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11.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slideLayouts/_rels/slideLayout114.xml.rels" ContentType="application/vnd.openxmlformats-package.relationships+xml"/>
  <Override PartName="/ppt/slideLayouts/_rels/slideLayout10.xml.rels" ContentType="application/vnd.openxmlformats-package.relationships+xml"/>
  <Override PartName="/ppt/slideLayouts/_rels/slideLayout110.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126.xml.rels" ContentType="application/vnd.openxmlformats-package.relationships+xml"/>
  <Override PartName="/ppt/slideLayouts/_rels/slideLayout7.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132.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46.xml.rels" ContentType="application/vnd.openxmlformats-package.relationships+xml"/>
  <Override PartName="/ppt/slideLayouts/_rels/slideLayout90.xml.rels" ContentType="application/vnd.openxmlformats-package.relationships+xml"/>
  <Override PartName="/ppt/slideLayouts/_rels/slideLayout112.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108.xml.rels" ContentType="application/vnd.openxmlformats-package.relationships+xml"/>
  <Override PartName="/ppt/slideLayouts/_rels/slideLayout99.xml.rels" ContentType="application/vnd.openxmlformats-package.relationships+xml"/>
  <Override PartName="/ppt/slideLayouts/_rels/slideLayout41.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18.xml.rels" ContentType="application/vnd.openxmlformats-package.relationships+xml"/>
  <Override PartName="/ppt/slideLayouts/_rels/slideLayout66.xml.rels" ContentType="application/vnd.openxmlformats-package.relationships+xml"/>
  <Override PartName="/ppt/slideLayouts/_rels/slideLayout95.xml.rels" ContentType="application/vnd.openxmlformats-package.relationships+xml"/>
  <Override PartName="/ppt/slideLayouts/_rels/slideLayout64.xml.rels" ContentType="application/vnd.openxmlformats-package.relationships+xml"/>
  <Override PartName="/ppt/slideLayouts/_rels/slideLayout9.xml.rels" ContentType="application/vnd.openxmlformats-package.relationships+xml"/>
  <Override PartName="/ppt/slideLayouts/_rels/slideLayout77.xml.rels" ContentType="application/vnd.openxmlformats-package.relationships+xml"/>
  <Override PartName="/ppt/slideLayouts/_rels/slideLayout49.xml.rels" ContentType="application/vnd.openxmlformats-package.relationships+xml"/>
  <Override PartName="/ppt/slideLayouts/_rels/slideLayout93.xml.rels" ContentType="application/vnd.openxmlformats-package.relationships+xml"/>
  <Override PartName="/ppt/slideLayouts/_rels/slideLayout23.xml.rels" ContentType="application/vnd.openxmlformats-package.relationships+xml"/>
  <Override PartName="/ppt/slideLayouts/_rels/slideLayout127.xml.rels" ContentType="application/vnd.openxmlformats-package.relationships+xml"/>
  <Override PartName="/ppt/slideLayouts/_rels/slideLayout89.xml.rels" ContentType="application/vnd.openxmlformats-package.relationships+xml"/>
  <Override PartName="/ppt/slideLayouts/_rels/slideLayout14.xml.rels" ContentType="application/vnd.openxmlformats-package.relationships+xml"/>
  <Override PartName="/ppt/slideLayouts/_rels/slideLayout65.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15.xml.rels" ContentType="application/vnd.openxmlformats-package.relationships+xml"/>
  <Override PartName="/ppt/slideLayouts/_rels/slideLayout122.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3.xml.rels" ContentType="application/vnd.openxmlformats-package.relationships+xml"/>
  <Override PartName="/ppt/slideLayouts/_rels/slideLayout45.xml.rels" ContentType="application/vnd.openxmlformats-package.relationships+xml"/>
  <Override PartName="/ppt/slideLayouts/_rels/slideLayout82.xml.rels" ContentType="application/vnd.openxmlformats-package.relationships+xml"/>
  <Override PartName="/ppt/slideLayouts/_rels/slideLayout38.xml.rels" ContentType="application/vnd.openxmlformats-package.relationships+xml"/>
  <Override PartName="/ppt/slideLayouts/_rels/slideLayout131.xml.rels" ContentType="application/vnd.openxmlformats-package.relationships+xml"/>
  <Override PartName="/ppt/slideLayouts/_rels/slideLayout59.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91.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0.xml.rels" ContentType="application/vnd.openxmlformats-package.relationships+xml"/>
  <Override PartName="/ppt/slideLayouts/_rels/slideLayout24.xml.rels" ContentType="application/vnd.openxmlformats-package.relationships+xml"/>
  <Override PartName="/ppt/slideLayouts/_rels/slideLayout128.xml.rels" ContentType="application/vnd.openxmlformats-package.relationships+xml"/>
  <Override PartName="/ppt/slideLayouts/_rels/slideLayout121.xml.rels" ContentType="application/vnd.openxmlformats-package.relationships+xml"/>
  <Override PartName="/ppt/slideLayouts/_rels/slideLayout130.xml.rels" ContentType="application/vnd.openxmlformats-package.relationships+xml"/>
  <Override PartName="/ppt/slideLayouts/_rels/slideLayout44.xml.rels" ContentType="application/vnd.openxmlformats-package.relationships+xml"/>
  <Override PartName="/ppt/slideLayouts/_rels/slideLayout6.xml.rels" ContentType="application/vnd.openxmlformats-package.relationships+xml"/>
  <Override PartName="/ppt/slideLayouts/_rels/slideLayout111.xml.rels" ContentType="application/vnd.openxmlformats-package.relationships+xml"/>
  <Override PartName="/ppt/slideLayouts/_rels/slideLayout125.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124.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51.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92.xml.rels" ContentType="application/vnd.openxmlformats-package.relationships+xml"/>
  <Override PartName="/ppt/slideLayouts/_rels/slideLayout48.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119.xml.rels" ContentType="application/vnd.openxmlformats-package.relationships+xml"/>
  <Override PartName="/ppt/slideLayouts/_rels/slideLayout15.xml.rels" ContentType="application/vnd.openxmlformats-package.relationships+xml"/>
  <Override PartName="/ppt/slideLayouts/_rels/slideLayout116.xml.rels" ContentType="application/vnd.openxmlformats-package.relationships+xml"/>
  <Override PartName="/ppt/slideLayouts/_rels/slideLayout12.xml.rels" ContentType="application/vnd.openxmlformats-package.relationships+xml"/>
  <Override PartName="/ppt/slideLayouts/_rels/slideLayout36.xml.rels" ContentType="application/vnd.openxmlformats-package.relationships+xml"/>
  <Override PartName="/ppt/slideLayouts/_rels/slideLayout80.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117.xml.rels" ContentType="application/vnd.openxmlformats-package.relationships+xml"/>
  <Override PartName="/ppt/slideLayouts/_rels/slideLayout13.xml.rels" ContentType="application/vnd.openxmlformats-package.relationships+xml"/>
  <Override PartName="/ppt/slideLayouts/_rels/slideLayout37.xml.rels" ContentType="application/vnd.openxmlformats-package.relationships+xml"/>
  <Override PartName="/ppt/slideLayouts/_rels/slideLayout81.xml.rels" ContentType="application/vnd.openxmlformats-package.relationships+xml"/>
  <Override PartName="/ppt/slideLayouts/_rels/slideLayout98.xml.rels" ContentType="application/vnd.openxmlformats-package.relationships+xml"/>
  <Override PartName="/ppt/slideLayouts/_rels/slideLayout107.xml.rels" ContentType="application/vnd.openxmlformats-package.relationships+xml"/>
  <Override PartName="/ppt/slideLayouts/_rels/slideLayout129.xml.rels" ContentType="application/vnd.openxmlformats-package.relationships+xml"/>
  <Override PartName="/ppt/slideLayouts/_rels/slideLayout25.xml.rels" ContentType="application/vnd.openxmlformats-package.relationships+xml"/>
  <Override PartName="/ppt/slideLayouts/_rels/slideLayout70.xml.rels" ContentType="application/vnd.openxmlformats-package.relationships+xml"/>
  <Override PartName="/ppt/slideLayouts/_rels/slideLayout26.xml.rels" ContentType="application/vnd.openxmlformats-package.relationships+xml"/>
  <Override PartName="/ppt/slideLayouts/_rels/slideLayout94.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27.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slideLayout124.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9.xml" ContentType="application/vnd.openxmlformats-officedocument.presentationml.slideLayout+xml"/>
  <Override PartName="/ppt/slideLayouts/slideLayout14.xml" ContentType="application/vnd.openxmlformats-officedocument.presentationml.slideLayout+xml"/>
  <Override PartName="/ppt/slideLayouts/slideLayout82.xml" ContentType="application/vnd.openxmlformats-officedocument.presentationml.slideLayout+xml"/>
  <Override PartName="/ppt/slideLayouts/slideLayout21.xml" ContentType="application/vnd.openxmlformats-officedocument.presentationml.slideLayout+xml"/>
  <Override PartName="/ppt/slideLayouts/slideLayout126.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125.xml" ContentType="application/vnd.openxmlformats-officedocument.presentationml.slideLayout+xml"/>
  <Override PartName="/ppt/slideLayouts/slideLayout57.xml" ContentType="application/vnd.openxmlformats-officedocument.presentationml.slideLayout+xml"/>
  <Override PartName="/ppt/slideLayouts/slideLayout127.xml" ContentType="application/vnd.openxmlformats-officedocument.presentationml.slideLayout+xml"/>
  <Override PartName="/ppt/slideLayouts/slideLayout59.xml" ContentType="application/vnd.openxmlformats-officedocument.presentationml.slideLayout+xml"/>
  <Override PartName="/ppt/slideLayouts/slideLayout128.xml" ContentType="application/vnd.openxmlformats-officedocument.presentationml.slideLayout+xml"/>
  <Override PartName="/ppt/slideLayouts/slideLayout11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92.xml" ContentType="application/vnd.openxmlformats-officedocument.presentationml.slideLayout+xml"/>
  <Override PartName="/ppt/slideLayouts/slideLayout24.xml" ContentType="application/vnd.openxmlformats-officedocument.presentationml.slideLayout+xml"/>
  <Override PartName="/ppt/slideLayouts/slideLayout129.xml" ContentType="application/vnd.openxmlformats-officedocument.presentationml.slideLayout+xml"/>
  <Override PartName="/ppt/slideLayouts/slideLayout116.xml" ContentType="application/vnd.openxmlformats-officedocument.presentationml.slideLayout+xml"/>
  <Override PartName="/ppt/slideLayouts/slideLayout11.xml" ContentType="application/vnd.openxmlformats-officedocument.presentationml.slideLayout+xml"/>
  <Override PartName="/ppt/slideLayouts/slideLayout22.xml" ContentType="application/vnd.openxmlformats-officedocument.presentationml.slideLayout+xml"/>
  <Override PartName="/ppt/slideLayouts/slideLayout90.xml" ContentType="application/vnd.openxmlformats-officedocument.presentationml.slideLayout+xml"/>
  <Override PartName="/ppt/slideLayouts/slideLayout48.xml" ContentType="application/vnd.openxmlformats-officedocument.presentationml.slideLayout+xml"/>
  <Override PartName="/ppt/slideLayouts/slideLayout117.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4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52.xml" ContentType="application/vnd.openxmlformats-officedocument.presentationml.slideLayout+xml"/>
  <Override PartName="/ppt/slideLayouts/slideLayout130.xml" ContentType="application/vnd.openxmlformats-officedocument.presentationml.slideLayout+xml"/>
  <Override PartName="/ppt/slideLayouts/slideLayout5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3.xml" ContentType="application/vnd.openxmlformats-officedocument.presentationml.slideLayout+xml"/>
  <Override PartName="/ppt/slideLayouts/slideLayout131.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118.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132.xml" ContentType="application/vnd.openxmlformats-officedocument.presentationml.slideLayout+xml"/>
  <Override PartName="/ppt/slideLayouts/slideLayout40.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83.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80.xml" ContentType="application/vnd.openxmlformats-officedocument.presentationml.slideLayout+xml"/>
  <Override PartName="/ppt/slideLayouts/slideLayout8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81.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slideLayouts/slideLayout26.xml" ContentType="application/vnd.openxmlformats-officedocument.presentationml.slideLayout+xml"/>
  <Override PartName="/ppt/slideLayouts/slideLayout9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7.xml" ContentType="application/vnd.openxmlformats-officedocument.presentationml.slideLayout+xml"/>
  <Override PartName="/ppt/slideLayouts/slideLayout85.xml" ContentType="application/vnd.openxmlformats-officedocument.presentationml.slideLayout+xml"/>
  <Override PartName="/ppt/slideLayouts/slideLayout18.xml" ContentType="application/vnd.openxmlformats-officedocument.presentationml.slideLayout+xml"/>
  <Override PartName="/ppt/slideLayouts/slideLayout86.xml" ContentType="application/vnd.openxmlformats-officedocument.presentationml.slideLayout+xml"/>
  <Override PartName="/ppt/slideLayouts/slideLayout19.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Layouts/slideLayout95.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96.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97.xml" ContentType="application/vnd.openxmlformats-officedocument.presentationml.slideLayout+xml"/>
  <Override PartName="/ppt/slideLayouts/slideLayout4.xml" ContentType="application/vnd.openxmlformats-officedocument.presentationml.slideLayout+xml"/>
  <Override PartName="/ppt/slideLayouts/slideLayout98.xml" ContentType="application/vnd.openxmlformats-officedocument.presentationml.slideLayout+xml"/>
  <Override PartName="/ppt/slideLayouts/slideLayout5.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jpeg" ContentType="image/jpeg"/>
  <Override PartName="/ppt/media/image10.jpeg" ContentType="image/jpe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8.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52.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46.xml.rels" ContentType="application/vnd.openxmlformats-package.relationships+xml"/>
  <Override PartName="/ppt/slides/_rels/slide5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42.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48.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Relationship Id="rId47" Type="http://schemas.openxmlformats.org/officeDocument/2006/relationships/slide" Target="slides/slide35.xml"/><Relationship Id="rId48" Type="http://schemas.openxmlformats.org/officeDocument/2006/relationships/slide" Target="slides/slide36.xml"/><Relationship Id="rId49" Type="http://schemas.openxmlformats.org/officeDocument/2006/relationships/slide" Target="slides/slide37.xml"/><Relationship Id="rId50" Type="http://schemas.openxmlformats.org/officeDocument/2006/relationships/slide" Target="slides/slide38.xml"/><Relationship Id="rId51" Type="http://schemas.openxmlformats.org/officeDocument/2006/relationships/slide" Target="slides/slide39.xml"/><Relationship Id="rId52" Type="http://schemas.openxmlformats.org/officeDocument/2006/relationships/slide" Target="slides/slide40.xml"/><Relationship Id="rId53" Type="http://schemas.openxmlformats.org/officeDocument/2006/relationships/slide" Target="slides/slide41.xml"/><Relationship Id="rId54" Type="http://schemas.openxmlformats.org/officeDocument/2006/relationships/slide" Target="slides/slide42.xml"/><Relationship Id="rId55" Type="http://schemas.openxmlformats.org/officeDocument/2006/relationships/slide" Target="slides/slide43.xml"/><Relationship Id="rId56" Type="http://schemas.openxmlformats.org/officeDocument/2006/relationships/slide" Target="slides/slide44.xml"/><Relationship Id="rId57" Type="http://schemas.openxmlformats.org/officeDocument/2006/relationships/slide" Target="slides/slide45.xml"/><Relationship Id="rId58" Type="http://schemas.openxmlformats.org/officeDocument/2006/relationships/slide" Target="slides/slide46.xml"/><Relationship Id="rId59" Type="http://schemas.openxmlformats.org/officeDocument/2006/relationships/slide" Target="slides/slide47.xml"/><Relationship Id="rId60" Type="http://schemas.openxmlformats.org/officeDocument/2006/relationships/slide" Target="slides/slide48.xml"/><Relationship Id="rId61" Type="http://schemas.openxmlformats.org/officeDocument/2006/relationships/slide" Target="slides/slide49.xml"/><Relationship Id="rId62" Type="http://schemas.openxmlformats.org/officeDocument/2006/relationships/slide" Target="slides/slide50.xml"/><Relationship Id="rId63" Type="http://schemas.openxmlformats.org/officeDocument/2006/relationships/slide" Target="slides/slide51.xml"/><Relationship Id="rId64" Type="http://schemas.openxmlformats.org/officeDocument/2006/relationships/slide" Target="slides/slide52.xml"/><Relationship Id="rId65" Type="http://schemas.openxmlformats.org/officeDocument/2006/relationships/slide" Target="slides/slide53.xml"/><Relationship Id="rId66" Type="http://schemas.openxmlformats.org/officeDocument/2006/relationships/slide" Target="slides/slide54.xml"/><Relationship Id="rId67" Type="http://schemas.openxmlformats.org/officeDocument/2006/relationships/slide" Target="slides/slide55.xml"/><Relationship Id="rId6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33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3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33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34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4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4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4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4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4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4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5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5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5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5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5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5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5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6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7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37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7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7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37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7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38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8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8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8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8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8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8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9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9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9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9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9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9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9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9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9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0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0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0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1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1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1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2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2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2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2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3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3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3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3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3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3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3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4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5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5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9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9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9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0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0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0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0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2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2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2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3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3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3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4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4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4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4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4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6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6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7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7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7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8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8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8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8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8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9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9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9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9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9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9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9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0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1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1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1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1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2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2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2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2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3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3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3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3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3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3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3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3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5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5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5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5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5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5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6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6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6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6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6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7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7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7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7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7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7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7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8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9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9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9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9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9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9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30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0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0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0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0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1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1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1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1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1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1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1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1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1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2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2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2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flipH="1">
            <a:off x="8683920" y="4674960"/>
            <a:ext cx="466920" cy="466920"/>
          </a:xfrm>
          <a:prstGeom prst="rtTriangle">
            <a:avLst/>
          </a:prstGeom>
          <a:solidFill>
            <a:srgbClr val="00b5dd"/>
          </a:solidFill>
          <a:ln w="0">
            <a:noFill/>
          </a:ln>
        </p:spPr>
        <p:style>
          <a:lnRef idx="0"/>
          <a:fillRef idx="0"/>
          <a:effectRef idx="0"/>
          <a:fontRef idx="minor"/>
        </p:style>
      </p:sp>
      <p:sp>
        <p:nvSpPr>
          <p:cNvPr id="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r>
              <a:rPr b="0" lang="en-IN" sz="4400" spc="-1" strike="noStrike">
                <a:latin typeface="Arial"/>
              </a:rPr>
              <a:t>Click </a:t>
            </a:r>
            <a:r>
              <a:rPr b="0" lang="en-IN" sz="4400" spc="-1" strike="noStrike">
                <a:latin typeface="Arial"/>
              </a:rPr>
              <a:t>to </a:t>
            </a:r>
            <a:r>
              <a:rPr b="0" lang="en-IN" sz="4400" spc="-1" strike="noStrike">
                <a:latin typeface="Arial"/>
              </a:rPr>
              <a:t>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a:t>
            </a:r>
            <a:r>
              <a:rPr b="0" lang="en-IN" sz="4400" spc="-1" strike="noStrike">
                <a:latin typeface="Arial"/>
              </a:rPr>
              <a:t>t</a:t>
            </a:r>
            <a:endParaRPr b="0" lang="en-IN" sz="4400" spc="-1" strike="noStrike">
              <a:latin typeface="Arial"/>
            </a:endParaRP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3" name="CustomShape 894"/>
          <p:cNvSpPr/>
          <p:nvPr/>
        </p:nvSpPr>
        <p:spPr>
          <a:xfrm flipH="1" rot="10800000">
            <a:off x="-1080" y="0"/>
            <a:ext cx="466920" cy="466920"/>
          </a:xfrm>
          <a:prstGeom prst="rtTriangle">
            <a:avLst/>
          </a:prstGeom>
          <a:solidFill>
            <a:srgbClr val="00b5dd"/>
          </a:solidFill>
          <a:ln w="0">
            <a:noFill/>
          </a:ln>
        </p:spPr>
        <p:style>
          <a:lnRef idx="0"/>
          <a:fillRef idx="0"/>
          <a:effectRef idx="0"/>
          <a:fontRef idx="minor"/>
        </p:style>
      </p:sp>
      <p:sp>
        <p:nvSpPr>
          <p:cNvPr id="4" name="CustomShape 894"/>
          <p:cNvSpPr/>
          <p:nvPr/>
        </p:nvSpPr>
        <p:spPr>
          <a:xfrm flipH="1" rot="16200000">
            <a:off x="8685000" y="0"/>
            <a:ext cx="466920" cy="466920"/>
          </a:xfrm>
          <a:prstGeom prst="rtTriangle">
            <a:avLst/>
          </a:prstGeom>
          <a:solidFill>
            <a:srgbClr val="00b5dd"/>
          </a:solidFill>
          <a:ln w="0">
            <a:noFill/>
          </a:ln>
        </p:spPr>
        <p:style>
          <a:lnRef idx="0"/>
          <a:fillRef idx="0"/>
          <a:effectRef idx="0"/>
          <a:fontRef idx="minor"/>
        </p:style>
      </p:sp>
      <p:sp>
        <p:nvSpPr>
          <p:cNvPr id="5" name="CustomShape 894"/>
          <p:cNvSpPr/>
          <p:nvPr/>
        </p:nvSpPr>
        <p:spPr>
          <a:xfrm flipH="1" rot="5400000">
            <a:off x="0" y="4783680"/>
            <a:ext cx="360000" cy="360000"/>
          </a:xfrm>
          <a:prstGeom prst="rtTriangle">
            <a:avLst/>
          </a:prstGeom>
          <a:solidFill>
            <a:srgbClr val="00b5dd"/>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CustomShape 1"/>
          <p:cNvSpPr/>
          <p:nvPr/>
        </p:nvSpPr>
        <p:spPr>
          <a:xfrm flipH="1">
            <a:off x="8683920" y="4674960"/>
            <a:ext cx="466920" cy="466920"/>
          </a:xfrm>
          <a:prstGeom prst="rtTriangle">
            <a:avLst/>
          </a:prstGeom>
          <a:solidFill>
            <a:srgbClr val="00b5dd"/>
          </a:solidFill>
          <a:ln w="0">
            <a:noFill/>
          </a:ln>
        </p:spPr>
        <p:style>
          <a:lnRef idx="0"/>
          <a:fillRef idx="0"/>
          <a:effectRef idx="0"/>
          <a:fontRef idx="minor"/>
        </p:style>
      </p:sp>
      <p:sp>
        <p:nvSpPr>
          <p:cNvPr id="362" name="CustomShape 2"/>
          <p:cNvSpPr/>
          <p:nvPr/>
        </p:nvSpPr>
        <p:spPr>
          <a:xfrm rot="5400000">
            <a:off x="-98640" y="724680"/>
            <a:ext cx="466920" cy="266040"/>
          </a:xfrm>
          <a:prstGeom prst="triangle">
            <a:avLst>
              <a:gd name="adj" fmla="val 50000"/>
            </a:avLst>
          </a:prstGeom>
          <a:solidFill>
            <a:srgbClr val="00b5dd"/>
          </a:solidFill>
          <a:ln w="0">
            <a:noFill/>
          </a:ln>
        </p:spPr>
        <p:style>
          <a:lnRef idx="0"/>
          <a:fillRef idx="0"/>
          <a:effectRef idx="0"/>
          <a:fontRef idx="minor"/>
        </p:style>
      </p:sp>
      <p:sp>
        <p:nvSpPr>
          <p:cNvPr id="36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r>
              <a:rPr b="0" lang="en-IN" sz="4400" spc="-1" strike="noStrike">
                <a:latin typeface="Arial"/>
              </a:rPr>
              <a:t>Click </a:t>
            </a:r>
            <a:r>
              <a:rPr b="0" lang="en-IN" sz="4400" spc="-1" strike="noStrike">
                <a:latin typeface="Arial"/>
              </a:rPr>
              <a:t>to </a:t>
            </a:r>
            <a:r>
              <a:rPr b="0" lang="en-IN" sz="4400" spc="-1" strike="noStrike">
                <a:latin typeface="Arial"/>
              </a:rPr>
              <a:t>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t>
            </a:r>
            <a:r>
              <a:rPr b="0" lang="en-IN" sz="4400" spc="-1" strike="noStrike">
                <a:latin typeface="Arial"/>
              </a:rPr>
              <a:t>at</a:t>
            </a:r>
            <a:endParaRPr b="0" lang="en-IN" sz="4400" spc="-1" strike="noStrike">
              <a:latin typeface="Arial"/>
            </a:endParaRPr>
          </a:p>
        </p:txBody>
      </p:sp>
      <p:sp>
        <p:nvSpPr>
          <p:cNvPr id="36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CustomShape 1"/>
          <p:cNvSpPr/>
          <p:nvPr/>
        </p:nvSpPr>
        <p:spPr>
          <a:xfrm flipH="1">
            <a:off x="8683920" y="4674960"/>
            <a:ext cx="466920" cy="466920"/>
          </a:xfrm>
          <a:prstGeom prst="rtTriangle">
            <a:avLst/>
          </a:prstGeom>
          <a:solidFill>
            <a:srgbClr val="00b5dd"/>
          </a:solidFill>
          <a:ln w="0">
            <a:noFill/>
          </a:ln>
        </p:spPr>
        <p:style>
          <a:lnRef idx="0"/>
          <a:fillRef idx="0"/>
          <a:effectRef idx="0"/>
          <a:fontRef idx="minor"/>
        </p:style>
      </p:sp>
      <p:sp>
        <p:nvSpPr>
          <p:cNvPr id="402" name="CustomShape 2"/>
          <p:cNvSpPr/>
          <p:nvPr/>
        </p:nvSpPr>
        <p:spPr>
          <a:xfrm rot="5400000">
            <a:off x="-98640" y="4448880"/>
            <a:ext cx="466920" cy="266040"/>
          </a:xfrm>
          <a:prstGeom prst="triangle">
            <a:avLst>
              <a:gd name="adj" fmla="val 50000"/>
            </a:avLst>
          </a:prstGeom>
          <a:solidFill>
            <a:srgbClr val="00b5dd"/>
          </a:solidFill>
          <a:ln w="0">
            <a:noFill/>
          </a:ln>
        </p:spPr>
        <p:style>
          <a:lnRef idx="0"/>
          <a:fillRef idx="0"/>
          <a:effectRef idx="0"/>
          <a:fontRef idx="minor"/>
        </p:style>
      </p:sp>
      <p:sp>
        <p:nvSpPr>
          <p:cNvPr id="40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a:t>
            </a:r>
            <a:r>
              <a:rPr b="0" lang="en-IN" sz="4400" spc="-1" strike="noStrike">
                <a:latin typeface="Arial"/>
              </a:rPr>
              <a:t>to </a:t>
            </a:r>
            <a:r>
              <a:rPr b="0" lang="en-IN" sz="4400" spc="-1" strike="noStrike">
                <a:latin typeface="Arial"/>
              </a:rPr>
              <a:t>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t>
            </a:r>
            <a:r>
              <a:rPr b="0" lang="en-IN" sz="4400" spc="-1" strike="noStrike">
                <a:latin typeface="Arial"/>
              </a:rPr>
              <a:t>at</a:t>
            </a:r>
            <a:endParaRPr b="0" lang="en-IN" sz="4400" spc="-1" strike="noStrike">
              <a:latin typeface="Arial"/>
            </a:endParaRPr>
          </a:p>
        </p:txBody>
      </p:sp>
      <p:sp>
        <p:nvSpPr>
          <p:cNvPr id="40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flipH="1">
            <a:off x="8683920" y="4674960"/>
            <a:ext cx="466920" cy="466920"/>
          </a:xfrm>
          <a:prstGeom prst="rtTriangle">
            <a:avLst/>
          </a:prstGeom>
          <a:solidFill>
            <a:srgbClr val="00b5dd"/>
          </a:solidFill>
          <a:ln w="0">
            <a:noFill/>
          </a:ln>
        </p:spPr>
        <p:style>
          <a:lnRef idx="0"/>
          <a:fillRef idx="0"/>
          <a:effectRef idx="0"/>
          <a:fontRef idx="minor"/>
        </p:style>
      </p:sp>
      <p:sp>
        <p:nvSpPr>
          <p:cNvPr id="43" name="CustomShape 2"/>
          <p:cNvSpPr/>
          <p:nvPr/>
        </p:nvSpPr>
        <p:spPr>
          <a:xfrm rot="5400000">
            <a:off x="-100440" y="533520"/>
            <a:ext cx="466920" cy="266040"/>
          </a:xfrm>
          <a:prstGeom prst="triangle">
            <a:avLst>
              <a:gd name="adj" fmla="val 50000"/>
            </a:avLst>
          </a:prstGeom>
          <a:solidFill>
            <a:srgbClr val="00b5dd"/>
          </a:solidFill>
          <a:ln w="0">
            <a:noFill/>
          </a:ln>
        </p:spPr>
        <p:style>
          <a:lnRef idx="0"/>
          <a:fillRef idx="0"/>
          <a:effectRef idx="0"/>
          <a:fontRef idx="minor"/>
        </p:style>
      </p:sp>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a:t>
            </a:r>
            <a:r>
              <a:rPr b="0" lang="en-IN" sz="4400" spc="-1" strike="noStrike">
                <a:latin typeface="Arial"/>
              </a:rPr>
              <a:t>to </a:t>
            </a:r>
            <a:r>
              <a:rPr b="0" lang="en-IN" sz="4400" spc="-1" strike="noStrike">
                <a:latin typeface="Arial"/>
              </a:rPr>
              <a:t>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a:t>
            </a:r>
            <a:r>
              <a:rPr b="0" lang="en-IN" sz="4400" spc="-1" strike="noStrike">
                <a:latin typeface="Arial"/>
              </a:rPr>
              <a:t>t</a:t>
            </a:r>
            <a:endParaRPr b="0" lang="en-IN" sz="4400" spc="-1" strike="noStrike">
              <a:latin typeface="Arial"/>
            </a:endParaRPr>
          </a:p>
        </p:txBody>
      </p:sp>
      <p:sp>
        <p:nvSpPr>
          <p:cNvPr id="4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flipH="1">
            <a:off x="8683920" y="4674960"/>
            <a:ext cx="466920" cy="466920"/>
          </a:xfrm>
          <a:prstGeom prst="rtTriangle">
            <a:avLst/>
          </a:prstGeom>
          <a:solidFill>
            <a:srgbClr val="00b5dd"/>
          </a:solidFill>
          <a:ln w="0">
            <a:noFill/>
          </a:ln>
        </p:spPr>
        <p:style>
          <a:lnRef idx="0"/>
          <a:fillRef idx="0"/>
          <a:effectRef idx="0"/>
          <a:fontRef idx="minor"/>
        </p:style>
      </p:sp>
      <p:sp>
        <p:nvSpPr>
          <p:cNvPr id="83" name="CustomShape 2"/>
          <p:cNvSpPr/>
          <p:nvPr/>
        </p:nvSpPr>
        <p:spPr>
          <a:xfrm rot="5400000">
            <a:off x="-98640" y="724680"/>
            <a:ext cx="466920" cy="266040"/>
          </a:xfrm>
          <a:prstGeom prst="triangle">
            <a:avLst>
              <a:gd name="adj" fmla="val 50000"/>
            </a:avLst>
          </a:prstGeom>
          <a:solidFill>
            <a:srgbClr val="00b5dd"/>
          </a:solidFill>
          <a:ln w="0">
            <a:noFill/>
          </a:ln>
        </p:spPr>
        <p:style>
          <a:lnRef idx="0"/>
          <a:fillRef idx="0"/>
          <a:effectRef idx="0"/>
          <a:fontRef idx="minor"/>
        </p:style>
      </p:sp>
      <p:sp>
        <p:nvSpPr>
          <p:cNvPr id="8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r>
              <a:rPr b="0" lang="en-IN" sz="4400" spc="-1" strike="noStrike">
                <a:latin typeface="Arial"/>
              </a:rPr>
              <a:t>Click </a:t>
            </a:r>
            <a:r>
              <a:rPr b="0" lang="en-IN" sz="4400" spc="-1" strike="noStrike">
                <a:latin typeface="Arial"/>
              </a:rPr>
              <a:t>to </a:t>
            </a:r>
            <a:r>
              <a:rPr b="0" lang="en-IN" sz="4400" spc="-1" strike="noStrike">
                <a:latin typeface="Arial"/>
              </a:rPr>
              <a:t>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a:t>
            </a:r>
            <a:r>
              <a:rPr b="0" lang="en-IN" sz="4400" spc="-1" strike="noStrike">
                <a:latin typeface="Arial"/>
              </a:rPr>
              <a:t>t</a:t>
            </a:r>
            <a:endParaRPr b="0" lang="en-IN" sz="4400" spc="-1" strike="noStrike">
              <a:latin typeface="Arial"/>
            </a:endParaRPr>
          </a:p>
        </p:txBody>
      </p:sp>
      <p:sp>
        <p:nvSpPr>
          <p:cNvPr id="85"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84000"/>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86"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84000"/>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flipH="1">
            <a:off x="8683920" y="4674960"/>
            <a:ext cx="466920" cy="466920"/>
          </a:xfrm>
          <a:prstGeom prst="rtTriangle">
            <a:avLst/>
          </a:prstGeom>
          <a:solidFill>
            <a:srgbClr val="00b5dd"/>
          </a:solidFill>
          <a:ln w="0">
            <a:noFill/>
          </a:ln>
        </p:spPr>
        <p:style>
          <a:lnRef idx="0"/>
          <a:fillRef idx="0"/>
          <a:effectRef idx="0"/>
          <a:fontRef idx="minor"/>
        </p:style>
      </p:sp>
      <p:sp>
        <p:nvSpPr>
          <p:cNvPr id="1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a:t>
            </a:r>
            <a:r>
              <a:rPr b="0" lang="en-IN" sz="4400" spc="-1" strike="noStrike">
                <a:latin typeface="Arial"/>
              </a:rPr>
              <a:t>to 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format</a:t>
            </a:r>
            <a:endParaRPr b="0" lang="en-IN" sz="4400" spc="-1" strike="noStrike">
              <a:latin typeface="Arial"/>
            </a:endParaRPr>
          </a:p>
        </p:txBody>
      </p:sp>
      <p:sp>
        <p:nvSpPr>
          <p:cNvPr id="12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flipH="1">
            <a:off x="8683920" y="4674960"/>
            <a:ext cx="466920" cy="466920"/>
          </a:xfrm>
          <a:prstGeom prst="rtTriangle">
            <a:avLst/>
          </a:prstGeom>
          <a:solidFill>
            <a:srgbClr val="ffffff"/>
          </a:solidFill>
          <a:ln w="0">
            <a:noFill/>
          </a:ln>
        </p:spPr>
        <p:style>
          <a:lnRef idx="0"/>
          <a:fillRef idx="0"/>
          <a:effectRef idx="0"/>
          <a:fontRef idx="minor"/>
        </p:style>
      </p:sp>
      <p:sp>
        <p:nvSpPr>
          <p:cNvPr id="1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a:t>
            </a:r>
            <a:r>
              <a:rPr b="0" lang="en-IN" sz="4400" spc="-1" strike="noStrike">
                <a:latin typeface="Arial"/>
              </a:rPr>
              <a:t>to 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format</a:t>
            </a:r>
            <a:endParaRPr b="0" lang="en-IN" sz="4400" spc="-1" strike="noStrike">
              <a:latin typeface="Arial"/>
            </a:endParaRPr>
          </a:p>
        </p:txBody>
      </p:sp>
      <p:sp>
        <p:nvSpPr>
          <p:cNvPr id="164" name="PlaceHolder 2"/>
          <p:cNvSpPr>
            <a:spLocks noGrp="1"/>
          </p:cNvSpPr>
          <p:nvPr>
            <p:ph type="body"/>
          </p:nvPr>
        </p:nvSpPr>
        <p:spPr>
          <a:xfrm>
            <a:off x="410760" y="108000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rot="5400000">
            <a:off x="-299880" y="2166840"/>
            <a:ext cx="1414440" cy="807840"/>
          </a:xfrm>
          <a:prstGeom prst="triangle">
            <a:avLst>
              <a:gd name="adj" fmla="val 50000"/>
            </a:avLst>
          </a:prstGeom>
          <a:solidFill>
            <a:srgbClr val="00b5dd"/>
          </a:solidFill>
          <a:ln w="0">
            <a:noFill/>
          </a:ln>
        </p:spPr>
        <p:style>
          <a:lnRef idx="0"/>
          <a:fillRef idx="0"/>
          <a:effectRef idx="0"/>
          <a:fontRef idx="minor"/>
        </p:style>
      </p:sp>
      <p:sp>
        <p:nvSpPr>
          <p:cNvPr id="2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a:t>
            </a:r>
            <a:r>
              <a:rPr b="0" lang="en-IN" sz="4400" spc="-1" strike="noStrike">
                <a:latin typeface="Arial"/>
              </a:rPr>
              <a:t>to 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format</a:t>
            </a:r>
            <a:endParaRPr b="0" lang="en-IN" sz="4400" spc="-1" strike="noStrike">
              <a:latin typeface="Arial"/>
            </a:endParaRPr>
          </a:p>
        </p:txBody>
      </p:sp>
      <p:sp>
        <p:nvSpPr>
          <p:cNvPr id="20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flipH="1">
            <a:off x="8683920" y="4674960"/>
            <a:ext cx="466920" cy="466920"/>
          </a:xfrm>
          <a:prstGeom prst="rtTriangle">
            <a:avLst/>
          </a:prstGeom>
          <a:solidFill>
            <a:srgbClr val="ffffff"/>
          </a:solidFill>
          <a:ln w="0">
            <a:noFill/>
          </a:ln>
        </p:spPr>
        <p:style>
          <a:lnRef idx="0"/>
          <a:fillRef idx="0"/>
          <a:effectRef idx="0"/>
          <a:fontRef idx="minor"/>
        </p:style>
      </p:sp>
      <p:sp>
        <p:nvSpPr>
          <p:cNvPr id="241" name="CustomShape 2"/>
          <p:cNvSpPr/>
          <p:nvPr/>
        </p:nvSpPr>
        <p:spPr>
          <a:xfrm rot="5400000">
            <a:off x="-299880" y="927360"/>
            <a:ext cx="1414440" cy="807840"/>
          </a:xfrm>
          <a:prstGeom prst="triangle">
            <a:avLst>
              <a:gd name="adj" fmla="val 50000"/>
            </a:avLst>
          </a:prstGeom>
          <a:solidFill>
            <a:srgbClr val="ffffff"/>
          </a:solidFill>
          <a:ln w="0">
            <a:noFill/>
          </a:ln>
        </p:spPr>
        <p:style>
          <a:lnRef idx="0"/>
          <a:fillRef idx="0"/>
          <a:effectRef idx="0"/>
          <a:fontRef idx="minor"/>
        </p:style>
      </p:sp>
      <p:sp>
        <p:nvSpPr>
          <p:cNvPr id="242" name="CustomShape 3"/>
          <p:cNvSpPr/>
          <p:nvPr/>
        </p:nvSpPr>
        <p:spPr>
          <a:xfrm>
            <a:off x="19080" y="933840"/>
            <a:ext cx="529200" cy="651960"/>
          </a:xfrm>
          <a:prstGeom prst="rect">
            <a:avLst/>
          </a:prstGeom>
          <a:noFill/>
          <a:ln w="0">
            <a:noFill/>
          </a:ln>
        </p:spPr>
        <p:style>
          <a:lnRef idx="0"/>
          <a:fillRef idx="0"/>
          <a:effectRef idx="0"/>
          <a:fontRef idx="minor"/>
        </p:style>
        <p:txBody>
          <a:bodyPr lIns="0" rIns="0" tIns="0" bIns="0" anchor="t">
            <a:noAutofit/>
          </a:bodyPr>
          <a:p>
            <a:pPr algn="ctr">
              <a:lnSpc>
                <a:spcPct val="100000"/>
              </a:lnSpc>
              <a:buNone/>
            </a:pPr>
            <a:r>
              <a:rPr b="1" lang="en-IN" sz="8600" spc="-1" strike="noStrike">
                <a:solidFill>
                  <a:srgbClr val="007bb9"/>
                </a:solidFill>
                <a:latin typeface="Raleway"/>
                <a:ea typeface="Raleway"/>
              </a:rPr>
              <a:t>“</a:t>
            </a:r>
            <a:endParaRPr b="0" lang="en-IN" sz="8600" spc="-1" strike="noStrike">
              <a:latin typeface="Arial"/>
            </a:endParaRPr>
          </a:p>
        </p:txBody>
      </p:sp>
      <p:sp>
        <p:nvSpPr>
          <p:cNvPr id="2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a:t>
            </a:r>
            <a:r>
              <a:rPr b="0" lang="en-IN" sz="4400" spc="-1" strike="noStrike">
                <a:latin typeface="Arial"/>
              </a:rPr>
              <a:t>to 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format</a:t>
            </a:r>
            <a:endParaRPr b="0" lang="en-IN" sz="4400" spc="-1" strike="noStrike">
              <a:latin typeface="Arial"/>
            </a:endParaRPr>
          </a:p>
        </p:txBody>
      </p:sp>
      <p:sp>
        <p:nvSpPr>
          <p:cNvPr id="24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flipH="1">
            <a:off x="8683920" y="4674960"/>
            <a:ext cx="466920" cy="466920"/>
          </a:xfrm>
          <a:prstGeom prst="rtTriangle">
            <a:avLst/>
          </a:prstGeom>
          <a:solidFill>
            <a:srgbClr val="00b5dd"/>
          </a:solidFill>
          <a:ln w="0">
            <a:noFill/>
          </a:ln>
        </p:spPr>
        <p:style>
          <a:lnRef idx="0"/>
          <a:fillRef idx="0"/>
          <a:effectRef idx="0"/>
          <a:fontRef idx="minor"/>
        </p:style>
      </p:sp>
      <p:sp>
        <p:nvSpPr>
          <p:cNvPr id="28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a:t>
            </a:r>
            <a:r>
              <a:rPr b="0" lang="en-IN" sz="4400" spc="-1" strike="noStrike">
                <a:latin typeface="Arial"/>
              </a:rPr>
              <a:t>to </a:t>
            </a:r>
            <a:r>
              <a:rPr b="0" lang="en-IN" sz="4400" spc="-1" strike="noStrike">
                <a:latin typeface="Arial"/>
              </a:rPr>
              <a:t>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t>
            </a:r>
            <a:r>
              <a:rPr b="0" lang="en-IN" sz="4400" spc="-1" strike="noStrike">
                <a:latin typeface="Arial"/>
              </a:rPr>
              <a:t>at</a:t>
            </a:r>
            <a:endParaRPr b="0" lang="en-IN" sz="4400" spc="-1" strike="noStrike">
              <a:latin typeface="Arial"/>
            </a:endParaRPr>
          </a:p>
        </p:txBody>
      </p:sp>
      <p:sp>
        <p:nvSpPr>
          <p:cNvPr id="28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284" name="CustomShape 911"/>
          <p:cNvSpPr/>
          <p:nvPr/>
        </p:nvSpPr>
        <p:spPr>
          <a:xfrm flipH="1" rot="10800000">
            <a:off x="-1080" y="0"/>
            <a:ext cx="466920" cy="466920"/>
          </a:xfrm>
          <a:prstGeom prst="rtTriangle">
            <a:avLst/>
          </a:prstGeom>
          <a:solidFill>
            <a:srgbClr val="00b5dd"/>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flipH="1">
            <a:off x="8683920" y="4674960"/>
            <a:ext cx="466920" cy="466920"/>
          </a:xfrm>
          <a:prstGeom prst="rtTriangle">
            <a:avLst/>
          </a:prstGeom>
          <a:solidFill>
            <a:srgbClr val="00b5dd"/>
          </a:solidFill>
          <a:ln w="0">
            <a:noFill/>
          </a:ln>
        </p:spPr>
        <p:style>
          <a:lnRef idx="0"/>
          <a:fillRef idx="0"/>
          <a:effectRef idx="0"/>
          <a:fontRef idx="minor"/>
        </p:style>
      </p:sp>
      <p:sp>
        <p:nvSpPr>
          <p:cNvPr id="322" name="CustomShape 2"/>
          <p:cNvSpPr/>
          <p:nvPr/>
        </p:nvSpPr>
        <p:spPr>
          <a:xfrm rot="5400000">
            <a:off x="-98640" y="724680"/>
            <a:ext cx="466920" cy="266040"/>
          </a:xfrm>
          <a:prstGeom prst="triangle">
            <a:avLst>
              <a:gd name="adj" fmla="val 50000"/>
            </a:avLst>
          </a:prstGeom>
          <a:solidFill>
            <a:srgbClr val="00b5dd"/>
          </a:solidFill>
          <a:ln w="0">
            <a:noFill/>
          </a:ln>
        </p:spPr>
        <p:style>
          <a:lnRef idx="0"/>
          <a:fillRef idx="0"/>
          <a:effectRef idx="0"/>
          <a:fontRef idx="minor"/>
        </p:style>
      </p:sp>
      <p:sp>
        <p:nvSpPr>
          <p:cNvPr id="3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a:t>
            </a:r>
            <a:r>
              <a:rPr b="0" lang="en-IN" sz="4400" spc="-1" strike="noStrike">
                <a:latin typeface="Arial"/>
              </a:rPr>
              <a:t>to 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format</a:t>
            </a:r>
            <a:endParaRPr b="0" lang="en-IN" sz="4400" spc="-1" strike="noStrike">
              <a:latin typeface="Arial"/>
            </a:endParaRPr>
          </a:p>
        </p:txBody>
      </p:sp>
      <p:sp>
        <p:nvSpPr>
          <p:cNvPr id="32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s://www.geeksforgeeks.org/long-short-term-memory-networks-explanation/" TargetMode="External"/><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2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85.xml"/>
</Relationships>
</file>

<file path=ppt/slides/_rels/slide2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4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13.xml"/>
</Relationships>
</file>

<file path=ppt/slides/_rels/slide28.xml.rels><?xml version="1.0" encoding="UTF-8"?>
<Relationships xmlns="http://schemas.openxmlformats.org/package/2006/relationships"><Relationship Id="rId1" Type="http://schemas.openxmlformats.org/officeDocument/2006/relationships/hyperlink" Target="https://www.slidescarnival.com/extra-free-resources-icons-and-maps/?utm_source=template" TargetMode="External"/><Relationship Id="rId2" Type="http://schemas.openxmlformats.org/officeDocument/2006/relationships/slideLayout" Target="../slideLayouts/slideLayout49.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3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9.xml"/>
</Relationships>
</file>

<file path=ppt/slides/_rels/slide3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9.xml"/>
</Relationships>
</file>

<file path=ppt/slides/_rels/slide3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9.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8.xml.rels><?xml version="1.0" encoding="UTF-8"?>
<Relationships xmlns="http://schemas.openxmlformats.org/package/2006/relationships"><Relationship Id="rId1" Type="http://schemas.openxmlformats.org/officeDocument/2006/relationships/hyperlink" Target="http://www.slidescarnival.com/?utm_source=template" TargetMode="External"/><Relationship Id="rId2" Type="http://schemas.openxmlformats.org/officeDocument/2006/relationships/hyperlink" Target="https://isometric.online/" TargetMode="External"/><Relationship Id="rId3" Type="http://schemas.openxmlformats.org/officeDocument/2006/relationships/hyperlink" Target="http://unsplash.com/&amp;utm_source=slidescarnival" TargetMode="External"/><Relationship Id="rId4" Type="http://schemas.openxmlformats.org/officeDocument/2006/relationships/slideLayout" Target="../slideLayouts/slideLayout85.xml"/>
</Relationships>
</file>

<file path=ppt/slides/_rels/slide39.xml.rels><?xml version="1.0" encoding="UTF-8"?>
<Relationships xmlns="http://schemas.openxmlformats.org/package/2006/relationships"><Relationship Id="rId1" Type="http://schemas.openxmlformats.org/officeDocument/2006/relationships/hyperlink" Target="https://www.fontsquirrel.com/fonts/raleway" TargetMode="External"/><Relationship Id="rId2" Type="http://schemas.openxmlformats.org/officeDocument/2006/relationships/hyperlink" Target="https://www.fontsquirrel.com/fonts/barlow" TargetMode="External"/><Relationship Id="rId3" Type="http://schemas.openxmlformats.org/officeDocument/2006/relationships/slideLayout" Target="../slideLayouts/slideLayout8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13.xml"/>
</Relationships>
</file>

<file path=ppt/slides/_rels/slide4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1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hyperlink" Target="https://isometric.online/" TargetMode="External"/><Relationship Id="rId2" Type="http://schemas.openxmlformats.org/officeDocument/2006/relationships/hyperlink" Target="https://isometric.online/license/" TargetMode="External"/><Relationship Id="rId3" Type="http://schemas.openxmlformats.org/officeDocument/2006/relationships/slideLayout" Target="../slideLayouts/slideLayout113.xml"/>
</Relationships>
</file>

<file path=ppt/slides/_rels/slide51.xml.rels><?xml version="1.0" encoding="UTF-8"?>
<Relationships xmlns="http://schemas.openxmlformats.org/package/2006/relationships"><Relationship Id="rId1" Type="http://schemas.openxmlformats.org/officeDocument/2006/relationships/hyperlink" Target="https://isometric.online/" TargetMode="External"/><Relationship Id="rId2" Type="http://schemas.openxmlformats.org/officeDocument/2006/relationships/hyperlink" Target="https://isometric.online/license/" TargetMode="External"/><Relationship Id="rId3" Type="http://schemas.openxmlformats.org/officeDocument/2006/relationships/slideLayout" Target="../slideLayouts/slideLayout113.xml"/>
</Relationships>
</file>

<file path=ppt/slides/_rels/slide52.xml.rels><?xml version="1.0" encoding="UTF-8"?>
<Relationships xmlns="http://schemas.openxmlformats.org/package/2006/relationships"><Relationship Id="rId1" Type="http://schemas.openxmlformats.org/officeDocument/2006/relationships/hyperlink" Target="https://www.slidescarnival.com/extra-free-resources-icons-and-maps/?utm_source=template" TargetMode="External"/><Relationship Id="rId2" Type="http://schemas.openxmlformats.org/officeDocument/2006/relationships/slideLayout" Target="../slideLayouts/slideLayout37.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4.xml.rels><?xml version="1.0" encoding="UTF-8"?>
<Relationships xmlns="http://schemas.openxmlformats.org/package/2006/relationships"><Relationship Id="rId1" Type="http://schemas.openxmlformats.org/officeDocument/2006/relationships/hyperlink" Target="https://twitter.com/googledocs/status/730087240156643328" TargetMode="External"/><Relationship Id="rId2" Type="http://schemas.openxmlformats.org/officeDocument/2006/relationships/slideLayout" Target="../slideLayouts/slideLayout37.xml"/>
</Relationships>
</file>

<file path=ppt/slides/_rels/slide5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41" name="Group 1"/>
          <p:cNvGrpSpPr/>
          <p:nvPr/>
        </p:nvGrpSpPr>
        <p:grpSpPr>
          <a:xfrm>
            <a:off x="5122440" y="668160"/>
            <a:ext cx="3836520" cy="3891600"/>
            <a:chOff x="5122440" y="668160"/>
            <a:chExt cx="3836520" cy="3891600"/>
          </a:xfrm>
        </p:grpSpPr>
        <p:grpSp>
          <p:nvGrpSpPr>
            <p:cNvPr id="442" name="Group 2"/>
            <p:cNvGrpSpPr/>
            <p:nvPr/>
          </p:nvGrpSpPr>
          <p:grpSpPr>
            <a:xfrm>
              <a:off x="5144040" y="893520"/>
              <a:ext cx="2831760" cy="2962440"/>
              <a:chOff x="5144040" y="893520"/>
              <a:chExt cx="2831760" cy="2962440"/>
            </a:xfrm>
          </p:grpSpPr>
          <p:sp>
            <p:nvSpPr>
              <p:cNvPr id="443" name="CustomShape 3"/>
              <p:cNvSpPr/>
              <p:nvPr/>
            </p:nvSpPr>
            <p:spPr>
              <a:xfrm>
                <a:off x="6323400" y="893520"/>
                <a:ext cx="1652400" cy="2241000"/>
              </a:xfrm>
              <a:custGeom>
                <a:avLst/>
                <a:gdLst/>
                <a:ahLst/>
                <a:rect l="l" t="t" r="r" b="b"/>
                <a:pathLst>
                  <a:path w="2069020" h="2805419">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w="0">
                <a:noFill/>
              </a:ln>
            </p:spPr>
            <p:style>
              <a:lnRef idx="0"/>
              <a:fillRef idx="0"/>
              <a:effectRef idx="0"/>
              <a:fontRef idx="minor"/>
            </p:style>
          </p:sp>
          <p:sp>
            <p:nvSpPr>
              <p:cNvPr id="444" name="CustomShape 4"/>
              <p:cNvSpPr/>
              <p:nvPr/>
            </p:nvSpPr>
            <p:spPr>
              <a:xfrm>
                <a:off x="7945920" y="3082680"/>
                <a:ext cx="15840" cy="60120"/>
              </a:xfrm>
              <a:custGeom>
                <a:avLst/>
                <a:gdLst/>
                <a:ahLst/>
                <a:rect l="l" t="t" r="r" b="b"/>
                <a:pathLst>
                  <a:path w="21907" h="77247">
                    <a:moveTo>
                      <a:pt x="0" y="77248"/>
                    </a:moveTo>
                    <a:lnTo>
                      <a:pt x="21908" y="64675"/>
                    </a:lnTo>
                    <a:lnTo>
                      <a:pt x="12383" y="0"/>
                    </a:lnTo>
                    <a:lnTo>
                      <a:pt x="0" y="77248"/>
                    </a:lnTo>
                    <a:close/>
                  </a:path>
                </a:pathLst>
              </a:custGeom>
              <a:solidFill>
                <a:srgbClr val="b1b4c4"/>
              </a:solidFill>
              <a:ln w="0">
                <a:noFill/>
              </a:ln>
            </p:spPr>
            <p:style>
              <a:lnRef idx="0"/>
              <a:fillRef idx="0"/>
              <a:effectRef idx="0"/>
              <a:fontRef idx="minor"/>
            </p:style>
          </p:sp>
          <p:sp>
            <p:nvSpPr>
              <p:cNvPr id="445" name="CustomShape 5"/>
              <p:cNvSpPr/>
              <p:nvPr/>
            </p:nvSpPr>
            <p:spPr>
              <a:xfrm>
                <a:off x="6320880" y="896040"/>
                <a:ext cx="39960" cy="16200"/>
              </a:xfrm>
              <a:custGeom>
                <a:avLst/>
                <a:gdLst/>
                <a:ahLst/>
                <a:rect l="l" t="t" r="r" b="b"/>
                <a:pathLst>
                  <a:path w="52292" h="22389">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w="0">
                <a:noFill/>
              </a:ln>
            </p:spPr>
            <p:style>
              <a:lnRef idx="0"/>
              <a:fillRef idx="0"/>
              <a:effectRef idx="0"/>
              <a:fontRef idx="minor"/>
            </p:style>
          </p:sp>
          <p:sp>
            <p:nvSpPr>
              <p:cNvPr id="446" name="CustomShape 6"/>
              <p:cNvSpPr/>
              <p:nvPr/>
            </p:nvSpPr>
            <p:spPr>
              <a:xfrm>
                <a:off x="6309000" y="901800"/>
                <a:ext cx="1652400" cy="2241000"/>
              </a:xfrm>
              <a:custGeom>
                <a:avLst/>
                <a:gdLst/>
                <a:ahLst/>
                <a:rect l="l" t="t" r="r" b="b"/>
                <a:pathLst>
                  <a:path w="2069115" h="2805383">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w="0">
                <a:noFill/>
              </a:ln>
            </p:spPr>
            <p:style>
              <a:lnRef idx="0"/>
              <a:fillRef idx="0"/>
              <a:effectRef idx="0"/>
              <a:fontRef idx="minor"/>
            </p:style>
          </p:sp>
          <p:sp>
            <p:nvSpPr>
              <p:cNvPr id="447" name="CustomShape 7"/>
              <p:cNvSpPr/>
              <p:nvPr/>
            </p:nvSpPr>
            <p:spPr>
              <a:xfrm>
                <a:off x="6306480" y="903600"/>
                <a:ext cx="1652400" cy="2241000"/>
              </a:xfrm>
              <a:custGeom>
                <a:avLst/>
                <a:gdLst/>
                <a:ahLst/>
                <a:rect l="l" t="t" r="r" b="b"/>
                <a:pathLst>
                  <a:path w="2069020" h="2805423">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w="0">
                <a:noFill/>
              </a:ln>
            </p:spPr>
            <p:style>
              <a:lnRef idx="0"/>
              <a:fillRef idx="0"/>
              <a:effectRef idx="0"/>
              <a:fontRef idx="minor"/>
            </p:style>
          </p:sp>
          <p:sp>
            <p:nvSpPr>
              <p:cNvPr id="448" name="CustomShape 8"/>
              <p:cNvSpPr/>
              <p:nvPr/>
            </p:nvSpPr>
            <p:spPr>
              <a:xfrm>
                <a:off x="6326280" y="929880"/>
                <a:ext cx="1611720" cy="2135880"/>
              </a:xfrm>
              <a:custGeom>
                <a:avLst/>
                <a:gdLst/>
                <a:ahLst/>
                <a:rect l="l" t="t" r="r" b="b"/>
                <a:pathLst>
                  <a:path w="2018061" h="2673878">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w="0">
                <a:noFill/>
              </a:ln>
            </p:spPr>
            <p:style>
              <a:lnRef idx="0"/>
              <a:fillRef idx="0"/>
              <a:effectRef idx="0"/>
              <a:fontRef idx="minor"/>
            </p:style>
          </p:sp>
          <p:sp>
            <p:nvSpPr>
              <p:cNvPr id="449" name="CustomShape 9"/>
              <p:cNvSpPr/>
              <p:nvPr/>
            </p:nvSpPr>
            <p:spPr>
              <a:xfrm>
                <a:off x="6326280" y="929160"/>
                <a:ext cx="1611720" cy="2135880"/>
              </a:xfrm>
              <a:custGeom>
                <a:avLst/>
                <a:gdLst/>
                <a:ahLst/>
                <a:rect l="l" t="t" r="r" b="b"/>
                <a:pathLst>
                  <a:path w="2018061" h="2673785">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w="0">
                <a:noFill/>
              </a:ln>
            </p:spPr>
            <p:style>
              <a:lnRef idx="0"/>
              <a:fillRef idx="0"/>
              <a:effectRef idx="0"/>
              <a:fontRef idx="minor"/>
            </p:style>
          </p:sp>
          <p:sp>
            <p:nvSpPr>
              <p:cNvPr id="450" name="CustomShape 10"/>
              <p:cNvSpPr/>
              <p:nvPr/>
            </p:nvSpPr>
            <p:spPr>
              <a:xfrm>
                <a:off x="5144040" y="2269440"/>
                <a:ext cx="2749320" cy="1586520"/>
              </a:xfrm>
              <a:custGeom>
                <a:avLst/>
                <a:gdLst/>
                <a:ahLst/>
                <a:rect l="l" t="t" r="r" b="b"/>
                <a:pathLst>
                  <a:path w="3440851" h="1986608">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w="0">
                <a:noFill/>
              </a:ln>
            </p:spPr>
            <p:style>
              <a:lnRef idx="0"/>
              <a:fillRef idx="0"/>
              <a:effectRef idx="0"/>
              <a:fontRef idx="minor"/>
            </p:style>
          </p:sp>
          <p:sp>
            <p:nvSpPr>
              <p:cNvPr id="451" name="CustomShape 11"/>
              <p:cNvSpPr/>
              <p:nvPr/>
            </p:nvSpPr>
            <p:spPr>
              <a:xfrm>
                <a:off x="5178600" y="2248560"/>
                <a:ext cx="2749320" cy="1586880"/>
              </a:xfrm>
              <a:custGeom>
                <a:avLst/>
                <a:gdLst/>
                <a:ahLst/>
                <a:rect l="l" t="t" r="r" b="b"/>
                <a:pathLst>
                  <a:path w="3440892" h="1987084">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w="0">
                <a:noFill/>
              </a:ln>
            </p:spPr>
            <p:style>
              <a:lnRef idx="0"/>
              <a:fillRef idx="0"/>
              <a:effectRef idx="0"/>
              <a:fontRef idx="minor"/>
            </p:style>
          </p:sp>
          <p:sp>
            <p:nvSpPr>
              <p:cNvPr id="452" name="CustomShape 12"/>
              <p:cNvSpPr/>
              <p:nvPr/>
            </p:nvSpPr>
            <p:spPr>
              <a:xfrm>
                <a:off x="5178600" y="2869560"/>
                <a:ext cx="31680" cy="27720"/>
              </a:xfrm>
              <a:custGeom>
                <a:avLst/>
                <a:gdLst/>
                <a:ahLst/>
                <a:rect l="l" t="t" r="r" b="b"/>
                <a:pathLst>
                  <a:path w="41719" h="37052">
                    <a:moveTo>
                      <a:pt x="0" y="37052"/>
                    </a:moveTo>
                    <a:lnTo>
                      <a:pt x="0" y="0"/>
                    </a:lnTo>
                    <a:lnTo>
                      <a:pt x="41719" y="17431"/>
                    </a:lnTo>
                    <a:lnTo>
                      <a:pt x="0" y="37052"/>
                    </a:lnTo>
                    <a:close/>
                  </a:path>
                </a:pathLst>
              </a:custGeom>
              <a:solidFill>
                <a:srgbClr val="b1b4c4"/>
              </a:solidFill>
              <a:ln w="0">
                <a:noFill/>
              </a:ln>
            </p:spPr>
            <p:style>
              <a:lnRef idx="0"/>
              <a:fillRef idx="0"/>
              <a:effectRef idx="0"/>
              <a:fontRef idx="minor"/>
            </p:style>
          </p:sp>
          <p:sp>
            <p:nvSpPr>
              <p:cNvPr id="453" name="CustomShape 13"/>
              <p:cNvSpPr/>
              <p:nvPr/>
            </p:nvSpPr>
            <p:spPr>
              <a:xfrm>
                <a:off x="7904880" y="3159720"/>
                <a:ext cx="23040" cy="30600"/>
              </a:xfrm>
              <a:custGeom>
                <a:avLst/>
                <a:gdLst/>
                <a:ahLst/>
                <a:rect l="l" t="t" r="r" b="b"/>
                <a:pathLst>
                  <a:path w="30860" h="40671">
                    <a:moveTo>
                      <a:pt x="30861" y="36290"/>
                    </a:moveTo>
                    <a:lnTo>
                      <a:pt x="30861" y="0"/>
                    </a:lnTo>
                    <a:lnTo>
                      <a:pt x="0" y="10573"/>
                    </a:lnTo>
                    <a:lnTo>
                      <a:pt x="20479" y="40672"/>
                    </a:lnTo>
                    <a:lnTo>
                      <a:pt x="30861" y="36290"/>
                    </a:lnTo>
                    <a:close/>
                  </a:path>
                </a:pathLst>
              </a:custGeom>
              <a:solidFill>
                <a:srgbClr val="b1b4c4"/>
              </a:solidFill>
              <a:ln w="0">
                <a:noFill/>
              </a:ln>
            </p:spPr>
            <p:style>
              <a:lnRef idx="0"/>
              <a:fillRef idx="0"/>
              <a:effectRef idx="0"/>
              <a:fontRef idx="minor"/>
            </p:style>
          </p:sp>
          <p:sp>
            <p:nvSpPr>
              <p:cNvPr id="454" name="CustomShape 14"/>
              <p:cNvSpPr/>
              <p:nvPr/>
            </p:nvSpPr>
            <p:spPr>
              <a:xfrm>
                <a:off x="5178600" y="2224080"/>
                <a:ext cx="2749320" cy="1586520"/>
              </a:xfrm>
              <a:custGeom>
                <a:avLst/>
                <a:gdLst/>
                <a:ahLst/>
                <a:rect l="l" t="t" r="r" b="b"/>
                <a:pathLst>
                  <a:path w="3440892" h="1986618">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w="0">
                <a:noFill/>
              </a:ln>
            </p:spPr>
            <p:style>
              <a:lnRef idx="0"/>
              <a:fillRef idx="0"/>
              <a:effectRef idx="0"/>
              <a:fontRef idx="minor"/>
            </p:style>
          </p:sp>
          <p:sp>
            <p:nvSpPr>
              <p:cNvPr id="455" name="CustomShape 15"/>
              <p:cNvSpPr/>
              <p:nvPr/>
            </p:nvSpPr>
            <p:spPr>
              <a:xfrm>
                <a:off x="5178600" y="2220120"/>
                <a:ext cx="2749320" cy="1586520"/>
              </a:xfrm>
              <a:custGeom>
                <a:avLst/>
                <a:gdLst/>
                <a:ahLst/>
                <a:rect l="l" t="t" r="r" b="b"/>
                <a:pathLst>
                  <a:path w="3440892" h="1986608">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w="0">
                <a:noFill/>
              </a:ln>
            </p:spPr>
            <p:style>
              <a:lnRef idx="0"/>
              <a:fillRef idx="0"/>
              <a:effectRef idx="0"/>
              <a:fontRef idx="minor"/>
            </p:style>
          </p:sp>
          <p:sp>
            <p:nvSpPr>
              <p:cNvPr id="456" name="CustomShape 16"/>
              <p:cNvSpPr/>
              <p:nvPr/>
            </p:nvSpPr>
            <p:spPr>
              <a:xfrm>
                <a:off x="6147720" y="2338200"/>
                <a:ext cx="174600" cy="100080"/>
              </a:xfrm>
              <a:custGeom>
                <a:avLst/>
                <a:gdLst/>
                <a:ahLst/>
                <a:rect l="l" t="t" r="r" b="b"/>
                <a:pathLst>
                  <a:path w="220549" h="127281">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w="0">
                <a:noFill/>
              </a:ln>
            </p:spPr>
            <p:style>
              <a:lnRef idx="0"/>
              <a:fillRef idx="0"/>
              <a:effectRef idx="0"/>
              <a:fontRef idx="minor"/>
            </p:style>
          </p:sp>
          <p:sp>
            <p:nvSpPr>
              <p:cNvPr id="457" name="CustomShape 17"/>
              <p:cNvSpPr/>
              <p:nvPr/>
            </p:nvSpPr>
            <p:spPr>
              <a:xfrm>
                <a:off x="6251400" y="2397960"/>
                <a:ext cx="174600" cy="100080"/>
              </a:xfrm>
              <a:custGeom>
                <a:avLst/>
                <a:gdLst/>
                <a:ahLst/>
                <a:rect l="l" t="t" r="r" b="b"/>
                <a:pathLst>
                  <a:path w="220524" h="127281">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w="0">
                <a:noFill/>
              </a:ln>
            </p:spPr>
            <p:style>
              <a:lnRef idx="0"/>
              <a:fillRef idx="0"/>
              <a:effectRef idx="0"/>
              <a:fontRef idx="minor"/>
            </p:style>
          </p:sp>
          <p:sp>
            <p:nvSpPr>
              <p:cNvPr id="458" name="CustomShape 18"/>
              <p:cNvSpPr/>
              <p:nvPr/>
            </p:nvSpPr>
            <p:spPr>
              <a:xfrm>
                <a:off x="6356160" y="2458800"/>
                <a:ext cx="174600" cy="100080"/>
              </a:xfrm>
              <a:custGeom>
                <a:avLst/>
                <a:gdLst/>
                <a:ahLst/>
                <a:rect l="l" t="t" r="r" b="b"/>
                <a:pathLst>
                  <a:path w="220517" h="127212">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w="0">
                <a:noFill/>
              </a:ln>
            </p:spPr>
            <p:style>
              <a:lnRef idx="0"/>
              <a:fillRef idx="0"/>
              <a:effectRef idx="0"/>
              <a:fontRef idx="minor"/>
            </p:style>
          </p:sp>
          <p:sp>
            <p:nvSpPr>
              <p:cNvPr id="459" name="CustomShape 19"/>
              <p:cNvSpPr/>
              <p:nvPr/>
            </p:nvSpPr>
            <p:spPr>
              <a:xfrm>
                <a:off x="6458760" y="2517840"/>
                <a:ext cx="174600" cy="100080"/>
              </a:xfrm>
              <a:custGeom>
                <a:avLst/>
                <a:gdLst/>
                <a:ahLst/>
                <a:rect l="l" t="t" r="r" b="b"/>
                <a:pathLst>
                  <a:path w="220517" h="127281">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w="0">
                <a:noFill/>
              </a:ln>
            </p:spPr>
            <p:style>
              <a:lnRef idx="0"/>
              <a:fillRef idx="0"/>
              <a:effectRef idx="0"/>
              <a:fontRef idx="minor"/>
            </p:style>
          </p:sp>
          <p:sp>
            <p:nvSpPr>
              <p:cNvPr id="460" name="CustomShape 20"/>
              <p:cNvSpPr/>
              <p:nvPr/>
            </p:nvSpPr>
            <p:spPr>
              <a:xfrm>
                <a:off x="6562800" y="2577960"/>
                <a:ext cx="174600" cy="100080"/>
              </a:xfrm>
              <a:custGeom>
                <a:avLst/>
                <a:gdLst/>
                <a:ahLst/>
                <a:rect l="l" t="t" r="r" b="b"/>
                <a:pathLst>
                  <a:path w="220563" h="127281">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w="0">
                <a:noFill/>
              </a:ln>
            </p:spPr>
            <p:style>
              <a:lnRef idx="0"/>
              <a:fillRef idx="0"/>
              <a:effectRef idx="0"/>
              <a:fontRef idx="minor"/>
            </p:style>
          </p:sp>
          <p:sp>
            <p:nvSpPr>
              <p:cNvPr id="461" name="CustomShape 21"/>
              <p:cNvSpPr/>
              <p:nvPr/>
            </p:nvSpPr>
            <p:spPr>
              <a:xfrm>
                <a:off x="6666480" y="2637720"/>
                <a:ext cx="174600" cy="100080"/>
              </a:xfrm>
              <a:custGeom>
                <a:avLst/>
                <a:gdLst/>
                <a:ahLst/>
                <a:rect l="l" t="t" r="r" b="b"/>
                <a:pathLst>
                  <a:path w="220517" h="12730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w="0">
                <a:noFill/>
              </a:ln>
            </p:spPr>
            <p:style>
              <a:lnRef idx="0"/>
              <a:fillRef idx="0"/>
              <a:effectRef idx="0"/>
              <a:fontRef idx="minor"/>
            </p:style>
          </p:sp>
          <p:sp>
            <p:nvSpPr>
              <p:cNvPr id="462" name="CustomShape 22"/>
              <p:cNvSpPr/>
              <p:nvPr/>
            </p:nvSpPr>
            <p:spPr>
              <a:xfrm>
                <a:off x="6770160" y="2697480"/>
                <a:ext cx="174600" cy="100080"/>
              </a:xfrm>
              <a:custGeom>
                <a:avLst/>
                <a:gdLst/>
                <a:ahLst/>
                <a:rect l="l" t="t" r="r" b="b"/>
                <a:pathLst>
                  <a:path w="220563" h="127549">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w="0">
                <a:noFill/>
              </a:ln>
            </p:spPr>
            <p:style>
              <a:lnRef idx="0"/>
              <a:fillRef idx="0"/>
              <a:effectRef idx="0"/>
              <a:fontRef idx="minor"/>
            </p:style>
          </p:sp>
          <p:sp>
            <p:nvSpPr>
              <p:cNvPr id="463" name="CustomShape 23"/>
              <p:cNvSpPr/>
              <p:nvPr/>
            </p:nvSpPr>
            <p:spPr>
              <a:xfrm>
                <a:off x="6873840" y="2757600"/>
                <a:ext cx="174600" cy="100080"/>
              </a:xfrm>
              <a:custGeom>
                <a:avLst/>
                <a:gdLst/>
                <a:ahLst/>
                <a:rect l="l" t="t" r="r" b="b"/>
                <a:pathLst>
                  <a:path w="220563" h="127238">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w="0">
                <a:noFill/>
              </a:ln>
            </p:spPr>
            <p:style>
              <a:lnRef idx="0"/>
              <a:fillRef idx="0"/>
              <a:effectRef idx="0"/>
              <a:fontRef idx="minor"/>
            </p:style>
          </p:sp>
          <p:sp>
            <p:nvSpPr>
              <p:cNvPr id="464" name="CustomShape 24"/>
              <p:cNvSpPr/>
              <p:nvPr/>
            </p:nvSpPr>
            <p:spPr>
              <a:xfrm>
                <a:off x="6977880" y="2817360"/>
                <a:ext cx="174600" cy="100080"/>
              </a:xfrm>
              <a:custGeom>
                <a:avLst/>
                <a:gdLst/>
                <a:ahLst/>
                <a:rect l="l" t="t" r="r" b="b"/>
                <a:pathLst>
                  <a:path w="220517" h="12730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w="0">
                <a:noFill/>
              </a:ln>
            </p:spPr>
            <p:style>
              <a:lnRef idx="0"/>
              <a:fillRef idx="0"/>
              <a:effectRef idx="0"/>
              <a:fontRef idx="minor"/>
            </p:style>
          </p:sp>
          <p:sp>
            <p:nvSpPr>
              <p:cNvPr id="465" name="CustomShape 25"/>
              <p:cNvSpPr/>
              <p:nvPr/>
            </p:nvSpPr>
            <p:spPr>
              <a:xfrm>
                <a:off x="7081560" y="2877480"/>
                <a:ext cx="174600" cy="100080"/>
              </a:xfrm>
              <a:custGeom>
                <a:avLst/>
                <a:gdLst/>
                <a:ahLst/>
                <a:rect l="l" t="t" r="r" b="b"/>
                <a:pathLst>
                  <a:path w="220563" h="127264">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w="0">
                <a:noFill/>
              </a:ln>
            </p:spPr>
            <p:style>
              <a:lnRef idx="0"/>
              <a:fillRef idx="0"/>
              <a:effectRef idx="0"/>
              <a:fontRef idx="minor"/>
            </p:style>
          </p:sp>
          <p:sp>
            <p:nvSpPr>
              <p:cNvPr id="466" name="CustomShape 26"/>
              <p:cNvSpPr/>
              <p:nvPr/>
            </p:nvSpPr>
            <p:spPr>
              <a:xfrm>
                <a:off x="7185240" y="2937240"/>
                <a:ext cx="174600" cy="100080"/>
              </a:xfrm>
              <a:custGeom>
                <a:avLst/>
                <a:gdLst/>
                <a:ahLst/>
                <a:rect l="l" t="t" r="r" b="b"/>
                <a:pathLst>
                  <a:path w="220517" h="127246">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w="0">
                <a:noFill/>
              </a:ln>
            </p:spPr>
            <p:style>
              <a:lnRef idx="0"/>
              <a:fillRef idx="0"/>
              <a:effectRef idx="0"/>
              <a:fontRef idx="minor"/>
            </p:style>
          </p:sp>
          <p:sp>
            <p:nvSpPr>
              <p:cNvPr id="467" name="CustomShape 27"/>
              <p:cNvSpPr/>
              <p:nvPr/>
            </p:nvSpPr>
            <p:spPr>
              <a:xfrm>
                <a:off x="7288920" y="2997360"/>
                <a:ext cx="174600" cy="100080"/>
              </a:xfrm>
              <a:custGeom>
                <a:avLst/>
                <a:gdLst/>
                <a:ahLst/>
                <a:rect l="l" t="t" r="r" b="b"/>
                <a:pathLst>
                  <a:path w="220563" h="127264">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w="0">
                <a:noFill/>
              </a:ln>
            </p:spPr>
            <p:style>
              <a:lnRef idx="0"/>
              <a:fillRef idx="0"/>
              <a:effectRef idx="0"/>
              <a:fontRef idx="minor"/>
            </p:style>
          </p:sp>
          <p:sp>
            <p:nvSpPr>
              <p:cNvPr id="468" name="CustomShape 28"/>
              <p:cNvSpPr/>
              <p:nvPr/>
            </p:nvSpPr>
            <p:spPr>
              <a:xfrm>
                <a:off x="7392600" y="3057120"/>
                <a:ext cx="174600" cy="100080"/>
              </a:xfrm>
              <a:custGeom>
                <a:avLst/>
                <a:gdLst/>
                <a:ahLst/>
                <a:rect l="l" t="t" r="r" b="b"/>
                <a:pathLst>
                  <a:path w="220524" h="12730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w="0">
                <a:noFill/>
              </a:ln>
            </p:spPr>
            <p:style>
              <a:lnRef idx="0"/>
              <a:fillRef idx="0"/>
              <a:effectRef idx="0"/>
              <a:fontRef idx="minor"/>
            </p:style>
          </p:sp>
          <p:sp>
            <p:nvSpPr>
              <p:cNvPr id="469" name="CustomShape 29"/>
              <p:cNvSpPr/>
              <p:nvPr/>
            </p:nvSpPr>
            <p:spPr>
              <a:xfrm>
                <a:off x="7496640" y="3116880"/>
                <a:ext cx="224640" cy="128880"/>
              </a:xfrm>
              <a:custGeom>
                <a:avLst/>
                <a:gdLst/>
                <a:ahLst/>
                <a:rect l="l" t="t" r="r" b="b"/>
                <a:pathLst>
                  <a:path w="283033" h="163345">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w="0">
                <a:noFill/>
              </a:ln>
            </p:spPr>
            <p:style>
              <a:lnRef idx="0"/>
              <a:fillRef idx="0"/>
              <a:effectRef idx="0"/>
              <a:fontRef idx="minor"/>
            </p:style>
          </p:sp>
          <p:sp>
            <p:nvSpPr>
              <p:cNvPr id="470" name="CustomShape 30"/>
              <p:cNvSpPr/>
              <p:nvPr/>
            </p:nvSpPr>
            <p:spPr>
              <a:xfrm>
                <a:off x="6201000" y="2485080"/>
                <a:ext cx="174600" cy="100080"/>
              </a:xfrm>
              <a:custGeom>
                <a:avLst/>
                <a:gdLst/>
                <a:ahLst/>
                <a:rect l="l" t="t" r="r" b="b"/>
                <a:pathLst>
                  <a:path w="220563" h="127308">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w="0">
                <a:noFill/>
              </a:ln>
            </p:spPr>
            <p:style>
              <a:lnRef idx="0"/>
              <a:fillRef idx="0"/>
              <a:effectRef idx="0"/>
              <a:fontRef idx="minor"/>
            </p:style>
          </p:sp>
          <p:sp>
            <p:nvSpPr>
              <p:cNvPr id="471" name="CustomShape 31"/>
              <p:cNvSpPr/>
              <p:nvPr/>
            </p:nvSpPr>
            <p:spPr>
              <a:xfrm>
                <a:off x="6304680" y="2544840"/>
                <a:ext cx="174600" cy="100080"/>
              </a:xfrm>
              <a:custGeom>
                <a:avLst/>
                <a:gdLst/>
                <a:ahLst/>
                <a:rect l="l" t="t" r="r" b="b"/>
                <a:pathLst>
                  <a:path w="220563" h="127548">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w="0">
                <a:noFill/>
              </a:ln>
            </p:spPr>
            <p:style>
              <a:lnRef idx="0"/>
              <a:fillRef idx="0"/>
              <a:effectRef idx="0"/>
              <a:fontRef idx="minor"/>
            </p:style>
          </p:sp>
          <p:sp>
            <p:nvSpPr>
              <p:cNvPr id="472" name="CustomShape 32"/>
              <p:cNvSpPr/>
              <p:nvPr/>
            </p:nvSpPr>
            <p:spPr>
              <a:xfrm>
                <a:off x="6408720" y="2604960"/>
                <a:ext cx="174600" cy="100080"/>
              </a:xfrm>
              <a:custGeom>
                <a:avLst/>
                <a:gdLst/>
                <a:ahLst/>
                <a:rect l="l" t="t" r="r" b="b"/>
                <a:pathLst>
                  <a:path w="220563" h="12730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w="0">
                <a:noFill/>
              </a:ln>
            </p:spPr>
            <p:style>
              <a:lnRef idx="0"/>
              <a:fillRef idx="0"/>
              <a:effectRef idx="0"/>
              <a:fontRef idx="minor"/>
            </p:style>
          </p:sp>
          <p:sp>
            <p:nvSpPr>
              <p:cNvPr id="473" name="CustomShape 33"/>
              <p:cNvSpPr/>
              <p:nvPr/>
            </p:nvSpPr>
            <p:spPr>
              <a:xfrm>
                <a:off x="6512760" y="2665080"/>
                <a:ext cx="174600" cy="100080"/>
              </a:xfrm>
              <a:custGeom>
                <a:avLst/>
                <a:gdLst/>
                <a:ahLst/>
                <a:rect l="l" t="t" r="r" b="b"/>
                <a:pathLst>
                  <a:path w="220563" h="127264">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w="0">
                <a:noFill/>
              </a:ln>
            </p:spPr>
            <p:style>
              <a:lnRef idx="0"/>
              <a:fillRef idx="0"/>
              <a:effectRef idx="0"/>
              <a:fontRef idx="minor"/>
            </p:style>
          </p:sp>
          <p:sp>
            <p:nvSpPr>
              <p:cNvPr id="474" name="CustomShape 34"/>
              <p:cNvSpPr/>
              <p:nvPr/>
            </p:nvSpPr>
            <p:spPr>
              <a:xfrm>
                <a:off x="6615720" y="2724840"/>
                <a:ext cx="174600" cy="100080"/>
              </a:xfrm>
              <a:custGeom>
                <a:avLst/>
                <a:gdLst/>
                <a:ahLst/>
                <a:rect l="l" t="t" r="r" b="b"/>
                <a:pathLst>
                  <a:path w="220563" h="12730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w="0">
                <a:noFill/>
              </a:ln>
            </p:spPr>
            <p:style>
              <a:lnRef idx="0"/>
              <a:fillRef idx="0"/>
              <a:effectRef idx="0"/>
              <a:fontRef idx="minor"/>
            </p:style>
          </p:sp>
          <p:sp>
            <p:nvSpPr>
              <p:cNvPr id="475" name="CustomShape 35"/>
              <p:cNvSpPr/>
              <p:nvPr/>
            </p:nvSpPr>
            <p:spPr>
              <a:xfrm>
                <a:off x="6719760" y="2784600"/>
                <a:ext cx="174600" cy="100080"/>
              </a:xfrm>
              <a:custGeom>
                <a:avLst/>
                <a:gdLst/>
                <a:ahLst/>
                <a:rect l="l" t="t" r="r" b="b"/>
                <a:pathLst>
                  <a:path w="220563" h="127308">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w="0">
                <a:noFill/>
              </a:ln>
            </p:spPr>
            <p:style>
              <a:lnRef idx="0"/>
              <a:fillRef idx="0"/>
              <a:effectRef idx="0"/>
              <a:fontRef idx="minor"/>
            </p:style>
          </p:sp>
          <p:sp>
            <p:nvSpPr>
              <p:cNvPr id="476" name="CustomShape 36"/>
              <p:cNvSpPr/>
              <p:nvPr/>
            </p:nvSpPr>
            <p:spPr>
              <a:xfrm>
                <a:off x="6823800" y="2844720"/>
                <a:ext cx="174600" cy="100080"/>
              </a:xfrm>
              <a:custGeom>
                <a:avLst/>
                <a:gdLst/>
                <a:ahLst/>
                <a:rect l="l" t="t" r="r" b="b"/>
                <a:pathLst>
                  <a:path w="220563" h="127308">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w="0">
                <a:noFill/>
              </a:ln>
            </p:spPr>
            <p:style>
              <a:lnRef idx="0"/>
              <a:fillRef idx="0"/>
              <a:effectRef idx="0"/>
              <a:fontRef idx="minor"/>
            </p:style>
          </p:sp>
          <p:sp>
            <p:nvSpPr>
              <p:cNvPr id="477" name="CustomShape 37"/>
              <p:cNvSpPr/>
              <p:nvPr/>
            </p:nvSpPr>
            <p:spPr>
              <a:xfrm>
                <a:off x="6927840" y="2904840"/>
                <a:ext cx="174600" cy="100080"/>
              </a:xfrm>
              <a:custGeom>
                <a:avLst/>
                <a:gdLst/>
                <a:ahLst/>
                <a:rect l="l" t="t" r="r" b="b"/>
                <a:pathLst>
                  <a:path w="220563" h="127308">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w="0">
                <a:noFill/>
              </a:ln>
            </p:spPr>
            <p:style>
              <a:lnRef idx="0"/>
              <a:fillRef idx="0"/>
              <a:effectRef idx="0"/>
              <a:fontRef idx="minor"/>
            </p:style>
          </p:sp>
          <p:sp>
            <p:nvSpPr>
              <p:cNvPr id="478" name="CustomShape 38"/>
              <p:cNvSpPr/>
              <p:nvPr/>
            </p:nvSpPr>
            <p:spPr>
              <a:xfrm>
                <a:off x="7031520" y="2964600"/>
                <a:ext cx="174600" cy="100080"/>
              </a:xfrm>
              <a:custGeom>
                <a:avLst/>
                <a:gdLst/>
                <a:ahLst/>
                <a:rect l="l" t="t" r="r" b="b"/>
                <a:pathLst>
                  <a:path w="220524" h="127307">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w="0">
                <a:noFill/>
              </a:ln>
            </p:spPr>
            <p:style>
              <a:lnRef idx="0"/>
              <a:fillRef idx="0"/>
              <a:effectRef idx="0"/>
              <a:fontRef idx="minor"/>
            </p:style>
          </p:sp>
          <p:sp>
            <p:nvSpPr>
              <p:cNvPr id="479" name="CustomShape 39"/>
              <p:cNvSpPr/>
              <p:nvPr/>
            </p:nvSpPr>
            <p:spPr>
              <a:xfrm>
                <a:off x="7135560" y="3024720"/>
                <a:ext cx="174600" cy="100080"/>
              </a:xfrm>
              <a:custGeom>
                <a:avLst/>
                <a:gdLst/>
                <a:ahLst/>
                <a:rect l="l" t="t" r="r" b="b"/>
                <a:pathLst>
                  <a:path w="220549" h="127264">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w="0">
                <a:noFill/>
              </a:ln>
            </p:spPr>
            <p:style>
              <a:lnRef idx="0"/>
              <a:fillRef idx="0"/>
              <a:effectRef idx="0"/>
              <a:fontRef idx="minor"/>
            </p:style>
          </p:sp>
          <p:sp>
            <p:nvSpPr>
              <p:cNvPr id="480" name="CustomShape 40"/>
              <p:cNvSpPr/>
              <p:nvPr/>
            </p:nvSpPr>
            <p:spPr>
              <a:xfrm>
                <a:off x="7239240" y="3084840"/>
                <a:ext cx="174600" cy="100080"/>
              </a:xfrm>
              <a:custGeom>
                <a:avLst/>
                <a:gdLst/>
                <a:ahLst/>
                <a:rect l="l" t="t" r="r" b="b"/>
                <a:pathLst>
                  <a:path w="220517" h="127215">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w="0">
                <a:noFill/>
              </a:ln>
            </p:spPr>
            <p:style>
              <a:lnRef idx="0"/>
              <a:fillRef idx="0"/>
              <a:effectRef idx="0"/>
              <a:fontRef idx="minor"/>
            </p:style>
          </p:sp>
          <p:sp>
            <p:nvSpPr>
              <p:cNvPr id="481" name="CustomShape 41"/>
              <p:cNvSpPr/>
              <p:nvPr/>
            </p:nvSpPr>
            <p:spPr>
              <a:xfrm>
                <a:off x="7343640" y="3144600"/>
                <a:ext cx="174600" cy="100080"/>
              </a:xfrm>
              <a:custGeom>
                <a:avLst/>
                <a:gdLst/>
                <a:ahLst/>
                <a:rect l="l" t="t" r="r" b="b"/>
                <a:pathLst>
                  <a:path w="220517" h="127281">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w="0">
                <a:noFill/>
              </a:ln>
            </p:spPr>
            <p:style>
              <a:lnRef idx="0"/>
              <a:fillRef idx="0"/>
              <a:effectRef idx="0"/>
              <a:fontRef idx="minor"/>
            </p:style>
          </p:sp>
          <p:sp>
            <p:nvSpPr>
              <p:cNvPr id="482" name="CustomShape 42"/>
              <p:cNvSpPr/>
              <p:nvPr/>
            </p:nvSpPr>
            <p:spPr>
              <a:xfrm>
                <a:off x="6046920" y="2396160"/>
                <a:ext cx="224640" cy="128880"/>
              </a:xfrm>
              <a:custGeom>
                <a:avLst/>
                <a:gdLst/>
                <a:ahLst/>
                <a:rect l="l" t="t" r="r" b="b"/>
                <a:pathLst>
                  <a:path w="283047" h="163399">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w="0">
                <a:noFill/>
              </a:ln>
            </p:spPr>
            <p:style>
              <a:lnRef idx="0"/>
              <a:fillRef idx="0"/>
              <a:effectRef idx="0"/>
              <a:fontRef idx="minor"/>
            </p:style>
          </p:sp>
          <p:sp>
            <p:nvSpPr>
              <p:cNvPr id="483" name="CustomShape 43"/>
              <p:cNvSpPr/>
              <p:nvPr/>
            </p:nvSpPr>
            <p:spPr>
              <a:xfrm>
                <a:off x="7373160" y="3204720"/>
                <a:ext cx="248400" cy="157680"/>
              </a:xfrm>
              <a:custGeom>
                <a:avLst/>
                <a:gdLst/>
                <a:ahLst/>
                <a:rect l="l" t="t" r="r" b="b"/>
                <a:pathLst>
                  <a:path w="313122" h="199558">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w="0">
                <a:noFill/>
              </a:ln>
            </p:spPr>
            <p:style>
              <a:lnRef idx="0"/>
              <a:fillRef idx="0"/>
              <a:effectRef idx="0"/>
              <a:fontRef idx="minor"/>
            </p:style>
          </p:sp>
          <p:sp>
            <p:nvSpPr>
              <p:cNvPr id="484" name="CustomShape 44"/>
              <p:cNvSpPr/>
              <p:nvPr/>
            </p:nvSpPr>
            <p:spPr>
              <a:xfrm>
                <a:off x="5745600" y="2570760"/>
                <a:ext cx="174600" cy="100080"/>
              </a:xfrm>
              <a:custGeom>
                <a:avLst/>
                <a:gdLst/>
                <a:ahLst/>
                <a:rect l="l" t="t" r="r" b="b"/>
                <a:pathLst>
                  <a:path w="220517" h="127281">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w="0">
                <a:noFill/>
              </a:ln>
            </p:spPr>
            <p:style>
              <a:lnRef idx="0"/>
              <a:fillRef idx="0"/>
              <a:effectRef idx="0"/>
              <a:fontRef idx="minor"/>
            </p:style>
          </p:sp>
          <p:sp>
            <p:nvSpPr>
              <p:cNvPr id="485" name="CustomShape 45"/>
              <p:cNvSpPr/>
              <p:nvPr/>
            </p:nvSpPr>
            <p:spPr>
              <a:xfrm>
                <a:off x="5849280" y="2630520"/>
                <a:ext cx="174600" cy="100080"/>
              </a:xfrm>
              <a:custGeom>
                <a:avLst/>
                <a:gdLst/>
                <a:ahLst/>
                <a:rect l="l" t="t" r="r" b="b"/>
                <a:pathLst>
                  <a:path w="220563" h="127281">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w="0">
                <a:noFill/>
              </a:ln>
            </p:spPr>
            <p:style>
              <a:lnRef idx="0"/>
              <a:fillRef idx="0"/>
              <a:effectRef idx="0"/>
              <a:fontRef idx="minor"/>
            </p:style>
          </p:sp>
          <p:sp>
            <p:nvSpPr>
              <p:cNvPr id="486" name="CustomShape 46"/>
              <p:cNvSpPr/>
              <p:nvPr/>
            </p:nvSpPr>
            <p:spPr>
              <a:xfrm>
                <a:off x="5952240" y="2690280"/>
                <a:ext cx="174600" cy="99720"/>
              </a:xfrm>
              <a:custGeom>
                <a:avLst/>
                <a:gdLst/>
                <a:ahLst/>
                <a:rect l="l" t="t" r="r" b="b"/>
                <a:pathLst>
                  <a:path w="220563" h="127189">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w="0">
                <a:noFill/>
              </a:ln>
            </p:spPr>
            <p:style>
              <a:lnRef idx="0"/>
              <a:fillRef idx="0"/>
              <a:effectRef idx="0"/>
              <a:fontRef idx="minor"/>
            </p:style>
          </p:sp>
          <p:sp>
            <p:nvSpPr>
              <p:cNvPr id="487" name="CustomShape 47"/>
              <p:cNvSpPr/>
              <p:nvPr/>
            </p:nvSpPr>
            <p:spPr>
              <a:xfrm>
                <a:off x="6833880" y="3198960"/>
                <a:ext cx="174600" cy="100080"/>
              </a:xfrm>
              <a:custGeom>
                <a:avLst/>
                <a:gdLst/>
                <a:ahLst/>
                <a:rect l="l" t="t" r="r" b="b"/>
                <a:pathLst>
                  <a:path w="220549" h="12730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w="0">
                <a:noFill/>
              </a:ln>
            </p:spPr>
            <p:style>
              <a:lnRef idx="0"/>
              <a:fillRef idx="0"/>
              <a:effectRef idx="0"/>
              <a:fontRef idx="minor"/>
            </p:style>
          </p:sp>
          <p:sp>
            <p:nvSpPr>
              <p:cNvPr id="488" name="CustomShape 48"/>
              <p:cNvSpPr/>
              <p:nvPr/>
            </p:nvSpPr>
            <p:spPr>
              <a:xfrm>
                <a:off x="6937560" y="3258720"/>
                <a:ext cx="174600" cy="100080"/>
              </a:xfrm>
              <a:custGeom>
                <a:avLst/>
                <a:gdLst/>
                <a:ahLst/>
                <a:rect l="l" t="t" r="r" b="b"/>
                <a:pathLst>
                  <a:path w="220517" h="127281">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w="0">
                <a:noFill/>
              </a:ln>
            </p:spPr>
            <p:style>
              <a:lnRef idx="0"/>
              <a:fillRef idx="0"/>
              <a:effectRef idx="0"/>
              <a:fontRef idx="minor"/>
            </p:style>
          </p:sp>
          <p:sp>
            <p:nvSpPr>
              <p:cNvPr id="489" name="CustomShape 49"/>
              <p:cNvSpPr/>
              <p:nvPr/>
            </p:nvSpPr>
            <p:spPr>
              <a:xfrm>
                <a:off x="7040880" y="3318480"/>
                <a:ext cx="174600" cy="100080"/>
              </a:xfrm>
              <a:custGeom>
                <a:avLst/>
                <a:gdLst/>
                <a:ahLst/>
                <a:rect l="l" t="t" r="r" b="b"/>
                <a:pathLst>
                  <a:path w="220563" h="127351">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w="0">
                <a:noFill/>
              </a:ln>
            </p:spPr>
            <p:style>
              <a:lnRef idx="0"/>
              <a:fillRef idx="0"/>
              <a:effectRef idx="0"/>
              <a:fontRef idx="minor"/>
            </p:style>
          </p:sp>
          <p:sp>
            <p:nvSpPr>
              <p:cNvPr id="490" name="CustomShape 50"/>
              <p:cNvSpPr/>
              <p:nvPr/>
            </p:nvSpPr>
            <p:spPr>
              <a:xfrm>
                <a:off x="7144200" y="3378600"/>
                <a:ext cx="174600" cy="100080"/>
              </a:xfrm>
              <a:custGeom>
                <a:avLst/>
                <a:gdLst/>
                <a:ahLst/>
                <a:rect l="l" t="t" r="r" b="b"/>
                <a:pathLst>
                  <a:path w="220563" h="127246">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w="0">
                <a:noFill/>
              </a:ln>
            </p:spPr>
            <p:style>
              <a:lnRef idx="0"/>
              <a:fillRef idx="0"/>
              <a:effectRef idx="0"/>
              <a:fontRef idx="minor"/>
            </p:style>
          </p:sp>
          <p:sp>
            <p:nvSpPr>
              <p:cNvPr id="491" name="CustomShape 51"/>
              <p:cNvSpPr/>
              <p:nvPr/>
            </p:nvSpPr>
            <p:spPr>
              <a:xfrm>
                <a:off x="6056280" y="2750040"/>
                <a:ext cx="201240" cy="115200"/>
              </a:xfrm>
              <a:custGeom>
                <a:avLst/>
                <a:gdLst/>
                <a:ahLst/>
                <a:rect l="l" t="t" r="r" b="b"/>
                <a:pathLst>
                  <a:path w="253854" h="14654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w="0">
                <a:noFill/>
              </a:ln>
            </p:spPr>
            <p:style>
              <a:lnRef idx="0"/>
              <a:fillRef idx="0"/>
              <a:effectRef idx="0"/>
              <a:fontRef idx="minor"/>
            </p:style>
          </p:sp>
          <p:sp>
            <p:nvSpPr>
              <p:cNvPr id="492" name="CustomShape 52"/>
              <p:cNvSpPr/>
              <p:nvPr/>
            </p:nvSpPr>
            <p:spPr>
              <a:xfrm>
                <a:off x="6703560" y="3123720"/>
                <a:ext cx="201240" cy="115200"/>
              </a:xfrm>
              <a:custGeom>
                <a:avLst/>
                <a:gdLst/>
                <a:ahLst/>
                <a:rect l="l" t="t" r="r" b="b"/>
                <a:pathLst>
                  <a:path w="253901" h="146525">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w="0">
                <a:noFill/>
              </a:ln>
            </p:spPr>
            <p:style>
              <a:lnRef idx="0"/>
              <a:fillRef idx="0"/>
              <a:effectRef idx="0"/>
              <a:fontRef idx="minor"/>
            </p:style>
          </p:sp>
          <p:sp>
            <p:nvSpPr>
              <p:cNvPr id="493" name="CustomShape 53"/>
              <p:cNvSpPr/>
              <p:nvPr/>
            </p:nvSpPr>
            <p:spPr>
              <a:xfrm>
                <a:off x="6186240" y="2824920"/>
                <a:ext cx="588600" cy="339120"/>
              </a:xfrm>
              <a:custGeom>
                <a:avLst/>
                <a:gdLst/>
                <a:ahLst/>
                <a:rect l="l" t="t" r="r" b="b"/>
                <a:pathLst>
                  <a:path w="738494" h="42624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w="0">
                <a:noFill/>
              </a:ln>
            </p:spPr>
            <p:style>
              <a:lnRef idx="0"/>
              <a:fillRef idx="0"/>
              <a:effectRef idx="0"/>
              <a:fontRef idx="minor"/>
            </p:style>
          </p:sp>
          <p:sp>
            <p:nvSpPr>
              <p:cNvPr id="494" name="CustomShape 54"/>
              <p:cNvSpPr/>
              <p:nvPr/>
            </p:nvSpPr>
            <p:spPr>
              <a:xfrm>
                <a:off x="6128640" y="2559600"/>
                <a:ext cx="174600" cy="100080"/>
              </a:xfrm>
              <a:custGeom>
                <a:avLst/>
                <a:gdLst/>
                <a:ahLst/>
                <a:rect l="l" t="t" r="r" b="b"/>
                <a:pathLst>
                  <a:path w="220524" h="127281">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w="0">
                <a:noFill/>
              </a:ln>
            </p:spPr>
            <p:style>
              <a:lnRef idx="0"/>
              <a:fillRef idx="0"/>
              <a:effectRef idx="0"/>
              <a:fontRef idx="minor"/>
            </p:style>
          </p:sp>
          <p:sp>
            <p:nvSpPr>
              <p:cNvPr id="495" name="CustomShape 55"/>
              <p:cNvSpPr/>
              <p:nvPr/>
            </p:nvSpPr>
            <p:spPr>
              <a:xfrm>
                <a:off x="6232320" y="2619360"/>
                <a:ext cx="174600" cy="100080"/>
              </a:xfrm>
              <a:custGeom>
                <a:avLst/>
                <a:gdLst/>
                <a:ahLst/>
                <a:rect l="l" t="t" r="r" b="b"/>
                <a:pathLst>
                  <a:path w="220524" h="127281">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w="0">
                <a:noFill/>
              </a:ln>
            </p:spPr>
            <p:style>
              <a:lnRef idx="0"/>
              <a:fillRef idx="0"/>
              <a:effectRef idx="0"/>
              <a:fontRef idx="minor"/>
            </p:style>
          </p:sp>
          <p:sp>
            <p:nvSpPr>
              <p:cNvPr id="496" name="CustomShape 56"/>
              <p:cNvSpPr/>
              <p:nvPr/>
            </p:nvSpPr>
            <p:spPr>
              <a:xfrm>
                <a:off x="6336000" y="2679120"/>
                <a:ext cx="174600" cy="100080"/>
              </a:xfrm>
              <a:custGeom>
                <a:avLst/>
                <a:gdLst/>
                <a:ahLst/>
                <a:rect l="l" t="t" r="r" b="b"/>
                <a:pathLst>
                  <a:path w="220549" h="127264">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w="0">
                <a:noFill/>
              </a:ln>
            </p:spPr>
            <p:style>
              <a:lnRef idx="0"/>
              <a:fillRef idx="0"/>
              <a:effectRef idx="0"/>
              <a:fontRef idx="minor"/>
            </p:style>
          </p:sp>
          <p:sp>
            <p:nvSpPr>
              <p:cNvPr id="497" name="CustomShape 57"/>
              <p:cNvSpPr/>
              <p:nvPr/>
            </p:nvSpPr>
            <p:spPr>
              <a:xfrm>
                <a:off x="6439680" y="2738880"/>
                <a:ext cx="174600" cy="100080"/>
              </a:xfrm>
              <a:custGeom>
                <a:avLst/>
                <a:gdLst/>
                <a:ahLst/>
                <a:rect l="l" t="t" r="r" b="b"/>
                <a:pathLst>
                  <a:path w="220517" h="127225">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w="0">
                <a:noFill/>
              </a:ln>
            </p:spPr>
            <p:style>
              <a:lnRef idx="0"/>
              <a:fillRef idx="0"/>
              <a:effectRef idx="0"/>
              <a:fontRef idx="minor"/>
            </p:style>
          </p:sp>
          <p:sp>
            <p:nvSpPr>
              <p:cNvPr id="498" name="CustomShape 58"/>
              <p:cNvSpPr/>
              <p:nvPr/>
            </p:nvSpPr>
            <p:spPr>
              <a:xfrm>
                <a:off x="6543360" y="2799000"/>
                <a:ext cx="174600" cy="100080"/>
              </a:xfrm>
              <a:custGeom>
                <a:avLst/>
                <a:gdLst/>
                <a:ahLst/>
                <a:rect l="l" t="t" r="r" b="b"/>
                <a:pathLst>
                  <a:path w="220517" h="127264">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w="0">
                <a:noFill/>
              </a:ln>
            </p:spPr>
            <p:style>
              <a:lnRef idx="0"/>
              <a:fillRef idx="0"/>
              <a:effectRef idx="0"/>
              <a:fontRef idx="minor"/>
            </p:style>
          </p:sp>
          <p:sp>
            <p:nvSpPr>
              <p:cNvPr id="499" name="CustomShape 59"/>
              <p:cNvSpPr/>
              <p:nvPr/>
            </p:nvSpPr>
            <p:spPr>
              <a:xfrm>
                <a:off x="6646680" y="2858760"/>
                <a:ext cx="174600" cy="100080"/>
              </a:xfrm>
              <a:custGeom>
                <a:avLst/>
                <a:gdLst/>
                <a:ahLst/>
                <a:rect l="l" t="t" r="r" b="b"/>
                <a:pathLst>
                  <a:path w="220517" h="127281">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w="0">
                <a:noFill/>
              </a:ln>
            </p:spPr>
            <p:style>
              <a:lnRef idx="0"/>
              <a:fillRef idx="0"/>
              <a:effectRef idx="0"/>
              <a:fontRef idx="minor"/>
            </p:style>
          </p:sp>
          <p:sp>
            <p:nvSpPr>
              <p:cNvPr id="500" name="CustomShape 60"/>
              <p:cNvSpPr/>
              <p:nvPr/>
            </p:nvSpPr>
            <p:spPr>
              <a:xfrm>
                <a:off x="6750360" y="2918520"/>
                <a:ext cx="174600" cy="100080"/>
              </a:xfrm>
              <a:custGeom>
                <a:avLst/>
                <a:gdLst/>
                <a:ahLst/>
                <a:rect l="l" t="t" r="r" b="b"/>
                <a:pathLst>
                  <a:path w="220517" h="127281">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w="0">
                <a:noFill/>
              </a:ln>
            </p:spPr>
            <p:style>
              <a:lnRef idx="0"/>
              <a:fillRef idx="0"/>
              <a:effectRef idx="0"/>
              <a:fontRef idx="minor"/>
            </p:style>
          </p:sp>
          <p:sp>
            <p:nvSpPr>
              <p:cNvPr id="501" name="CustomShape 61"/>
              <p:cNvSpPr/>
              <p:nvPr/>
            </p:nvSpPr>
            <p:spPr>
              <a:xfrm>
                <a:off x="6853680" y="2978280"/>
                <a:ext cx="174600" cy="100080"/>
              </a:xfrm>
              <a:custGeom>
                <a:avLst/>
                <a:gdLst/>
                <a:ahLst/>
                <a:rect l="l" t="t" r="r" b="b"/>
                <a:pathLst>
                  <a:path w="220549" h="127281">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w="0">
                <a:noFill/>
              </a:ln>
            </p:spPr>
            <p:style>
              <a:lnRef idx="0"/>
              <a:fillRef idx="0"/>
              <a:effectRef idx="0"/>
              <a:fontRef idx="minor"/>
            </p:style>
          </p:sp>
          <p:sp>
            <p:nvSpPr>
              <p:cNvPr id="502" name="CustomShape 62"/>
              <p:cNvSpPr/>
              <p:nvPr/>
            </p:nvSpPr>
            <p:spPr>
              <a:xfrm>
                <a:off x="6957720" y="3038040"/>
                <a:ext cx="174600" cy="100080"/>
              </a:xfrm>
              <a:custGeom>
                <a:avLst/>
                <a:gdLst/>
                <a:ahLst/>
                <a:rect l="l" t="t" r="r" b="b"/>
                <a:pathLst>
                  <a:path w="220524" h="127237">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w="0">
                <a:noFill/>
              </a:ln>
            </p:spPr>
            <p:style>
              <a:lnRef idx="0"/>
              <a:fillRef idx="0"/>
              <a:effectRef idx="0"/>
              <a:fontRef idx="minor"/>
            </p:style>
          </p:sp>
          <p:sp>
            <p:nvSpPr>
              <p:cNvPr id="503" name="CustomShape 63"/>
              <p:cNvSpPr/>
              <p:nvPr/>
            </p:nvSpPr>
            <p:spPr>
              <a:xfrm>
                <a:off x="7061400" y="3098160"/>
                <a:ext cx="174600" cy="100080"/>
              </a:xfrm>
              <a:custGeom>
                <a:avLst/>
                <a:gdLst/>
                <a:ahLst/>
                <a:rect l="l" t="t" r="r" b="b"/>
                <a:pathLst>
                  <a:path w="220563" h="12730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w="0">
                <a:noFill/>
              </a:ln>
            </p:spPr>
            <p:style>
              <a:lnRef idx="0"/>
              <a:fillRef idx="0"/>
              <a:effectRef idx="0"/>
              <a:fontRef idx="minor"/>
            </p:style>
          </p:sp>
          <p:sp>
            <p:nvSpPr>
              <p:cNvPr id="504" name="CustomShape 64"/>
              <p:cNvSpPr/>
              <p:nvPr/>
            </p:nvSpPr>
            <p:spPr>
              <a:xfrm>
                <a:off x="7165080" y="3157560"/>
                <a:ext cx="174600" cy="100080"/>
              </a:xfrm>
              <a:custGeom>
                <a:avLst/>
                <a:gdLst/>
                <a:ahLst/>
                <a:rect l="l" t="t" r="r" b="b"/>
                <a:pathLst>
                  <a:path w="220563" h="127285">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w="0">
                <a:noFill/>
              </a:ln>
            </p:spPr>
            <p:style>
              <a:lnRef idx="0"/>
              <a:fillRef idx="0"/>
              <a:effectRef idx="0"/>
              <a:fontRef idx="minor"/>
            </p:style>
          </p:sp>
          <p:sp>
            <p:nvSpPr>
              <p:cNvPr id="505" name="CustomShape 65"/>
              <p:cNvSpPr/>
              <p:nvPr/>
            </p:nvSpPr>
            <p:spPr>
              <a:xfrm>
                <a:off x="7268760" y="3217680"/>
                <a:ext cx="174960" cy="100080"/>
              </a:xfrm>
              <a:custGeom>
                <a:avLst/>
                <a:gdLst/>
                <a:ahLst/>
                <a:rect l="l" t="t" r="r" b="b"/>
                <a:pathLst>
                  <a:path w="221039" h="12737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w="0">
                <a:noFill/>
              </a:ln>
            </p:spPr>
            <p:style>
              <a:lnRef idx="0"/>
              <a:fillRef idx="0"/>
              <a:effectRef idx="0"/>
              <a:fontRef idx="minor"/>
            </p:style>
          </p:sp>
          <p:sp>
            <p:nvSpPr>
              <p:cNvPr id="506" name="CustomShape 66"/>
              <p:cNvSpPr/>
              <p:nvPr/>
            </p:nvSpPr>
            <p:spPr>
              <a:xfrm>
                <a:off x="5946480" y="2454480"/>
                <a:ext cx="252720" cy="145080"/>
              </a:xfrm>
              <a:custGeom>
                <a:avLst/>
                <a:gdLst/>
                <a:ahLst/>
                <a:rect l="l" t="t" r="r" b="b"/>
                <a:pathLst>
                  <a:path w="318480" h="18380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w="0">
                <a:noFill/>
              </a:ln>
            </p:spPr>
            <p:style>
              <a:lnRef idx="0"/>
              <a:fillRef idx="0"/>
              <a:effectRef idx="0"/>
              <a:fontRef idx="minor"/>
            </p:style>
          </p:sp>
          <p:sp>
            <p:nvSpPr>
              <p:cNvPr id="507" name="CustomShape 67"/>
              <p:cNvSpPr/>
              <p:nvPr/>
            </p:nvSpPr>
            <p:spPr>
              <a:xfrm>
                <a:off x="5976720" y="2587680"/>
                <a:ext cx="174600" cy="100080"/>
              </a:xfrm>
              <a:custGeom>
                <a:avLst/>
                <a:gdLst/>
                <a:ahLst/>
                <a:rect l="l" t="t" r="r" b="b"/>
                <a:pathLst>
                  <a:path w="220563" h="127308">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w="0">
                <a:noFill/>
              </a:ln>
            </p:spPr>
            <p:style>
              <a:lnRef idx="0"/>
              <a:fillRef idx="0"/>
              <a:effectRef idx="0"/>
              <a:fontRef idx="minor"/>
            </p:style>
          </p:sp>
          <p:sp>
            <p:nvSpPr>
              <p:cNvPr id="508" name="CustomShape 68"/>
              <p:cNvSpPr/>
              <p:nvPr/>
            </p:nvSpPr>
            <p:spPr>
              <a:xfrm>
                <a:off x="6080040" y="2647440"/>
                <a:ext cx="174600" cy="100080"/>
              </a:xfrm>
              <a:custGeom>
                <a:avLst/>
                <a:gdLst/>
                <a:ahLst/>
                <a:rect l="l" t="t" r="r" b="b"/>
                <a:pathLst>
                  <a:path w="220524" h="127281">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w="0">
                <a:noFill/>
              </a:ln>
            </p:spPr>
            <p:style>
              <a:lnRef idx="0"/>
              <a:fillRef idx="0"/>
              <a:effectRef idx="0"/>
              <a:fontRef idx="minor"/>
            </p:style>
          </p:sp>
          <p:sp>
            <p:nvSpPr>
              <p:cNvPr id="509" name="CustomShape 69"/>
              <p:cNvSpPr/>
              <p:nvPr/>
            </p:nvSpPr>
            <p:spPr>
              <a:xfrm>
                <a:off x="6183720" y="2707560"/>
                <a:ext cx="174600" cy="100080"/>
              </a:xfrm>
              <a:custGeom>
                <a:avLst/>
                <a:gdLst/>
                <a:ahLst/>
                <a:rect l="l" t="t" r="r" b="b"/>
                <a:pathLst>
                  <a:path w="220517" h="127281">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w="0">
                <a:noFill/>
              </a:ln>
            </p:spPr>
            <p:style>
              <a:lnRef idx="0"/>
              <a:fillRef idx="0"/>
              <a:effectRef idx="0"/>
              <a:fontRef idx="minor"/>
            </p:style>
          </p:sp>
          <p:sp>
            <p:nvSpPr>
              <p:cNvPr id="510" name="CustomShape 70"/>
              <p:cNvSpPr/>
              <p:nvPr/>
            </p:nvSpPr>
            <p:spPr>
              <a:xfrm>
                <a:off x="6287400" y="2767320"/>
                <a:ext cx="174600" cy="100080"/>
              </a:xfrm>
              <a:custGeom>
                <a:avLst/>
                <a:gdLst/>
                <a:ahLst/>
                <a:rect l="l" t="t" r="r" b="b"/>
                <a:pathLst>
                  <a:path w="220517" h="127308">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w="0">
                <a:noFill/>
              </a:ln>
            </p:spPr>
            <p:style>
              <a:lnRef idx="0"/>
              <a:fillRef idx="0"/>
              <a:effectRef idx="0"/>
              <a:fontRef idx="minor"/>
            </p:style>
          </p:sp>
          <p:sp>
            <p:nvSpPr>
              <p:cNvPr id="511" name="CustomShape 71"/>
              <p:cNvSpPr/>
              <p:nvPr/>
            </p:nvSpPr>
            <p:spPr>
              <a:xfrm>
                <a:off x="6391080" y="2827440"/>
                <a:ext cx="174240" cy="99720"/>
              </a:xfrm>
              <a:custGeom>
                <a:avLst/>
                <a:gdLst/>
                <a:ahLst/>
                <a:rect l="l" t="t" r="r" b="b"/>
                <a:pathLst>
                  <a:path w="220334" h="127131">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w="0">
                <a:noFill/>
              </a:ln>
            </p:spPr>
            <p:style>
              <a:lnRef idx="0"/>
              <a:fillRef idx="0"/>
              <a:effectRef idx="0"/>
              <a:fontRef idx="minor"/>
            </p:style>
          </p:sp>
          <p:sp>
            <p:nvSpPr>
              <p:cNvPr id="512" name="CustomShape 72"/>
              <p:cNvSpPr/>
              <p:nvPr/>
            </p:nvSpPr>
            <p:spPr>
              <a:xfrm>
                <a:off x="6494760" y="2886840"/>
                <a:ext cx="174600" cy="100080"/>
              </a:xfrm>
              <a:custGeom>
                <a:avLst/>
                <a:gdLst/>
                <a:ahLst/>
                <a:rect l="l" t="t" r="r" b="b"/>
                <a:pathLst>
                  <a:path w="220563" h="127281">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w="0">
                <a:noFill/>
              </a:ln>
            </p:spPr>
            <p:style>
              <a:lnRef idx="0"/>
              <a:fillRef idx="0"/>
              <a:effectRef idx="0"/>
              <a:fontRef idx="minor"/>
            </p:style>
          </p:sp>
          <p:sp>
            <p:nvSpPr>
              <p:cNvPr id="513" name="CustomShape 73"/>
              <p:cNvSpPr/>
              <p:nvPr/>
            </p:nvSpPr>
            <p:spPr>
              <a:xfrm>
                <a:off x="6598440" y="2946960"/>
                <a:ext cx="174600" cy="100080"/>
              </a:xfrm>
              <a:custGeom>
                <a:avLst/>
                <a:gdLst/>
                <a:ahLst/>
                <a:rect l="l" t="t" r="r" b="b"/>
                <a:pathLst>
                  <a:path w="220563" h="127308">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w="0">
                <a:noFill/>
              </a:ln>
            </p:spPr>
            <p:style>
              <a:lnRef idx="0"/>
              <a:fillRef idx="0"/>
              <a:effectRef idx="0"/>
              <a:fontRef idx="minor"/>
            </p:style>
          </p:sp>
          <p:sp>
            <p:nvSpPr>
              <p:cNvPr id="514" name="CustomShape 74"/>
              <p:cNvSpPr/>
              <p:nvPr/>
            </p:nvSpPr>
            <p:spPr>
              <a:xfrm>
                <a:off x="6702120" y="3006720"/>
                <a:ext cx="174600" cy="100080"/>
              </a:xfrm>
              <a:custGeom>
                <a:avLst/>
                <a:gdLst/>
                <a:ahLst/>
                <a:rect l="l" t="t" r="r" b="b"/>
                <a:pathLst>
                  <a:path w="220524" h="127281">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w="0">
                <a:noFill/>
              </a:ln>
            </p:spPr>
            <p:style>
              <a:lnRef idx="0"/>
              <a:fillRef idx="0"/>
              <a:effectRef idx="0"/>
              <a:fontRef idx="minor"/>
            </p:style>
          </p:sp>
          <p:sp>
            <p:nvSpPr>
              <p:cNvPr id="515" name="CustomShape 75"/>
              <p:cNvSpPr/>
              <p:nvPr/>
            </p:nvSpPr>
            <p:spPr>
              <a:xfrm>
                <a:off x="6805440" y="3066480"/>
                <a:ext cx="174600" cy="99720"/>
              </a:xfrm>
              <a:custGeom>
                <a:avLst/>
                <a:gdLst/>
                <a:ahLst/>
                <a:rect l="l" t="t" r="r" b="b"/>
                <a:pathLst>
                  <a:path w="220517" h="126979">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w="0">
                <a:noFill/>
              </a:ln>
            </p:spPr>
            <p:style>
              <a:lnRef idx="0"/>
              <a:fillRef idx="0"/>
              <a:effectRef idx="0"/>
              <a:fontRef idx="minor"/>
            </p:style>
          </p:sp>
          <p:sp>
            <p:nvSpPr>
              <p:cNvPr id="516" name="CustomShape 76"/>
              <p:cNvSpPr/>
              <p:nvPr/>
            </p:nvSpPr>
            <p:spPr>
              <a:xfrm>
                <a:off x="6909120" y="3126240"/>
                <a:ext cx="174600" cy="100080"/>
              </a:xfrm>
              <a:custGeom>
                <a:avLst/>
                <a:gdLst/>
                <a:ahLst/>
                <a:rect l="l" t="t" r="r" b="b"/>
                <a:pathLst>
                  <a:path w="220517" h="12730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w="0">
                <a:noFill/>
              </a:ln>
            </p:spPr>
            <p:style>
              <a:lnRef idx="0"/>
              <a:fillRef idx="0"/>
              <a:effectRef idx="0"/>
              <a:fontRef idx="minor"/>
            </p:style>
          </p:sp>
          <p:sp>
            <p:nvSpPr>
              <p:cNvPr id="517" name="CustomShape 77"/>
              <p:cNvSpPr/>
              <p:nvPr/>
            </p:nvSpPr>
            <p:spPr>
              <a:xfrm>
                <a:off x="7012800" y="3186000"/>
                <a:ext cx="174600" cy="100080"/>
              </a:xfrm>
              <a:custGeom>
                <a:avLst/>
                <a:gdLst/>
                <a:ahLst/>
                <a:rect l="l" t="t" r="r" b="b"/>
                <a:pathLst>
                  <a:path w="220524" h="127281">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w="0">
                <a:noFill/>
              </a:ln>
            </p:spPr>
            <p:style>
              <a:lnRef idx="0"/>
              <a:fillRef idx="0"/>
              <a:effectRef idx="0"/>
              <a:fontRef idx="minor"/>
            </p:style>
          </p:sp>
          <p:sp>
            <p:nvSpPr>
              <p:cNvPr id="518" name="CustomShape 78"/>
              <p:cNvSpPr/>
              <p:nvPr/>
            </p:nvSpPr>
            <p:spPr>
              <a:xfrm>
                <a:off x="7116480" y="3246120"/>
                <a:ext cx="302760" cy="173880"/>
              </a:xfrm>
              <a:custGeom>
                <a:avLst/>
                <a:gdLst/>
                <a:ahLst/>
                <a:rect l="l" t="t" r="r" b="b"/>
                <a:pathLst>
                  <a:path w="380989" h="219907">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w="0">
                <a:noFill/>
              </a:ln>
            </p:spPr>
            <p:style>
              <a:lnRef idx="0"/>
              <a:fillRef idx="0"/>
              <a:effectRef idx="0"/>
              <a:fontRef idx="minor"/>
            </p:style>
          </p:sp>
          <p:sp>
            <p:nvSpPr>
              <p:cNvPr id="519" name="CustomShape 79"/>
              <p:cNvSpPr/>
              <p:nvPr/>
            </p:nvSpPr>
            <p:spPr>
              <a:xfrm>
                <a:off x="5846400" y="2512800"/>
                <a:ext cx="201240" cy="115200"/>
              </a:xfrm>
              <a:custGeom>
                <a:avLst/>
                <a:gdLst/>
                <a:ahLst/>
                <a:rect l="l" t="t" r="r" b="b"/>
                <a:pathLst>
                  <a:path w="253901" h="146525">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w="0">
                <a:noFill/>
              </a:ln>
            </p:spPr>
            <p:style>
              <a:lnRef idx="0"/>
              <a:fillRef idx="0"/>
              <a:effectRef idx="0"/>
              <a:fontRef idx="minor"/>
            </p:style>
          </p:sp>
          <p:sp>
            <p:nvSpPr>
              <p:cNvPr id="520" name="CustomShape 80"/>
              <p:cNvSpPr/>
              <p:nvPr/>
            </p:nvSpPr>
            <p:spPr>
              <a:xfrm>
                <a:off x="6252120" y="2298600"/>
                <a:ext cx="1537920" cy="887040"/>
              </a:xfrm>
              <a:custGeom>
                <a:avLst/>
                <a:gdLst/>
                <a:ahLst/>
                <a:rect l="l" t="t" r="r" b="b"/>
                <a:pathLst>
                  <a:path w="1926000" h="1111651">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w="0">
                <a:noFill/>
              </a:ln>
            </p:spPr>
            <p:style>
              <a:lnRef idx="0"/>
              <a:fillRef idx="0"/>
              <a:effectRef idx="0"/>
              <a:fontRef idx="minor"/>
            </p:style>
          </p:sp>
          <p:sp>
            <p:nvSpPr>
              <p:cNvPr id="521" name="CustomShape 81"/>
              <p:cNvSpPr/>
              <p:nvPr/>
            </p:nvSpPr>
            <p:spPr>
              <a:xfrm>
                <a:off x="5656320" y="2862360"/>
                <a:ext cx="1158840" cy="668160"/>
              </a:xfrm>
              <a:custGeom>
                <a:avLst/>
                <a:gdLst/>
                <a:ahLst/>
                <a:rect l="l" t="t" r="r" b="b"/>
                <a:pathLst>
                  <a:path w="1451798" h="838156">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w="0">
                <a:noFill/>
              </a:ln>
            </p:spPr>
            <p:style>
              <a:lnRef idx="0"/>
              <a:fillRef idx="0"/>
              <a:effectRef idx="0"/>
              <a:fontRef idx="minor"/>
            </p:style>
          </p:sp>
          <p:sp>
            <p:nvSpPr>
              <p:cNvPr id="522" name="CustomShape 82"/>
              <p:cNvSpPr/>
              <p:nvPr/>
            </p:nvSpPr>
            <p:spPr>
              <a:xfrm>
                <a:off x="5657040" y="2870640"/>
                <a:ext cx="1157400" cy="660240"/>
              </a:xfrm>
              <a:custGeom>
                <a:avLst/>
                <a:gdLst/>
                <a:ahLst/>
                <a:rect l="l" t="t" r="r" b="b"/>
                <a:pathLst>
                  <a:path w="1449895" h="828048">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w="0">
                <a:noFill/>
              </a:ln>
            </p:spPr>
            <p:style>
              <a:lnRef idx="0"/>
              <a:fillRef idx="0"/>
              <a:effectRef idx="0"/>
              <a:fontRef idx="minor"/>
            </p:style>
          </p:sp>
          <p:sp>
            <p:nvSpPr>
              <p:cNvPr id="523" name="CustomShape 83"/>
              <p:cNvSpPr/>
              <p:nvPr/>
            </p:nvSpPr>
            <p:spPr>
              <a:xfrm>
                <a:off x="6357240" y="2223360"/>
                <a:ext cx="1491480" cy="896760"/>
              </a:xfrm>
              <a:custGeom>
                <a:avLst/>
                <a:gdLst/>
                <a:ahLst/>
                <a:rect l="l" t="t" r="r" b="b"/>
                <a:pathLst>
                  <a:path w="1867947" h="1123828">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w="0">
                <a:noFill/>
              </a:ln>
            </p:spPr>
            <p:style>
              <a:lnRef idx="0"/>
              <a:fillRef idx="0"/>
              <a:effectRef idx="0"/>
              <a:fontRef idx="minor"/>
            </p:style>
          </p:sp>
          <p:sp>
            <p:nvSpPr>
              <p:cNvPr id="524" name="CustomShape 84"/>
              <p:cNvSpPr/>
              <p:nvPr/>
            </p:nvSpPr>
            <p:spPr>
              <a:xfrm>
                <a:off x="6440400" y="1106640"/>
                <a:ext cx="523800" cy="350640"/>
              </a:xfrm>
              <a:custGeom>
                <a:avLst/>
                <a:gdLst/>
                <a:ahLst/>
                <a:rect l="l" t="t" r="r" b="b"/>
                <a:pathLst>
                  <a:path w="657230" h="440903">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w="0">
                <a:noFill/>
              </a:ln>
            </p:spPr>
            <p:style>
              <a:lnRef idx="0"/>
              <a:fillRef idx="0"/>
              <a:effectRef idx="0"/>
              <a:fontRef idx="minor"/>
            </p:style>
          </p:sp>
          <p:sp>
            <p:nvSpPr>
              <p:cNvPr id="525" name="CustomShape 85"/>
              <p:cNvSpPr/>
              <p:nvPr/>
            </p:nvSpPr>
            <p:spPr>
              <a:xfrm>
                <a:off x="6443280" y="1209960"/>
                <a:ext cx="389880" cy="255960"/>
              </a:xfrm>
              <a:custGeom>
                <a:avLst/>
                <a:gdLst/>
                <a:ahLst/>
                <a:rect l="l" t="t" r="r" b="b"/>
                <a:pathLst>
                  <a:path w="490070" h="322282">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w="0">
                <a:noFill/>
              </a:ln>
            </p:spPr>
            <p:style>
              <a:lnRef idx="0"/>
              <a:fillRef idx="0"/>
              <a:effectRef idx="0"/>
              <a:fontRef idx="minor"/>
            </p:style>
          </p:sp>
          <p:sp>
            <p:nvSpPr>
              <p:cNvPr id="526" name="CustomShape 86"/>
              <p:cNvSpPr/>
              <p:nvPr/>
            </p:nvSpPr>
            <p:spPr>
              <a:xfrm>
                <a:off x="6443280" y="1276920"/>
                <a:ext cx="389880" cy="255960"/>
              </a:xfrm>
              <a:custGeom>
                <a:avLst/>
                <a:gdLst/>
                <a:ahLst/>
                <a:rect l="l" t="t" r="r" b="b"/>
                <a:pathLst>
                  <a:path w="490070" h="322194">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w="0">
                <a:noFill/>
              </a:ln>
            </p:spPr>
            <p:style>
              <a:lnRef idx="0"/>
              <a:fillRef idx="0"/>
              <a:effectRef idx="0"/>
              <a:fontRef idx="minor"/>
            </p:style>
          </p:sp>
          <p:sp>
            <p:nvSpPr>
              <p:cNvPr id="527" name="CustomShape 87"/>
              <p:cNvSpPr/>
              <p:nvPr/>
            </p:nvSpPr>
            <p:spPr>
              <a:xfrm>
                <a:off x="6443280" y="1343880"/>
                <a:ext cx="318960" cy="214920"/>
              </a:xfrm>
              <a:custGeom>
                <a:avLst/>
                <a:gdLst/>
                <a:ahLst/>
                <a:rect l="l" t="t" r="r" b="b"/>
                <a:pathLst>
                  <a:path w="401289" h="270998">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rgbClr val="00b5dd"/>
              </a:solidFill>
              <a:ln w="0">
                <a:noFill/>
              </a:ln>
            </p:spPr>
            <p:style>
              <a:lnRef idx="0"/>
              <a:fillRef idx="0"/>
              <a:effectRef idx="0"/>
              <a:fontRef idx="minor"/>
            </p:style>
          </p:sp>
          <p:sp>
            <p:nvSpPr>
              <p:cNvPr id="528" name="CustomShape 88"/>
              <p:cNvSpPr/>
              <p:nvPr/>
            </p:nvSpPr>
            <p:spPr>
              <a:xfrm>
                <a:off x="6440400" y="1811160"/>
                <a:ext cx="523800" cy="350640"/>
              </a:xfrm>
              <a:custGeom>
                <a:avLst/>
                <a:gdLst/>
                <a:ahLst/>
                <a:rect l="l" t="t" r="r" b="b"/>
                <a:pathLst>
                  <a:path w="657231" h="440923">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w="0">
                <a:noFill/>
              </a:ln>
            </p:spPr>
            <p:style>
              <a:lnRef idx="0"/>
              <a:fillRef idx="0"/>
              <a:effectRef idx="0"/>
              <a:fontRef idx="minor"/>
            </p:style>
          </p:sp>
          <p:sp>
            <p:nvSpPr>
              <p:cNvPr id="529" name="CustomShape 89"/>
              <p:cNvSpPr/>
              <p:nvPr/>
            </p:nvSpPr>
            <p:spPr>
              <a:xfrm>
                <a:off x="6443280" y="1914480"/>
                <a:ext cx="389880" cy="255960"/>
              </a:xfrm>
              <a:custGeom>
                <a:avLst/>
                <a:gdLst/>
                <a:ahLst/>
                <a:rect l="l" t="t" r="r" b="b"/>
                <a:pathLst>
                  <a:path w="490068" h="322274">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w="0">
                <a:noFill/>
              </a:ln>
            </p:spPr>
            <p:style>
              <a:lnRef idx="0"/>
              <a:fillRef idx="0"/>
              <a:effectRef idx="0"/>
              <a:fontRef idx="minor"/>
            </p:style>
          </p:sp>
          <p:sp>
            <p:nvSpPr>
              <p:cNvPr id="530" name="CustomShape 90"/>
              <p:cNvSpPr/>
              <p:nvPr/>
            </p:nvSpPr>
            <p:spPr>
              <a:xfrm>
                <a:off x="6443280" y="1981440"/>
                <a:ext cx="389880" cy="255960"/>
              </a:xfrm>
              <a:custGeom>
                <a:avLst/>
                <a:gdLst/>
                <a:ahLst/>
                <a:rect l="l" t="t" r="r" b="b"/>
                <a:pathLst>
                  <a:path w="490068" h="322283">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w="0">
                <a:noFill/>
              </a:ln>
            </p:spPr>
            <p:style>
              <a:lnRef idx="0"/>
              <a:fillRef idx="0"/>
              <a:effectRef idx="0"/>
              <a:fontRef idx="minor"/>
            </p:style>
          </p:sp>
          <p:sp>
            <p:nvSpPr>
              <p:cNvPr id="531" name="CustomShape 91"/>
              <p:cNvSpPr/>
              <p:nvPr/>
            </p:nvSpPr>
            <p:spPr>
              <a:xfrm>
                <a:off x="6443280" y="2048760"/>
                <a:ext cx="318960" cy="214920"/>
              </a:xfrm>
              <a:custGeom>
                <a:avLst/>
                <a:gdLst/>
                <a:ahLst/>
                <a:rect l="l" t="t" r="r" b="b"/>
                <a:pathLst>
                  <a:path w="401289" h="271152">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rgbClr val="00b5dd"/>
              </a:solidFill>
              <a:ln w="0">
                <a:noFill/>
              </a:ln>
            </p:spPr>
            <p:style>
              <a:lnRef idx="0"/>
              <a:fillRef idx="0"/>
              <a:effectRef idx="0"/>
              <a:fontRef idx="minor"/>
            </p:style>
          </p:sp>
          <p:sp>
            <p:nvSpPr>
              <p:cNvPr id="532" name="CustomShape 92"/>
              <p:cNvSpPr/>
              <p:nvPr/>
            </p:nvSpPr>
            <p:spPr>
              <a:xfrm>
                <a:off x="7089480" y="2206080"/>
                <a:ext cx="712440" cy="660960"/>
              </a:xfrm>
              <a:custGeom>
                <a:avLst/>
                <a:gdLst/>
                <a:ahLst/>
                <a:rect l="l" t="t" r="r" b="b"/>
                <a:pathLst>
                  <a:path w="893444" h="828868">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w="0">
                <a:noFill/>
              </a:ln>
            </p:spPr>
            <p:style>
              <a:lnRef idx="0"/>
              <a:fillRef idx="0"/>
              <a:effectRef idx="0"/>
              <a:fontRef idx="minor"/>
            </p:style>
          </p:sp>
          <p:sp>
            <p:nvSpPr>
              <p:cNvPr id="533" name="CustomShape 93"/>
              <p:cNvSpPr/>
              <p:nvPr/>
            </p:nvSpPr>
            <p:spPr>
              <a:xfrm>
                <a:off x="6443280" y="1448640"/>
                <a:ext cx="502200" cy="584640"/>
              </a:xfrm>
              <a:custGeom>
                <a:avLst/>
                <a:gdLst/>
                <a:ahLst/>
                <a:rect l="l" t="t" r="r" b="b"/>
                <a:pathLst>
                  <a:path w="630461" h="733619">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w="0">
                <a:noFill/>
              </a:ln>
            </p:spPr>
            <p:style>
              <a:lnRef idx="0"/>
              <a:fillRef idx="0"/>
              <a:effectRef idx="0"/>
              <a:fontRef idx="minor"/>
            </p:style>
          </p:sp>
          <p:sp>
            <p:nvSpPr>
              <p:cNvPr id="534" name="CustomShape 94"/>
              <p:cNvSpPr/>
              <p:nvPr/>
            </p:nvSpPr>
            <p:spPr>
              <a:xfrm>
                <a:off x="7089480" y="2238120"/>
                <a:ext cx="712440" cy="628920"/>
              </a:xfrm>
              <a:custGeom>
                <a:avLst/>
                <a:gdLst/>
                <a:ahLst/>
                <a:rect l="l" t="t" r="r" b="b"/>
                <a:pathLst>
                  <a:path w="893445" h="788955">
                    <a:moveTo>
                      <a:pt x="0" y="0"/>
                    </a:moveTo>
                    <a:lnTo>
                      <a:pt x="0" y="273177"/>
                    </a:lnTo>
                    <a:lnTo>
                      <a:pt x="893445" y="788956"/>
                    </a:lnTo>
                    <a:lnTo>
                      <a:pt x="893445" y="152591"/>
                    </a:lnTo>
                  </a:path>
                </a:pathLst>
              </a:custGeom>
              <a:noFill/>
              <a:ln w="9360">
                <a:solidFill>
                  <a:srgbClr val="e9eaf2"/>
                </a:solidFill>
                <a:miter/>
              </a:ln>
            </p:spPr>
            <p:style>
              <a:lnRef idx="0"/>
              <a:fillRef idx="0"/>
              <a:effectRef idx="0"/>
              <a:fontRef idx="minor"/>
            </p:style>
          </p:sp>
          <p:sp>
            <p:nvSpPr>
              <p:cNvPr id="535" name="CustomShape 95"/>
              <p:cNvSpPr/>
              <p:nvPr/>
            </p:nvSpPr>
            <p:spPr>
              <a:xfrm>
                <a:off x="7369920" y="2231280"/>
                <a:ext cx="5760" cy="385200"/>
              </a:xfrm>
              <a:custGeom>
                <a:avLst/>
                <a:gdLst/>
                <a:ahLst/>
                <a:rect l="l" t="t" r="r" b="b"/>
                <a:pathLst>
                  <a:path w="9525" h="483869">
                    <a:moveTo>
                      <a:pt x="0" y="0"/>
                    </a:moveTo>
                    <a:lnTo>
                      <a:pt x="0" y="483870"/>
                    </a:lnTo>
                  </a:path>
                </a:pathLst>
              </a:custGeom>
              <a:noFill/>
              <a:ln w="9360">
                <a:solidFill>
                  <a:srgbClr val="e9eaf2"/>
                </a:solidFill>
                <a:miter/>
              </a:ln>
            </p:spPr>
            <p:style>
              <a:lnRef idx="0"/>
              <a:fillRef idx="0"/>
              <a:effectRef idx="0"/>
              <a:fontRef idx="minor"/>
            </p:style>
          </p:sp>
          <p:sp>
            <p:nvSpPr>
              <p:cNvPr id="536" name="CustomShape 96"/>
              <p:cNvSpPr/>
              <p:nvPr/>
            </p:nvSpPr>
            <p:spPr>
              <a:xfrm>
                <a:off x="7588440" y="2475720"/>
                <a:ext cx="5760" cy="266400"/>
              </a:xfrm>
              <a:custGeom>
                <a:avLst/>
                <a:gdLst/>
                <a:ahLst/>
                <a:rect l="l" t="t" r="r" b="b"/>
                <a:pathLst>
                  <a:path w="9525" h="335661">
                    <a:moveTo>
                      <a:pt x="0" y="0"/>
                    </a:moveTo>
                    <a:lnTo>
                      <a:pt x="0" y="335661"/>
                    </a:lnTo>
                  </a:path>
                </a:pathLst>
              </a:custGeom>
              <a:noFill/>
              <a:ln w="9360">
                <a:solidFill>
                  <a:srgbClr val="e9eaf2"/>
                </a:solidFill>
                <a:miter/>
              </a:ln>
            </p:spPr>
            <p:style>
              <a:lnRef idx="0"/>
              <a:fillRef idx="0"/>
              <a:effectRef idx="0"/>
              <a:fontRef idx="minor"/>
            </p:style>
          </p:sp>
          <p:sp>
            <p:nvSpPr>
              <p:cNvPr id="537" name="CustomShape 97"/>
              <p:cNvSpPr/>
              <p:nvPr/>
            </p:nvSpPr>
            <p:spPr>
              <a:xfrm>
                <a:off x="7089480" y="2206080"/>
                <a:ext cx="712440" cy="271440"/>
              </a:xfrm>
              <a:custGeom>
                <a:avLst/>
                <a:gdLst/>
                <a:ahLst/>
                <a:rect l="l" t="t" r="r" b="b"/>
                <a:pathLst>
                  <a:path w="893349" h="34180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440">
                <a:solidFill>
                  <a:srgbClr val="e9eaf2"/>
                </a:solidFill>
                <a:miter/>
              </a:ln>
            </p:spPr>
            <p:style>
              <a:lnRef idx="0"/>
              <a:fillRef idx="0"/>
              <a:effectRef idx="0"/>
              <a:fontRef idx="minor"/>
            </p:style>
          </p:sp>
          <p:sp>
            <p:nvSpPr>
              <p:cNvPr id="538" name="CustomShape 98"/>
              <p:cNvSpPr/>
              <p:nvPr/>
            </p:nvSpPr>
            <p:spPr>
              <a:xfrm rot="19798200">
                <a:off x="7355160" y="2207160"/>
                <a:ext cx="25920" cy="45720"/>
              </a:xfrm>
              <a:custGeom>
                <a:avLst/>
                <a:gdLst/>
                <a:ahLst/>
                <a:rect l="l" t="t" r="r" b="b"/>
                <a:pathLst>
                  <a:path w="34480" h="59626">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rgbClr val="00b5dd"/>
              </a:solidFill>
              <a:ln w="0">
                <a:noFill/>
              </a:ln>
            </p:spPr>
            <p:style>
              <a:lnRef idx="0"/>
              <a:fillRef idx="0"/>
              <a:effectRef idx="0"/>
              <a:fontRef idx="minor"/>
            </p:style>
          </p:sp>
          <p:sp>
            <p:nvSpPr>
              <p:cNvPr id="539" name="CustomShape 99"/>
              <p:cNvSpPr/>
              <p:nvPr/>
            </p:nvSpPr>
            <p:spPr>
              <a:xfrm rot="19810200">
                <a:off x="7799400" y="2342520"/>
                <a:ext cx="25920" cy="46080"/>
              </a:xfrm>
              <a:custGeom>
                <a:avLst/>
                <a:gdLst/>
                <a:ahLst/>
                <a:rect l="l" t="t" r="r" b="b"/>
                <a:pathLst>
                  <a:path w="34599" h="59831">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rgbClr val="00b5dd"/>
              </a:solidFill>
              <a:ln w="0">
                <a:noFill/>
              </a:ln>
            </p:spPr>
            <p:style>
              <a:lnRef idx="0"/>
              <a:fillRef idx="0"/>
              <a:effectRef idx="0"/>
              <a:fontRef idx="minor"/>
            </p:style>
          </p:sp>
          <p:sp>
            <p:nvSpPr>
              <p:cNvPr id="540" name="CustomShape 100"/>
              <p:cNvSpPr/>
              <p:nvPr/>
            </p:nvSpPr>
            <p:spPr>
              <a:xfrm rot="19810200">
                <a:off x="7583760" y="2454120"/>
                <a:ext cx="25920" cy="46080"/>
              </a:xfrm>
              <a:custGeom>
                <a:avLst/>
                <a:gdLst/>
                <a:ahLst/>
                <a:rect l="l" t="t" r="r" b="b"/>
                <a:pathLst>
                  <a:path w="34599" h="59831">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rgbClr val="00b5dd"/>
              </a:solidFill>
              <a:ln w="0">
                <a:noFill/>
              </a:ln>
            </p:spPr>
            <p:style>
              <a:lnRef idx="0"/>
              <a:fillRef idx="0"/>
              <a:effectRef idx="0"/>
              <a:fontRef idx="minor"/>
            </p:style>
          </p:sp>
          <p:sp>
            <p:nvSpPr>
              <p:cNvPr id="541" name="CustomShape 101"/>
              <p:cNvSpPr/>
              <p:nvPr/>
            </p:nvSpPr>
            <p:spPr>
              <a:xfrm rot="19810200">
                <a:off x="7082640" y="2228760"/>
                <a:ext cx="25920" cy="46080"/>
              </a:xfrm>
              <a:custGeom>
                <a:avLst/>
                <a:gdLst/>
                <a:ahLst/>
                <a:rect l="l" t="t" r="r" b="b"/>
                <a:pathLst>
                  <a:path w="34599" h="59831">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rgbClr val="00b5dd"/>
              </a:solidFill>
              <a:ln w="0">
                <a:noFill/>
              </a:ln>
            </p:spPr>
            <p:style>
              <a:lnRef idx="0"/>
              <a:fillRef idx="0"/>
              <a:effectRef idx="0"/>
              <a:fontRef idx="minor"/>
            </p:style>
          </p:sp>
          <p:sp>
            <p:nvSpPr>
              <p:cNvPr id="542" name="CustomShape 102"/>
              <p:cNvSpPr/>
              <p:nvPr/>
            </p:nvSpPr>
            <p:spPr>
              <a:xfrm>
                <a:off x="7072560" y="1691640"/>
                <a:ext cx="42840" cy="178920"/>
              </a:xfrm>
              <a:custGeom>
                <a:avLst/>
                <a:gdLst/>
                <a:ahLst/>
                <a:rect l="l" t="t" r="r" b="b"/>
                <a:pathLst>
                  <a:path w="55632" h="226128">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w="0">
                <a:noFill/>
              </a:ln>
            </p:spPr>
            <p:style>
              <a:lnRef idx="0"/>
              <a:fillRef idx="0"/>
              <a:effectRef idx="0"/>
              <a:fontRef idx="minor"/>
            </p:style>
          </p:sp>
          <p:sp>
            <p:nvSpPr>
              <p:cNvPr id="543" name="CustomShape 103"/>
              <p:cNvSpPr/>
              <p:nvPr/>
            </p:nvSpPr>
            <p:spPr>
              <a:xfrm>
                <a:off x="7139880" y="1584360"/>
                <a:ext cx="42840" cy="325440"/>
              </a:xfrm>
              <a:custGeom>
                <a:avLst/>
                <a:gdLst/>
                <a:ahLst/>
                <a:rect l="l" t="t" r="r" b="b"/>
                <a:pathLst>
                  <a:path w="55722" h="409197">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rgbClr val="00b5dd"/>
              </a:solidFill>
              <a:ln w="0">
                <a:noFill/>
              </a:ln>
            </p:spPr>
            <p:style>
              <a:lnRef idx="0"/>
              <a:fillRef idx="0"/>
              <a:effectRef idx="0"/>
              <a:fontRef idx="minor"/>
            </p:style>
          </p:sp>
          <p:sp>
            <p:nvSpPr>
              <p:cNvPr id="544" name="CustomShape 104"/>
              <p:cNvSpPr/>
              <p:nvPr/>
            </p:nvSpPr>
            <p:spPr>
              <a:xfrm>
                <a:off x="7274880" y="1689840"/>
                <a:ext cx="42840" cy="297360"/>
              </a:xfrm>
              <a:custGeom>
                <a:avLst/>
                <a:gdLst/>
                <a:ahLst/>
                <a:rect l="l" t="t" r="r" b="b"/>
                <a:pathLst>
                  <a:path w="55625" h="37424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w="0">
                <a:noFill/>
              </a:ln>
            </p:spPr>
            <p:style>
              <a:lnRef idx="0"/>
              <a:fillRef idx="0"/>
              <a:effectRef idx="0"/>
              <a:fontRef idx="minor"/>
            </p:style>
          </p:sp>
          <p:sp>
            <p:nvSpPr>
              <p:cNvPr id="545" name="CustomShape 105"/>
              <p:cNvSpPr/>
              <p:nvPr/>
            </p:nvSpPr>
            <p:spPr>
              <a:xfrm>
                <a:off x="7342200" y="1773360"/>
                <a:ext cx="42840" cy="252720"/>
              </a:xfrm>
              <a:custGeom>
                <a:avLst/>
                <a:gdLst/>
                <a:ahLst/>
                <a:rect l="l" t="t" r="r" b="b"/>
                <a:pathLst>
                  <a:path w="55627" h="318519">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rgbClr val="00b5dd"/>
              </a:solidFill>
              <a:ln w="0">
                <a:noFill/>
              </a:ln>
            </p:spPr>
            <p:style>
              <a:lnRef idx="0"/>
              <a:fillRef idx="0"/>
              <a:effectRef idx="0"/>
              <a:fontRef idx="minor"/>
            </p:style>
          </p:sp>
          <p:sp>
            <p:nvSpPr>
              <p:cNvPr id="546" name="CustomShape 106"/>
              <p:cNvSpPr/>
              <p:nvPr/>
            </p:nvSpPr>
            <p:spPr>
              <a:xfrm>
                <a:off x="7476480" y="1959120"/>
                <a:ext cx="42840" cy="144720"/>
              </a:xfrm>
              <a:custGeom>
                <a:avLst/>
                <a:gdLst/>
                <a:ahLst/>
                <a:rect l="l" t="t" r="r" b="b"/>
                <a:pathLst>
                  <a:path w="55632" h="183161">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w="0">
                <a:noFill/>
              </a:ln>
            </p:spPr>
            <p:style>
              <a:lnRef idx="0"/>
              <a:fillRef idx="0"/>
              <a:effectRef idx="0"/>
              <a:fontRef idx="minor"/>
            </p:style>
          </p:sp>
          <p:sp>
            <p:nvSpPr>
              <p:cNvPr id="547" name="CustomShape 107"/>
              <p:cNvSpPr/>
              <p:nvPr/>
            </p:nvSpPr>
            <p:spPr>
              <a:xfrm>
                <a:off x="7543800" y="1743480"/>
                <a:ext cx="42840" cy="399240"/>
              </a:xfrm>
              <a:custGeom>
                <a:avLst/>
                <a:gdLst/>
                <a:ahLst/>
                <a:rect l="l" t="t" r="r" b="b"/>
                <a:pathLst>
                  <a:path w="55722" h="501818">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rgbClr val="00b5dd"/>
              </a:solidFill>
              <a:ln w="0">
                <a:noFill/>
              </a:ln>
            </p:spPr>
            <p:style>
              <a:lnRef idx="0"/>
              <a:fillRef idx="0"/>
              <a:effectRef idx="0"/>
              <a:fontRef idx="minor"/>
            </p:style>
          </p:sp>
          <p:sp>
            <p:nvSpPr>
              <p:cNvPr id="548" name="CustomShape 108"/>
              <p:cNvSpPr/>
              <p:nvPr/>
            </p:nvSpPr>
            <p:spPr>
              <a:xfrm>
                <a:off x="7708320" y="2093040"/>
                <a:ext cx="42840" cy="144720"/>
              </a:xfrm>
              <a:custGeom>
                <a:avLst/>
                <a:gdLst/>
                <a:ahLst/>
                <a:rect l="l" t="t" r="r" b="b"/>
                <a:pathLst>
                  <a:path w="55722" h="183106">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w="0">
                <a:noFill/>
              </a:ln>
            </p:spPr>
            <p:style>
              <a:lnRef idx="0"/>
              <a:fillRef idx="0"/>
              <a:effectRef idx="0"/>
              <a:fontRef idx="minor"/>
            </p:style>
          </p:sp>
          <p:sp>
            <p:nvSpPr>
              <p:cNvPr id="549" name="CustomShape 109"/>
              <p:cNvSpPr/>
              <p:nvPr/>
            </p:nvSpPr>
            <p:spPr>
              <a:xfrm>
                <a:off x="7776000" y="2097720"/>
                <a:ext cx="42840" cy="178920"/>
              </a:xfrm>
              <a:custGeom>
                <a:avLst/>
                <a:gdLst/>
                <a:ahLst/>
                <a:rect l="l" t="t" r="r" b="b"/>
                <a:pathLst>
                  <a:path w="55727" h="22616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rgbClr val="00b5dd"/>
              </a:solidFill>
              <a:ln w="0">
                <a:noFill/>
              </a:ln>
            </p:spPr>
            <p:style>
              <a:lnRef idx="0"/>
              <a:fillRef idx="0"/>
              <a:effectRef idx="0"/>
              <a:fontRef idx="minor"/>
            </p:style>
          </p:sp>
        </p:grpSp>
        <p:sp>
          <p:nvSpPr>
            <p:cNvPr id="550" name="CustomShape 110"/>
            <p:cNvSpPr/>
            <p:nvPr/>
          </p:nvSpPr>
          <p:spPr>
            <a:xfrm>
              <a:off x="6986520" y="3342600"/>
              <a:ext cx="1787400" cy="1031040"/>
            </a:xfrm>
            <a:custGeom>
              <a:avLst/>
              <a:gdLst/>
              <a:ahLst/>
              <a:rect l="l" t="t" r="r" b="b"/>
              <a:pathLst>
                <a:path w="2237898" h="1292066">
                  <a:moveTo>
                    <a:pt x="942784" y="1292066"/>
                  </a:moveTo>
                  <a:lnTo>
                    <a:pt x="0" y="747713"/>
                  </a:lnTo>
                  <a:lnTo>
                    <a:pt x="1295114" y="0"/>
                  </a:lnTo>
                  <a:lnTo>
                    <a:pt x="2237899" y="544259"/>
                  </a:lnTo>
                  <a:lnTo>
                    <a:pt x="942784" y="1292066"/>
                  </a:lnTo>
                  <a:close/>
                </a:path>
              </a:pathLst>
            </a:custGeom>
            <a:solidFill>
              <a:srgbClr val="d6d8e5">
                <a:alpha val="40000"/>
              </a:srgbClr>
            </a:solidFill>
            <a:ln w="0">
              <a:noFill/>
            </a:ln>
          </p:spPr>
          <p:style>
            <a:lnRef idx="0"/>
            <a:fillRef idx="0"/>
            <a:effectRef idx="0"/>
            <a:fontRef idx="minor"/>
          </p:style>
        </p:sp>
        <p:sp>
          <p:nvSpPr>
            <p:cNvPr id="551" name="CustomShape 111"/>
            <p:cNvSpPr/>
            <p:nvPr/>
          </p:nvSpPr>
          <p:spPr>
            <a:xfrm>
              <a:off x="7014240" y="3327480"/>
              <a:ext cx="1787400" cy="1031040"/>
            </a:xfrm>
            <a:custGeom>
              <a:avLst/>
              <a:gdLst/>
              <a:ahLst/>
              <a:rect l="l" t="t" r="r" b="b"/>
              <a:pathLst>
                <a:path w="2237898" h="1292066">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w="0">
              <a:noFill/>
            </a:ln>
          </p:spPr>
          <p:style>
            <a:lnRef idx="0"/>
            <a:fillRef idx="0"/>
            <a:effectRef idx="0"/>
            <a:fontRef idx="minor"/>
          </p:style>
        </p:sp>
        <p:sp>
          <p:nvSpPr>
            <p:cNvPr id="552" name="CustomShape 112"/>
            <p:cNvSpPr/>
            <p:nvPr/>
          </p:nvSpPr>
          <p:spPr>
            <a:xfrm>
              <a:off x="7014240" y="3298680"/>
              <a:ext cx="1787400" cy="1031040"/>
            </a:xfrm>
            <a:custGeom>
              <a:avLst/>
              <a:gdLst/>
              <a:ahLst/>
              <a:rect l="l" t="t" r="r" b="b"/>
              <a:pathLst>
                <a:path w="2237898" h="1292066">
                  <a:moveTo>
                    <a:pt x="942785" y="1292066"/>
                  </a:moveTo>
                  <a:lnTo>
                    <a:pt x="0" y="747808"/>
                  </a:lnTo>
                  <a:lnTo>
                    <a:pt x="1295210" y="0"/>
                  </a:lnTo>
                  <a:lnTo>
                    <a:pt x="2237899" y="544354"/>
                  </a:lnTo>
                  <a:lnTo>
                    <a:pt x="942785" y="1292066"/>
                  </a:lnTo>
                  <a:close/>
                </a:path>
              </a:pathLst>
            </a:custGeom>
            <a:solidFill>
              <a:srgbClr val="fafbff"/>
            </a:solidFill>
            <a:ln w="0">
              <a:noFill/>
            </a:ln>
          </p:spPr>
          <p:style>
            <a:lnRef idx="0"/>
            <a:fillRef idx="0"/>
            <a:effectRef idx="0"/>
            <a:fontRef idx="minor"/>
          </p:style>
        </p:sp>
        <p:sp>
          <p:nvSpPr>
            <p:cNvPr id="553" name="CustomShape 113"/>
            <p:cNvSpPr/>
            <p:nvPr/>
          </p:nvSpPr>
          <p:spPr>
            <a:xfrm>
              <a:off x="7976520" y="3396600"/>
              <a:ext cx="662400" cy="381600"/>
            </a:xfrm>
            <a:custGeom>
              <a:avLst/>
              <a:gdLst/>
              <a:ahLst/>
              <a:rect l="l" t="t" r="r" b="b"/>
              <a:pathLst>
                <a:path w="830865" h="479678">
                  <a:moveTo>
                    <a:pt x="755904" y="479679"/>
                  </a:moveTo>
                  <a:lnTo>
                    <a:pt x="0" y="43243"/>
                  </a:lnTo>
                  <a:lnTo>
                    <a:pt x="74867" y="0"/>
                  </a:lnTo>
                  <a:lnTo>
                    <a:pt x="830866" y="436436"/>
                  </a:lnTo>
                  <a:lnTo>
                    <a:pt x="755904" y="479679"/>
                  </a:lnTo>
                  <a:close/>
                </a:path>
              </a:pathLst>
            </a:custGeom>
            <a:solidFill>
              <a:srgbClr val="e9eaf2"/>
            </a:solidFill>
            <a:ln w="0">
              <a:noFill/>
            </a:ln>
          </p:spPr>
          <p:style>
            <a:lnRef idx="0"/>
            <a:fillRef idx="0"/>
            <a:effectRef idx="0"/>
            <a:fontRef idx="minor"/>
          </p:style>
        </p:sp>
        <p:sp>
          <p:nvSpPr>
            <p:cNvPr id="554" name="CustomShape 114"/>
            <p:cNvSpPr/>
            <p:nvPr/>
          </p:nvSpPr>
          <p:spPr>
            <a:xfrm>
              <a:off x="7912800" y="3450600"/>
              <a:ext cx="632520" cy="364320"/>
            </a:xfrm>
            <a:custGeom>
              <a:avLst/>
              <a:gdLst/>
              <a:ahLst/>
              <a:rect l="l" t="t" r="r" b="b"/>
              <a:pathLst>
                <a:path w="793337" h="458057">
                  <a:moveTo>
                    <a:pt x="755904" y="458057"/>
                  </a:moveTo>
                  <a:lnTo>
                    <a:pt x="0" y="21622"/>
                  </a:lnTo>
                  <a:lnTo>
                    <a:pt x="37433" y="0"/>
                  </a:lnTo>
                  <a:lnTo>
                    <a:pt x="793337" y="436436"/>
                  </a:lnTo>
                  <a:lnTo>
                    <a:pt x="755904" y="458057"/>
                  </a:lnTo>
                  <a:close/>
                </a:path>
              </a:pathLst>
            </a:custGeom>
            <a:solidFill>
              <a:srgbClr val="e9eaf2"/>
            </a:solidFill>
            <a:ln w="0">
              <a:noFill/>
            </a:ln>
          </p:spPr>
          <p:style>
            <a:lnRef idx="0"/>
            <a:fillRef idx="0"/>
            <a:effectRef idx="0"/>
            <a:fontRef idx="minor"/>
          </p:style>
        </p:sp>
        <p:sp>
          <p:nvSpPr>
            <p:cNvPr id="555" name="CustomShape 115"/>
            <p:cNvSpPr/>
            <p:nvPr/>
          </p:nvSpPr>
          <p:spPr>
            <a:xfrm>
              <a:off x="7863480" y="3479040"/>
              <a:ext cx="632520" cy="364320"/>
            </a:xfrm>
            <a:custGeom>
              <a:avLst/>
              <a:gdLst/>
              <a:ahLst/>
              <a:rect l="l" t="t" r="r" b="b"/>
              <a:pathLst>
                <a:path w="793337" h="458057">
                  <a:moveTo>
                    <a:pt x="755904" y="458057"/>
                  </a:moveTo>
                  <a:lnTo>
                    <a:pt x="0" y="21622"/>
                  </a:lnTo>
                  <a:lnTo>
                    <a:pt x="37433" y="0"/>
                  </a:lnTo>
                  <a:lnTo>
                    <a:pt x="793337" y="436435"/>
                  </a:lnTo>
                  <a:lnTo>
                    <a:pt x="755904" y="458057"/>
                  </a:lnTo>
                  <a:close/>
                </a:path>
              </a:pathLst>
            </a:custGeom>
            <a:solidFill>
              <a:srgbClr val="e9eaf2"/>
            </a:solidFill>
            <a:ln w="0">
              <a:noFill/>
            </a:ln>
          </p:spPr>
          <p:style>
            <a:lnRef idx="0"/>
            <a:fillRef idx="0"/>
            <a:effectRef idx="0"/>
            <a:fontRef idx="minor"/>
          </p:style>
        </p:sp>
        <p:sp>
          <p:nvSpPr>
            <p:cNvPr id="556" name="CustomShape 116"/>
            <p:cNvSpPr/>
            <p:nvPr/>
          </p:nvSpPr>
          <p:spPr>
            <a:xfrm>
              <a:off x="7814160" y="3507840"/>
              <a:ext cx="632520" cy="364320"/>
            </a:xfrm>
            <a:custGeom>
              <a:avLst/>
              <a:gdLst/>
              <a:ahLst/>
              <a:rect l="l" t="t" r="r" b="b"/>
              <a:pathLst>
                <a:path w="793337" h="458057">
                  <a:moveTo>
                    <a:pt x="755904" y="458057"/>
                  </a:moveTo>
                  <a:lnTo>
                    <a:pt x="0" y="21622"/>
                  </a:lnTo>
                  <a:lnTo>
                    <a:pt x="37433" y="0"/>
                  </a:lnTo>
                  <a:lnTo>
                    <a:pt x="793337" y="436435"/>
                  </a:lnTo>
                  <a:lnTo>
                    <a:pt x="755904" y="458057"/>
                  </a:lnTo>
                  <a:close/>
                </a:path>
              </a:pathLst>
            </a:custGeom>
            <a:solidFill>
              <a:srgbClr val="e9eaf2"/>
            </a:solidFill>
            <a:ln w="0">
              <a:noFill/>
            </a:ln>
          </p:spPr>
          <p:style>
            <a:lnRef idx="0"/>
            <a:fillRef idx="0"/>
            <a:effectRef idx="0"/>
            <a:fontRef idx="minor"/>
          </p:style>
        </p:sp>
        <p:sp>
          <p:nvSpPr>
            <p:cNvPr id="557" name="CustomShape 117"/>
            <p:cNvSpPr/>
            <p:nvPr/>
          </p:nvSpPr>
          <p:spPr>
            <a:xfrm>
              <a:off x="7451640" y="3699720"/>
              <a:ext cx="662400" cy="381600"/>
            </a:xfrm>
            <a:custGeom>
              <a:avLst/>
              <a:gdLst/>
              <a:ahLst/>
              <a:rect l="l" t="t" r="r" b="b"/>
              <a:pathLst>
                <a:path w="830770" h="479679">
                  <a:moveTo>
                    <a:pt x="756000" y="479679"/>
                  </a:moveTo>
                  <a:lnTo>
                    <a:pt x="0" y="43244"/>
                  </a:lnTo>
                  <a:lnTo>
                    <a:pt x="74962" y="0"/>
                  </a:lnTo>
                  <a:lnTo>
                    <a:pt x="830771" y="436436"/>
                  </a:lnTo>
                  <a:lnTo>
                    <a:pt x="756000" y="479679"/>
                  </a:lnTo>
                  <a:close/>
                </a:path>
              </a:pathLst>
            </a:custGeom>
            <a:solidFill>
              <a:srgbClr val="e9eaf2"/>
            </a:solidFill>
            <a:ln w="0">
              <a:noFill/>
            </a:ln>
          </p:spPr>
          <p:style>
            <a:lnRef idx="0"/>
            <a:fillRef idx="0"/>
            <a:effectRef idx="0"/>
            <a:fontRef idx="minor"/>
          </p:style>
        </p:sp>
        <p:sp>
          <p:nvSpPr>
            <p:cNvPr id="558" name="CustomShape 118"/>
            <p:cNvSpPr/>
            <p:nvPr/>
          </p:nvSpPr>
          <p:spPr>
            <a:xfrm>
              <a:off x="7387920" y="3753720"/>
              <a:ext cx="591120" cy="340560"/>
            </a:xfrm>
            <a:custGeom>
              <a:avLst/>
              <a:gdLst/>
              <a:ahLst/>
              <a:rect l="l" t="t" r="r" b="b"/>
              <a:pathLst>
                <a:path w="741616" h="428244">
                  <a:moveTo>
                    <a:pt x="704184" y="428244"/>
                  </a:moveTo>
                  <a:lnTo>
                    <a:pt x="0" y="21622"/>
                  </a:lnTo>
                  <a:lnTo>
                    <a:pt x="37433" y="0"/>
                  </a:lnTo>
                  <a:lnTo>
                    <a:pt x="741617" y="406622"/>
                  </a:lnTo>
                  <a:lnTo>
                    <a:pt x="704184" y="428244"/>
                  </a:lnTo>
                  <a:close/>
                </a:path>
              </a:pathLst>
            </a:custGeom>
            <a:solidFill>
              <a:srgbClr val="e9eaf2"/>
            </a:solidFill>
            <a:ln w="0">
              <a:noFill/>
            </a:ln>
          </p:spPr>
          <p:style>
            <a:lnRef idx="0"/>
            <a:fillRef idx="0"/>
            <a:effectRef idx="0"/>
            <a:fontRef idx="minor"/>
          </p:style>
        </p:sp>
        <p:sp>
          <p:nvSpPr>
            <p:cNvPr id="559" name="CustomShape 119"/>
            <p:cNvSpPr/>
            <p:nvPr/>
          </p:nvSpPr>
          <p:spPr>
            <a:xfrm>
              <a:off x="7338600" y="3782160"/>
              <a:ext cx="579960" cy="334080"/>
            </a:xfrm>
            <a:custGeom>
              <a:avLst/>
              <a:gdLst/>
              <a:ahLst/>
              <a:rect l="l" t="t" r="r" b="b"/>
              <a:pathLst>
                <a:path w="727614" h="420052">
                  <a:moveTo>
                    <a:pt x="690181" y="420053"/>
                  </a:moveTo>
                  <a:lnTo>
                    <a:pt x="0" y="21622"/>
                  </a:lnTo>
                  <a:lnTo>
                    <a:pt x="37433" y="0"/>
                  </a:lnTo>
                  <a:lnTo>
                    <a:pt x="727615" y="398431"/>
                  </a:lnTo>
                  <a:lnTo>
                    <a:pt x="690181" y="420053"/>
                  </a:lnTo>
                  <a:close/>
                </a:path>
              </a:pathLst>
            </a:custGeom>
            <a:solidFill>
              <a:srgbClr val="e9eaf2"/>
            </a:solidFill>
            <a:ln w="0">
              <a:noFill/>
            </a:ln>
          </p:spPr>
          <p:style>
            <a:lnRef idx="0"/>
            <a:fillRef idx="0"/>
            <a:effectRef idx="0"/>
            <a:fontRef idx="minor"/>
          </p:style>
        </p:sp>
        <p:sp>
          <p:nvSpPr>
            <p:cNvPr id="560" name="CustomShape 120"/>
            <p:cNvSpPr/>
            <p:nvPr/>
          </p:nvSpPr>
          <p:spPr>
            <a:xfrm>
              <a:off x="7289280" y="3810600"/>
              <a:ext cx="494640" cy="284760"/>
            </a:xfrm>
            <a:custGeom>
              <a:avLst/>
              <a:gdLst/>
              <a:ahLst/>
              <a:rect l="l" t="t" r="r" b="b"/>
              <a:pathLst>
                <a:path w="620839" h="358520">
                  <a:moveTo>
                    <a:pt x="583406" y="358521"/>
                  </a:moveTo>
                  <a:lnTo>
                    <a:pt x="0" y="21622"/>
                  </a:lnTo>
                  <a:lnTo>
                    <a:pt x="37433" y="0"/>
                  </a:lnTo>
                  <a:lnTo>
                    <a:pt x="620840" y="336899"/>
                  </a:lnTo>
                  <a:lnTo>
                    <a:pt x="583406" y="358521"/>
                  </a:lnTo>
                  <a:close/>
                </a:path>
              </a:pathLst>
            </a:custGeom>
            <a:solidFill>
              <a:srgbClr val="e9eaf2"/>
            </a:solidFill>
            <a:ln w="0">
              <a:noFill/>
            </a:ln>
          </p:spPr>
          <p:style>
            <a:lnRef idx="0"/>
            <a:fillRef idx="0"/>
            <a:effectRef idx="0"/>
            <a:fontRef idx="minor"/>
          </p:style>
        </p:sp>
        <p:sp>
          <p:nvSpPr>
            <p:cNvPr id="561" name="CustomShape 121"/>
            <p:cNvSpPr/>
            <p:nvPr/>
          </p:nvSpPr>
          <p:spPr>
            <a:xfrm>
              <a:off x="7582320" y="3561480"/>
              <a:ext cx="335520" cy="192960"/>
            </a:xfrm>
            <a:custGeom>
              <a:avLst/>
              <a:gdLst/>
              <a:ahLst/>
              <a:rect l="l" t="t" r="r" b="b"/>
              <a:pathLst>
                <a:path w="421766" h="243458">
                  <a:moveTo>
                    <a:pt x="210883" y="243459"/>
                  </a:moveTo>
                  <a:lnTo>
                    <a:pt x="0" y="121729"/>
                  </a:lnTo>
                  <a:lnTo>
                    <a:pt x="210883" y="0"/>
                  </a:lnTo>
                  <a:lnTo>
                    <a:pt x="421767" y="121729"/>
                  </a:lnTo>
                  <a:lnTo>
                    <a:pt x="210883" y="243459"/>
                  </a:lnTo>
                  <a:close/>
                </a:path>
              </a:pathLst>
            </a:custGeom>
            <a:solidFill>
              <a:srgbClr val="e9eaf2"/>
            </a:solidFill>
            <a:ln w="0">
              <a:noFill/>
            </a:ln>
          </p:spPr>
          <p:style>
            <a:lnRef idx="0"/>
            <a:fillRef idx="0"/>
            <a:effectRef idx="0"/>
            <a:fontRef idx="minor"/>
          </p:style>
        </p:sp>
        <p:sp>
          <p:nvSpPr>
            <p:cNvPr id="562" name="CustomShape 122"/>
            <p:cNvSpPr/>
            <p:nvPr/>
          </p:nvSpPr>
          <p:spPr>
            <a:xfrm>
              <a:off x="7800120" y="3687120"/>
              <a:ext cx="335520" cy="192960"/>
            </a:xfrm>
            <a:custGeom>
              <a:avLst/>
              <a:gdLst/>
              <a:ahLst/>
              <a:rect l="l" t="t" r="r" b="b"/>
              <a:pathLst>
                <a:path w="421766" h="243554">
                  <a:moveTo>
                    <a:pt x="210884" y="243554"/>
                  </a:moveTo>
                  <a:lnTo>
                    <a:pt x="0" y="121825"/>
                  </a:lnTo>
                  <a:lnTo>
                    <a:pt x="210884" y="0"/>
                  </a:lnTo>
                  <a:lnTo>
                    <a:pt x="421767" y="121825"/>
                  </a:lnTo>
                  <a:lnTo>
                    <a:pt x="210884" y="243554"/>
                  </a:lnTo>
                  <a:close/>
                </a:path>
              </a:pathLst>
            </a:custGeom>
            <a:solidFill>
              <a:srgbClr val="e9eaf2"/>
            </a:solidFill>
            <a:ln w="0">
              <a:noFill/>
            </a:ln>
          </p:spPr>
          <p:style>
            <a:lnRef idx="0"/>
            <a:fillRef idx="0"/>
            <a:effectRef idx="0"/>
            <a:fontRef idx="minor"/>
          </p:style>
        </p:sp>
        <p:sp>
          <p:nvSpPr>
            <p:cNvPr id="563" name="CustomShape 123"/>
            <p:cNvSpPr/>
            <p:nvPr/>
          </p:nvSpPr>
          <p:spPr>
            <a:xfrm>
              <a:off x="8017920" y="3813120"/>
              <a:ext cx="335520" cy="192960"/>
            </a:xfrm>
            <a:custGeom>
              <a:avLst/>
              <a:gdLst/>
              <a:ahLst/>
              <a:rect l="l" t="t" r="r" b="b"/>
              <a:pathLst>
                <a:path w="421766" h="243554">
                  <a:moveTo>
                    <a:pt x="210883" y="243554"/>
                  </a:moveTo>
                  <a:lnTo>
                    <a:pt x="0" y="121729"/>
                  </a:lnTo>
                  <a:lnTo>
                    <a:pt x="210883" y="0"/>
                  </a:lnTo>
                  <a:lnTo>
                    <a:pt x="421767" y="121825"/>
                  </a:lnTo>
                  <a:lnTo>
                    <a:pt x="210883" y="243554"/>
                  </a:lnTo>
                  <a:close/>
                </a:path>
              </a:pathLst>
            </a:custGeom>
            <a:solidFill>
              <a:srgbClr val="e9eaf2"/>
            </a:solidFill>
            <a:ln w="0">
              <a:noFill/>
            </a:ln>
          </p:spPr>
          <p:style>
            <a:lnRef idx="0"/>
            <a:fillRef idx="0"/>
            <a:effectRef idx="0"/>
            <a:fontRef idx="minor"/>
          </p:style>
        </p:sp>
        <p:sp>
          <p:nvSpPr>
            <p:cNvPr id="564" name="CustomShape 124"/>
            <p:cNvSpPr/>
            <p:nvPr/>
          </p:nvSpPr>
          <p:spPr>
            <a:xfrm>
              <a:off x="6688080" y="669960"/>
              <a:ext cx="162000" cy="237960"/>
            </a:xfrm>
            <a:custGeom>
              <a:avLst/>
              <a:gdLst/>
              <a:ahLst/>
              <a:rect l="l" t="t" r="r" b="b"/>
              <a:pathLst>
                <a:path w="205002" h="299719">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w="0">
              <a:noFill/>
            </a:ln>
          </p:spPr>
          <p:style>
            <a:lnRef idx="0"/>
            <a:fillRef idx="0"/>
            <a:effectRef idx="0"/>
            <a:fontRef idx="minor"/>
          </p:style>
        </p:sp>
        <p:sp>
          <p:nvSpPr>
            <p:cNvPr id="565" name="CustomShape 125"/>
            <p:cNvSpPr/>
            <p:nvPr/>
          </p:nvSpPr>
          <p:spPr>
            <a:xfrm>
              <a:off x="6700320" y="668160"/>
              <a:ext cx="76680" cy="95040"/>
            </a:xfrm>
            <a:custGeom>
              <a:avLst/>
              <a:gdLst/>
              <a:ahLst/>
              <a:rect l="l" t="t" r="r" b="b"/>
              <a:pathLst>
                <a:path w="98194" h="121006">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w="0">
              <a:noFill/>
            </a:ln>
          </p:spPr>
          <p:style>
            <a:lnRef idx="0"/>
            <a:fillRef idx="0"/>
            <a:effectRef idx="0"/>
            <a:fontRef idx="minor"/>
          </p:style>
        </p:sp>
        <p:sp>
          <p:nvSpPr>
            <p:cNvPr id="566" name="CustomShape 126"/>
            <p:cNvSpPr/>
            <p:nvPr/>
          </p:nvSpPr>
          <p:spPr>
            <a:xfrm>
              <a:off x="6715800" y="772920"/>
              <a:ext cx="95040" cy="106560"/>
            </a:xfrm>
            <a:custGeom>
              <a:avLst/>
              <a:gdLst/>
              <a:ahLst/>
              <a:rect l="l" t="t" r="r" b="b"/>
              <a:pathLst>
                <a:path w="121123" h="13556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w="0">
              <a:noFill/>
            </a:ln>
          </p:spPr>
          <p:style>
            <a:lnRef idx="0"/>
            <a:fillRef idx="0"/>
            <a:effectRef idx="0"/>
            <a:fontRef idx="minor"/>
          </p:style>
        </p:sp>
        <p:sp>
          <p:nvSpPr>
            <p:cNvPr id="567" name="CustomShape 127"/>
            <p:cNvSpPr/>
            <p:nvPr/>
          </p:nvSpPr>
          <p:spPr>
            <a:xfrm>
              <a:off x="6550200" y="816120"/>
              <a:ext cx="181080" cy="258480"/>
            </a:xfrm>
            <a:custGeom>
              <a:avLst/>
              <a:gdLst/>
              <a:ahLst/>
              <a:rect l="l" t="t" r="r" b="b"/>
              <a:pathLst>
                <a:path w="228579" h="325392">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w="0">
              <a:noFill/>
            </a:ln>
          </p:spPr>
          <p:style>
            <a:lnRef idx="0"/>
            <a:fillRef idx="0"/>
            <a:effectRef idx="0"/>
            <a:fontRef idx="minor"/>
          </p:style>
        </p:sp>
        <p:sp>
          <p:nvSpPr>
            <p:cNvPr id="568" name="CustomShape 128"/>
            <p:cNvSpPr/>
            <p:nvPr/>
          </p:nvSpPr>
          <p:spPr>
            <a:xfrm>
              <a:off x="6687360" y="808560"/>
              <a:ext cx="139320" cy="184320"/>
            </a:xfrm>
            <a:custGeom>
              <a:avLst/>
              <a:gdLst/>
              <a:ahLst/>
              <a:rect l="l" t="t" r="r" b="b"/>
              <a:pathLst>
                <a:path w="176568" h="232904">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w="0">
              <a:noFill/>
            </a:ln>
          </p:spPr>
          <p:style>
            <a:lnRef idx="0"/>
            <a:fillRef idx="0"/>
            <a:effectRef idx="0"/>
            <a:fontRef idx="minor"/>
          </p:style>
        </p:sp>
        <p:sp>
          <p:nvSpPr>
            <p:cNvPr id="569" name="CustomShape 129"/>
            <p:cNvSpPr/>
            <p:nvPr/>
          </p:nvSpPr>
          <p:spPr>
            <a:xfrm>
              <a:off x="6712560" y="675360"/>
              <a:ext cx="101880" cy="126000"/>
            </a:xfrm>
            <a:custGeom>
              <a:avLst/>
              <a:gdLst/>
              <a:ahLst/>
              <a:rect l="l" t="t" r="r" b="b"/>
              <a:pathLst>
                <a:path w="129892" h="160015">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w="0">
              <a:noFill/>
            </a:ln>
          </p:spPr>
          <p:style>
            <a:lnRef idx="0"/>
            <a:fillRef idx="0"/>
            <a:effectRef idx="0"/>
            <a:fontRef idx="minor"/>
          </p:style>
        </p:sp>
        <p:sp>
          <p:nvSpPr>
            <p:cNvPr id="570" name="CustomShape 130"/>
            <p:cNvSpPr/>
            <p:nvPr/>
          </p:nvSpPr>
          <p:spPr>
            <a:xfrm>
              <a:off x="6716880" y="675000"/>
              <a:ext cx="102600" cy="96480"/>
            </a:xfrm>
            <a:custGeom>
              <a:avLst/>
              <a:gdLst/>
              <a:ahLst/>
              <a:rect l="l" t="t" r="r" b="b"/>
              <a:pathLst>
                <a:path w="130406" h="122734">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w="0">
              <a:noFill/>
            </a:ln>
          </p:spPr>
          <p:style>
            <a:lnRef idx="0"/>
            <a:fillRef idx="0"/>
            <a:effectRef idx="0"/>
            <a:fontRef idx="minor"/>
          </p:style>
        </p:sp>
        <p:sp>
          <p:nvSpPr>
            <p:cNvPr id="571" name="CustomShape 131"/>
            <p:cNvSpPr/>
            <p:nvPr/>
          </p:nvSpPr>
          <p:spPr>
            <a:xfrm>
              <a:off x="6591600" y="1319400"/>
              <a:ext cx="80280" cy="60840"/>
            </a:xfrm>
            <a:custGeom>
              <a:avLst/>
              <a:gdLst/>
              <a:ahLst/>
              <a:rect l="l" t="t" r="r" b="b"/>
              <a:pathLst>
                <a:path w="102549" h="78223">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w="0">
              <a:noFill/>
            </a:ln>
          </p:spPr>
          <p:style>
            <a:lnRef idx="0"/>
            <a:fillRef idx="0"/>
            <a:effectRef idx="0"/>
            <a:fontRef idx="minor"/>
          </p:style>
        </p:sp>
        <p:sp>
          <p:nvSpPr>
            <p:cNvPr id="572" name="CustomShape 132"/>
            <p:cNvSpPr/>
            <p:nvPr/>
          </p:nvSpPr>
          <p:spPr>
            <a:xfrm>
              <a:off x="6591960" y="1339200"/>
              <a:ext cx="79920" cy="40680"/>
            </a:xfrm>
            <a:custGeom>
              <a:avLst/>
              <a:gdLst/>
              <a:ahLst/>
              <a:rect l="l" t="t" r="r" b="b"/>
              <a:pathLst>
                <a:path w="102084" h="53297">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w="0">
              <a:noFill/>
            </a:ln>
          </p:spPr>
          <p:style>
            <a:lnRef idx="0"/>
            <a:fillRef idx="0"/>
            <a:effectRef idx="0"/>
            <a:fontRef idx="minor"/>
          </p:style>
        </p:sp>
        <p:sp>
          <p:nvSpPr>
            <p:cNvPr id="573" name="CustomShape 133"/>
            <p:cNvSpPr/>
            <p:nvPr/>
          </p:nvSpPr>
          <p:spPr>
            <a:xfrm>
              <a:off x="6550560" y="1292400"/>
              <a:ext cx="73080" cy="56160"/>
            </a:xfrm>
            <a:custGeom>
              <a:avLst/>
              <a:gdLst/>
              <a:ahLst/>
              <a:rect l="l" t="t" r="r" b="b"/>
              <a:pathLst>
                <a:path w="93870" h="72719">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w="0">
              <a:noFill/>
            </a:ln>
          </p:spPr>
          <p:style>
            <a:lnRef idx="0"/>
            <a:fillRef idx="0"/>
            <a:effectRef idx="0"/>
            <a:fontRef idx="minor"/>
          </p:style>
        </p:sp>
        <p:sp>
          <p:nvSpPr>
            <p:cNvPr id="574" name="CustomShape 134"/>
            <p:cNvSpPr/>
            <p:nvPr/>
          </p:nvSpPr>
          <p:spPr>
            <a:xfrm>
              <a:off x="6550920" y="1311480"/>
              <a:ext cx="73080" cy="37080"/>
            </a:xfrm>
            <a:custGeom>
              <a:avLst/>
              <a:gdLst/>
              <a:ahLst/>
              <a:rect l="l" t="t" r="r" b="b"/>
              <a:pathLst>
                <a:path w="93498" h="4880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w="0">
              <a:noFill/>
            </a:ln>
          </p:spPr>
          <p:style>
            <a:lnRef idx="0"/>
            <a:fillRef idx="0"/>
            <a:effectRef idx="0"/>
            <a:fontRef idx="minor"/>
          </p:style>
        </p:sp>
        <p:sp>
          <p:nvSpPr>
            <p:cNvPr id="575" name="CustomShape 135"/>
            <p:cNvSpPr/>
            <p:nvPr/>
          </p:nvSpPr>
          <p:spPr>
            <a:xfrm>
              <a:off x="6578640" y="992520"/>
              <a:ext cx="176760" cy="306360"/>
            </a:xfrm>
            <a:custGeom>
              <a:avLst/>
              <a:gdLst/>
              <a:ahLst/>
              <a:rect l="l" t="t" r="r" b="b"/>
              <a:pathLst>
                <a:path w="223526" h="385528">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w="0">
              <a:noFill/>
            </a:ln>
          </p:spPr>
          <p:style>
            <a:lnRef idx="0"/>
            <a:fillRef idx="0"/>
            <a:effectRef idx="0"/>
            <a:fontRef idx="minor"/>
          </p:style>
        </p:sp>
        <p:sp>
          <p:nvSpPr>
            <p:cNvPr id="576" name="CustomShape 136"/>
            <p:cNvSpPr/>
            <p:nvPr/>
          </p:nvSpPr>
          <p:spPr>
            <a:xfrm>
              <a:off x="6627240" y="992880"/>
              <a:ext cx="176040" cy="331920"/>
            </a:xfrm>
            <a:custGeom>
              <a:avLst/>
              <a:gdLst/>
              <a:ahLst/>
              <a:rect l="l" t="t" r="r" b="b"/>
              <a:pathLst>
                <a:path w="222535" h="417442">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w="0">
              <a:noFill/>
            </a:ln>
          </p:spPr>
          <p:style>
            <a:lnRef idx="0"/>
            <a:fillRef idx="0"/>
            <a:effectRef idx="0"/>
            <a:fontRef idx="minor"/>
          </p:style>
        </p:sp>
        <p:sp>
          <p:nvSpPr>
            <p:cNvPr id="577" name="CustomShape 137"/>
            <p:cNvSpPr/>
            <p:nvPr/>
          </p:nvSpPr>
          <p:spPr>
            <a:xfrm>
              <a:off x="6561000" y="972000"/>
              <a:ext cx="264240" cy="243000"/>
            </a:xfrm>
            <a:custGeom>
              <a:avLst/>
              <a:gdLst/>
              <a:ahLst/>
              <a:rect l="l" t="t" r="r" b="b"/>
              <a:pathLst>
                <a:path w="332782" h="306321">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w="0">
              <a:noFill/>
            </a:ln>
          </p:spPr>
          <p:style>
            <a:lnRef idx="0"/>
            <a:fillRef idx="0"/>
            <a:effectRef idx="0"/>
            <a:fontRef idx="minor"/>
          </p:style>
        </p:sp>
        <p:sp>
          <p:nvSpPr>
            <p:cNvPr id="578" name="CustomShape 138"/>
            <p:cNvSpPr/>
            <p:nvPr/>
          </p:nvSpPr>
          <p:spPr>
            <a:xfrm>
              <a:off x="6774840" y="827280"/>
              <a:ext cx="90720" cy="322200"/>
            </a:xfrm>
            <a:custGeom>
              <a:avLst/>
              <a:gdLst/>
              <a:ahLst/>
              <a:rect l="l" t="t" r="r" b="b"/>
              <a:pathLst>
                <a:path w="115651" h="405453">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w="0">
              <a:noFill/>
            </a:ln>
          </p:spPr>
          <p:style>
            <a:lnRef idx="0"/>
            <a:fillRef idx="0"/>
            <a:effectRef idx="0"/>
            <a:fontRef idx="minor"/>
          </p:style>
        </p:sp>
        <p:sp>
          <p:nvSpPr>
            <p:cNvPr id="579" name="CustomShape 139"/>
            <p:cNvSpPr/>
            <p:nvPr/>
          </p:nvSpPr>
          <p:spPr>
            <a:xfrm>
              <a:off x="6792840" y="823320"/>
              <a:ext cx="54000" cy="69480"/>
            </a:xfrm>
            <a:custGeom>
              <a:avLst/>
              <a:gdLst/>
              <a:ahLst/>
              <a:rect l="l" t="t" r="r" b="b"/>
              <a:pathLst>
                <a:path w="69928" h="88934">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w="0">
              <a:noFill/>
            </a:ln>
          </p:spPr>
          <p:style>
            <a:lnRef idx="0"/>
            <a:fillRef idx="0"/>
            <a:effectRef idx="0"/>
            <a:fontRef idx="minor"/>
          </p:style>
        </p:sp>
        <p:sp>
          <p:nvSpPr>
            <p:cNvPr id="580" name="CustomShape 140"/>
            <p:cNvSpPr/>
            <p:nvPr/>
          </p:nvSpPr>
          <p:spPr>
            <a:xfrm>
              <a:off x="6683400" y="808560"/>
              <a:ext cx="46080" cy="48240"/>
            </a:xfrm>
            <a:custGeom>
              <a:avLst/>
              <a:gdLst/>
              <a:ahLst/>
              <a:rect l="l" t="t" r="r" b="b"/>
              <a:pathLst>
                <a:path w="59816" h="62802">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w="0">
              <a:noFill/>
            </a:ln>
          </p:spPr>
          <p:style>
            <a:lnRef idx="0"/>
            <a:fillRef idx="0"/>
            <a:effectRef idx="0"/>
            <a:fontRef idx="minor"/>
          </p:style>
        </p:sp>
        <p:grpSp>
          <p:nvGrpSpPr>
            <p:cNvPr id="581" name="Group 141"/>
            <p:cNvGrpSpPr/>
            <p:nvPr/>
          </p:nvGrpSpPr>
          <p:grpSpPr>
            <a:xfrm>
              <a:off x="5675400" y="1227600"/>
              <a:ext cx="344160" cy="1041840"/>
              <a:chOff x="5675400" y="1227600"/>
              <a:chExt cx="344160" cy="1041840"/>
            </a:xfrm>
          </p:grpSpPr>
          <p:sp>
            <p:nvSpPr>
              <p:cNvPr id="582" name="CustomShape 142"/>
              <p:cNvSpPr/>
              <p:nvPr/>
            </p:nvSpPr>
            <p:spPr>
              <a:xfrm flipH="1">
                <a:off x="5675400" y="2071440"/>
                <a:ext cx="344160" cy="198000"/>
              </a:xfrm>
              <a:custGeom>
                <a:avLst/>
                <a:gdLst/>
                <a:ahLst/>
                <a:rect l="l" t="t" r="r" b="b"/>
                <a:pathLst>
                  <a:path w="432244" h="249555">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w="0">
                <a:noFill/>
              </a:ln>
            </p:spPr>
            <p:style>
              <a:lnRef idx="0"/>
              <a:fillRef idx="0"/>
              <a:effectRef idx="0"/>
              <a:fontRef idx="minor"/>
            </p:style>
          </p:sp>
          <p:sp>
            <p:nvSpPr>
              <p:cNvPr id="583" name="CustomShape 143"/>
              <p:cNvSpPr/>
              <p:nvPr/>
            </p:nvSpPr>
            <p:spPr>
              <a:xfrm flipH="1">
                <a:off x="5743440" y="1229760"/>
                <a:ext cx="172440" cy="253080"/>
              </a:xfrm>
              <a:custGeom>
                <a:avLst/>
                <a:gdLst/>
                <a:ahLst/>
                <a:rect l="l" t="t" r="r" b="b"/>
                <a:pathLst>
                  <a:path w="217597" h="31865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w="0">
                <a:noFill/>
              </a:ln>
            </p:spPr>
            <p:style>
              <a:lnRef idx="0"/>
              <a:fillRef idx="0"/>
              <a:effectRef idx="0"/>
              <a:fontRef idx="minor"/>
            </p:style>
          </p:sp>
          <p:sp>
            <p:nvSpPr>
              <p:cNvPr id="584" name="CustomShape 144"/>
              <p:cNvSpPr/>
              <p:nvPr/>
            </p:nvSpPr>
            <p:spPr>
              <a:xfrm flipH="1">
                <a:off x="5889960" y="1413360"/>
                <a:ext cx="30600" cy="186480"/>
              </a:xfrm>
              <a:custGeom>
                <a:avLst/>
                <a:gdLst/>
                <a:ahLst/>
                <a:rect l="l" t="t" r="r" b="b"/>
                <a:pathLst>
                  <a:path w="40647" h="23545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w="0">
                <a:noFill/>
              </a:ln>
            </p:spPr>
            <p:style>
              <a:lnRef idx="0"/>
              <a:fillRef idx="0"/>
              <a:effectRef idx="0"/>
              <a:fontRef idx="minor"/>
            </p:style>
          </p:sp>
          <p:sp>
            <p:nvSpPr>
              <p:cNvPr id="585" name="CustomShape 145"/>
              <p:cNvSpPr/>
              <p:nvPr/>
            </p:nvSpPr>
            <p:spPr>
              <a:xfrm flipH="1">
                <a:off x="5820840" y="1227600"/>
                <a:ext cx="81360" cy="100800"/>
              </a:xfrm>
              <a:custGeom>
                <a:avLst/>
                <a:gdLst/>
                <a:ahLst/>
                <a:rect l="l" t="t" r="r" b="b"/>
                <a:pathLst>
                  <a:path w="103921" h="128329">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w="0">
                <a:noFill/>
              </a:ln>
            </p:spPr>
            <p:style>
              <a:lnRef idx="0"/>
              <a:fillRef idx="0"/>
              <a:effectRef idx="0"/>
              <a:fontRef idx="minor"/>
            </p:style>
          </p:sp>
          <p:sp>
            <p:nvSpPr>
              <p:cNvPr id="586" name="CustomShape 146"/>
              <p:cNvSpPr/>
              <p:nvPr/>
            </p:nvSpPr>
            <p:spPr>
              <a:xfrm flipH="1">
                <a:off x="5784840" y="1339560"/>
                <a:ext cx="101160" cy="113400"/>
              </a:xfrm>
              <a:custGeom>
                <a:avLst/>
                <a:gdLst/>
                <a:ahLst/>
                <a:rect l="l" t="t" r="r" b="b"/>
                <a:pathLst>
                  <a:path w="128622" h="14386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w="0">
                <a:noFill/>
              </a:ln>
            </p:spPr>
            <p:style>
              <a:lnRef idx="0"/>
              <a:fillRef idx="0"/>
              <a:effectRef idx="0"/>
              <a:fontRef idx="minor"/>
            </p:style>
          </p:sp>
          <p:sp>
            <p:nvSpPr>
              <p:cNvPr id="587" name="CustomShape 147"/>
              <p:cNvSpPr/>
              <p:nvPr/>
            </p:nvSpPr>
            <p:spPr>
              <a:xfrm flipH="1">
                <a:off x="5767560" y="1376640"/>
                <a:ext cx="147960" cy="170280"/>
              </a:xfrm>
              <a:custGeom>
                <a:avLst/>
                <a:gdLst/>
                <a:ahLst/>
                <a:rect l="l" t="t" r="r" b="b"/>
                <a:pathLst>
                  <a:path w="187397" h="215209">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w="0">
                <a:noFill/>
              </a:ln>
            </p:spPr>
            <p:style>
              <a:lnRef idx="0"/>
              <a:fillRef idx="0"/>
              <a:effectRef idx="0"/>
              <a:fontRef idx="minor"/>
            </p:style>
          </p:sp>
          <p:sp>
            <p:nvSpPr>
              <p:cNvPr id="588" name="CustomShape 148"/>
              <p:cNvSpPr/>
              <p:nvPr/>
            </p:nvSpPr>
            <p:spPr>
              <a:xfrm flipH="1">
                <a:off x="5780160" y="1235880"/>
                <a:ext cx="109080" cy="134640"/>
              </a:xfrm>
              <a:custGeom>
                <a:avLst/>
                <a:gdLst/>
                <a:ahLst/>
                <a:rect l="l" t="t" r="r" b="b"/>
                <a:pathLst>
                  <a:path w="138529" h="170431">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w="0">
                <a:noFill/>
              </a:ln>
            </p:spPr>
            <p:style>
              <a:lnRef idx="0"/>
              <a:fillRef idx="0"/>
              <a:effectRef idx="0"/>
              <a:fontRef idx="minor"/>
            </p:style>
          </p:sp>
          <p:sp>
            <p:nvSpPr>
              <p:cNvPr id="589" name="CustomShape 149"/>
              <p:cNvSpPr/>
              <p:nvPr/>
            </p:nvSpPr>
            <p:spPr>
              <a:xfrm flipH="1">
                <a:off x="5775840" y="1235160"/>
                <a:ext cx="109080" cy="102960"/>
              </a:xfrm>
              <a:custGeom>
                <a:avLst/>
                <a:gdLst/>
                <a:ahLst/>
                <a:rect l="l" t="t" r="r" b="b"/>
                <a:pathLst>
                  <a:path w="138474" h="130867">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w="0">
                <a:noFill/>
              </a:ln>
            </p:spPr>
            <p:style>
              <a:lnRef idx="0"/>
              <a:fillRef idx="0"/>
              <a:effectRef idx="0"/>
              <a:fontRef idx="minor"/>
            </p:style>
          </p:sp>
          <p:sp>
            <p:nvSpPr>
              <p:cNvPr id="590" name="CustomShape 150"/>
              <p:cNvSpPr/>
              <p:nvPr/>
            </p:nvSpPr>
            <p:spPr>
              <a:xfrm flipH="1">
                <a:off x="5726520" y="1400040"/>
                <a:ext cx="72720" cy="244440"/>
              </a:xfrm>
              <a:custGeom>
                <a:avLst/>
                <a:gdLst/>
                <a:ahLst/>
                <a:rect l="l" t="t" r="r" b="b"/>
                <a:pathLst>
                  <a:path w="93089" h="30777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w="0">
                <a:noFill/>
              </a:ln>
            </p:spPr>
            <p:style>
              <a:lnRef idx="0"/>
              <a:fillRef idx="0"/>
              <a:effectRef idx="0"/>
              <a:fontRef idx="minor"/>
            </p:style>
          </p:sp>
          <p:sp>
            <p:nvSpPr>
              <p:cNvPr id="591" name="CustomShape 151"/>
              <p:cNvSpPr/>
              <p:nvPr/>
            </p:nvSpPr>
            <p:spPr>
              <a:xfrm flipH="1">
                <a:off x="5781240" y="2138040"/>
                <a:ext cx="85320" cy="64800"/>
              </a:xfrm>
              <a:custGeom>
                <a:avLst/>
                <a:gdLst/>
                <a:ahLst/>
                <a:rect l="l" t="t" r="r" b="b"/>
                <a:pathLst>
                  <a:path w="108744" h="83141">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w="0">
                <a:noFill/>
              </a:ln>
            </p:spPr>
            <p:style>
              <a:lnRef idx="0"/>
              <a:fillRef idx="0"/>
              <a:effectRef idx="0"/>
              <a:fontRef idx="minor"/>
            </p:style>
          </p:sp>
          <p:sp>
            <p:nvSpPr>
              <p:cNvPr id="592" name="CustomShape 152"/>
              <p:cNvSpPr/>
              <p:nvPr/>
            </p:nvSpPr>
            <p:spPr>
              <a:xfrm flipH="1">
                <a:off x="5781240" y="2159280"/>
                <a:ext cx="84600" cy="43200"/>
              </a:xfrm>
              <a:custGeom>
                <a:avLst/>
                <a:gdLst/>
                <a:ahLst/>
                <a:rect l="l" t="t" r="r" b="b"/>
                <a:pathLst>
                  <a:path w="108204" h="56238">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w="0">
                <a:noFill/>
              </a:ln>
            </p:spPr>
            <p:style>
              <a:lnRef idx="0"/>
              <a:fillRef idx="0"/>
              <a:effectRef idx="0"/>
              <a:fontRef idx="minor"/>
            </p:style>
          </p:sp>
          <p:sp>
            <p:nvSpPr>
              <p:cNvPr id="593" name="CustomShape 153"/>
              <p:cNvSpPr/>
              <p:nvPr/>
            </p:nvSpPr>
            <p:spPr>
              <a:xfrm flipH="1">
                <a:off x="5854320" y="2123280"/>
                <a:ext cx="78120" cy="60120"/>
              </a:xfrm>
              <a:custGeom>
                <a:avLst/>
                <a:gdLst/>
                <a:ahLst/>
                <a:rect l="l" t="t" r="r" b="b"/>
                <a:pathLst>
                  <a:path w="99827" h="77341">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w="0">
                <a:noFill/>
              </a:ln>
            </p:spPr>
            <p:style>
              <a:lnRef idx="0"/>
              <a:fillRef idx="0"/>
              <a:effectRef idx="0"/>
              <a:fontRef idx="minor"/>
            </p:style>
          </p:sp>
          <p:sp>
            <p:nvSpPr>
              <p:cNvPr id="594" name="CustomShape 154"/>
              <p:cNvSpPr/>
              <p:nvPr/>
            </p:nvSpPr>
            <p:spPr>
              <a:xfrm flipH="1">
                <a:off x="5854680" y="2143800"/>
                <a:ext cx="77760" cy="39600"/>
              </a:xfrm>
              <a:custGeom>
                <a:avLst/>
                <a:gdLst/>
                <a:ahLst/>
                <a:rect l="l" t="t" r="r" b="b"/>
                <a:pathLst>
                  <a:path w="99536" h="51729">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w="0">
                <a:noFill/>
              </a:ln>
            </p:spPr>
            <p:style>
              <a:lnRef idx="0"/>
              <a:fillRef idx="0"/>
              <a:effectRef idx="0"/>
              <a:fontRef idx="minor"/>
            </p:style>
          </p:sp>
          <p:sp>
            <p:nvSpPr>
              <p:cNvPr id="595" name="CustomShape 155"/>
              <p:cNvSpPr/>
              <p:nvPr/>
            </p:nvSpPr>
            <p:spPr>
              <a:xfrm flipH="1">
                <a:off x="5751000" y="1549080"/>
                <a:ext cx="168480" cy="593640"/>
              </a:xfrm>
              <a:custGeom>
                <a:avLst/>
                <a:gdLst/>
                <a:ahLst/>
                <a:rect l="l" t="t" r="r" b="b"/>
                <a:pathLst>
                  <a:path w="213068" h="74445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w="0">
                <a:noFill/>
              </a:ln>
            </p:spPr>
            <p:style>
              <a:lnRef idx="0"/>
              <a:fillRef idx="0"/>
              <a:effectRef idx="0"/>
              <a:fontRef idx="minor"/>
            </p:style>
          </p:sp>
          <p:sp>
            <p:nvSpPr>
              <p:cNvPr id="596" name="CustomShape 156"/>
              <p:cNvSpPr/>
              <p:nvPr/>
            </p:nvSpPr>
            <p:spPr>
              <a:xfrm flipH="1">
                <a:off x="5747040" y="1535040"/>
                <a:ext cx="179640" cy="394200"/>
              </a:xfrm>
              <a:custGeom>
                <a:avLst/>
                <a:gdLst/>
                <a:ahLst/>
                <a:rect l="l" t="t" r="r" b="b"/>
                <a:pathLst>
                  <a:path w="226922" h="495109">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rgbClr val="00b5dd"/>
              </a:solidFill>
              <a:ln w="0">
                <a:noFill/>
              </a:ln>
            </p:spPr>
            <p:style>
              <a:lnRef idx="0"/>
              <a:fillRef idx="0"/>
              <a:effectRef idx="0"/>
              <a:fontRef idx="minor"/>
            </p:style>
          </p:sp>
          <p:sp>
            <p:nvSpPr>
              <p:cNvPr id="597" name="CustomShape 157"/>
              <p:cNvSpPr/>
              <p:nvPr/>
            </p:nvSpPr>
            <p:spPr>
              <a:xfrm flipH="1">
                <a:off x="5743080" y="1397520"/>
                <a:ext cx="59040" cy="74160"/>
              </a:xfrm>
              <a:custGeom>
                <a:avLst/>
                <a:gdLst/>
                <a:ahLst/>
                <a:rect l="l" t="t" r="r" b="b"/>
                <a:pathLst>
                  <a:path w="76263" h="95029">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w="0">
                <a:noFill/>
              </a:ln>
            </p:spPr>
            <p:style>
              <a:lnRef idx="0"/>
              <a:fillRef idx="0"/>
              <a:effectRef idx="0"/>
              <a:fontRef idx="minor"/>
            </p:style>
          </p:sp>
          <p:sp>
            <p:nvSpPr>
              <p:cNvPr id="598" name="CustomShape 158"/>
              <p:cNvSpPr/>
              <p:nvPr/>
            </p:nvSpPr>
            <p:spPr>
              <a:xfrm flipH="1">
                <a:off x="5871240" y="1376640"/>
                <a:ext cx="48960" cy="51480"/>
              </a:xfrm>
              <a:custGeom>
                <a:avLst/>
                <a:gdLst/>
                <a:ahLst/>
                <a:rect l="l" t="t" r="r" b="b"/>
                <a:pathLst>
                  <a:path w="63531" h="66745">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w="0">
                <a:noFill/>
              </a:ln>
            </p:spPr>
            <p:style>
              <a:lnRef idx="0"/>
              <a:fillRef idx="0"/>
              <a:effectRef idx="0"/>
              <a:fontRef idx="minor"/>
            </p:style>
          </p:sp>
        </p:grpSp>
        <p:grpSp>
          <p:nvGrpSpPr>
            <p:cNvPr id="599" name="Group 159"/>
            <p:cNvGrpSpPr/>
            <p:nvPr/>
          </p:nvGrpSpPr>
          <p:grpSpPr>
            <a:xfrm>
              <a:off x="5122440" y="3292200"/>
              <a:ext cx="821520" cy="1267560"/>
              <a:chOff x="5122440" y="3292200"/>
              <a:chExt cx="821520" cy="1267560"/>
            </a:xfrm>
          </p:grpSpPr>
          <p:sp>
            <p:nvSpPr>
              <p:cNvPr id="600" name="CustomShape 160"/>
              <p:cNvSpPr/>
              <p:nvPr/>
            </p:nvSpPr>
            <p:spPr>
              <a:xfrm>
                <a:off x="5599800" y="4361760"/>
                <a:ext cx="344160" cy="198000"/>
              </a:xfrm>
              <a:custGeom>
                <a:avLst/>
                <a:gdLst/>
                <a:ahLst/>
                <a:rect l="l" t="t" r="r" b="b"/>
                <a:pathLst>
                  <a:path w="432244" h="249555">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w="0">
                <a:noFill/>
              </a:ln>
            </p:spPr>
            <p:style>
              <a:lnRef idx="0"/>
              <a:fillRef idx="0"/>
              <a:effectRef idx="0"/>
              <a:fontRef idx="minor"/>
            </p:style>
          </p:sp>
          <p:sp>
            <p:nvSpPr>
              <p:cNvPr id="601" name="CustomShape 161"/>
              <p:cNvSpPr/>
              <p:nvPr/>
            </p:nvSpPr>
            <p:spPr>
              <a:xfrm>
                <a:off x="5857200" y="3694680"/>
                <a:ext cx="66240" cy="243000"/>
              </a:xfrm>
              <a:custGeom>
                <a:avLst/>
                <a:gdLst/>
                <a:ahLst/>
                <a:rect l="l" t="t" r="r" b="b"/>
                <a:pathLst>
                  <a:path w="85002" h="305847">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w="0">
                <a:noFill/>
              </a:ln>
            </p:spPr>
            <p:style>
              <a:lnRef idx="0"/>
              <a:fillRef idx="0"/>
              <a:effectRef idx="0"/>
              <a:fontRef idx="minor"/>
            </p:style>
          </p:sp>
          <p:sp>
            <p:nvSpPr>
              <p:cNvPr id="602" name="CustomShape 162"/>
              <p:cNvSpPr/>
              <p:nvPr/>
            </p:nvSpPr>
            <p:spPr>
              <a:xfrm>
                <a:off x="5646600" y="4457160"/>
                <a:ext cx="97200" cy="54360"/>
              </a:xfrm>
              <a:custGeom>
                <a:avLst/>
                <a:gdLst/>
                <a:ahLst/>
                <a:rect l="l" t="t" r="r" b="b"/>
                <a:pathLst>
                  <a:path w="123900" h="70118">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w="0">
                <a:noFill/>
              </a:ln>
            </p:spPr>
            <p:style>
              <a:lnRef idx="0"/>
              <a:fillRef idx="0"/>
              <a:effectRef idx="0"/>
              <a:fontRef idx="minor"/>
            </p:style>
          </p:sp>
          <p:sp>
            <p:nvSpPr>
              <p:cNvPr id="603" name="CustomShape 163"/>
              <p:cNvSpPr/>
              <p:nvPr/>
            </p:nvSpPr>
            <p:spPr>
              <a:xfrm>
                <a:off x="5646240" y="4466520"/>
                <a:ext cx="95760" cy="45000"/>
              </a:xfrm>
              <a:custGeom>
                <a:avLst/>
                <a:gdLst/>
                <a:ahLst/>
                <a:rect l="l" t="t" r="r" b="b"/>
                <a:pathLst>
                  <a:path w="121939" h="58416">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w="0">
                <a:noFill/>
              </a:ln>
            </p:spPr>
            <p:style>
              <a:lnRef idx="0"/>
              <a:fillRef idx="0"/>
              <a:effectRef idx="0"/>
              <a:fontRef idx="minor"/>
            </p:style>
          </p:sp>
          <p:sp>
            <p:nvSpPr>
              <p:cNvPr id="604" name="CustomShape 164"/>
              <p:cNvSpPr/>
              <p:nvPr/>
            </p:nvSpPr>
            <p:spPr>
              <a:xfrm>
                <a:off x="5772600" y="4393800"/>
                <a:ext cx="93600" cy="52200"/>
              </a:xfrm>
              <a:custGeom>
                <a:avLst/>
                <a:gdLst/>
                <a:ahLst/>
                <a:rect l="l" t="t" r="r" b="b"/>
                <a:pathLst>
                  <a:path w="119416" h="67472">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w="0">
                <a:noFill/>
              </a:ln>
            </p:spPr>
            <p:style>
              <a:lnRef idx="0"/>
              <a:fillRef idx="0"/>
              <a:effectRef idx="0"/>
              <a:fontRef idx="minor"/>
            </p:style>
          </p:sp>
          <p:sp>
            <p:nvSpPr>
              <p:cNvPr id="605" name="CustomShape 165"/>
              <p:cNvSpPr/>
              <p:nvPr/>
            </p:nvSpPr>
            <p:spPr>
              <a:xfrm>
                <a:off x="5772600" y="4402800"/>
                <a:ext cx="92160" cy="43200"/>
              </a:xfrm>
              <a:custGeom>
                <a:avLst/>
                <a:gdLst/>
                <a:ahLst/>
                <a:rect l="l" t="t" r="r" b="b"/>
                <a:pathLst>
                  <a:path w="117340" h="56332">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w="0">
                <a:noFill/>
              </a:ln>
            </p:spPr>
            <p:style>
              <a:lnRef idx="0"/>
              <a:fillRef idx="0"/>
              <a:effectRef idx="0"/>
              <a:fontRef idx="minor"/>
            </p:style>
          </p:sp>
          <p:sp>
            <p:nvSpPr>
              <p:cNvPr id="606" name="CustomShape 166"/>
              <p:cNvSpPr/>
              <p:nvPr/>
            </p:nvSpPr>
            <p:spPr>
              <a:xfrm>
                <a:off x="5706360" y="3888360"/>
                <a:ext cx="188640" cy="584640"/>
              </a:xfrm>
              <a:custGeom>
                <a:avLst/>
                <a:gdLst/>
                <a:ahLst/>
                <a:rect l="l" t="t" r="r" b="b"/>
                <a:pathLst>
                  <a:path w="238054" h="732926">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w="0">
                <a:noFill/>
              </a:ln>
            </p:spPr>
            <p:style>
              <a:lnRef idx="0"/>
              <a:fillRef idx="0"/>
              <a:effectRef idx="0"/>
              <a:fontRef idx="minor"/>
            </p:style>
          </p:sp>
          <p:sp>
            <p:nvSpPr>
              <p:cNvPr id="607" name="CustomShape 167"/>
              <p:cNvSpPr/>
              <p:nvPr/>
            </p:nvSpPr>
            <p:spPr>
              <a:xfrm>
                <a:off x="5707440" y="3888360"/>
                <a:ext cx="187920" cy="326160"/>
              </a:xfrm>
              <a:custGeom>
                <a:avLst/>
                <a:gdLst/>
                <a:ahLst/>
                <a:rect l="l" t="t" r="r" b="b"/>
                <a:pathLst>
                  <a:path w="236925" h="409866">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rgbClr val="00b5dd"/>
              </a:solidFill>
              <a:ln w="0">
                <a:noFill/>
              </a:ln>
            </p:spPr>
            <p:style>
              <a:lnRef idx="0"/>
              <a:fillRef idx="0"/>
              <a:effectRef idx="0"/>
              <a:fontRef idx="minor"/>
            </p:style>
          </p:sp>
          <p:sp>
            <p:nvSpPr>
              <p:cNvPr id="608" name="CustomShape 168"/>
              <p:cNvSpPr/>
              <p:nvPr/>
            </p:nvSpPr>
            <p:spPr>
              <a:xfrm>
                <a:off x="5745240" y="3534120"/>
                <a:ext cx="126720" cy="205200"/>
              </a:xfrm>
              <a:custGeom>
                <a:avLst/>
                <a:gdLst/>
                <a:ahLst/>
                <a:rect l="l" t="t" r="r" b="b"/>
                <a:pathLst>
                  <a:path w="160521" h="258577">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w="0">
                <a:noFill/>
              </a:ln>
            </p:spPr>
            <p:style>
              <a:lnRef idx="0"/>
              <a:fillRef idx="0"/>
              <a:effectRef idx="0"/>
              <a:fontRef idx="minor"/>
            </p:style>
          </p:sp>
          <p:sp>
            <p:nvSpPr>
              <p:cNvPr id="609" name="CustomShape 169"/>
              <p:cNvSpPr/>
              <p:nvPr/>
            </p:nvSpPr>
            <p:spPr>
              <a:xfrm>
                <a:off x="5876280" y="3718440"/>
                <a:ext cx="47160" cy="85320"/>
              </a:xfrm>
              <a:custGeom>
                <a:avLst/>
                <a:gdLst/>
                <a:ahLst/>
                <a:rect l="l" t="t" r="r" b="b"/>
                <a:pathLst>
                  <a:path w="61341" h="108805">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w="0">
                <a:noFill/>
              </a:ln>
            </p:spPr>
            <p:style>
              <a:lnRef idx="0"/>
              <a:fillRef idx="0"/>
              <a:effectRef idx="0"/>
              <a:fontRef idx="minor"/>
            </p:style>
          </p:sp>
          <p:sp>
            <p:nvSpPr>
              <p:cNvPr id="610" name="CustomShape 170"/>
              <p:cNvSpPr/>
              <p:nvPr/>
            </p:nvSpPr>
            <p:spPr>
              <a:xfrm>
                <a:off x="5738760" y="3693240"/>
                <a:ext cx="151560" cy="217440"/>
              </a:xfrm>
              <a:custGeom>
                <a:avLst/>
                <a:gdLst/>
                <a:ahLst/>
                <a:rect l="l" t="t" r="r" b="b"/>
                <a:pathLst>
                  <a:path w="191546" h="273865">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w="0">
                <a:noFill/>
              </a:ln>
            </p:spPr>
            <p:style>
              <a:lnRef idx="0"/>
              <a:fillRef idx="0"/>
              <a:effectRef idx="0"/>
              <a:fontRef idx="minor"/>
            </p:style>
          </p:sp>
          <p:sp>
            <p:nvSpPr>
              <p:cNvPr id="611" name="CustomShape 171"/>
              <p:cNvSpPr/>
              <p:nvPr/>
            </p:nvSpPr>
            <p:spPr>
              <a:xfrm>
                <a:off x="5488560" y="3738240"/>
                <a:ext cx="293040" cy="210600"/>
              </a:xfrm>
              <a:custGeom>
                <a:avLst/>
                <a:gdLst/>
                <a:ahLst/>
                <a:rect l="l" t="t" r="r" b="b"/>
                <a:pathLst>
                  <a:path w="368747" h="265455">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w="0">
                <a:noFill/>
              </a:ln>
            </p:spPr>
            <p:style>
              <a:lnRef idx="0"/>
              <a:fillRef idx="0"/>
              <a:effectRef idx="0"/>
              <a:fontRef idx="minor"/>
            </p:style>
          </p:sp>
          <p:sp>
            <p:nvSpPr>
              <p:cNvPr id="612" name="CustomShape 172"/>
              <p:cNvSpPr/>
              <p:nvPr/>
            </p:nvSpPr>
            <p:spPr>
              <a:xfrm>
                <a:off x="5707440" y="3726000"/>
                <a:ext cx="78840" cy="82080"/>
              </a:xfrm>
              <a:custGeom>
                <a:avLst/>
                <a:gdLst/>
                <a:ahLst/>
                <a:rect l="l" t="t" r="r" b="b"/>
                <a:pathLst>
                  <a:path w="100785" h="10475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w="0">
                <a:noFill/>
              </a:ln>
            </p:spPr>
            <p:style>
              <a:lnRef idx="0"/>
              <a:fillRef idx="0"/>
              <a:effectRef idx="0"/>
              <a:fontRef idx="minor"/>
            </p:style>
          </p:sp>
          <p:sp>
            <p:nvSpPr>
              <p:cNvPr id="613" name="CustomShape 173"/>
              <p:cNvSpPr/>
              <p:nvPr/>
            </p:nvSpPr>
            <p:spPr>
              <a:xfrm>
                <a:off x="5739840" y="3534120"/>
                <a:ext cx="159120" cy="261000"/>
              </a:xfrm>
              <a:custGeom>
                <a:avLst/>
                <a:gdLst/>
                <a:ahLst/>
                <a:rect l="l" t="t" r="r" b="b"/>
                <a:pathLst>
                  <a:path w="201012" h="32869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w="0">
                <a:noFill/>
              </a:ln>
            </p:spPr>
            <p:style>
              <a:lnRef idx="0"/>
              <a:fillRef idx="0"/>
              <a:effectRef idx="0"/>
              <a:fontRef idx="minor"/>
            </p:style>
          </p:sp>
          <p:sp>
            <p:nvSpPr>
              <p:cNvPr id="614" name="CustomShape 174"/>
              <p:cNvSpPr/>
              <p:nvPr/>
            </p:nvSpPr>
            <p:spPr>
              <a:xfrm>
                <a:off x="5122440" y="4118040"/>
                <a:ext cx="344160" cy="198000"/>
              </a:xfrm>
              <a:custGeom>
                <a:avLst/>
                <a:gdLst/>
                <a:ahLst/>
                <a:rect l="l" t="t" r="r" b="b"/>
                <a:pathLst>
                  <a:path w="432244" h="249555">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w="0">
                <a:noFill/>
              </a:ln>
            </p:spPr>
            <p:style>
              <a:lnRef idx="0"/>
              <a:fillRef idx="0"/>
              <a:effectRef idx="0"/>
              <a:fontRef idx="minor"/>
            </p:style>
          </p:sp>
          <p:sp>
            <p:nvSpPr>
              <p:cNvPr id="615" name="CustomShape 175"/>
              <p:cNvSpPr/>
              <p:nvPr/>
            </p:nvSpPr>
            <p:spPr>
              <a:xfrm>
                <a:off x="5205960" y="4192920"/>
                <a:ext cx="96480" cy="74160"/>
              </a:xfrm>
              <a:custGeom>
                <a:avLst/>
                <a:gdLst/>
                <a:ahLst/>
                <a:rect l="l" t="t" r="r" b="b"/>
                <a:pathLst>
                  <a:path w="122876" h="95119">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w="0">
                <a:noFill/>
              </a:ln>
            </p:spPr>
            <p:style>
              <a:lnRef idx="0"/>
              <a:fillRef idx="0"/>
              <a:effectRef idx="0"/>
              <a:fontRef idx="minor"/>
            </p:style>
          </p:sp>
          <p:sp>
            <p:nvSpPr>
              <p:cNvPr id="616" name="CustomShape 176"/>
              <p:cNvSpPr/>
              <p:nvPr/>
            </p:nvSpPr>
            <p:spPr>
              <a:xfrm>
                <a:off x="5205960" y="4217760"/>
                <a:ext cx="96120" cy="49320"/>
              </a:xfrm>
              <a:custGeom>
                <a:avLst/>
                <a:gdLst/>
                <a:ahLst/>
                <a:rect l="l" t="t" r="r" b="b"/>
                <a:pathLst>
                  <a:path w="122242" h="63751">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w="0">
                <a:noFill/>
              </a:ln>
            </p:spPr>
            <p:style>
              <a:lnRef idx="0"/>
              <a:fillRef idx="0"/>
              <a:effectRef idx="0"/>
              <a:fontRef idx="minor"/>
            </p:style>
          </p:sp>
          <p:sp>
            <p:nvSpPr>
              <p:cNvPr id="617" name="CustomShape 177"/>
              <p:cNvSpPr/>
              <p:nvPr/>
            </p:nvSpPr>
            <p:spPr>
              <a:xfrm>
                <a:off x="5306760" y="4154760"/>
                <a:ext cx="96480" cy="71640"/>
              </a:xfrm>
              <a:custGeom>
                <a:avLst/>
                <a:gdLst/>
                <a:ahLst/>
                <a:rect l="l" t="t" r="r" b="b"/>
                <a:pathLst>
                  <a:path w="122771" h="91654">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w="0">
                <a:noFill/>
              </a:ln>
            </p:spPr>
            <p:style>
              <a:lnRef idx="0"/>
              <a:fillRef idx="0"/>
              <a:effectRef idx="0"/>
              <a:fontRef idx="minor"/>
            </p:style>
          </p:sp>
          <p:sp>
            <p:nvSpPr>
              <p:cNvPr id="618" name="CustomShape 178"/>
              <p:cNvSpPr/>
              <p:nvPr/>
            </p:nvSpPr>
            <p:spPr>
              <a:xfrm>
                <a:off x="5306760" y="4178520"/>
                <a:ext cx="96120" cy="49320"/>
              </a:xfrm>
              <a:custGeom>
                <a:avLst/>
                <a:gdLst/>
                <a:ahLst/>
                <a:rect l="l" t="t" r="r" b="b"/>
                <a:pathLst>
                  <a:path w="122230" h="6380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w="0">
                <a:noFill/>
              </a:ln>
            </p:spPr>
            <p:style>
              <a:lnRef idx="0"/>
              <a:fillRef idx="0"/>
              <a:effectRef idx="0"/>
              <a:fontRef idx="minor"/>
            </p:style>
          </p:sp>
          <p:sp>
            <p:nvSpPr>
              <p:cNvPr id="619" name="CustomShape 179"/>
              <p:cNvSpPr/>
              <p:nvPr/>
            </p:nvSpPr>
            <p:spPr>
              <a:xfrm>
                <a:off x="5210640" y="3716280"/>
                <a:ext cx="167400" cy="483120"/>
              </a:xfrm>
              <a:custGeom>
                <a:avLst/>
                <a:gdLst/>
                <a:ahLst/>
                <a:rect l="l" t="t" r="r" b="b"/>
                <a:pathLst>
                  <a:path w="211613" h="606004">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w="0">
                <a:noFill/>
              </a:ln>
            </p:spPr>
            <p:style>
              <a:lnRef idx="0"/>
              <a:fillRef idx="0"/>
              <a:effectRef idx="0"/>
              <a:fontRef idx="minor"/>
            </p:style>
          </p:sp>
          <p:sp>
            <p:nvSpPr>
              <p:cNvPr id="620" name="CustomShape 180"/>
              <p:cNvSpPr/>
              <p:nvPr/>
            </p:nvSpPr>
            <p:spPr>
              <a:xfrm>
                <a:off x="5233320" y="3413880"/>
                <a:ext cx="106560" cy="104040"/>
              </a:xfrm>
              <a:custGeom>
                <a:avLst/>
                <a:gdLst/>
                <a:ahLst/>
                <a:rect l="l" t="t" r="r" b="b"/>
                <a:pathLst>
                  <a:path w="135319" h="132132">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w="0">
                <a:noFill/>
              </a:ln>
            </p:spPr>
            <p:style>
              <a:lnRef idx="0"/>
              <a:fillRef idx="0"/>
              <a:effectRef idx="0"/>
              <a:fontRef idx="minor"/>
            </p:style>
          </p:sp>
          <p:sp>
            <p:nvSpPr>
              <p:cNvPr id="621" name="CustomShape 181"/>
              <p:cNvSpPr/>
              <p:nvPr/>
            </p:nvSpPr>
            <p:spPr>
              <a:xfrm>
                <a:off x="5358960" y="3439080"/>
                <a:ext cx="151920" cy="300240"/>
              </a:xfrm>
              <a:custGeom>
                <a:avLst/>
                <a:gdLst/>
                <a:ahLst/>
                <a:rect l="l" t="t" r="r" b="b"/>
                <a:pathLst>
                  <a:path w="192267" h="377666">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w="0">
                <a:noFill/>
              </a:ln>
            </p:spPr>
            <p:style>
              <a:lnRef idx="0"/>
              <a:fillRef idx="0"/>
              <a:effectRef idx="0"/>
              <a:fontRef idx="minor"/>
            </p:style>
          </p:sp>
          <p:sp>
            <p:nvSpPr>
              <p:cNvPr id="622" name="CustomShape 182"/>
              <p:cNvSpPr/>
              <p:nvPr/>
            </p:nvSpPr>
            <p:spPr>
              <a:xfrm>
                <a:off x="5204520" y="3428280"/>
                <a:ext cx="173520" cy="352080"/>
              </a:xfrm>
              <a:custGeom>
                <a:avLst/>
                <a:gdLst/>
                <a:ahLst/>
                <a:rect l="l" t="t" r="r" b="b"/>
                <a:pathLst>
                  <a:path w="219367" h="442443">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w="0">
                <a:noFill/>
              </a:ln>
            </p:spPr>
            <p:style>
              <a:lnRef idx="0"/>
              <a:fillRef idx="0"/>
              <a:effectRef idx="0"/>
              <a:fontRef idx="minor"/>
            </p:style>
          </p:sp>
          <p:sp>
            <p:nvSpPr>
              <p:cNvPr id="623" name="CustomShape 183"/>
              <p:cNvSpPr/>
              <p:nvPr/>
            </p:nvSpPr>
            <p:spPr>
              <a:xfrm>
                <a:off x="5229000" y="3304800"/>
                <a:ext cx="115200" cy="140400"/>
              </a:xfrm>
              <a:custGeom>
                <a:avLst/>
                <a:gdLst/>
                <a:ahLst/>
                <a:rect l="l" t="t" r="r" b="b"/>
                <a:pathLst>
                  <a:path w="146094" h="177613">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w="0">
                <a:noFill/>
              </a:ln>
            </p:spPr>
            <p:style>
              <a:lnRef idx="0"/>
              <a:fillRef idx="0"/>
              <a:effectRef idx="0"/>
              <a:fontRef idx="minor"/>
            </p:style>
          </p:sp>
          <p:sp>
            <p:nvSpPr>
              <p:cNvPr id="624" name="CustomShape 184"/>
              <p:cNvSpPr/>
              <p:nvPr/>
            </p:nvSpPr>
            <p:spPr>
              <a:xfrm>
                <a:off x="5218200" y="3292200"/>
                <a:ext cx="121320" cy="119880"/>
              </a:xfrm>
              <a:custGeom>
                <a:avLst/>
                <a:gdLst/>
                <a:ahLst/>
                <a:rect l="l" t="t" r="r" b="b"/>
                <a:pathLst>
                  <a:path w="154031" h="152067">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w="0">
                <a:noFill/>
              </a:ln>
            </p:spPr>
            <p:style>
              <a:lnRef idx="0"/>
              <a:fillRef idx="0"/>
              <a:effectRef idx="0"/>
              <a:fontRef idx="minor"/>
            </p:style>
          </p:sp>
          <p:sp>
            <p:nvSpPr>
              <p:cNvPr id="625" name="CustomShape 185"/>
              <p:cNvSpPr/>
              <p:nvPr/>
            </p:nvSpPr>
            <p:spPr>
              <a:xfrm>
                <a:off x="5195520" y="3498480"/>
                <a:ext cx="155880" cy="268920"/>
              </a:xfrm>
              <a:custGeom>
                <a:avLst/>
                <a:gdLst/>
                <a:ahLst/>
                <a:rect l="l" t="t" r="r" b="b"/>
                <a:pathLst>
                  <a:path w="196972" h="338613">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w="0">
                <a:noFill/>
              </a:ln>
            </p:spPr>
            <p:style>
              <a:lnRef idx="0"/>
              <a:fillRef idx="0"/>
              <a:effectRef idx="0"/>
              <a:fontRef idx="minor"/>
            </p:style>
          </p:sp>
          <p:sp>
            <p:nvSpPr>
              <p:cNvPr id="626" name="CustomShape 186"/>
              <p:cNvSpPr/>
              <p:nvPr/>
            </p:nvSpPr>
            <p:spPr>
              <a:xfrm>
                <a:off x="5363280" y="3581280"/>
                <a:ext cx="180720" cy="243360"/>
              </a:xfrm>
              <a:custGeom>
                <a:avLst/>
                <a:gdLst/>
                <a:ahLst/>
                <a:rect l="l" t="t" r="r" b="b"/>
                <a:pathLst>
                  <a:path w="228028" h="306609">
                    <a:moveTo>
                      <a:pt x="228028" y="0"/>
                    </a:moveTo>
                    <a:lnTo>
                      <a:pt x="156686" y="244030"/>
                    </a:lnTo>
                    <a:lnTo>
                      <a:pt x="0" y="306610"/>
                    </a:lnTo>
                    <a:lnTo>
                      <a:pt x="57150" y="68866"/>
                    </a:lnTo>
                    <a:lnTo>
                      <a:pt x="228028" y="0"/>
                    </a:lnTo>
                    <a:close/>
                  </a:path>
                </a:pathLst>
              </a:custGeom>
              <a:solidFill>
                <a:srgbClr val="f4f4f4"/>
              </a:solidFill>
              <a:ln w="0">
                <a:noFill/>
              </a:ln>
            </p:spPr>
            <p:style>
              <a:lnRef idx="0"/>
              <a:fillRef idx="0"/>
              <a:effectRef idx="0"/>
              <a:fontRef idx="minor"/>
            </p:style>
          </p:sp>
          <p:sp>
            <p:nvSpPr>
              <p:cNvPr id="627" name="CustomShape 187"/>
              <p:cNvSpPr/>
              <p:nvPr/>
            </p:nvSpPr>
            <p:spPr>
              <a:xfrm>
                <a:off x="5331600" y="3735000"/>
                <a:ext cx="91080" cy="43920"/>
              </a:xfrm>
              <a:custGeom>
                <a:avLst/>
                <a:gdLst/>
                <a:ahLst/>
                <a:rect l="l" t="t" r="r" b="b"/>
                <a:pathLst>
                  <a:path w="115992" h="56976">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w="0">
                <a:noFill/>
              </a:ln>
            </p:spPr>
            <p:style>
              <a:lnRef idx="0"/>
              <a:fillRef idx="0"/>
              <a:effectRef idx="0"/>
              <a:fontRef idx="minor"/>
            </p:style>
          </p:sp>
          <p:sp>
            <p:nvSpPr>
              <p:cNvPr id="628" name="CustomShape 188"/>
              <p:cNvSpPr/>
              <p:nvPr/>
            </p:nvSpPr>
            <p:spPr>
              <a:xfrm>
                <a:off x="5465520" y="3706200"/>
                <a:ext cx="55440" cy="45360"/>
              </a:xfrm>
              <a:custGeom>
                <a:avLst/>
                <a:gdLst/>
                <a:ahLst/>
                <a:rect l="l" t="t" r="r" b="b"/>
                <a:pathLst>
                  <a:path w="71478" h="59099">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w="0">
                <a:noFill/>
              </a:ln>
            </p:spPr>
            <p:style>
              <a:lnRef idx="0"/>
              <a:fillRef idx="0"/>
              <a:effectRef idx="0"/>
              <a:fontRef idx="minor"/>
            </p:style>
          </p:sp>
          <p:sp>
            <p:nvSpPr>
              <p:cNvPr id="629" name="CustomShape 189"/>
              <p:cNvSpPr/>
              <p:nvPr/>
            </p:nvSpPr>
            <p:spPr>
              <a:xfrm>
                <a:off x="5341680" y="3429000"/>
                <a:ext cx="54720" cy="80640"/>
              </a:xfrm>
              <a:custGeom>
                <a:avLst/>
                <a:gdLst/>
                <a:ahLst/>
                <a:rect l="l" t="t" r="r" b="b"/>
                <a:pathLst>
                  <a:path w="70866" h="103155">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w="0">
                <a:noFill/>
              </a:ln>
            </p:spPr>
            <p:style>
              <a:lnRef idx="0"/>
              <a:fillRef idx="0"/>
              <a:effectRef idx="0"/>
              <a:fontRef idx="minor"/>
            </p:style>
          </p:sp>
          <p:sp>
            <p:nvSpPr>
              <p:cNvPr id="630" name="CustomShape 190"/>
              <p:cNvSpPr/>
              <p:nvPr/>
            </p:nvSpPr>
            <p:spPr>
              <a:xfrm>
                <a:off x="5184000" y="3484800"/>
                <a:ext cx="66960" cy="100800"/>
              </a:xfrm>
              <a:custGeom>
                <a:avLst/>
                <a:gdLst/>
                <a:ahLst/>
                <a:rect l="l" t="t" r="r" b="b"/>
                <a:pathLst>
                  <a:path w="85975" h="128318">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w="0">
                <a:noFill/>
              </a:ln>
            </p:spPr>
            <p:style>
              <a:lnRef idx="0"/>
              <a:fillRef idx="0"/>
              <a:effectRef idx="0"/>
              <a:fontRef idx="minor"/>
            </p:style>
          </p:sp>
        </p:grpSp>
        <p:sp>
          <p:nvSpPr>
            <p:cNvPr id="631" name="CustomShape 191"/>
            <p:cNvSpPr/>
            <p:nvPr/>
          </p:nvSpPr>
          <p:spPr>
            <a:xfrm>
              <a:off x="7297560" y="1119960"/>
              <a:ext cx="133920" cy="264600"/>
            </a:xfrm>
            <a:custGeom>
              <a:avLst/>
              <a:gdLst/>
              <a:ahLst/>
              <a:rect l="l" t="t" r="r" b="b"/>
              <a:pathLst>
                <a:path w="169617" h="333215">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w="0">
              <a:noFill/>
            </a:ln>
          </p:spPr>
          <p:style>
            <a:lnRef idx="0"/>
            <a:fillRef idx="0"/>
            <a:effectRef idx="0"/>
            <a:fontRef idx="minor"/>
          </p:style>
        </p:sp>
        <p:sp>
          <p:nvSpPr>
            <p:cNvPr id="632" name="CustomShape 192"/>
            <p:cNvSpPr/>
            <p:nvPr/>
          </p:nvSpPr>
          <p:spPr>
            <a:xfrm>
              <a:off x="7309800" y="1745640"/>
              <a:ext cx="91440" cy="70560"/>
            </a:xfrm>
            <a:custGeom>
              <a:avLst/>
              <a:gdLst/>
              <a:ahLst/>
              <a:rect l="l" t="t" r="r" b="b"/>
              <a:pathLst>
                <a:path w="116692" h="9041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w="0">
              <a:noFill/>
            </a:ln>
          </p:spPr>
          <p:style>
            <a:lnRef idx="0"/>
            <a:fillRef idx="0"/>
            <a:effectRef idx="0"/>
            <a:fontRef idx="minor"/>
          </p:style>
        </p:sp>
        <p:sp>
          <p:nvSpPr>
            <p:cNvPr id="633" name="CustomShape 193"/>
            <p:cNvSpPr/>
            <p:nvPr/>
          </p:nvSpPr>
          <p:spPr>
            <a:xfrm>
              <a:off x="7310520" y="1769400"/>
              <a:ext cx="91080" cy="46800"/>
            </a:xfrm>
            <a:custGeom>
              <a:avLst/>
              <a:gdLst/>
              <a:ahLst/>
              <a:rect l="l" t="t" r="r" b="b"/>
              <a:pathLst>
                <a:path w="116196" h="60608">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w="0">
              <a:noFill/>
            </a:ln>
          </p:spPr>
          <p:style>
            <a:lnRef idx="0"/>
            <a:fillRef idx="0"/>
            <a:effectRef idx="0"/>
            <a:fontRef idx="minor"/>
          </p:style>
        </p:sp>
        <p:sp>
          <p:nvSpPr>
            <p:cNvPr id="634" name="CustomShape 194"/>
            <p:cNvSpPr/>
            <p:nvPr/>
          </p:nvSpPr>
          <p:spPr>
            <a:xfrm>
              <a:off x="7197840" y="1680480"/>
              <a:ext cx="91440" cy="67680"/>
            </a:xfrm>
            <a:custGeom>
              <a:avLst/>
              <a:gdLst/>
              <a:ahLst/>
              <a:rect l="l" t="t" r="r" b="b"/>
              <a:pathLst>
                <a:path w="116665" h="87067">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w="0">
              <a:noFill/>
            </a:ln>
          </p:spPr>
          <p:style>
            <a:lnRef idx="0"/>
            <a:fillRef idx="0"/>
            <a:effectRef idx="0"/>
            <a:fontRef idx="minor"/>
          </p:style>
        </p:sp>
        <p:sp>
          <p:nvSpPr>
            <p:cNvPr id="635" name="CustomShape 195"/>
            <p:cNvSpPr/>
            <p:nvPr/>
          </p:nvSpPr>
          <p:spPr>
            <a:xfrm>
              <a:off x="7198200" y="1702800"/>
              <a:ext cx="91080" cy="46800"/>
            </a:xfrm>
            <a:custGeom>
              <a:avLst/>
              <a:gdLst/>
              <a:ahLst/>
              <a:rect l="l" t="t" r="r" b="b"/>
              <a:pathLst>
                <a:path w="116135" h="60608">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w="0">
              <a:noFill/>
            </a:ln>
          </p:spPr>
          <p:style>
            <a:lnRef idx="0"/>
            <a:fillRef idx="0"/>
            <a:effectRef idx="0"/>
            <a:fontRef idx="minor"/>
          </p:style>
        </p:sp>
        <p:sp>
          <p:nvSpPr>
            <p:cNvPr id="636" name="CustomShape 196"/>
            <p:cNvSpPr/>
            <p:nvPr/>
          </p:nvSpPr>
          <p:spPr>
            <a:xfrm>
              <a:off x="7221240" y="1360440"/>
              <a:ext cx="325080" cy="393120"/>
            </a:xfrm>
            <a:custGeom>
              <a:avLst/>
              <a:gdLst/>
              <a:ahLst/>
              <a:rect l="l" t="t" r="r" b="b"/>
              <a:pathLst>
                <a:path w="408631" h="493987">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rgbClr val="00b5dd"/>
            </a:solidFill>
            <a:ln w="0">
              <a:noFill/>
            </a:ln>
          </p:spPr>
          <p:style>
            <a:lnRef idx="0"/>
            <a:fillRef idx="0"/>
            <a:effectRef idx="0"/>
            <a:fontRef idx="minor"/>
          </p:style>
        </p:sp>
        <p:sp>
          <p:nvSpPr>
            <p:cNvPr id="637" name="CustomShape 197"/>
            <p:cNvSpPr/>
            <p:nvPr/>
          </p:nvSpPr>
          <p:spPr>
            <a:xfrm>
              <a:off x="7417800" y="1095480"/>
              <a:ext cx="101160" cy="98280"/>
            </a:xfrm>
            <a:custGeom>
              <a:avLst/>
              <a:gdLst/>
              <a:ahLst/>
              <a:rect l="l" t="t" r="r" b="b"/>
              <a:pathLst>
                <a:path w="128556" h="125075">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w="0">
              <a:noFill/>
            </a:ln>
          </p:spPr>
          <p:style>
            <a:lnRef idx="0"/>
            <a:fillRef idx="0"/>
            <a:effectRef idx="0"/>
            <a:fontRef idx="minor"/>
          </p:style>
        </p:sp>
        <p:sp>
          <p:nvSpPr>
            <p:cNvPr id="638" name="CustomShape 198"/>
            <p:cNvSpPr/>
            <p:nvPr/>
          </p:nvSpPr>
          <p:spPr>
            <a:xfrm>
              <a:off x="7381800" y="1109520"/>
              <a:ext cx="164880" cy="323640"/>
            </a:xfrm>
            <a:custGeom>
              <a:avLst/>
              <a:gdLst/>
              <a:ahLst/>
              <a:rect l="l" t="t" r="r" b="b"/>
              <a:pathLst>
                <a:path w="208599" h="407146">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w="0">
              <a:noFill/>
            </a:ln>
          </p:spPr>
          <p:style>
            <a:lnRef idx="0"/>
            <a:fillRef idx="0"/>
            <a:effectRef idx="0"/>
            <a:fontRef idx="minor"/>
          </p:style>
        </p:sp>
        <p:sp>
          <p:nvSpPr>
            <p:cNvPr id="639" name="CustomShape 199"/>
            <p:cNvSpPr/>
            <p:nvPr/>
          </p:nvSpPr>
          <p:spPr>
            <a:xfrm>
              <a:off x="7413840" y="991800"/>
              <a:ext cx="109080" cy="133200"/>
            </a:xfrm>
            <a:custGeom>
              <a:avLst/>
              <a:gdLst/>
              <a:ahLst/>
              <a:rect l="l" t="t" r="r" b="b"/>
              <a:pathLst>
                <a:path w="138537" h="168686">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w="0">
              <a:noFill/>
            </a:ln>
          </p:spPr>
          <p:style>
            <a:lnRef idx="0"/>
            <a:fillRef idx="0"/>
            <a:effectRef idx="0"/>
            <a:fontRef idx="minor"/>
          </p:style>
        </p:sp>
        <p:sp>
          <p:nvSpPr>
            <p:cNvPr id="640" name="CustomShape 200"/>
            <p:cNvSpPr/>
            <p:nvPr/>
          </p:nvSpPr>
          <p:spPr>
            <a:xfrm>
              <a:off x="7417800" y="979920"/>
              <a:ext cx="115200" cy="113760"/>
            </a:xfrm>
            <a:custGeom>
              <a:avLst/>
              <a:gdLst/>
              <a:ahLst/>
              <a:rect l="l" t="t" r="r" b="b"/>
              <a:pathLst>
                <a:path w="146199" h="14448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w="0">
              <a:noFill/>
            </a:ln>
          </p:spPr>
          <p:style>
            <a:lnRef idx="0"/>
            <a:fillRef idx="0"/>
            <a:effectRef idx="0"/>
            <a:fontRef idx="minor"/>
          </p:style>
        </p:sp>
        <p:sp>
          <p:nvSpPr>
            <p:cNvPr id="641" name="CustomShape 201"/>
            <p:cNvSpPr/>
            <p:nvPr/>
          </p:nvSpPr>
          <p:spPr>
            <a:xfrm>
              <a:off x="7364160" y="1109880"/>
              <a:ext cx="52200" cy="76680"/>
            </a:xfrm>
            <a:custGeom>
              <a:avLst/>
              <a:gdLst/>
              <a:ahLst/>
              <a:rect l="l" t="t" r="r" b="b"/>
              <a:pathLst>
                <a:path w="67341" h="98012">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w="0">
              <a:noFill/>
            </a:ln>
          </p:spPr>
          <p:style>
            <a:lnRef idx="0"/>
            <a:fillRef idx="0"/>
            <a:effectRef idx="0"/>
            <a:fontRef idx="minor"/>
          </p:style>
        </p:sp>
        <p:sp>
          <p:nvSpPr>
            <p:cNvPr id="642" name="CustomShape 202"/>
            <p:cNvSpPr/>
            <p:nvPr/>
          </p:nvSpPr>
          <p:spPr>
            <a:xfrm>
              <a:off x="7794360" y="3551040"/>
              <a:ext cx="538560" cy="310320"/>
            </a:xfrm>
            <a:custGeom>
              <a:avLst/>
              <a:gdLst/>
              <a:ahLst/>
              <a:rect l="l" t="t" r="r" b="b"/>
              <a:pathLst>
                <a:path w="676058" h="390429">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w="0">
              <a:noFill/>
            </a:ln>
          </p:spPr>
          <p:style>
            <a:lnRef idx="0"/>
            <a:fillRef idx="0"/>
            <a:effectRef idx="0"/>
            <a:fontRef idx="minor"/>
          </p:style>
        </p:sp>
        <p:sp>
          <p:nvSpPr>
            <p:cNvPr id="643" name="CustomShape 203"/>
            <p:cNvSpPr/>
            <p:nvPr/>
          </p:nvSpPr>
          <p:spPr>
            <a:xfrm>
              <a:off x="7824960" y="3492000"/>
              <a:ext cx="468000" cy="179640"/>
            </a:xfrm>
            <a:custGeom>
              <a:avLst/>
              <a:gdLst/>
              <a:ahLst/>
              <a:rect l="l" t="t" r="r" b="b"/>
              <a:pathLst>
                <a:path w="587572" h="226763">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w="0">
              <a:noFill/>
            </a:ln>
          </p:spPr>
          <p:style>
            <a:lnRef idx="0"/>
            <a:fillRef idx="0"/>
            <a:effectRef idx="0"/>
            <a:fontRef idx="minor"/>
          </p:style>
        </p:sp>
        <p:sp>
          <p:nvSpPr>
            <p:cNvPr id="644" name="CustomShape 204"/>
            <p:cNvSpPr/>
            <p:nvPr/>
          </p:nvSpPr>
          <p:spPr>
            <a:xfrm>
              <a:off x="7794360" y="3623760"/>
              <a:ext cx="39240" cy="81000"/>
            </a:xfrm>
            <a:custGeom>
              <a:avLst/>
              <a:gdLst/>
              <a:ahLst/>
              <a:rect l="l" t="t" r="r" b="b"/>
              <a:pathLst>
                <a:path w="51339" h="103346">
                  <a:moveTo>
                    <a:pt x="0" y="103346"/>
                  </a:moveTo>
                  <a:lnTo>
                    <a:pt x="95" y="0"/>
                  </a:lnTo>
                  <a:lnTo>
                    <a:pt x="51340" y="86773"/>
                  </a:lnTo>
                  <a:lnTo>
                    <a:pt x="0" y="103346"/>
                  </a:lnTo>
                  <a:close/>
                </a:path>
              </a:pathLst>
            </a:custGeom>
            <a:solidFill>
              <a:srgbClr val="b1b4c4"/>
            </a:solidFill>
            <a:ln w="0">
              <a:noFill/>
            </a:ln>
          </p:spPr>
          <p:style>
            <a:lnRef idx="0"/>
            <a:fillRef idx="0"/>
            <a:effectRef idx="0"/>
            <a:fontRef idx="minor"/>
          </p:style>
        </p:sp>
        <p:sp>
          <p:nvSpPr>
            <p:cNvPr id="645" name="CustomShape 205"/>
            <p:cNvSpPr/>
            <p:nvPr/>
          </p:nvSpPr>
          <p:spPr>
            <a:xfrm>
              <a:off x="8298720" y="3624120"/>
              <a:ext cx="34200" cy="80280"/>
            </a:xfrm>
            <a:custGeom>
              <a:avLst/>
              <a:gdLst/>
              <a:ahLst/>
              <a:rect l="l" t="t" r="r" b="b"/>
              <a:pathLst>
                <a:path w="45148" h="102774">
                  <a:moveTo>
                    <a:pt x="45148" y="102775"/>
                  </a:moveTo>
                  <a:lnTo>
                    <a:pt x="45148" y="0"/>
                  </a:lnTo>
                  <a:lnTo>
                    <a:pt x="0" y="51149"/>
                  </a:lnTo>
                  <a:lnTo>
                    <a:pt x="45148" y="102775"/>
                  </a:lnTo>
                  <a:close/>
                </a:path>
              </a:pathLst>
            </a:custGeom>
            <a:solidFill>
              <a:srgbClr val="b1b4c4"/>
            </a:solidFill>
            <a:ln w="0">
              <a:noFill/>
            </a:ln>
          </p:spPr>
          <p:style>
            <a:lnRef idx="0"/>
            <a:fillRef idx="0"/>
            <a:effectRef idx="0"/>
            <a:fontRef idx="minor"/>
          </p:style>
        </p:sp>
        <p:sp>
          <p:nvSpPr>
            <p:cNvPr id="646" name="CustomShape 206"/>
            <p:cNvSpPr/>
            <p:nvPr/>
          </p:nvSpPr>
          <p:spPr>
            <a:xfrm>
              <a:off x="7842240" y="3535200"/>
              <a:ext cx="448200" cy="257760"/>
            </a:xfrm>
            <a:custGeom>
              <a:avLst/>
              <a:gdLst/>
              <a:ahLst/>
              <a:rect l="l" t="t" r="r" b="b"/>
              <a:pathLst>
                <a:path w="562737" h="324802">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10000"/>
              </a:srgbClr>
            </a:solidFill>
            <a:ln w="0">
              <a:noFill/>
            </a:ln>
          </p:spPr>
          <p:style>
            <a:lnRef idx="0"/>
            <a:fillRef idx="0"/>
            <a:effectRef idx="0"/>
            <a:fontRef idx="minor"/>
          </p:style>
        </p:sp>
        <p:sp>
          <p:nvSpPr>
            <p:cNvPr id="647" name="CustomShape 207"/>
            <p:cNvSpPr/>
            <p:nvPr/>
          </p:nvSpPr>
          <p:spPr>
            <a:xfrm>
              <a:off x="7814880" y="3673800"/>
              <a:ext cx="489600" cy="174600"/>
            </a:xfrm>
            <a:custGeom>
              <a:avLst/>
              <a:gdLst/>
              <a:ahLst/>
              <a:rect l="l" t="t" r="r" b="b"/>
              <a:pathLst>
                <a:path w="614737" h="220544">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w="0">
              <a:noFill/>
            </a:ln>
          </p:spPr>
          <p:style>
            <a:lnRef idx="0"/>
            <a:fillRef idx="0"/>
            <a:effectRef idx="0"/>
            <a:fontRef idx="minor"/>
          </p:style>
        </p:sp>
        <p:sp>
          <p:nvSpPr>
            <p:cNvPr id="648" name="CustomShape 208"/>
            <p:cNvSpPr/>
            <p:nvPr/>
          </p:nvSpPr>
          <p:spPr>
            <a:xfrm>
              <a:off x="7794360" y="3472200"/>
              <a:ext cx="538560" cy="310320"/>
            </a:xfrm>
            <a:custGeom>
              <a:avLst/>
              <a:gdLst/>
              <a:ahLst/>
              <a:rect l="l" t="t" r="r" b="b"/>
              <a:pathLst>
                <a:path w="675989" h="3904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w="0">
              <a:noFill/>
            </a:ln>
          </p:spPr>
          <p:style>
            <a:lnRef idx="0"/>
            <a:fillRef idx="0"/>
            <a:effectRef idx="0"/>
            <a:fontRef idx="minor"/>
          </p:style>
        </p:sp>
        <p:sp>
          <p:nvSpPr>
            <p:cNvPr id="649" name="CustomShape 209"/>
            <p:cNvSpPr/>
            <p:nvPr/>
          </p:nvSpPr>
          <p:spPr>
            <a:xfrm rot="19798200">
              <a:off x="7460280" y="3958200"/>
              <a:ext cx="57600" cy="100800"/>
            </a:xfrm>
            <a:custGeom>
              <a:avLst/>
              <a:gdLst/>
              <a:ahLst/>
              <a:rect l="l" t="t" r="r" b="b"/>
              <a:pathLst>
                <a:path w="74294" h="128587">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10000"/>
              </a:srgbClr>
            </a:solidFill>
            <a:ln w="0">
              <a:noFill/>
            </a:ln>
          </p:spPr>
          <p:style>
            <a:lnRef idx="0"/>
            <a:fillRef idx="0"/>
            <a:effectRef idx="0"/>
            <a:fontRef idx="minor"/>
          </p:style>
        </p:sp>
        <p:sp>
          <p:nvSpPr>
            <p:cNvPr id="650" name="CustomShape 210"/>
            <p:cNvSpPr/>
            <p:nvPr/>
          </p:nvSpPr>
          <p:spPr>
            <a:xfrm>
              <a:off x="7752240" y="3753000"/>
              <a:ext cx="147240" cy="84240"/>
            </a:xfrm>
            <a:custGeom>
              <a:avLst/>
              <a:gdLst/>
              <a:ahLst/>
              <a:rect l="l" t="t" r="r" b="b"/>
              <a:pathLst>
                <a:path w="186213" h="107537">
                  <a:moveTo>
                    <a:pt x="186214" y="25337"/>
                  </a:moveTo>
                  <a:lnTo>
                    <a:pt x="43910" y="107537"/>
                  </a:lnTo>
                  <a:lnTo>
                    <a:pt x="0" y="82105"/>
                  </a:lnTo>
                  <a:lnTo>
                    <a:pt x="142304" y="0"/>
                  </a:lnTo>
                  <a:lnTo>
                    <a:pt x="186214" y="25337"/>
                  </a:lnTo>
                  <a:close/>
                </a:path>
              </a:pathLst>
            </a:custGeom>
            <a:solidFill>
              <a:srgbClr val="b1b4c4"/>
            </a:solidFill>
            <a:ln w="0">
              <a:noFill/>
            </a:ln>
          </p:spPr>
          <p:style>
            <a:lnRef idx="0"/>
            <a:fillRef idx="0"/>
            <a:effectRef idx="0"/>
            <a:fontRef idx="minor"/>
          </p:style>
        </p:sp>
        <p:sp>
          <p:nvSpPr>
            <p:cNvPr id="651" name="CustomShape 211"/>
            <p:cNvSpPr/>
            <p:nvPr/>
          </p:nvSpPr>
          <p:spPr>
            <a:xfrm>
              <a:off x="7787520" y="3773160"/>
              <a:ext cx="111960" cy="104400"/>
            </a:xfrm>
            <a:custGeom>
              <a:avLst/>
              <a:gdLst/>
              <a:ahLst/>
              <a:rect l="l" t="t" r="r" b="b"/>
              <a:pathLst>
                <a:path w="142303" h="132873">
                  <a:moveTo>
                    <a:pt x="142304" y="50768"/>
                  </a:moveTo>
                  <a:lnTo>
                    <a:pt x="0" y="132874"/>
                  </a:lnTo>
                  <a:lnTo>
                    <a:pt x="0" y="82201"/>
                  </a:lnTo>
                  <a:lnTo>
                    <a:pt x="142304" y="0"/>
                  </a:lnTo>
                  <a:lnTo>
                    <a:pt x="142304" y="50768"/>
                  </a:lnTo>
                  <a:close/>
                </a:path>
              </a:pathLst>
            </a:custGeom>
            <a:solidFill>
              <a:srgbClr val="a1a5b5"/>
            </a:solidFill>
            <a:ln w="0">
              <a:noFill/>
            </a:ln>
          </p:spPr>
          <p:style>
            <a:lnRef idx="0"/>
            <a:fillRef idx="0"/>
            <a:effectRef idx="0"/>
            <a:fontRef idx="minor"/>
          </p:style>
        </p:sp>
        <p:sp>
          <p:nvSpPr>
            <p:cNvPr id="652" name="CustomShape 212"/>
            <p:cNvSpPr/>
            <p:nvPr/>
          </p:nvSpPr>
          <p:spPr>
            <a:xfrm>
              <a:off x="7466040" y="3799800"/>
              <a:ext cx="343080" cy="252360"/>
            </a:xfrm>
            <a:custGeom>
              <a:avLst/>
              <a:gdLst/>
              <a:ahLst/>
              <a:rect l="l" t="t" r="r" b="b"/>
              <a:pathLst>
                <a:path w="431291" h="317858">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rgbClr val="00b5dd"/>
            </a:solidFill>
            <a:ln w="0">
              <a:noFill/>
            </a:ln>
          </p:spPr>
          <p:style>
            <a:lnRef idx="0"/>
            <a:fillRef idx="0"/>
            <a:effectRef idx="0"/>
            <a:fontRef idx="minor"/>
          </p:style>
        </p:sp>
        <p:sp>
          <p:nvSpPr>
            <p:cNvPr id="653" name="CustomShape 213"/>
            <p:cNvSpPr/>
            <p:nvPr/>
          </p:nvSpPr>
          <p:spPr>
            <a:xfrm rot="19798200">
              <a:off x="7460280" y="3958200"/>
              <a:ext cx="57600" cy="100800"/>
            </a:xfrm>
            <a:custGeom>
              <a:avLst/>
              <a:gdLst/>
              <a:ahLst/>
              <a:rect l="l" t="t" r="r" b="b"/>
              <a:pathLst>
                <a:path w="74294" h="128587">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7bb9"/>
            </a:solidFill>
            <a:ln w="0">
              <a:noFill/>
            </a:ln>
          </p:spPr>
          <p:style>
            <a:lnRef idx="0"/>
            <a:fillRef idx="0"/>
            <a:effectRef idx="0"/>
            <a:fontRef idx="minor"/>
          </p:style>
        </p:sp>
        <p:sp>
          <p:nvSpPr>
            <p:cNvPr id="654" name="CustomShape 214"/>
            <p:cNvSpPr/>
            <p:nvPr/>
          </p:nvSpPr>
          <p:spPr>
            <a:xfrm>
              <a:off x="8113320" y="4275360"/>
              <a:ext cx="343800" cy="197640"/>
            </a:xfrm>
            <a:custGeom>
              <a:avLst/>
              <a:gdLst/>
              <a:ahLst/>
              <a:rect l="l" t="t" r="r" b="b"/>
              <a:pathLst>
                <a:path w="432244" h="249555">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w="0">
              <a:noFill/>
            </a:ln>
          </p:spPr>
          <p:style>
            <a:lnRef idx="0"/>
            <a:fillRef idx="0"/>
            <a:effectRef idx="0"/>
            <a:fontRef idx="minor"/>
          </p:style>
        </p:sp>
        <p:sp>
          <p:nvSpPr>
            <p:cNvPr id="655" name="CustomShape 215"/>
            <p:cNvSpPr/>
            <p:nvPr/>
          </p:nvSpPr>
          <p:spPr>
            <a:xfrm>
              <a:off x="8345520" y="3658680"/>
              <a:ext cx="77400" cy="170640"/>
            </a:xfrm>
            <a:custGeom>
              <a:avLst/>
              <a:gdLst/>
              <a:ahLst/>
              <a:rect l="l" t="t" r="r" b="b"/>
              <a:pathLst>
                <a:path w="99113" h="215741">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w="0">
              <a:noFill/>
            </a:ln>
          </p:spPr>
          <p:style>
            <a:lnRef idx="0"/>
            <a:fillRef idx="0"/>
            <a:effectRef idx="0"/>
            <a:fontRef idx="minor"/>
          </p:style>
        </p:sp>
        <p:sp>
          <p:nvSpPr>
            <p:cNvPr id="656" name="CustomShape 216"/>
            <p:cNvSpPr/>
            <p:nvPr/>
          </p:nvSpPr>
          <p:spPr>
            <a:xfrm>
              <a:off x="8356680" y="3587760"/>
              <a:ext cx="55080" cy="107640"/>
            </a:xfrm>
            <a:custGeom>
              <a:avLst/>
              <a:gdLst/>
              <a:ahLst/>
              <a:rect l="l" t="t" r="r" b="b"/>
              <a:pathLst>
                <a:path w="71246" h="13709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w="0">
              <a:noFill/>
            </a:ln>
          </p:spPr>
          <p:style>
            <a:lnRef idx="0"/>
            <a:fillRef idx="0"/>
            <a:effectRef idx="0"/>
            <a:fontRef idx="minor"/>
          </p:style>
        </p:sp>
        <p:sp>
          <p:nvSpPr>
            <p:cNvPr id="657" name="CustomShape 217"/>
            <p:cNvSpPr/>
            <p:nvPr/>
          </p:nvSpPr>
          <p:spPr>
            <a:xfrm>
              <a:off x="8165160" y="4346280"/>
              <a:ext cx="120960" cy="66960"/>
            </a:xfrm>
            <a:custGeom>
              <a:avLst/>
              <a:gdLst/>
              <a:ahLst/>
              <a:rect l="l" t="t" r="r" b="b"/>
              <a:pathLst>
                <a:path w="153698" h="86203">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w="0">
              <a:noFill/>
            </a:ln>
          </p:spPr>
          <p:style>
            <a:lnRef idx="0"/>
            <a:fillRef idx="0"/>
            <a:effectRef idx="0"/>
            <a:fontRef idx="minor"/>
          </p:style>
        </p:sp>
        <p:sp>
          <p:nvSpPr>
            <p:cNvPr id="658" name="CustomShape 218"/>
            <p:cNvSpPr/>
            <p:nvPr/>
          </p:nvSpPr>
          <p:spPr>
            <a:xfrm>
              <a:off x="8165160" y="4358160"/>
              <a:ext cx="119160" cy="55440"/>
            </a:xfrm>
            <a:custGeom>
              <a:avLst/>
              <a:gdLst/>
              <a:ahLst/>
              <a:rect l="l" t="t" r="r" b="b"/>
              <a:pathLst>
                <a:path w="151113" h="71804">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w="0">
              <a:noFill/>
            </a:ln>
          </p:spPr>
          <p:style>
            <a:lnRef idx="0"/>
            <a:fillRef idx="0"/>
            <a:effectRef idx="0"/>
            <a:fontRef idx="minor"/>
          </p:style>
        </p:sp>
        <p:sp>
          <p:nvSpPr>
            <p:cNvPr id="659" name="CustomShape 219"/>
            <p:cNvSpPr/>
            <p:nvPr/>
          </p:nvSpPr>
          <p:spPr>
            <a:xfrm>
              <a:off x="8255160" y="4305960"/>
              <a:ext cx="120960" cy="67320"/>
            </a:xfrm>
            <a:custGeom>
              <a:avLst/>
              <a:gdLst/>
              <a:ahLst/>
              <a:rect l="l" t="t" r="r" b="b"/>
              <a:pathLst>
                <a:path w="153698" h="86245">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w="0">
              <a:noFill/>
            </a:ln>
          </p:spPr>
          <p:style>
            <a:lnRef idx="0"/>
            <a:fillRef idx="0"/>
            <a:effectRef idx="0"/>
            <a:fontRef idx="minor"/>
          </p:style>
        </p:sp>
        <p:sp>
          <p:nvSpPr>
            <p:cNvPr id="660" name="CustomShape 220"/>
            <p:cNvSpPr/>
            <p:nvPr/>
          </p:nvSpPr>
          <p:spPr>
            <a:xfrm>
              <a:off x="8255160" y="4317840"/>
              <a:ext cx="119160" cy="55440"/>
            </a:xfrm>
            <a:custGeom>
              <a:avLst/>
              <a:gdLst/>
              <a:ahLst/>
              <a:rect l="l" t="t" r="r" b="b"/>
              <a:pathLst>
                <a:path w="151113" h="71804">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w="0">
              <a:noFill/>
            </a:ln>
          </p:spPr>
          <p:style>
            <a:lnRef idx="0"/>
            <a:fillRef idx="0"/>
            <a:effectRef idx="0"/>
            <a:fontRef idx="minor"/>
          </p:style>
        </p:sp>
        <p:sp>
          <p:nvSpPr>
            <p:cNvPr id="661" name="CustomShape 221"/>
            <p:cNvSpPr/>
            <p:nvPr/>
          </p:nvSpPr>
          <p:spPr>
            <a:xfrm>
              <a:off x="8198280" y="3858120"/>
              <a:ext cx="177840" cy="505440"/>
            </a:xfrm>
            <a:custGeom>
              <a:avLst/>
              <a:gdLst/>
              <a:ahLst/>
              <a:rect l="l" t="t" r="r" b="b"/>
              <a:pathLst>
                <a:path w="224738" h="634412">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w="0">
              <a:noFill/>
            </a:ln>
          </p:spPr>
          <p:style>
            <a:lnRef idx="0"/>
            <a:fillRef idx="0"/>
            <a:effectRef idx="0"/>
            <a:fontRef idx="minor"/>
          </p:style>
        </p:sp>
        <p:sp>
          <p:nvSpPr>
            <p:cNvPr id="662" name="CustomShape 222"/>
            <p:cNvSpPr/>
            <p:nvPr/>
          </p:nvSpPr>
          <p:spPr>
            <a:xfrm>
              <a:off x="8224560" y="3442320"/>
              <a:ext cx="128520" cy="207000"/>
            </a:xfrm>
            <a:custGeom>
              <a:avLst/>
              <a:gdLst/>
              <a:ahLst/>
              <a:rect l="l" t="t" r="r" b="b"/>
              <a:pathLst>
                <a:path w="163123" h="261076">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w="0">
              <a:noFill/>
            </a:ln>
          </p:spPr>
          <p:style>
            <a:lnRef idx="0"/>
            <a:fillRef idx="0"/>
            <a:effectRef idx="0"/>
            <a:fontRef idx="minor"/>
          </p:style>
        </p:sp>
        <p:sp>
          <p:nvSpPr>
            <p:cNvPr id="663" name="CustomShape 223"/>
            <p:cNvSpPr/>
            <p:nvPr/>
          </p:nvSpPr>
          <p:spPr>
            <a:xfrm>
              <a:off x="8197200" y="3589920"/>
              <a:ext cx="198720" cy="330480"/>
            </a:xfrm>
            <a:custGeom>
              <a:avLst/>
              <a:gdLst/>
              <a:ahLst/>
              <a:rect l="l" t="t" r="r" b="b"/>
              <a:pathLst>
                <a:path w="250857" h="415389">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w="0">
              <a:noFill/>
            </a:ln>
          </p:spPr>
          <p:style>
            <a:lnRef idx="0"/>
            <a:fillRef idx="0"/>
            <a:effectRef idx="0"/>
            <a:fontRef idx="minor"/>
          </p:style>
        </p:sp>
        <p:sp>
          <p:nvSpPr>
            <p:cNvPr id="664" name="CustomShape 224"/>
            <p:cNvSpPr/>
            <p:nvPr/>
          </p:nvSpPr>
          <p:spPr>
            <a:xfrm>
              <a:off x="8001000" y="3631680"/>
              <a:ext cx="252720" cy="196560"/>
            </a:xfrm>
            <a:custGeom>
              <a:avLst/>
              <a:gdLst/>
              <a:ahLst/>
              <a:rect l="l" t="t" r="r" b="b"/>
              <a:pathLst>
                <a:path w="318504" h="248122">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w="0">
              <a:noFill/>
            </a:ln>
          </p:spPr>
          <p:style>
            <a:lnRef idx="0"/>
            <a:fillRef idx="0"/>
            <a:effectRef idx="0"/>
            <a:fontRef idx="minor"/>
          </p:style>
        </p:sp>
        <p:sp>
          <p:nvSpPr>
            <p:cNvPr id="665" name="CustomShape 225"/>
            <p:cNvSpPr/>
            <p:nvPr/>
          </p:nvSpPr>
          <p:spPr>
            <a:xfrm>
              <a:off x="8187120" y="3627360"/>
              <a:ext cx="75600" cy="111600"/>
            </a:xfrm>
            <a:custGeom>
              <a:avLst/>
              <a:gdLst/>
              <a:ahLst/>
              <a:rect l="l" t="t" r="r" b="b"/>
              <a:pathLst>
                <a:path w="96916" h="141862">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w="0">
              <a:noFill/>
            </a:ln>
          </p:spPr>
          <p:style>
            <a:lnRef idx="0"/>
            <a:fillRef idx="0"/>
            <a:effectRef idx="0"/>
            <a:fontRef idx="minor"/>
          </p:style>
        </p:sp>
        <p:sp>
          <p:nvSpPr>
            <p:cNvPr id="666" name="CustomShape 226"/>
            <p:cNvSpPr/>
            <p:nvPr/>
          </p:nvSpPr>
          <p:spPr>
            <a:xfrm>
              <a:off x="8224200" y="3432960"/>
              <a:ext cx="124560" cy="137520"/>
            </a:xfrm>
            <a:custGeom>
              <a:avLst/>
              <a:gdLst/>
              <a:ahLst/>
              <a:rect l="l" t="t" r="r" b="b"/>
              <a:pathLst>
                <a:path w="158142" h="174304">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w="0">
              <a:noFill/>
            </a:ln>
          </p:spPr>
          <p:style>
            <a:lnRef idx="0"/>
            <a:fillRef idx="0"/>
            <a:effectRef idx="0"/>
            <a:fontRef idx="minor"/>
          </p:style>
        </p:sp>
        <p:grpSp>
          <p:nvGrpSpPr>
            <p:cNvPr id="667" name="Group 227"/>
            <p:cNvGrpSpPr/>
            <p:nvPr/>
          </p:nvGrpSpPr>
          <p:grpSpPr>
            <a:xfrm>
              <a:off x="6544800" y="927000"/>
              <a:ext cx="262440" cy="199080"/>
              <a:chOff x="6544800" y="927000"/>
              <a:chExt cx="262440" cy="199080"/>
            </a:xfrm>
          </p:grpSpPr>
          <p:sp>
            <p:nvSpPr>
              <p:cNvPr id="668" name="CustomShape 228"/>
              <p:cNvSpPr/>
              <p:nvPr/>
            </p:nvSpPr>
            <p:spPr>
              <a:xfrm>
                <a:off x="6566760" y="982440"/>
                <a:ext cx="240480" cy="13788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669" name="CustomShape 229"/>
              <p:cNvSpPr/>
              <p:nvPr/>
            </p:nvSpPr>
            <p:spPr>
              <a:xfrm>
                <a:off x="6680160" y="1017000"/>
                <a:ext cx="61560" cy="3492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670" name="CustomShape 230"/>
              <p:cNvSpPr/>
              <p:nvPr/>
            </p:nvSpPr>
            <p:spPr>
              <a:xfrm>
                <a:off x="6566760" y="1033200"/>
                <a:ext cx="240480" cy="9288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671" name="CustomShape 231"/>
              <p:cNvSpPr/>
              <p:nvPr/>
            </p:nvSpPr>
            <p:spPr>
              <a:xfrm>
                <a:off x="6544800" y="928800"/>
                <a:ext cx="171720" cy="19368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672" name="CustomShape 232"/>
              <p:cNvSpPr/>
              <p:nvPr/>
            </p:nvSpPr>
            <p:spPr>
              <a:xfrm>
                <a:off x="6547680" y="927000"/>
                <a:ext cx="171360" cy="19440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grpSp>
          <p:nvGrpSpPr>
            <p:cNvPr id="673" name="Group 233"/>
            <p:cNvGrpSpPr/>
            <p:nvPr/>
          </p:nvGrpSpPr>
          <p:grpSpPr>
            <a:xfrm>
              <a:off x="7210440" y="1314360"/>
              <a:ext cx="262440" cy="198720"/>
              <a:chOff x="7210440" y="1314360"/>
              <a:chExt cx="262440" cy="198720"/>
            </a:xfrm>
          </p:grpSpPr>
          <p:sp>
            <p:nvSpPr>
              <p:cNvPr id="674" name="CustomShape 234"/>
              <p:cNvSpPr/>
              <p:nvPr/>
            </p:nvSpPr>
            <p:spPr>
              <a:xfrm>
                <a:off x="7232400" y="1369800"/>
                <a:ext cx="240480" cy="13788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675" name="CustomShape 235"/>
              <p:cNvSpPr/>
              <p:nvPr/>
            </p:nvSpPr>
            <p:spPr>
              <a:xfrm>
                <a:off x="7345800" y="1404000"/>
                <a:ext cx="61560" cy="3492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676" name="CustomShape 236"/>
              <p:cNvSpPr/>
              <p:nvPr/>
            </p:nvSpPr>
            <p:spPr>
              <a:xfrm>
                <a:off x="7232400" y="1420200"/>
                <a:ext cx="240480" cy="9288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677" name="CustomShape 237"/>
              <p:cNvSpPr/>
              <p:nvPr/>
            </p:nvSpPr>
            <p:spPr>
              <a:xfrm>
                <a:off x="7210440" y="1315800"/>
                <a:ext cx="171720" cy="19368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678" name="CustomShape 238"/>
              <p:cNvSpPr/>
              <p:nvPr/>
            </p:nvSpPr>
            <p:spPr>
              <a:xfrm>
                <a:off x="7213320" y="1314360"/>
                <a:ext cx="171360" cy="19440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sp>
          <p:nvSpPr>
            <p:cNvPr id="679" name="CustomShape 239"/>
            <p:cNvSpPr/>
            <p:nvPr/>
          </p:nvSpPr>
          <p:spPr>
            <a:xfrm>
              <a:off x="7450920" y="1163160"/>
              <a:ext cx="124560" cy="351360"/>
            </a:xfrm>
            <a:custGeom>
              <a:avLst/>
              <a:gdLst/>
              <a:ahLst/>
              <a:rect l="l" t="t" r="r" b="b"/>
              <a:pathLst>
                <a:path w="157949" h="441664">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w="0">
              <a:noFill/>
            </a:ln>
          </p:spPr>
          <p:style>
            <a:lnRef idx="0"/>
            <a:fillRef idx="0"/>
            <a:effectRef idx="0"/>
            <a:fontRef idx="minor"/>
          </p:style>
        </p:sp>
        <p:sp>
          <p:nvSpPr>
            <p:cNvPr id="680" name="CustomShape 240"/>
            <p:cNvSpPr/>
            <p:nvPr/>
          </p:nvSpPr>
          <p:spPr>
            <a:xfrm>
              <a:off x="7509600" y="1160280"/>
              <a:ext cx="70920" cy="96840"/>
            </a:xfrm>
            <a:custGeom>
              <a:avLst/>
              <a:gdLst/>
              <a:ahLst/>
              <a:rect l="l" t="t" r="r" b="b"/>
              <a:pathLst>
                <a:path w="90963" h="123358">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w="0">
              <a:noFill/>
            </a:ln>
          </p:spPr>
          <p:style>
            <a:lnRef idx="0"/>
            <a:fillRef idx="0"/>
            <a:effectRef idx="0"/>
            <a:fontRef idx="minor"/>
          </p:style>
        </p:sp>
        <p:grpSp>
          <p:nvGrpSpPr>
            <p:cNvPr id="681" name="Group 241"/>
            <p:cNvGrpSpPr/>
            <p:nvPr/>
          </p:nvGrpSpPr>
          <p:grpSpPr>
            <a:xfrm>
              <a:off x="8180280" y="2407320"/>
              <a:ext cx="778680" cy="1194480"/>
              <a:chOff x="8180280" y="2407320"/>
              <a:chExt cx="778680" cy="1194480"/>
            </a:xfrm>
          </p:grpSpPr>
          <p:sp>
            <p:nvSpPr>
              <p:cNvPr id="682" name="CustomShape 242"/>
              <p:cNvSpPr/>
              <p:nvPr/>
            </p:nvSpPr>
            <p:spPr>
              <a:xfrm flipH="1">
                <a:off x="8491680" y="3330360"/>
                <a:ext cx="284040" cy="163440"/>
              </a:xfrm>
              <a:custGeom>
                <a:avLst/>
                <a:gdLst/>
                <a:ahLst/>
                <a:rect l="l" t="t" r="r" b="b"/>
                <a:pathLst>
                  <a:path w="357473" h="206406">
                    <a:moveTo>
                      <a:pt x="178689" y="206407"/>
                    </a:moveTo>
                    <a:lnTo>
                      <a:pt x="0" y="103251"/>
                    </a:lnTo>
                    <a:lnTo>
                      <a:pt x="178689" y="0"/>
                    </a:lnTo>
                    <a:lnTo>
                      <a:pt x="357473" y="103251"/>
                    </a:lnTo>
                    <a:lnTo>
                      <a:pt x="178689" y="206407"/>
                    </a:lnTo>
                    <a:close/>
                  </a:path>
                </a:pathLst>
              </a:custGeom>
              <a:solidFill>
                <a:srgbClr val="d6d8e5">
                  <a:alpha val="30000"/>
                </a:srgbClr>
              </a:solidFill>
              <a:ln w="0">
                <a:noFill/>
              </a:ln>
            </p:spPr>
            <p:style>
              <a:lnRef idx="0"/>
              <a:fillRef idx="0"/>
              <a:effectRef idx="0"/>
              <a:fontRef idx="minor"/>
            </p:style>
          </p:sp>
          <p:sp>
            <p:nvSpPr>
              <p:cNvPr id="683" name="CustomShape 243"/>
              <p:cNvSpPr/>
              <p:nvPr/>
            </p:nvSpPr>
            <p:spPr>
              <a:xfrm flipH="1">
                <a:off x="8265240" y="3197880"/>
                <a:ext cx="284040" cy="163440"/>
              </a:xfrm>
              <a:custGeom>
                <a:avLst/>
                <a:gdLst/>
                <a:ahLst/>
                <a:rect l="l" t="t" r="r" b="b"/>
                <a:pathLst>
                  <a:path w="357473" h="206406">
                    <a:moveTo>
                      <a:pt x="178784" y="206407"/>
                    </a:moveTo>
                    <a:lnTo>
                      <a:pt x="0" y="103251"/>
                    </a:lnTo>
                    <a:lnTo>
                      <a:pt x="178784" y="0"/>
                    </a:lnTo>
                    <a:lnTo>
                      <a:pt x="357473" y="103251"/>
                    </a:lnTo>
                    <a:lnTo>
                      <a:pt x="178784" y="206407"/>
                    </a:lnTo>
                    <a:close/>
                  </a:path>
                </a:pathLst>
              </a:custGeom>
              <a:solidFill>
                <a:srgbClr val="d6d8e5">
                  <a:alpha val="30000"/>
                </a:srgbClr>
              </a:solidFill>
              <a:ln w="0">
                <a:noFill/>
              </a:ln>
            </p:spPr>
            <p:style>
              <a:lnRef idx="0"/>
              <a:fillRef idx="0"/>
              <a:effectRef idx="0"/>
              <a:fontRef idx="minor"/>
            </p:style>
          </p:sp>
          <p:sp>
            <p:nvSpPr>
              <p:cNvPr id="684" name="CustomShape 244"/>
              <p:cNvSpPr/>
              <p:nvPr/>
            </p:nvSpPr>
            <p:spPr>
              <a:xfrm flipH="1">
                <a:off x="8180280" y="2407320"/>
                <a:ext cx="284040" cy="163080"/>
              </a:xfrm>
              <a:custGeom>
                <a:avLst/>
                <a:gdLst/>
                <a:ahLst/>
                <a:rect l="l" t="t" r="r" b="b"/>
                <a:pathLst>
                  <a:path w="357473" h="206311">
                    <a:moveTo>
                      <a:pt x="178784" y="206312"/>
                    </a:moveTo>
                    <a:lnTo>
                      <a:pt x="0" y="103156"/>
                    </a:lnTo>
                    <a:lnTo>
                      <a:pt x="178784" y="0"/>
                    </a:lnTo>
                    <a:lnTo>
                      <a:pt x="357473" y="103156"/>
                    </a:lnTo>
                    <a:lnTo>
                      <a:pt x="178784" y="206312"/>
                    </a:lnTo>
                    <a:close/>
                  </a:path>
                </a:pathLst>
              </a:custGeom>
              <a:solidFill>
                <a:srgbClr val="00b5dd"/>
              </a:solidFill>
              <a:ln w="0">
                <a:noFill/>
              </a:ln>
            </p:spPr>
            <p:style>
              <a:lnRef idx="0"/>
              <a:fillRef idx="0"/>
              <a:effectRef idx="0"/>
              <a:fontRef idx="minor"/>
            </p:style>
          </p:sp>
          <p:sp>
            <p:nvSpPr>
              <p:cNvPr id="685" name="CustomShape 245"/>
              <p:cNvSpPr/>
              <p:nvPr/>
            </p:nvSpPr>
            <p:spPr>
              <a:xfrm flipH="1">
                <a:off x="8323200" y="2490120"/>
                <a:ext cx="141120" cy="824040"/>
              </a:xfrm>
              <a:custGeom>
                <a:avLst/>
                <a:gdLst/>
                <a:ahLst/>
                <a:rect l="l" t="t" r="r" b="b"/>
                <a:pathLst>
                  <a:path w="178784" h="1032319">
                    <a:moveTo>
                      <a:pt x="178784" y="1032320"/>
                    </a:moveTo>
                    <a:lnTo>
                      <a:pt x="0" y="929068"/>
                    </a:lnTo>
                    <a:lnTo>
                      <a:pt x="0" y="0"/>
                    </a:lnTo>
                    <a:lnTo>
                      <a:pt x="178784" y="103251"/>
                    </a:lnTo>
                    <a:lnTo>
                      <a:pt x="178784" y="1032320"/>
                    </a:lnTo>
                    <a:close/>
                  </a:path>
                </a:pathLst>
              </a:custGeom>
              <a:solidFill>
                <a:srgbClr val="00b5dd"/>
              </a:solidFill>
              <a:ln w="0">
                <a:noFill/>
              </a:ln>
            </p:spPr>
            <p:style>
              <a:lnRef idx="0"/>
              <a:fillRef idx="0"/>
              <a:effectRef idx="0"/>
              <a:fontRef idx="minor"/>
            </p:style>
          </p:sp>
          <p:sp>
            <p:nvSpPr>
              <p:cNvPr id="686" name="CustomShape 246"/>
              <p:cNvSpPr/>
              <p:nvPr/>
            </p:nvSpPr>
            <p:spPr>
              <a:xfrm flipH="1">
                <a:off x="8323200" y="2490120"/>
                <a:ext cx="141120" cy="824040"/>
              </a:xfrm>
              <a:custGeom>
                <a:avLst/>
                <a:gdLst/>
                <a:ahLst/>
                <a:rect l="l" t="t" r="r" b="b"/>
                <a:pathLst>
                  <a:path w="178784" h="1032319">
                    <a:moveTo>
                      <a:pt x="178784" y="1032320"/>
                    </a:moveTo>
                    <a:lnTo>
                      <a:pt x="0" y="929068"/>
                    </a:lnTo>
                    <a:lnTo>
                      <a:pt x="0" y="0"/>
                    </a:lnTo>
                    <a:lnTo>
                      <a:pt x="178784" y="103251"/>
                    </a:lnTo>
                    <a:lnTo>
                      <a:pt x="178784" y="1032320"/>
                    </a:lnTo>
                    <a:close/>
                  </a:path>
                </a:pathLst>
              </a:custGeom>
              <a:solidFill>
                <a:srgbClr val="000000">
                  <a:alpha val="10000"/>
                </a:srgbClr>
              </a:solidFill>
              <a:ln w="0">
                <a:noFill/>
              </a:ln>
            </p:spPr>
            <p:style>
              <a:lnRef idx="0"/>
              <a:fillRef idx="0"/>
              <a:effectRef idx="0"/>
              <a:fontRef idx="minor"/>
            </p:style>
          </p:sp>
          <p:sp>
            <p:nvSpPr>
              <p:cNvPr id="687" name="CustomShape 247"/>
              <p:cNvSpPr/>
              <p:nvPr/>
            </p:nvSpPr>
            <p:spPr>
              <a:xfrm flipH="1">
                <a:off x="8180280" y="2490120"/>
                <a:ext cx="141120" cy="824040"/>
              </a:xfrm>
              <a:custGeom>
                <a:avLst/>
                <a:gdLst/>
                <a:ahLst/>
                <a:rect l="l" t="t" r="r" b="b"/>
                <a:pathLst>
                  <a:path w="178689" h="1032319">
                    <a:moveTo>
                      <a:pt x="178689" y="929068"/>
                    </a:moveTo>
                    <a:lnTo>
                      <a:pt x="0" y="1032320"/>
                    </a:lnTo>
                    <a:lnTo>
                      <a:pt x="0" y="103251"/>
                    </a:lnTo>
                    <a:lnTo>
                      <a:pt x="178689" y="0"/>
                    </a:lnTo>
                    <a:lnTo>
                      <a:pt x="178689" y="929068"/>
                    </a:lnTo>
                    <a:close/>
                  </a:path>
                </a:pathLst>
              </a:custGeom>
              <a:solidFill>
                <a:srgbClr val="007bb9"/>
              </a:solidFill>
              <a:ln w="0">
                <a:noFill/>
              </a:ln>
            </p:spPr>
            <p:style>
              <a:lnRef idx="0"/>
              <a:fillRef idx="0"/>
              <a:effectRef idx="0"/>
              <a:fontRef idx="minor"/>
            </p:style>
          </p:sp>
          <p:sp>
            <p:nvSpPr>
              <p:cNvPr id="688" name="CustomShape 248"/>
              <p:cNvSpPr/>
              <p:nvPr/>
            </p:nvSpPr>
            <p:spPr>
              <a:xfrm flipH="1">
                <a:off x="8394840" y="2778480"/>
                <a:ext cx="284040" cy="163440"/>
              </a:xfrm>
              <a:custGeom>
                <a:avLst/>
                <a:gdLst/>
                <a:ahLst/>
                <a:rect l="l" t="t" r="r" b="b"/>
                <a:pathLst>
                  <a:path w="357473" h="206501">
                    <a:moveTo>
                      <a:pt x="178784" y="206502"/>
                    </a:moveTo>
                    <a:lnTo>
                      <a:pt x="0" y="103251"/>
                    </a:lnTo>
                    <a:lnTo>
                      <a:pt x="178784" y="0"/>
                    </a:lnTo>
                    <a:lnTo>
                      <a:pt x="357473" y="103251"/>
                    </a:lnTo>
                    <a:lnTo>
                      <a:pt x="178784" y="206502"/>
                    </a:lnTo>
                    <a:close/>
                  </a:path>
                </a:pathLst>
              </a:custGeom>
              <a:solidFill>
                <a:srgbClr val="00b5dd"/>
              </a:solidFill>
              <a:ln w="0">
                <a:noFill/>
              </a:ln>
            </p:spPr>
            <p:style>
              <a:lnRef idx="0"/>
              <a:fillRef idx="0"/>
              <a:effectRef idx="0"/>
              <a:fontRef idx="minor"/>
            </p:style>
          </p:sp>
          <p:sp>
            <p:nvSpPr>
              <p:cNvPr id="689" name="CustomShape 249"/>
              <p:cNvSpPr/>
              <p:nvPr/>
            </p:nvSpPr>
            <p:spPr>
              <a:xfrm flipH="1">
                <a:off x="8537760" y="2861280"/>
                <a:ext cx="141120" cy="575640"/>
              </a:xfrm>
              <a:custGeom>
                <a:avLst/>
                <a:gdLst/>
                <a:ahLst/>
                <a:rect l="l" t="t" r="r" b="b"/>
                <a:pathLst>
                  <a:path w="178784" h="721899">
                    <a:moveTo>
                      <a:pt x="178784" y="721900"/>
                    </a:moveTo>
                    <a:lnTo>
                      <a:pt x="0" y="618744"/>
                    </a:lnTo>
                    <a:lnTo>
                      <a:pt x="0" y="0"/>
                    </a:lnTo>
                    <a:lnTo>
                      <a:pt x="178784" y="103251"/>
                    </a:lnTo>
                    <a:lnTo>
                      <a:pt x="178784" y="721900"/>
                    </a:lnTo>
                    <a:close/>
                  </a:path>
                </a:pathLst>
              </a:custGeom>
              <a:solidFill>
                <a:srgbClr val="00b5dd"/>
              </a:solidFill>
              <a:ln w="0">
                <a:noFill/>
              </a:ln>
            </p:spPr>
            <p:style>
              <a:lnRef idx="0"/>
              <a:fillRef idx="0"/>
              <a:effectRef idx="0"/>
              <a:fontRef idx="minor"/>
            </p:style>
          </p:sp>
          <p:sp>
            <p:nvSpPr>
              <p:cNvPr id="690" name="CustomShape 250"/>
              <p:cNvSpPr/>
              <p:nvPr/>
            </p:nvSpPr>
            <p:spPr>
              <a:xfrm flipH="1">
                <a:off x="8537760" y="2861280"/>
                <a:ext cx="141120" cy="575640"/>
              </a:xfrm>
              <a:custGeom>
                <a:avLst/>
                <a:gdLst/>
                <a:ahLst/>
                <a:rect l="l" t="t" r="r" b="b"/>
                <a:pathLst>
                  <a:path w="178784" h="721899">
                    <a:moveTo>
                      <a:pt x="178784" y="721900"/>
                    </a:moveTo>
                    <a:lnTo>
                      <a:pt x="0" y="618744"/>
                    </a:lnTo>
                    <a:lnTo>
                      <a:pt x="0" y="0"/>
                    </a:lnTo>
                    <a:lnTo>
                      <a:pt x="178784" y="103251"/>
                    </a:lnTo>
                    <a:lnTo>
                      <a:pt x="178784" y="721900"/>
                    </a:lnTo>
                    <a:close/>
                  </a:path>
                </a:pathLst>
              </a:custGeom>
              <a:solidFill>
                <a:srgbClr val="000000">
                  <a:alpha val="10000"/>
                </a:srgbClr>
              </a:solidFill>
              <a:ln w="0">
                <a:noFill/>
              </a:ln>
            </p:spPr>
            <p:style>
              <a:lnRef idx="0"/>
              <a:fillRef idx="0"/>
              <a:effectRef idx="0"/>
              <a:fontRef idx="minor"/>
            </p:style>
          </p:sp>
          <p:sp>
            <p:nvSpPr>
              <p:cNvPr id="691" name="CustomShape 251"/>
              <p:cNvSpPr/>
              <p:nvPr/>
            </p:nvSpPr>
            <p:spPr>
              <a:xfrm flipH="1">
                <a:off x="8394840" y="2861280"/>
                <a:ext cx="141120" cy="575640"/>
              </a:xfrm>
              <a:custGeom>
                <a:avLst/>
                <a:gdLst/>
                <a:ahLst/>
                <a:rect l="l" t="t" r="r" b="b"/>
                <a:pathLst>
                  <a:path w="178688" h="721899">
                    <a:moveTo>
                      <a:pt x="178689" y="618744"/>
                    </a:moveTo>
                    <a:lnTo>
                      <a:pt x="0" y="721900"/>
                    </a:lnTo>
                    <a:lnTo>
                      <a:pt x="0" y="103251"/>
                    </a:lnTo>
                    <a:lnTo>
                      <a:pt x="178689" y="0"/>
                    </a:lnTo>
                    <a:lnTo>
                      <a:pt x="178689" y="618744"/>
                    </a:lnTo>
                    <a:close/>
                  </a:path>
                </a:pathLst>
              </a:custGeom>
              <a:solidFill>
                <a:srgbClr val="007bb9"/>
              </a:solidFill>
              <a:ln w="0">
                <a:noFill/>
              </a:ln>
            </p:spPr>
            <p:style>
              <a:lnRef idx="0"/>
              <a:fillRef idx="0"/>
              <a:effectRef idx="0"/>
              <a:fontRef idx="minor"/>
            </p:style>
          </p:sp>
          <p:sp>
            <p:nvSpPr>
              <p:cNvPr id="692" name="CustomShape 252"/>
              <p:cNvSpPr/>
              <p:nvPr/>
            </p:nvSpPr>
            <p:spPr>
              <a:xfrm flipH="1">
                <a:off x="8674560" y="3438360"/>
                <a:ext cx="284040" cy="163440"/>
              </a:xfrm>
              <a:custGeom>
                <a:avLst/>
                <a:gdLst/>
                <a:ahLst/>
                <a:rect l="l" t="t" r="r" b="b"/>
                <a:pathLst>
                  <a:path w="357473" h="206406">
                    <a:moveTo>
                      <a:pt x="178784" y="206407"/>
                    </a:moveTo>
                    <a:lnTo>
                      <a:pt x="0" y="103251"/>
                    </a:lnTo>
                    <a:lnTo>
                      <a:pt x="178784" y="0"/>
                    </a:lnTo>
                    <a:lnTo>
                      <a:pt x="357473" y="103251"/>
                    </a:lnTo>
                    <a:lnTo>
                      <a:pt x="178784" y="206407"/>
                    </a:lnTo>
                    <a:close/>
                  </a:path>
                </a:pathLst>
              </a:custGeom>
              <a:solidFill>
                <a:srgbClr val="d6d8e5">
                  <a:alpha val="30000"/>
                </a:srgbClr>
              </a:solidFill>
              <a:ln w="0">
                <a:noFill/>
              </a:ln>
            </p:spPr>
            <p:style>
              <a:lnRef idx="0"/>
              <a:fillRef idx="0"/>
              <a:effectRef idx="0"/>
              <a:fontRef idx="minor"/>
            </p:style>
          </p:sp>
          <p:sp>
            <p:nvSpPr>
              <p:cNvPr id="693" name="CustomShape 253"/>
              <p:cNvSpPr/>
              <p:nvPr/>
            </p:nvSpPr>
            <p:spPr>
              <a:xfrm flipH="1">
                <a:off x="8623080" y="3170880"/>
                <a:ext cx="284040" cy="163440"/>
              </a:xfrm>
              <a:custGeom>
                <a:avLst/>
                <a:gdLst/>
                <a:ahLst/>
                <a:rect l="l" t="t" r="r" b="b"/>
                <a:pathLst>
                  <a:path w="357473" h="206406">
                    <a:moveTo>
                      <a:pt x="178784" y="206407"/>
                    </a:moveTo>
                    <a:lnTo>
                      <a:pt x="0" y="103156"/>
                    </a:lnTo>
                    <a:lnTo>
                      <a:pt x="178689" y="0"/>
                    </a:lnTo>
                    <a:lnTo>
                      <a:pt x="357473" y="103156"/>
                    </a:lnTo>
                    <a:lnTo>
                      <a:pt x="178784" y="206407"/>
                    </a:lnTo>
                    <a:close/>
                  </a:path>
                </a:pathLst>
              </a:custGeom>
              <a:solidFill>
                <a:srgbClr val="00b5dd"/>
              </a:solidFill>
              <a:ln w="0">
                <a:noFill/>
              </a:ln>
            </p:spPr>
            <p:style>
              <a:lnRef idx="0"/>
              <a:fillRef idx="0"/>
              <a:effectRef idx="0"/>
              <a:fontRef idx="minor"/>
            </p:style>
          </p:sp>
          <p:sp>
            <p:nvSpPr>
              <p:cNvPr id="694" name="CustomShape 254"/>
              <p:cNvSpPr/>
              <p:nvPr/>
            </p:nvSpPr>
            <p:spPr>
              <a:xfrm flipH="1">
                <a:off x="8766000" y="3253320"/>
                <a:ext cx="141120" cy="317520"/>
              </a:xfrm>
              <a:custGeom>
                <a:avLst/>
                <a:gdLst/>
                <a:ahLst/>
                <a:rect l="l" t="t" r="r" b="b"/>
                <a:pathLst>
                  <a:path w="178784" h="399097">
                    <a:moveTo>
                      <a:pt x="178784" y="399098"/>
                    </a:moveTo>
                    <a:lnTo>
                      <a:pt x="0" y="295846"/>
                    </a:lnTo>
                    <a:lnTo>
                      <a:pt x="0" y="0"/>
                    </a:lnTo>
                    <a:lnTo>
                      <a:pt x="178784" y="103251"/>
                    </a:lnTo>
                    <a:lnTo>
                      <a:pt x="178784" y="399098"/>
                    </a:lnTo>
                    <a:close/>
                  </a:path>
                </a:pathLst>
              </a:custGeom>
              <a:solidFill>
                <a:srgbClr val="00b5dd"/>
              </a:solidFill>
              <a:ln w="0">
                <a:noFill/>
              </a:ln>
            </p:spPr>
            <p:style>
              <a:lnRef idx="0"/>
              <a:fillRef idx="0"/>
              <a:effectRef idx="0"/>
              <a:fontRef idx="minor"/>
            </p:style>
          </p:sp>
          <p:sp>
            <p:nvSpPr>
              <p:cNvPr id="695" name="CustomShape 255"/>
              <p:cNvSpPr/>
              <p:nvPr/>
            </p:nvSpPr>
            <p:spPr>
              <a:xfrm flipH="1">
                <a:off x="8766000" y="3253320"/>
                <a:ext cx="141120" cy="317520"/>
              </a:xfrm>
              <a:custGeom>
                <a:avLst/>
                <a:gdLst/>
                <a:ahLst/>
                <a:rect l="l" t="t" r="r" b="b"/>
                <a:pathLst>
                  <a:path w="178784" h="399097">
                    <a:moveTo>
                      <a:pt x="178784" y="399098"/>
                    </a:moveTo>
                    <a:lnTo>
                      <a:pt x="0" y="295846"/>
                    </a:lnTo>
                    <a:lnTo>
                      <a:pt x="0" y="0"/>
                    </a:lnTo>
                    <a:lnTo>
                      <a:pt x="178784" y="103251"/>
                    </a:lnTo>
                    <a:lnTo>
                      <a:pt x="178784" y="399098"/>
                    </a:lnTo>
                    <a:close/>
                  </a:path>
                </a:pathLst>
              </a:custGeom>
              <a:solidFill>
                <a:srgbClr val="000000">
                  <a:alpha val="10000"/>
                </a:srgbClr>
              </a:solidFill>
              <a:ln w="0">
                <a:noFill/>
              </a:ln>
            </p:spPr>
            <p:style>
              <a:lnRef idx="0"/>
              <a:fillRef idx="0"/>
              <a:effectRef idx="0"/>
              <a:fontRef idx="minor"/>
            </p:style>
          </p:sp>
          <p:sp>
            <p:nvSpPr>
              <p:cNvPr id="696" name="CustomShape 256"/>
              <p:cNvSpPr/>
              <p:nvPr/>
            </p:nvSpPr>
            <p:spPr>
              <a:xfrm flipH="1">
                <a:off x="8623080" y="3253320"/>
                <a:ext cx="141120" cy="317520"/>
              </a:xfrm>
              <a:custGeom>
                <a:avLst/>
                <a:gdLst/>
                <a:ahLst/>
                <a:rect l="l" t="t" r="r" b="b"/>
                <a:pathLst>
                  <a:path w="178689" h="399097">
                    <a:moveTo>
                      <a:pt x="178689" y="295846"/>
                    </a:moveTo>
                    <a:lnTo>
                      <a:pt x="0" y="399098"/>
                    </a:lnTo>
                    <a:lnTo>
                      <a:pt x="0" y="103251"/>
                    </a:lnTo>
                    <a:lnTo>
                      <a:pt x="178689" y="0"/>
                    </a:lnTo>
                    <a:lnTo>
                      <a:pt x="178689" y="295846"/>
                    </a:lnTo>
                    <a:close/>
                  </a:path>
                </a:pathLst>
              </a:custGeom>
              <a:solidFill>
                <a:srgbClr val="007bb9"/>
              </a:solidFill>
              <a:ln w="0">
                <a:noFill/>
              </a:ln>
            </p:spPr>
            <p:style>
              <a:lnRef idx="0"/>
              <a:fillRef idx="0"/>
              <a:effectRef idx="0"/>
              <a:fontRef idx="minor"/>
            </p:style>
          </p:sp>
          <p:sp>
            <p:nvSpPr>
              <p:cNvPr id="697" name="CustomShape 257"/>
              <p:cNvSpPr/>
              <p:nvPr/>
            </p:nvSpPr>
            <p:spPr>
              <a:xfrm flipH="1">
                <a:off x="8453160" y="2547000"/>
                <a:ext cx="121680" cy="240840"/>
              </a:xfrm>
              <a:custGeom>
                <a:avLst/>
                <a:gdLst/>
                <a:ahLst/>
                <a:rect l="l" t="t" r="r" b="b"/>
                <a:pathLst>
                  <a:path w="154251" h="303342">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w="0">
                <a:noFill/>
              </a:ln>
            </p:spPr>
            <p:style>
              <a:lnRef idx="0"/>
              <a:fillRef idx="0"/>
              <a:effectRef idx="0"/>
              <a:fontRef idx="minor"/>
            </p:style>
          </p:sp>
          <p:sp>
            <p:nvSpPr>
              <p:cNvPr id="698" name="CustomShape 258"/>
              <p:cNvSpPr/>
              <p:nvPr/>
            </p:nvSpPr>
            <p:spPr>
              <a:xfrm flipH="1">
                <a:off x="8464680" y="3116880"/>
                <a:ext cx="83520" cy="64080"/>
              </a:xfrm>
              <a:custGeom>
                <a:avLst/>
                <a:gdLst/>
                <a:ahLst/>
                <a:rect l="l" t="t" r="r" b="b"/>
                <a:pathLst>
                  <a:path w="106588" h="82319">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w="0">
                <a:noFill/>
              </a:ln>
            </p:spPr>
            <p:style>
              <a:lnRef idx="0"/>
              <a:fillRef idx="0"/>
              <a:effectRef idx="0"/>
              <a:fontRef idx="minor"/>
            </p:style>
          </p:sp>
          <p:sp>
            <p:nvSpPr>
              <p:cNvPr id="699" name="CustomShape 259"/>
              <p:cNvSpPr/>
              <p:nvPr/>
            </p:nvSpPr>
            <p:spPr>
              <a:xfrm flipH="1">
                <a:off x="8465040" y="3138840"/>
                <a:ext cx="83160" cy="42480"/>
              </a:xfrm>
              <a:custGeom>
                <a:avLst/>
                <a:gdLst/>
                <a:ahLst/>
                <a:rect l="l" t="t" r="r" b="b"/>
                <a:pathLst>
                  <a:path w="106123" h="55368">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w="0">
                <a:noFill/>
              </a:ln>
            </p:spPr>
            <p:style>
              <a:lnRef idx="0"/>
              <a:fillRef idx="0"/>
              <a:effectRef idx="0"/>
              <a:fontRef idx="minor"/>
            </p:style>
          </p:sp>
          <p:sp>
            <p:nvSpPr>
              <p:cNvPr id="700" name="CustomShape 260"/>
              <p:cNvSpPr/>
              <p:nvPr/>
            </p:nvSpPr>
            <p:spPr>
              <a:xfrm flipH="1">
                <a:off x="8362440" y="3057480"/>
                <a:ext cx="83520" cy="61920"/>
              </a:xfrm>
              <a:custGeom>
                <a:avLst/>
                <a:gdLst/>
                <a:ahLst/>
                <a:rect l="l" t="t" r="r" b="b"/>
                <a:pathLst>
                  <a:path w="106576" h="7951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w="0">
                <a:noFill/>
              </a:ln>
            </p:spPr>
            <p:style>
              <a:lnRef idx="0"/>
              <a:fillRef idx="0"/>
              <a:effectRef idx="0"/>
              <a:fontRef idx="minor"/>
            </p:style>
          </p:sp>
          <p:sp>
            <p:nvSpPr>
              <p:cNvPr id="701" name="CustomShape 261"/>
              <p:cNvSpPr/>
              <p:nvPr/>
            </p:nvSpPr>
            <p:spPr>
              <a:xfrm flipH="1">
                <a:off x="8362440" y="3078000"/>
                <a:ext cx="83160" cy="42480"/>
              </a:xfrm>
              <a:custGeom>
                <a:avLst/>
                <a:gdLst/>
                <a:ahLst/>
                <a:rect l="l" t="t" r="r" b="b"/>
                <a:pathLst>
                  <a:path w="106154" h="5532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w="0">
                <a:noFill/>
              </a:ln>
            </p:spPr>
            <p:style>
              <a:lnRef idx="0"/>
              <a:fillRef idx="0"/>
              <a:effectRef idx="0"/>
              <a:fontRef idx="minor"/>
            </p:style>
          </p:sp>
          <p:sp>
            <p:nvSpPr>
              <p:cNvPr id="702" name="CustomShape 262"/>
              <p:cNvSpPr/>
              <p:nvPr/>
            </p:nvSpPr>
            <p:spPr>
              <a:xfrm flipH="1">
                <a:off x="8383680" y="2765880"/>
                <a:ext cx="296280" cy="358560"/>
              </a:xfrm>
              <a:custGeom>
                <a:avLst/>
                <a:gdLst/>
                <a:ahLst/>
                <a:rect l="l" t="t" r="r" b="b"/>
                <a:pathLst>
                  <a:path w="372536" h="450662">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w="0">
                <a:noFill/>
              </a:ln>
            </p:spPr>
            <p:style>
              <a:lnRef idx="0"/>
              <a:fillRef idx="0"/>
              <a:effectRef idx="0"/>
              <a:fontRef idx="minor"/>
            </p:style>
          </p:sp>
          <p:sp>
            <p:nvSpPr>
              <p:cNvPr id="703" name="CustomShape 263"/>
              <p:cNvSpPr/>
              <p:nvPr/>
            </p:nvSpPr>
            <p:spPr>
              <a:xfrm flipH="1">
                <a:off x="8563320" y="2524680"/>
                <a:ext cx="91800" cy="89280"/>
              </a:xfrm>
              <a:custGeom>
                <a:avLst/>
                <a:gdLst/>
                <a:ahLst/>
                <a:rect l="l" t="t" r="r" b="b"/>
                <a:pathLst>
                  <a:path w="117160" h="11402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w="0">
                <a:noFill/>
              </a:ln>
            </p:spPr>
            <p:style>
              <a:lnRef idx="0"/>
              <a:fillRef idx="0"/>
              <a:effectRef idx="0"/>
              <a:fontRef idx="minor"/>
            </p:style>
          </p:sp>
          <p:sp>
            <p:nvSpPr>
              <p:cNvPr id="704" name="CustomShape 264"/>
              <p:cNvSpPr/>
              <p:nvPr/>
            </p:nvSpPr>
            <p:spPr>
              <a:xfrm flipH="1">
                <a:off x="8529840" y="2537640"/>
                <a:ext cx="149760" cy="294840"/>
              </a:xfrm>
              <a:custGeom>
                <a:avLst/>
                <a:gdLst/>
                <a:ahLst/>
                <a:rect l="l" t="t" r="r" b="b"/>
                <a:pathLst>
                  <a:path w="189574" h="370837">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w="0">
                <a:noFill/>
              </a:ln>
            </p:spPr>
            <p:style>
              <a:lnRef idx="0"/>
              <a:fillRef idx="0"/>
              <a:effectRef idx="0"/>
              <a:fontRef idx="minor"/>
            </p:style>
          </p:sp>
          <p:sp>
            <p:nvSpPr>
              <p:cNvPr id="705" name="CustomShape 265"/>
              <p:cNvSpPr/>
              <p:nvPr/>
            </p:nvSpPr>
            <p:spPr>
              <a:xfrm flipH="1">
                <a:off x="8559360" y="2430360"/>
                <a:ext cx="99360" cy="121320"/>
              </a:xfrm>
              <a:custGeom>
                <a:avLst/>
                <a:gdLst/>
                <a:ahLst/>
                <a:rect l="l" t="t" r="r" b="b"/>
                <a:pathLst>
                  <a:path w="126365" h="153696">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w="0">
                <a:noFill/>
              </a:ln>
            </p:spPr>
            <p:style>
              <a:lnRef idx="0"/>
              <a:fillRef idx="0"/>
              <a:effectRef idx="0"/>
              <a:fontRef idx="minor"/>
            </p:style>
          </p:sp>
          <p:sp>
            <p:nvSpPr>
              <p:cNvPr id="706" name="CustomShape 266"/>
              <p:cNvSpPr/>
              <p:nvPr/>
            </p:nvSpPr>
            <p:spPr>
              <a:xfrm flipH="1">
                <a:off x="8562960" y="2419200"/>
                <a:ext cx="104760" cy="103680"/>
              </a:xfrm>
              <a:custGeom>
                <a:avLst/>
                <a:gdLst/>
                <a:ahLst/>
                <a:rect l="l" t="t" r="r" b="b"/>
                <a:pathLst>
                  <a:path w="133256" h="131805">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w="0">
                <a:noFill/>
              </a:ln>
            </p:spPr>
            <p:style>
              <a:lnRef idx="0"/>
              <a:fillRef idx="0"/>
              <a:effectRef idx="0"/>
              <a:fontRef idx="minor"/>
            </p:style>
          </p:sp>
          <p:sp>
            <p:nvSpPr>
              <p:cNvPr id="707" name="CustomShape 267"/>
              <p:cNvSpPr/>
              <p:nvPr/>
            </p:nvSpPr>
            <p:spPr>
              <a:xfrm flipH="1">
                <a:off x="8514000" y="2538000"/>
                <a:ext cx="47520" cy="69120"/>
              </a:xfrm>
              <a:custGeom>
                <a:avLst/>
                <a:gdLst/>
                <a:ahLst/>
                <a:rect l="l" t="t" r="r" b="b"/>
                <a:pathLst>
                  <a:path w="61436" h="88868">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w="0">
                <a:noFill/>
              </a:ln>
            </p:spPr>
            <p:style>
              <a:lnRef idx="0"/>
              <a:fillRef idx="0"/>
              <a:effectRef idx="0"/>
              <a:fontRef idx="minor"/>
            </p:style>
          </p:sp>
          <p:grpSp>
            <p:nvGrpSpPr>
              <p:cNvPr id="708" name="Group 268"/>
              <p:cNvGrpSpPr/>
              <p:nvPr/>
            </p:nvGrpSpPr>
            <p:grpSpPr>
              <a:xfrm>
                <a:off x="8378280" y="2724840"/>
                <a:ext cx="237240" cy="179280"/>
                <a:chOff x="8378280" y="2724840"/>
                <a:chExt cx="237240" cy="179280"/>
              </a:xfrm>
            </p:grpSpPr>
            <p:sp>
              <p:nvSpPr>
                <p:cNvPr id="709" name="CustomShape 269"/>
                <p:cNvSpPr/>
                <p:nvPr/>
              </p:nvSpPr>
              <p:spPr>
                <a:xfrm>
                  <a:off x="8398440" y="2774880"/>
                  <a:ext cx="217080" cy="12420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710" name="CustomShape 270"/>
                <p:cNvSpPr/>
                <p:nvPr/>
              </p:nvSpPr>
              <p:spPr>
                <a:xfrm>
                  <a:off x="8500680" y="2806200"/>
                  <a:ext cx="55440" cy="3132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711" name="CustomShape 271"/>
                <p:cNvSpPr/>
                <p:nvPr/>
              </p:nvSpPr>
              <p:spPr>
                <a:xfrm>
                  <a:off x="8398440" y="2820600"/>
                  <a:ext cx="217080" cy="8352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712" name="CustomShape 272"/>
                <p:cNvSpPr/>
                <p:nvPr/>
              </p:nvSpPr>
              <p:spPr>
                <a:xfrm>
                  <a:off x="8378280" y="2726280"/>
                  <a:ext cx="155160" cy="17460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713" name="CustomShape 273"/>
                <p:cNvSpPr/>
                <p:nvPr/>
              </p:nvSpPr>
              <p:spPr>
                <a:xfrm>
                  <a:off x="8380800" y="2724840"/>
                  <a:ext cx="154440" cy="17532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sp>
            <p:nvSpPr>
              <p:cNvPr id="714" name="CustomShape 274"/>
              <p:cNvSpPr/>
              <p:nvPr/>
            </p:nvSpPr>
            <p:spPr>
              <a:xfrm flipH="1">
                <a:off x="8593560" y="2586960"/>
                <a:ext cx="112680" cy="320040"/>
              </a:xfrm>
              <a:custGeom>
                <a:avLst/>
                <a:gdLst/>
                <a:ahLst/>
                <a:rect l="l" t="t" r="r" b="b"/>
                <a:pathLst>
                  <a:path w="143174" h="402337">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w="0">
                <a:noFill/>
              </a:ln>
            </p:spPr>
            <p:style>
              <a:lnRef idx="0"/>
              <a:fillRef idx="0"/>
              <a:effectRef idx="0"/>
              <a:fontRef idx="minor"/>
            </p:style>
          </p:sp>
          <p:sp>
            <p:nvSpPr>
              <p:cNvPr id="715" name="CustomShape 275"/>
              <p:cNvSpPr/>
              <p:nvPr/>
            </p:nvSpPr>
            <p:spPr>
              <a:xfrm flipH="1">
                <a:off x="8646840" y="2583360"/>
                <a:ext cx="64440" cy="88560"/>
              </a:xfrm>
              <a:custGeom>
                <a:avLst/>
                <a:gdLst/>
                <a:ahLst/>
                <a:rect l="l" t="t" r="r" b="b"/>
                <a:pathLst>
                  <a:path w="82772" h="112806">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w="0">
                <a:noFill/>
              </a:ln>
            </p:spPr>
            <p:style>
              <a:lnRef idx="0"/>
              <a:fillRef idx="0"/>
              <a:effectRef idx="0"/>
              <a:fontRef idx="minor"/>
            </p:style>
          </p:sp>
        </p:grpSp>
      </p:grpSp>
      <p:sp>
        <p:nvSpPr>
          <p:cNvPr id="716" name="CustomShape 276"/>
          <p:cNvSpPr/>
          <p:nvPr/>
        </p:nvSpPr>
        <p:spPr>
          <a:xfrm>
            <a:off x="203400" y="1153800"/>
            <a:ext cx="4960800" cy="1414440"/>
          </a:xfrm>
          <a:prstGeom prst="rect">
            <a:avLst/>
          </a:prstGeom>
          <a:noFill/>
          <a:ln w="0">
            <a:noFill/>
          </a:ln>
        </p:spPr>
        <p:style>
          <a:lnRef idx="0"/>
          <a:fillRef idx="0"/>
          <a:effectRef idx="0"/>
          <a:fontRef idx="minor"/>
        </p:style>
        <p:txBody>
          <a:bodyPr lIns="0" rIns="0" tIns="0" bIns="0" anchor="ctr">
            <a:noAutofit/>
          </a:bodyPr>
          <a:p>
            <a:pPr>
              <a:lnSpc>
                <a:spcPct val="90000"/>
              </a:lnSpc>
              <a:buNone/>
            </a:pPr>
            <a:r>
              <a:rPr b="0" lang="en-IN" sz="4800" spc="-1" strike="noStrike">
                <a:solidFill>
                  <a:srgbClr val="007bb9"/>
                </a:solidFill>
                <a:latin typeface="Raleway Thin"/>
                <a:ea typeface="Raleway Thin"/>
              </a:rPr>
              <a:t>Stock Market Price Prediction</a:t>
            </a:r>
            <a:endParaRPr b="0" lang="en-IN" sz="4800" spc="-1" strike="noStrike">
              <a:latin typeface="Arial"/>
            </a:endParaRPr>
          </a:p>
        </p:txBody>
      </p:sp>
      <p:grpSp>
        <p:nvGrpSpPr>
          <p:cNvPr id="717" name="Group 277"/>
          <p:cNvGrpSpPr/>
          <p:nvPr/>
        </p:nvGrpSpPr>
        <p:grpSpPr>
          <a:xfrm>
            <a:off x="288000" y="4392000"/>
            <a:ext cx="1800360" cy="360000"/>
            <a:chOff x="288000" y="4392000"/>
            <a:chExt cx="1800360" cy="360000"/>
          </a:xfrm>
        </p:grpSpPr>
        <p:sp>
          <p:nvSpPr>
            <p:cNvPr id="718" name="Line 278"/>
            <p:cNvSpPr/>
            <p:nvPr/>
          </p:nvSpPr>
          <p:spPr>
            <a:xfrm>
              <a:off x="648000" y="4392000"/>
              <a:ext cx="180000" cy="180000"/>
            </a:xfrm>
            <a:prstGeom prst="line">
              <a:avLst/>
            </a:prstGeom>
            <a:ln w="19080">
              <a:solidFill>
                <a:srgbClr val="3465a4"/>
              </a:solidFill>
              <a:round/>
            </a:ln>
          </p:spPr>
          <p:style>
            <a:lnRef idx="0"/>
            <a:fillRef idx="0"/>
            <a:effectRef idx="0"/>
            <a:fontRef idx="minor"/>
          </p:style>
        </p:sp>
        <p:sp>
          <p:nvSpPr>
            <p:cNvPr id="719" name="Line 279"/>
            <p:cNvSpPr/>
            <p:nvPr/>
          </p:nvSpPr>
          <p:spPr>
            <a:xfrm flipH="1">
              <a:off x="648000" y="4572000"/>
              <a:ext cx="180000" cy="180000"/>
            </a:xfrm>
            <a:prstGeom prst="line">
              <a:avLst/>
            </a:prstGeom>
            <a:ln w="19080">
              <a:solidFill>
                <a:srgbClr val="3465a4"/>
              </a:solidFill>
              <a:round/>
            </a:ln>
          </p:spPr>
          <p:style>
            <a:lnRef idx="0"/>
            <a:fillRef idx="0"/>
            <a:effectRef idx="0"/>
            <a:fontRef idx="minor"/>
          </p:style>
        </p:sp>
        <p:sp>
          <p:nvSpPr>
            <p:cNvPr id="720" name="Line 280"/>
            <p:cNvSpPr/>
            <p:nvPr/>
          </p:nvSpPr>
          <p:spPr>
            <a:xfrm>
              <a:off x="828000" y="4392000"/>
              <a:ext cx="180000" cy="180000"/>
            </a:xfrm>
            <a:prstGeom prst="line">
              <a:avLst/>
            </a:prstGeom>
            <a:ln w="19080">
              <a:solidFill>
                <a:srgbClr val="3465a4"/>
              </a:solidFill>
              <a:round/>
            </a:ln>
          </p:spPr>
          <p:style>
            <a:lnRef idx="0"/>
            <a:fillRef idx="0"/>
            <a:effectRef idx="0"/>
            <a:fontRef idx="minor"/>
          </p:style>
        </p:sp>
        <p:sp>
          <p:nvSpPr>
            <p:cNvPr id="721" name="Line 281"/>
            <p:cNvSpPr/>
            <p:nvPr/>
          </p:nvSpPr>
          <p:spPr>
            <a:xfrm flipH="1">
              <a:off x="828360" y="4572000"/>
              <a:ext cx="180000" cy="180000"/>
            </a:xfrm>
            <a:prstGeom prst="line">
              <a:avLst/>
            </a:prstGeom>
            <a:ln w="19080">
              <a:solidFill>
                <a:srgbClr val="3465a4"/>
              </a:solidFill>
              <a:round/>
            </a:ln>
          </p:spPr>
          <p:style>
            <a:lnRef idx="0"/>
            <a:fillRef idx="0"/>
            <a:effectRef idx="0"/>
            <a:fontRef idx="minor"/>
          </p:style>
        </p:sp>
        <p:sp>
          <p:nvSpPr>
            <p:cNvPr id="722" name="Line 282"/>
            <p:cNvSpPr/>
            <p:nvPr/>
          </p:nvSpPr>
          <p:spPr>
            <a:xfrm>
              <a:off x="468360" y="4392000"/>
              <a:ext cx="180000" cy="180000"/>
            </a:xfrm>
            <a:prstGeom prst="line">
              <a:avLst/>
            </a:prstGeom>
            <a:ln w="19080">
              <a:solidFill>
                <a:srgbClr val="3465a4"/>
              </a:solidFill>
              <a:round/>
            </a:ln>
          </p:spPr>
          <p:style>
            <a:lnRef idx="0"/>
            <a:fillRef idx="0"/>
            <a:effectRef idx="0"/>
            <a:fontRef idx="minor"/>
          </p:style>
        </p:sp>
        <p:sp>
          <p:nvSpPr>
            <p:cNvPr id="723" name="Line 283"/>
            <p:cNvSpPr/>
            <p:nvPr/>
          </p:nvSpPr>
          <p:spPr>
            <a:xfrm flipH="1">
              <a:off x="468000" y="4572000"/>
              <a:ext cx="180000" cy="180000"/>
            </a:xfrm>
            <a:prstGeom prst="line">
              <a:avLst/>
            </a:prstGeom>
            <a:ln w="19080">
              <a:solidFill>
                <a:srgbClr val="3465a4"/>
              </a:solidFill>
              <a:round/>
            </a:ln>
          </p:spPr>
          <p:style>
            <a:lnRef idx="0"/>
            <a:fillRef idx="0"/>
            <a:effectRef idx="0"/>
            <a:fontRef idx="minor"/>
          </p:style>
        </p:sp>
        <p:sp>
          <p:nvSpPr>
            <p:cNvPr id="724" name="Line 284"/>
            <p:cNvSpPr/>
            <p:nvPr/>
          </p:nvSpPr>
          <p:spPr>
            <a:xfrm>
              <a:off x="1188000" y="4392000"/>
              <a:ext cx="180000" cy="180000"/>
            </a:xfrm>
            <a:prstGeom prst="line">
              <a:avLst/>
            </a:prstGeom>
            <a:ln w="19080">
              <a:solidFill>
                <a:srgbClr val="3465a4"/>
              </a:solidFill>
              <a:round/>
            </a:ln>
          </p:spPr>
          <p:style>
            <a:lnRef idx="0"/>
            <a:fillRef idx="0"/>
            <a:effectRef idx="0"/>
            <a:fontRef idx="minor"/>
          </p:style>
        </p:sp>
        <p:sp>
          <p:nvSpPr>
            <p:cNvPr id="725" name="Line 285"/>
            <p:cNvSpPr/>
            <p:nvPr/>
          </p:nvSpPr>
          <p:spPr>
            <a:xfrm flipH="1">
              <a:off x="1188000" y="4572000"/>
              <a:ext cx="180000" cy="180000"/>
            </a:xfrm>
            <a:prstGeom prst="line">
              <a:avLst/>
            </a:prstGeom>
            <a:ln w="19080">
              <a:solidFill>
                <a:srgbClr val="3465a4"/>
              </a:solidFill>
              <a:round/>
            </a:ln>
          </p:spPr>
          <p:style>
            <a:lnRef idx="0"/>
            <a:fillRef idx="0"/>
            <a:effectRef idx="0"/>
            <a:fontRef idx="minor"/>
          </p:style>
        </p:sp>
        <p:sp>
          <p:nvSpPr>
            <p:cNvPr id="726" name="Line 286"/>
            <p:cNvSpPr/>
            <p:nvPr/>
          </p:nvSpPr>
          <p:spPr>
            <a:xfrm>
              <a:off x="1368000" y="4392000"/>
              <a:ext cx="180000" cy="180000"/>
            </a:xfrm>
            <a:prstGeom prst="line">
              <a:avLst/>
            </a:prstGeom>
            <a:ln w="19080">
              <a:solidFill>
                <a:srgbClr val="3465a4"/>
              </a:solidFill>
              <a:round/>
            </a:ln>
          </p:spPr>
          <p:style>
            <a:lnRef idx="0"/>
            <a:fillRef idx="0"/>
            <a:effectRef idx="0"/>
            <a:fontRef idx="minor"/>
          </p:style>
        </p:sp>
        <p:sp>
          <p:nvSpPr>
            <p:cNvPr id="727" name="Line 287"/>
            <p:cNvSpPr/>
            <p:nvPr/>
          </p:nvSpPr>
          <p:spPr>
            <a:xfrm flipH="1">
              <a:off x="1368000" y="4572000"/>
              <a:ext cx="180000" cy="180000"/>
            </a:xfrm>
            <a:prstGeom prst="line">
              <a:avLst/>
            </a:prstGeom>
            <a:ln w="19080">
              <a:solidFill>
                <a:srgbClr val="3465a4"/>
              </a:solidFill>
              <a:round/>
            </a:ln>
          </p:spPr>
          <p:style>
            <a:lnRef idx="0"/>
            <a:fillRef idx="0"/>
            <a:effectRef idx="0"/>
            <a:fontRef idx="minor"/>
          </p:style>
        </p:sp>
        <p:sp>
          <p:nvSpPr>
            <p:cNvPr id="728" name="Line 288"/>
            <p:cNvSpPr/>
            <p:nvPr/>
          </p:nvSpPr>
          <p:spPr>
            <a:xfrm>
              <a:off x="1008360" y="4392000"/>
              <a:ext cx="180000" cy="180000"/>
            </a:xfrm>
            <a:prstGeom prst="line">
              <a:avLst/>
            </a:prstGeom>
            <a:ln w="19080">
              <a:solidFill>
                <a:srgbClr val="3465a4"/>
              </a:solidFill>
              <a:round/>
            </a:ln>
          </p:spPr>
          <p:style>
            <a:lnRef idx="0"/>
            <a:fillRef idx="0"/>
            <a:effectRef idx="0"/>
            <a:fontRef idx="minor"/>
          </p:style>
        </p:sp>
        <p:sp>
          <p:nvSpPr>
            <p:cNvPr id="729" name="Line 289"/>
            <p:cNvSpPr/>
            <p:nvPr/>
          </p:nvSpPr>
          <p:spPr>
            <a:xfrm flipH="1">
              <a:off x="1008000" y="4572000"/>
              <a:ext cx="180000" cy="180000"/>
            </a:xfrm>
            <a:prstGeom prst="line">
              <a:avLst/>
            </a:prstGeom>
            <a:ln w="19080">
              <a:solidFill>
                <a:srgbClr val="3465a4"/>
              </a:solidFill>
              <a:round/>
            </a:ln>
          </p:spPr>
          <p:style>
            <a:lnRef idx="0"/>
            <a:fillRef idx="0"/>
            <a:effectRef idx="0"/>
            <a:fontRef idx="minor"/>
          </p:style>
        </p:sp>
        <p:sp>
          <p:nvSpPr>
            <p:cNvPr id="730" name="Line 290"/>
            <p:cNvSpPr/>
            <p:nvPr/>
          </p:nvSpPr>
          <p:spPr>
            <a:xfrm>
              <a:off x="1728000" y="4392000"/>
              <a:ext cx="180000" cy="180000"/>
            </a:xfrm>
            <a:prstGeom prst="line">
              <a:avLst/>
            </a:prstGeom>
            <a:ln w="19080">
              <a:solidFill>
                <a:srgbClr val="3465a4"/>
              </a:solidFill>
              <a:round/>
            </a:ln>
          </p:spPr>
          <p:style>
            <a:lnRef idx="0"/>
            <a:fillRef idx="0"/>
            <a:effectRef idx="0"/>
            <a:fontRef idx="minor"/>
          </p:style>
        </p:sp>
        <p:sp>
          <p:nvSpPr>
            <p:cNvPr id="731" name="Line 291"/>
            <p:cNvSpPr/>
            <p:nvPr/>
          </p:nvSpPr>
          <p:spPr>
            <a:xfrm flipH="1">
              <a:off x="1728360" y="4572000"/>
              <a:ext cx="180000" cy="180000"/>
            </a:xfrm>
            <a:prstGeom prst="line">
              <a:avLst/>
            </a:prstGeom>
            <a:ln w="19080">
              <a:solidFill>
                <a:srgbClr val="3465a4"/>
              </a:solidFill>
              <a:round/>
            </a:ln>
          </p:spPr>
          <p:style>
            <a:lnRef idx="0"/>
            <a:fillRef idx="0"/>
            <a:effectRef idx="0"/>
            <a:fontRef idx="minor"/>
          </p:style>
        </p:sp>
        <p:sp>
          <p:nvSpPr>
            <p:cNvPr id="732" name="Line 292"/>
            <p:cNvSpPr/>
            <p:nvPr/>
          </p:nvSpPr>
          <p:spPr>
            <a:xfrm>
              <a:off x="1908360" y="4392000"/>
              <a:ext cx="180000" cy="180000"/>
            </a:xfrm>
            <a:prstGeom prst="line">
              <a:avLst/>
            </a:prstGeom>
            <a:ln w="19080">
              <a:solidFill>
                <a:srgbClr val="3465a4"/>
              </a:solidFill>
              <a:round/>
            </a:ln>
          </p:spPr>
          <p:style>
            <a:lnRef idx="0"/>
            <a:fillRef idx="0"/>
            <a:effectRef idx="0"/>
            <a:fontRef idx="minor"/>
          </p:style>
        </p:sp>
        <p:sp>
          <p:nvSpPr>
            <p:cNvPr id="733" name="Line 293"/>
            <p:cNvSpPr/>
            <p:nvPr/>
          </p:nvSpPr>
          <p:spPr>
            <a:xfrm flipH="1">
              <a:off x="1908000" y="4572000"/>
              <a:ext cx="180000" cy="180000"/>
            </a:xfrm>
            <a:prstGeom prst="line">
              <a:avLst/>
            </a:prstGeom>
            <a:ln w="19080">
              <a:solidFill>
                <a:srgbClr val="3465a4"/>
              </a:solidFill>
              <a:round/>
            </a:ln>
          </p:spPr>
          <p:style>
            <a:lnRef idx="0"/>
            <a:fillRef idx="0"/>
            <a:effectRef idx="0"/>
            <a:fontRef idx="minor"/>
          </p:style>
        </p:sp>
        <p:sp>
          <p:nvSpPr>
            <p:cNvPr id="734" name="Line 294"/>
            <p:cNvSpPr/>
            <p:nvPr/>
          </p:nvSpPr>
          <p:spPr>
            <a:xfrm>
              <a:off x="1548000" y="4392000"/>
              <a:ext cx="180000" cy="180000"/>
            </a:xfrm>
            <a:prstGeom prst="line">
              <a:avLst/>
            </a:prstGeom>
            <a:ln w="19080">
              <a:solidFill>
                <a:srgbClr val="3465a4"/>
              </a:solidFill>
              <a:round/>
            </a:ln>
          </p:spPr>
          <p:style>
            <a:lnRef idx="0"/>
            <a:fillRef idx="0"/>
            <a:effectRef idx="0"/>
            <a:fontRef idx="minor"/>
          </p:style>
        </p:sp>
        <p:sp>
          <p:nvSpPr>
            <p:cNvPr id="735" name="Line 295"/>
            <p:cNvSpPr/>
            <p:nvPr/>
          </p:nvSpPr>
          <p:spPr>
            <a:xfrm flipH="1">
              <a:off x="1548000" y="4572000"/>
              <a:ext cx="180000" cy="180000"/>
            </a:xfrm>
            <a:prstGeom prst="line">
              <a:avLst/>
            </a:prstGeom>
            <a:ln w="19080">
              <a:solidFill>
                <a:srgbClr val="3465a4"/>
              </a:solidFill>
              <a:round/>
            </a:ln>
          </p:spPr>
          <p:style>
            <a:lnRef idx="0"/>
            <a:fillRef idx="0"/>
            <a:effectRef idx="0"/>
            <a:fontRef idx="minor"/>
          </p:style>
        </p:sp>
        <p:sp>
          <p:nvSpPr>
            <p:cNvPr id="736" name="Line 296"/>
            <p:cNvSpPr/>
            <p:nvPr/>
          </p:nvSpPr>
          <p:spPr>
            <a:xfrm>
              <a:off x="468360" y="4392000"/>
              <a:ext cx="180000" cy="180000"/>
            </a:xfrm>
            <a:prstGeom prst="line">
              <a:avLst/>
            </a:prstGeom>
            <a:ln w="19080">
              <a:solidFill>
                <a:srgbClr val="3465a4"/>
              </a:solidFill>
              <a:round/>
            </a:ln>
          </p:spPr>
          <p:style>
            <a:lnRef idx="0"/>
            <a:fillRef idx="0"/>
            <a:effectRef idx="0"/>
            <a:fontRef idx="minor"/>
          </p:style>
        </p:sp>
        <p:sp>
          <p:nvSpPr>
            <p:cNvPr id="737" name="Line 297"/>
            <p:cNvSpPr/>
            <p:nvPr/>
          </p:nvSpPr>
          <p:spPr>
            <a:xfrm flipH="1">
              <a:off x="468000" y="4572000"/>
              <a:ext cx="180000" cy="180000"/>
            </a:xfrm>
            <a:prstGeom prst="line">
              <a:avLst/>
            </a:prstGeom>
            <a:ln w="19080">
              <a:solidFill>
                <a:srgbClr val="3465a4"/>
              </a:solidFill>
              <a:round/>
            </a:ln>
          </p:spPr>
          <p:style>
            <a:lnRef idx="0"/>
            <a:fillRef idx="0"/>
            <a:effectRef idx="0"/>
            <a:fontRef idx="minor"/>
          </p:style>
        </p:sp>
        <p:sp>
          <p:nvSpPr>
            <p:cNvPr id="738" name="Line 298"/>
            <p:cNvSpPr/>
            <p:nvPr/>
          </p:nvSpPr>
          <p:spPr>
            <a:xfrm>
              <a:off x="648000" y="4392000"/>
              <a:ext cx="180000" cy="180000"/>
            </a:xfrm>
            <a:prstGeom prst="line">
              <a:avLst/>
            </a:prstGeom>
            <a:ln w="19080">
              <a:solidFill>
                <a:srgbClr val="3465a4"/>
              </a:solidFill>
              <a:round/>
            </a:ln>
          </p:spPr>
          <p:style>
            <a:lnRef idx="0"/>
            <a:fillRef idx="0"/>
            <a:effectRef idx="0"/>
            <a:fontRef idx="minor"/>
          </p:style>
        </p:sp>
        <p:sp>
          <p:nvSpPr>
            <p:cNvPr id="739" name="Line 299"/>
            <p:cNvSpPr/>
            <p:nvPr/>
          </p:nvSpPr>
          <p:spPr>
            <a:xfrm flipH="1">
              <a:off x="648000" y="4572000"/>
              <a:ext cx="180000" cy="180000"/>
            </a:xfrm>
            <a:prstGeom prst="line">
              <a:avLst/>
            </a:prstGeom>
            <a:ln w="19080">
              <a:solidFill>
                <a:srgbClr val="3465a4"/>
              </a:solidFill>
              <a:round/>
            </a:ln>
          </p:spPr>
          <p:style>
            <a:lnRef idx="0"/>
            <a:fillRef idx="0"/>
            <a:effectRef idx="0"/>
            <a:fontRef idx="minor"/>
          </p:style>
        </p:sp>
        <p:sp>
          <p:nvSpPr>
            <p:cNvPr id="740" name="Line 300"/>
            <p:cNvSpPr/>
            <p:nvPr/>
          </p:nvSpPr>
          <p:spPr>
            <a:xfrm>
              <a:off x="288000" y="4392000"/>
              <a:ext cx="180000" cy="180000"/>
            </a:xfrm>
            <a:prstGeom prst="line">
              <a:avLst/>
            </a:prstGeom>
            <a:ln w="19080">
              <a:solidFill>
                <a:srgbClr val="3465a4"/>
              </a:solidFill>
              <a:round/>
            </a:ln>
          </p:spPr>
          <p:style>
            <a:lnRef idx="0"/>
            <a:fillRef idx="0"/>
            <a:effectRef idx="0"/>
            <a:fontRef idx="minor"/>
          </p:style>
        </p:sp>
        <p:sp>
          <p:nvSpPr>
            <p:cNvPr id="741" name="Line 301"/>
            <p:cNvSpPr/>
            <p:nvPr/>
          </p:nvSpPr>
          <p:spPr>
            <a:xfrm flipH="1">
              <a:off x="288360" y="4572000"/>
              <a:ext cx="180000" cy="180000"/>
            </a:xfrm>
            <a:prstGeom prst="line">
              <a:avLst/>
            </a:prstGeom>
            <a:ln w="19080">
              <a:solidFill>
                <a:srgbClr val="3465a4"/>
              </a:solidFill>
              <a:round/>
            </a:ln>
          </p:spPr>
          <p:style>
            <a:lnRef idx="0"/>
            <a:fillRef idx="0"/>
            <a:effectRef idx="0"/>
            <a:fontRef idx="minor"/>
          </p:style>
        </p:sp>
        <p:sp>
          <p:nvSpPr>
            <p:cNvPr id="742" name="Line 302"/>
            <p:cNvSpPr/>
            <p:nvPr/>
          </p:nvSpPr>
          <p:spPr>
            <a:xfrm>
              <a:off x="1008360" y="4392000"/>
              <a:ext cx="180000" cy="180000"/>
            </a:xfrm>
            <a:prstGeom prst="line">
              <a:avLst/>
            </a:prstGeom>
            <a:ln w="19080">
              <a:solidFill>
                <a:srgbClr val="3465a4"/>
              </a:solidFill>
              <a:round/>
            </a:ln>
          </p:spPr>
          <p:style>
            <a:lnRef idx="0"/>
            <a:fillRef idx="0"/>
            <a:effectRef idx="0"/>
            <a:fontRef idx="minor"/>
          </p:style>
        </p:sp>
        <p:sp>
          <p:nvSpPr>
            <p:cNvPr id="743" name="Line 303"/>
            <p:cNvSpPr/>
            <p:nvPr/>
          </p:nvSpPr>
          <p:spPr>
            <a:xfrm flipH="1">
              <a:off x="1008000" y="4572000"/>
              <a:ext cx="180000" cy="180000"/>
            </a:xfrm>
            <a:prstGeom prst="line">
              <a:avLst/>
            </a:prstGeom>
            <a:ln w="19080">
              <a:solidFill>
                <a:srgbClr val="3465a4"/>
              </a:solidFill>
              <a:round/>
            </a:ln>
          </p:spPr>
          <p:style>
            <a:lnRef idx="0"/>
            <a:fillRef idx="0"/>
            <a:effectRef idx="0"/>
            <a:fontRef idx="minor"/>
          </p:style>
        </p:sp>
        <p:sp>
          <p:nvSpPr>
            <p:cNvPr id="744" name="Line 304"/>
            <p:cNvSpPr/>
            <p:nvPr/>
          </p:nvSpPr>
          <p:spPr>
            <a:xfrm>
              <a:off x="1188000" y="4392000"/>
              <a:ext cx="180000" cy="180000"/>
            </a:xfrm>
            <a:prstGeom prst="line">
              <a:avLst/>
            </a:prstGeom>
            <a:ln w="19080">
              <a:solidFill>
                <a:srgbClr val="3465a4"/>
              </a:solidFill>
              <a:round/>
            </a:ln>
          </p:spPr>
          <p:style>
            <a:lnRef idx="0"/>
            <a:fillRef idx="0"/>
            <a:effectRef idx="0"/>
            <a:fontRef idx="minor"/>
          </p:style>
        </p:sp>
        <p:sp>
          <p:nvSpPr>
            <p:cNvPr id="745" name="Line 305"/>
            <p:cNvSpPr/>
            <p:nvPr/>
          </p:nvSpPr>
          <p:spPr>
            <a:xfrm flipH="1">
              <a:off x="1188000" y="4572000"/>
              <a:ext cx="180000" cy="180000"/>
            </a:xfrm>
            <a:prstGeom prst="line">
              <a:avLst/>
            </a:prstGeom>
            <a:ln w="19080">
              <a:solidFill>
                <a:srgbClr val="3465a4"/>
              </a:solidFill>
              <a:round/>
            </a:ln>
          </p:spPr>
          <p:style>
            <a:lnRef idx="0"/>
            <a:fillRef idx="0"/>
            <a:effectRef idx="0"/>
            <a:fontRef idx="minor"/>
          </p:style>
        </p:sp>
        <p:sp>
          <p:nvSpPr>
            <p:cNvPr id="746" name="Line 306"/>
            <p:cNvSpPr/>
            <p:nvPr/>
          </p:nvSpPr>
          <p:spPr>
            <a:xfrm>
              <a:off x="828000" y="4392000"/>
              <a:ext cx="180000" cy="180000"/>
            </a:xfrm>
            <a:prstGeom prst="line">
              <a:avLst/>
            </a:prstGeom>
            <a:ln w="19080">
              <a:solidFill>
                <a:srgbClr val="3465a4"/>
              </a:solidFill>
              <a:round/>
            </a:ln>
          </p:spPr>
          <p:style>
            <a:lnRef idx="0"/>
            <a:fillRef idx="0"/>
            <a:effectRef idx="0"/>
            <a:fontRef idx="minor"/>
          </p:style>
        </p:sp>
        <p:sp>
          <p:nvSpPr>
            <p:cNvPr id="747" name="Line 307"/>
            <p:cNvSpPr/>
            <p:nvPr/>
          </p:nvSpPr>
          <p:spPr>
            <a:xfrm flipH="1">
              <a:off x="828360" y="4572000"/>
              <a:ext cx="180000" cy="180000"/>
            </a:xfrm>
            <a:prstGeom prst="line">
              <a:avLst/>
            </a:prstGeom>
            <a:ln w="19080">
              <a:solidFill>
                <a:srgbClr val="3465a4"/>
              </a:solidFill>
              <a:round/>
            </a:ln>
          </p:spPr>
          <p:style>
            <a:lnRef idx="0"/>
            <a:fillRef idx="0"/>
            <a:effectRef idx="0"/>
            <a:fontRef idx="minor"/>
          </p:style>
        </p:sp>
        <p:sp>
          <p:nvSpPr>
            <p:cNvPr id="748" name="Line 308"/>
            <p:cNvSpPr/>
            <p:nvPr/>
          </p:nvSpPr>
          <p:spPr>
            <a:xfrm>
              <a:off x="1548000" y="4392000"/>
              <a:ext cx="180000" cy="180000"/>
            </a:xfrm>
            <a:prstGeom prst="line">
              <a:avLst/>
            </a:prstGeom>
            <a:ln w="19080">
              <a:solidFill>
                <a:srgbClr val="3465a4"/>
              </a:solidFill>
              <a:round/>
            </a:ln>
          </p:spPr>
          <p:style>
            <a:lnRef idx="0"/>
            <a:fillRef idx="0"/>
            <a:effectRef idx="0"/>
            <a:fontRef idx="minor"/>
          </p:style>
        </p:sp>
        <p:sp>
          <p:nvSpPr>
            <p:cNvPr id="749" name="Line 309"/>
            <p:cNvSpPr/>
            <p:nvPr/>
          </p:nvSpPr>
          <p:spPr>
            <a:xfrm flipH="1">
              <a:off x="1548000" y="4572000"/>
              <a:ext cx="180000" cy="180000"/>
            </a:xfrm>
            <a:prstGeom prst="line">
              <a:avLst/>
            </a:prstGeom>
            <a:ln w="19080">
              <a:solidFill>
                <a:srgbClr val="3465a4"/>
              </a:solidFill>
              <a:round/>
            </a:ln>
          </p:spPr>
          <p:style>
            <a:lnRef idx="0"/>
            <a:fillRef idx="0"/>
            <a:effectRef idx="0"/>
            <a:fontRef idx="minor"/>
          </p:style>
        </p:sp>
        <p:sp>
          <p:nvSpPr>
            <p:cNvPr id="750" name="Line 310"/>
            <p:cNvSpPr/>
            <p:nvPr/>
          </p:nvSpPr>
          <p:spPr>
            <a:xfrm>
              <a:off x="1728000" y="4392000"/>
              <a:ext cx="180000" cy="180000"/>
            </a:xfrm>
            <a:prstGeom prst="line">
              <a:avLst/>
            </a:prstGeom>
            <a:ln w="19080">
              <a:solidFill>
                <a:srgbClr val="3465a4"/>
              </a:solidFill>
              <a:round/>
            </a:ln>
          </p:spPr>
          <p:style>
            <a:lnRef idx="0"/>
            <a:fillRef idx="0"/>
            <a:effectRef idx="0"/>
            <a:fontRef idx="minor"/>
          </p:style>
        </p:sp>
        <p:sp>
          <p:nvSpPr>
            <p:cNvPr id="751" name="Line 311"/>
            <p:cNvSpPr/>
            <p:nvPr/>
          </p:nvSpPr>
          <p:spPr>
            <a:xfrm flipH="1">
              <a:off x="1728360" y="4572000"/>
              <a:ext cx="180000" cy="180000"/>
            </a:xfrm>
            <a:prstGeom prst="line">
              <a:avLst/>
            </a:prstGeom>
            <a:ln w="19080">
              <a:solidFill>
                <a:srgbClr val="3465a4"/>
              </a:solidFill>
              <a:round/>
            </a:ln>
          </p:spPr>
          <p:style>
            <a:lnRef idx="0"/>
            <a:fillRef idx="0"/>
            <a:effectRef idx="0"/>
            <a:fontRef idx="minor"/>
          </p:style>
        </p:sp>
        <p:sp>
          <p:nvSpPr>
            <p:cNvPr id="752" name="Line 312"/>
            <p:cNvSpPr/>
            <p:nvPr/>
          </p:nvSpPr>
          <p:spPr>
            <a:xfrm>
              <a:off x="1368000" y="4392000"/>
              <a:ext cx="180000" cy="180000"/>
            </a:xfrm>
            <a:prstGeom prst="line">
              <a:avLst/>
            </a:prstGeom>
            <a:ln w="19080">
              <a:solidFill>
                <a:srgbClr val="3465a4"/>
              </a:solidFill>
              <a:round/>
            </a:ln>
          </p:spPr>
          <p:style>
            <a:lnRef idx="0"/>
            <a:fillRef idx="0"/>
            <a:effectRef idx="0"/>
            <a:fontRef idx="minor"/>
          </p:style>
        </p:sp>
        <p:sp>
          <p:nvSpPr>
            <p:cNvPr id="753" name="Line 313"/>
            <p:cNvSpPr/>
            <p:nvPr/>
          </p:nvSpPr>
          <p:spPr>
            <a:xfrm flipH="1">
              <a:off x="1368000" y="4572000"/>
              <a:ext cx="180000" cy="180000"/>
            </a:xfrm>
            <a:prstGeom prst="line">
              <a:avLst/>
            </a:prstGeom>
            <a:ln w="19080">
              <a:solidFill>
                <a:srgbClr val="3465a4"/>
              </a:solidFill>
              <a:round/>
            </a:ln>
          </p:spPr>
          <p:style>
            <a:lnRef idx="0"/>
            <a:fillRef idx="0"/>
            <a:effectRef idx="0"/>
            <a:fontRef idx="minor"/>
          </p:style>
        </p:sp>
      </p:grpSp>
      <p:sp>
        <p:nvSpPr>
          <p:cNvPr id="754" name="CustomShape 314"/>
          <p:cNvSpPr/>
          <p:nvPr/>
        </p:nvSpPr>
        <p:spPr>
          <a:xfrm>
            <a:off x="7396920" y="4666680"/>
            <a:ext cx="1443600" cy="279720"/>
          </a:xfrm>
          <a:prstGeom prst="rect">
            <a:avLst/>
          </a:prstGeom>
          <a:noFill/>
          <a:ln w="0">
            <a:noFill/>
          </a:ln>
        </p:spPr>
        <p:style>
          <a:lnRef idx="0"/>
          <a:fillRef idx="0"/>
          <a:effectRef idx="0"/>
          <a:fontRef idx="minor"/>
        </p:style>
        <p:txBody>
          <a:bodyPr lIns="0" rIns="0" tIns="0" bIns="0" anchor="ctr">
            <a:noAutofit/>
          </a:bodyPr>
          <a:p>
            <a:pPr>
              <a:lnSpc>
                <a:spcPct val="90000"/>
              </a:lnSpc>
              <a:buNone/>
            </a:pPr>
            <a:r>
              <a:rPr b="0" lang="en-IN" sz="1050" spc="-1" strike="noStrike">
                <a:solidFill>
                  <a:srgbClr val="007bb9"/>
                </a:solidFill>
                <a:latin typeface="Raleway Thin"/>
                <a:ea typeface="Raleway Thin"/>
              </a:rPr>
              <a:t>Swapnil Deshmukh</a:t>
            </a:r>
            <a:endParaRPr b="0" lang="en-IN" sz="105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34">
                                  <p:stCondLst>
                                    <p:cond delay="0"/>
                                  </p:stCondLst>
                                  <p:childTnLst>
                                    <p:set>
                                      <p:cBhvr>
                                        <p:cTn id="6" fill="hold">
                                          <p:stCondLst>
                                            <p:cond delay="0"/>
                                          </p:stCondLst>
                                        </p:cTn>
                                        <p:tgtEl>
                                          <p:spTgt spid="754">
                                            <p:txEl>
                                              <p:pRg st="0" end="0"/>
                                            </p:txEl>
                                          </p:spTgt>
                                        </p:tgtEl>
                                        <p:attrNameLst>
                                          <p:attrName>style.visibility</p:attrName>
                                        </p:attrNameLst>
                                      </p:cBhvr>
                                      <p:to>
                                        <p:strVal val="visible"/>
                                      </p:to>
                                    </p:set>
                                    <p:anim calcmode="lin" valueType="num" to="(#ppt_x)">
                                      <p:cBhvr additive="repl">
                                        <p:cTn id="7" dur="480" fill="hold">
                                          <p:stCondLst>
                                            <p:cond delay="0"/>
                                          </p:stCondLst>
                                        </p:cTn>
                                        <p:tgtEl>
                                          <p:spTgt spid="754">
                                            <p:txEl>
                                              <p:pRg st="0" end="0"/>
                                            </p:txEl>
                                          </p:spTgt>
                                        </p:tgtEl>
                                        <p:attrNameLst>
                                          <p:attrName>ppt_x</p:attrName>
                                        </p:attrNameLst>
                                      </p:cBhvr>
                                    </p:anim>
                                    <p:anim calcmode="lin" valueType="num">
                                      <p:cBhvr additive="repl">
                                        <p:cTn id="8" dur="160" fill="hold">
                                          <p:stCondLst>
                                            <p:cond delay="480"/>
                                          </p:stCondLst>
                                        </p:cTn>
                                        <p:tgtEl>
                                          <p:spTgt spid="754">
                                            <p:txEl>
                                              <p:pRg st="0" end="0"/>
                                            </p:txEl>
                                          </p:spTgt>
                                        </p:tgtEl>
                                        <p:attrNameLst>
                                          <p:attrName>xshear</p:attrName>
                                        </p:attrNameLst>
                                      </p:cBhvr>
                                    </p:anim>
                                    <p:anim calcmode="lin" valueType="num">
                                      <p:cBhvr additive="repl">
                                        <p:cTn id="9" dur="160" fill="hold">
                                          <p:stCondLst>
                                            <p:cond delay="480"/>
                                          </p:stCondLst>
                                        </p:cTn>
                                        <p:tgtEl>
                                          <p:spTgt spid="754">
                                            <p:txEl>
                                              <p:pRg st="0" end="0"/>
                                            </p:txEl>
                                          </p:spTgt>
                                        </p:tgtEl>
                                        <p:attrNameLst>
                                          <p:attrName>ppt_x</p:attrName>
                                        </p:attrNameLst>
                                      </p:cBhvr>
                                    </p:anim>
                                  </p:childTnLst>
                                </p:cTn>
                              </p:par>
                            </p:childTnLst>
                          </p:cTn>
                        </p:par>
                      </p:childTnLst>
                    </p:cTn>
                  </p:par>
                  <p:par>
                    <p:cTn id="10" fill="hold">
                      <p:stCondLst>
                        <p:cond delay="indefinite"/>
                      </p:stCondLst>
                      <p:childTnLst>
                        <p:par>
                          <p:cTn id="11" fill="hold">
                            <p:stCondLst>
                              <p:cond delay="0"/>
                            </p:stCondLst>
                            <p:childTnLst>
                              <p:par>
                                <p:cTn id="12" nodeType="clickEffect" fill="hold" presetClass="entr" presetID="2" presetSubtype="1">
                                  <p:stCondLst>
                                    <p:cond delay="0"/>
                                  </p:stCondLst>
                                  <p:childTnLst>
                                    <p:set>
                                      <p:cBhvr>
                                        <p:cTn id="13" dur="1" fill="hold">
                                          <p:stCondLst>
                                            <p:cond delay="0"/>
                                          </p:stCondLst>
                                        </p:cTn>
                                        <p:tgtEl>
                                          <p:spTgt spid="716">
                                            <p:txEl>
                                              <p:pRg st="0" end="0"/>
                                            </p:txEl>
                                          </p:spTgt>
                                        </p:tgtEl>
                                        <p:attrNameLst>
                                          <p:attrName>style.visibility</p:attrName>
                                        </p:attrNameLst>
                                      </p:cBhvr>
                                      <p:to>
                                        <p:strVal val="visible"/>
                                      </p:to>
                                    </p:set>
                                    <p:anim calcmode="lin" valueType="num">
                                      <p:cBhvr additive="repl">
                                        <p:cTn id="14" dur="500" fill="hold"/>
                                        <p:tgtEl>
                                          <p:spTgt spid="716">
                                            <p:txEl>
                                              <p:pRg st="0" end="0"/>
                                            </p:txEl>
                                          </p:spTgt>
                                        </p:tgtEl>
                                        <p:attrNameLst>
                                          <p:attrName>ppt_x</p:attrName>
                                        </p:attrNameLst>
                                      </p:cBhvr>
                                      <p:tavLst>
                                        <p:tav tm="0">
                                          <p:val>
                                            <p:strVal val="#ppt_x"/>
                                          </p:val>
                                        </p:tav>
                                        <p:tav tm="100000">
                                          <p:val>
                                            <p:strVal val="#ppt_x"/>
                                          </p:val>
                                        </p:tav>
                                      </p:tavLst>
                                    </p:anim>
                                    <p:anim calcmode="lin" valueType="num">
                                      <p:cBhvr additive="repl">
                                        <p:cTn id="15" dur="500" fill="hold"/>
                                        <p:tgtEl>
                                          <p:spTgt spid="71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nodeType="clickEffect" fill="hold" presetClass="entr" presetID="2" presetSubtype="8">
                                  <p:stCondLst>
                                    <p:cond delay="0"/>
                                  </p:stCondLst>
                                  <p:childTnLst>
                                    <p:set>
                                      <p:cBhvr>
                                        <p:cTn id="19" dur="1" fill="hold">
                                          <p:stCondLst>
                                            <p:cond delay="0"/>
                                          </p:stCondLst>
                                        </p:cTn>
                                        <p:tgtEl>
                                          <p:spTgt spid="717"/>
                                        </p:tgtEl>
                                        <p:attrNameLst>
                                          <p:attrName>style.visibility</p:attrName>
                                        </p:attrNameLst>
                                      </p:cBhvr>
                                      <p:to>
                                        <p:strVal val="visible"/>
                                      </p:to>
                                    </p:set>
                                    <p:anim calcmode="lin" valueType="num">
                                      <p:cBhvr additive="repl">
                                        <p:cTn id="20" dur="500" fill="hold"/>
                                        <p:tgtEl>
                                          <p:spTgt spid="717"/>
                                        </p:tgtEl>
                                        <p:attrNameLst>
                                          <p:attrName>ppt_x</p:attrName>
                                        </p:attrNameLst>
                                      </p:cBhvr>
                                      <p:tavLst>
                                        <p:tav tm="0">
                                          <p:val>
                                            <p:strVal val="0-#ppt_w/2"/>
                                          </p:val>
                                        </p:tav>
                                        <p:tav tm="100000">
                                          <p:val>
                                            <p:strVal val="#ppt_x"/>
                                          </p:val>
                                        </p:tav>
                                      </p:tavLst>
                                    </p:anim>
                                    <p:anim calcmode="lin" valueType="num">
                                      <p:cBhvr additive="repl">
                                        <p:cTn id="21" dur="500" fill="hold"/>
                                        <p:tgtEl>
                                          <p:spTgt spid="7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58" name="" descr=""/>
          <p:cNvPicPr/>
          <p:nvPr/>
        </p:nvPicPr>
        <p:blipFill>
          <a:blip r:embed="rId1"/>
          <a:stretch/>
        </p:blipFill>
        <p:spPr>
          <a:xfrm>
            <a:off x="720000" y="1517400"/>
            <a:ext cx="5471640" cy="3162240"/>
          </a:xfrm>
          <a:prstGeom prst="rect">
            <a:avLst/>
          </a:prstGeom>
          <a:ln w="0">
            <a:noFill/>
          </a:ln>
        </p:spPr>
      </p:pic>
      <p:sp>
        <p:nvSpPr>
          <p:cNvPr id="1159" name="TextShape 1"/>
          <p:cNvSpPr/>
          <p:nvPr/>
        </p:nvSpPr>
        <p:spPr>
          <a:xfrm>
            <a:off x="504000" y="379800"/>
            <a:ext cx="7415640" cy="915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2800" spc="-1" strike="noStrike">
                <a:solidFill>
                  <a:srgbClr val="007bb9"/>
                </a:solidFill>
                <a:latin typeface="Raleway Thin"/>
                <a:ea typeface="Raleway Thin"/>
              </a:rPr>
              <a:t>Predicting the price of by training previous dataset. </a:t>
            </a:r>
            <a:endParaRPr b="0" lang="en-IN" sz="2800" spc="-1" strike="noStrike">
              <a:latin typeface="Arial"/>
            </a:endParaRPr>
          </a:p>
        </p:txBody>
      </p:sp>
      <p:grpSp>
        <p:nvGrpSpPr>
          <p:cNvPr id="1160" name="Group 2"/>
          <p:cNvGrpSpPr/>
          <p:nvPr/>
        </p:nvGrpSpPr>
        <p:grpSpPr>
          <a:xfrm>
            <a:off x="6980040" y="719640"/>
            <a:ext cx="1780560" cy="1810080"/>
            <a:chOff x="6980040" y="719640"/>
            <a:chExt cx="1780560" cy="1810080"/>
          </a:xfrm>
        </p:grpSpPr>
        <p:grpSp>
          <p:nvGrpSpPr>
            <p:cNvPr id="1161" name="Group 3"/>
            <p:cNvGrpSpPr/>
            <p:nvPr/>
          </p:nvGrpSpPr>
          <p:grpSpPr>
            <a:xfrm>
              <a:off x="7021080" y="826920"/>
              <a:ext cx="1346760" cy="1409040"/>
              <a:chOff x="7021080" y="826920"/>
              <a:chExt cx="1346760" cy="1409040"/>
            </a:xfrm>
          </p:grpSpPr>
          <p:sp>
            <p:nvSpPr>
              <p:cNvPr id="1162" name="CustomShape 4"/>
              <p:cNvSpPr/>
              <p:nvPr/>
            </p:nvSpPr>
            <p:spPr>
              <a:xfrm>
                <a:off x="7582320" y="826920"/>
                <a:ext cx="785520" cy="1065600"/>
              </a:xfrm>
              <a:custGeom>
                <a:avLst/>
                <a:gdLst/>
                <a:ahLst/>
                <a:rect l="l" t="t" r="r" b="b"/>
                <a:pathLst>
                  <a:path w="2069020" h="2805419">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w="0">
                <a:noFill/>
              </a:ln>
            </p:spPr>
            <p:style>
              <a:lnRef idx="0"/>
              <a:fillRef idx="0"/>
              <a:effectRef idx="0"/>
              <a:fontRef idx="minor"/>
            </p:style>
          </p:sp>
          <p:sp>
            <p:nvSpPr>
              <p:cNvPr id="1163" name="CustomShape 5"/>
              <p:cNvSpPr/>
              <p:nvPr/>
            </p:nvSpPr>
            <p:spPr>
              <a:xfrm>
                <a:off x="8354520" y="1868760"/>
                <a:ext cx="6480" cy="27720"/>
              </a:xfrm>
              <a:custGeom>
                <a:avLst/>
                <a:gdLst/>
                <a:ahLst/>
                <a:rect l="l" t="t" r="r" b="b"/>
                <a:pathLst>
                  <a:path w="21907" h="77247">
                    <a:moveTo>
                      <a:pt x="0" y="77248"/>
                    </a:moveTo>
                    <a:lnTo>
                      <a:pt x="21908" y="64675"/>
                    </a:lnTo>
                    <a:lnTo>
                      <a:pt x="12383" y="0"/>
                    </a:lnTo>
                    <a:lnTo>
                      <a:pt x="0" y="77248"/>
                    </a:lnTo>
                    <a:close/>
                  </a:path>
                </a:pathLst>
              </a:custGeom>
              <a:solidFill>
                <a:srgbClr val="b1b4c4"/>
              </a:solidFill>
              <a:ln w="0">
                <a:noFill/>
              </a:ln>
            </p:spPr>
            <p:style>
              <a:lnRef idx="0"/>
              <a:fillRef idx="0"/>
              <a:effectRef idx="0"/>
              <a:fontRef idx="minor"/>
            </p:style>
          </p:sp>
          <p:sp>
            <p:nvSpPr>
              <p:cNvPr id="1164" name="CustomShape 6"/>
              <p:cNvSpPr/>
              <p:nvPr/>
            </p:nvSpPr>
            <p:spPr>
              <a:xfrm>
                <a:off x="7581240" y="828000"/>
                <a:ext cx="18000" cy="6840"/>
              </a:xfrm>
              <a:custGeom>
                <a:avLst/>
                <a:gdLst/>
                <a:ahLst/>
                <a:rect l="l" t="t" r="r" b="b"/>
                <a:pathLst>
                  <a:path w="52292" h="22389">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w="0">
                <a:noFill/>
              </a:ln>
            </p:spPr>
            <p:style>
              <a:lnRef idx="0"/>
              <a:fillRef idx="0"/>
              <a:effectRef idx="0"/>
              <a:fontRef idx="minor"/>
            </p:style>
          </p:sp>
          <p:sp>
            <p:nvSpPr>
              <p:cNvPr id="1165" name="CustomShape 7"/>
              <p:cNvSpPr/>
              <p:nvPr/>
            </p:nvSpPr>
            <p:spPr>
              <a:xfrm>
                <a:off x="7575480" y="830880"/>
                <a:ext cx="785520" cy="1065600"/>
              </a:xfrm>
              <a:custGeom>
                <a:avLst/>
                <a:gdLst/>
                <a:ahLst/>
                <a:rect l="l" t="t" r="r" b="b"/>
                <a:pathLst>
                  <a:path w="2069115" h="2805383">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w="0">
                <a:noFill/>
              </a:ln>
            </p:spPr>
            <p:style>
              <a:lnRef idx="0"/>
              <a:fillRef idx="0"/>
              <a:effectRef idx="0"/>
              <a:fontRef idx="minor"/>
            </p:style>
          </p:sp>
          <p:sp>
            <p:nvSpPr>
              <p:cNvPr id="1166" name="CustomShape 8"/>
              <p:cNvSpPr/>
              <p:nvPr/>
            </p:nvSpPr>
            <p:spPr>
              <a:xfrm>
                <a:off x="7574040" y="831600"/>
                <a:ext cx="785520" cy="1065600"/>
              </a:xfrm>
              <a:custGeom>
                <a:avLst/>
                <a:gdLst/>
                <a:ahLst/>
                <a:rect l="l" t="t" r="r" b="b"/>
                <a:pathLst>
                  <a:path w="2069020" h="2805423">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w="0">
                <a:noFill/>
              </a:ln>
            </p:spPr>
            <p:style>
              <a:lnRef idx="0"/>
              <a:fillRef idx="0"/>
              <a:effectRef idx="0"/>
              <a:fontRef idx="minor"/>
            </p:style>
          </p:sp>
          <p:sp>
            <p:nvSpPr>
              <p:cNvPr id="1167" name="CustomShape 9"/>
              <p:cNvSpPr/>
              <p:nvPr/>
            </p:nvSpPr>
            <p:spPr>
              <a:xfrm>
                <a:off x="7583760" y="844200"/>
                <a:ext cx="766080" cy="1015560"/>
              </a:xfrm>
              <a:custGeom>
                <a:avLst/>
                <a:gdLst/>
                <a:ahLst/>
                <a:rect l="l" t="t" r="r" b="b"/>
                <a:pathLst>
                  <a:path w="2018061" h="2673878">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w="0">
                <a:noFill/>
              </a:ln>
            </p:spPr>
            <p:style>
              <a:lnRef idx="0"/>
              <a:fillRef idx="0"/>
              <a:effectRef idx="0"/>
              <a:fontRef idx="minor"/>
            </p:style>
          </p:sp>
          <p:sp>
            <p:nvSpPr>
              <p:cNvPr id="1168" name="CustomShape 10"/>
              <p:cNvSpPr/>
              <p:nvPr/>
            </p:nvSpPr>
            <p:spPr>
              <a:xfrm>
                <a:off x="7583760" y="843840"/>
                <a:ext cx="766080" cy="1015560"/>
              </a:xfrm>
              <a:custGeom>
                <a:avLst/>
                <a:gdLst/>
                <a:ahLst/>
                <a:rect l="l" t="t" r="r" b="b"/>
                <a:pathLst>
                  <a:path w="2018061" h="2673785">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w="0">
                <a:noFill/>
              </a:ln>
            </p:spPr>
            <p:style>
              <a:lnRef idx="0"/>
              <a:fillRef idx="0"/>
              <a:effectRef idx="0"/>
              <a:fontRef idx="minor"/>
            </p:style>
          </p:sp>
          <p:sp>
            <p:nvSpPr>
              <p:cNvPr id="1169" name="CustomShape 11"/>
              <p:cNvSpPr/>
              <p:nvPr/>
            </p:nvSpPr>
            <p:spPr>
              <a:xfrm>
                <a:off x="7021080" y="1481760"/>
                <a:ext cx="1307520" cy="754200"/>
              </a:xfrm>
              <a:custGeom>
                <a:avLst/>
                <a:gdLst/>
                <a:ahLst/>
                <a:rect l="l" t="t" r="r" b="b"/>
                <a:pathLst>
                  <a:path w="3440851" h="1986608">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w="0">
                <a:noFill/>
              </a:ln>
            </p:spPr>
            <p:style>
              <a:lnRef idx="0"/>
              <a:fillRef idx="0"/>
              <a:effectRef idx="0"/>
              <a:fontRef idx="minor"/>
            </p:style>
          </p:sp>
          <p:sp>
            <p:nvSpPr>
              <p:cNvPr id="1170" name="CustomShape 12"/>
              <p:cNvSpPr/>
              <p:nvPr/>
            </p:nvSpPr>
            <p:spPr>
              <a:xfrm>
                <a:off x="7037280" y="1471680"/>
                <a:ext cx="1307520" cy="754200"/>
              </a:xfrm>
              <a:custGeom>
                <a:avLst/>
                <a:gdLst/>
                <a:ahLst/>
                <a:rect l="l" t="t" r="r" b="b"/>
                <a:pathLst>
                  <a:path w="3440892" h="1987084">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w="0">
                <a:noFill/>
              </a:ln>
            </p:spPr>
            <p:style>
              <a:lnRef idx="0"/>
              <a:fillRef idx="0"/>
              <a:effectRef idx="0"/>
              <a:fontRef idx="minor"/>
            </p:style>
          </p:sp>
          <p:sp>
            <p:nvSpPr>
              <p:cNvPr id="1171" name="CustomShape 13"/>
              <p:cNvSpPr/>
              <p:nvPr/>
            </p:nvSpPr>
            <p:spPr>
              <a:xfrm>
                <a:off x="7037280" y="1767240"/>
                <a:ext cx="14040" cy="12240"/>
              </a:xfrm>
              <a:custGeom>
                <a:avLst/>
                <a:gdLst/>
                <a:ahLst/>
                <a:rect l="l" t="t" r="r" b="b"/>
                <a:pathLst>
                  <a:path w="41719" h="37052">
                    <a:moveTo>
                      <a:pt x="0" y="37052"/>
                    </a:moveTo>
                    <a:lnTo>
                      <a:pt x="0" y="0"/>
                    </a:lnTo>
                    <a:lnTo>
                      <a:pt x="41719" y="17431"/>
                    </a:lnTo>
                    <a:lnTo>
                      <a:pt x="0" y="37052"/>
                    </a:lnTo>
                    <a:close/>
                  </a:path>
                </a:pathLst>
              </a:custGeom>
              <a:solidFill>
                <a:srgbClr val="b1b4c4"/>
              </a:solidFill>
              <a:ln w="0">
                <a:noFill/>
              </a:ln>
            </p:spPr>
            <p:style>
              <a:lnRef idx="0"/>
              <a:fillRef idx="0"/>
              <a:effectRef idx="0"/>
              <a:fontRef idx="minor"/>
            </p:style>
          </p:sp>
          <p:sp>
            <p:nvSpPr>
              <p:cNvPr id="1172" name="CustomShape 14"/>
              <p:cNvSpPr/>
              <p:nvPr/>
            </p:nvSpPr>
            <p:spPr>
              <a:xfrm>
                <a:off x="8335080" y="1905480"/>
                <a:ext cx="10080" cy="13680"/>
              </a:xfrm>
              <a:custGeom>
                <a:avLst/>
                <a:gdLst/>
                <a:ahLst/>
                <a:rect l="l" t="t" r="r" b="b"/>
                <a:pathLst>
                  <a:path w="30860" h="40671">
                    <a:moveTo>
                      <a:pt x="30861" y="36290"/>
                    </a:moveTo>
                    <a:lnTo>
                      <a:pt x="30861" y="0"/>
                    </a:lnTo>
                    <a:lnTo>
                      <a:pt x="0" y="10573"/>
                    </a:lnTo>
                    <a:lnTo>
                      <a:pt x="20479" y="40672"/>
                    </a:lnTo>
                    <a:lnTo>
                      <a:pt x="30861" y="36290"/>
                    </a:lnTo>
                    <a:close/>
                  </a:path>
                </a:pathLst>
              </a:custGeom>
              <a:solidFill>
                <a:srgbClr val="b1b4c4"/>
              </a:solidFill>
              <a:ln w="0">
                <a:noFill/>
              </a:ln>
            </p:spPr>
            <p:style>
              <a:lnRef idx="0"/>
              <a:fillRef idx="0"/>
              <a:effectRef idx="0"/>
              <a:fontRef idx="minor"/>
            </p:style>
          </p:sp>
          <p:sp>
            <p:nvSpPr>
              <p:cNvPr id="1173" name="CustomShape 15"/>
              <p:cNvSpPr/>
              <p:nvPr/>
            </p:nvSpPr>
            <p:spPr>
              <a:xfrm>
                <a:off x="7037280" y="1460160"/>
                <a:ext cx="1307520" cy="754200"/>
              </a:xfrm>
              <a:custGeom>
                <a:avLst/>
                <a:gdLst/>
                <a:ahLst/>
                <a:rect l="l" t="t" r="r" b="b"/>
                <a:pathLst>
                  <a:path w="3440892" h="1986618">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w="0">
                <a:noFill/>
              </a:ln>
            </p:spPr>
            <p:style>
              <a:lnRef idx="0"/>
              <a:fillRef idx="0"/>
              <a:effectRef idx="0"/>
              <a:fontRef idx="minor"/>
            </p:style>
          </p:sp>
          <p:sp>
            <p:nvSpPr>
              <p:cNvPr id="1174" name="CustomShape 16"/>
              <p:cNvSpPr/>
              <p:nvPr/>
            </p:nvSpPr>
            <p:spPr>
              <a:xfrm>
                <a:off x="7037280" y="1458000"/>
                <a:ext cx="1307520" cy="754200"/>
              </a:xfrm>
              <a:custGeom>
                <a:avLst/>
                <a:gdLst/>
                <a:ahLst/>
                <a:rect l="l" t="t" r="r" b="b"/>
                <a:pathLst>
                  <a:path w="3440892" h="1986608">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w="0">
                <a:noFill/>
              </a:ln>
            </p:spPr>
            <p:style>
              <a:lnRef idx="0"/>
              <a:fillRef idx="0"/>
              <a:effectRef idx="0"/>
              <a:fontRef idx="minor"/>
            </p:style>
          </p:sp>
          <p:sp>
            <p:nvSpPr>
              <p:cNvPr id="1175" name="CustomShape 17"/>
              <p:cNvSpPr/>
              <p:nvPr/>
            </p:nvSpPr>
            <p:spPr>
              <a:xfrm>
                <a:off x="7498800" y="1514520"/>
                <a:ext cx="82080" cy="46800"/>
              </a:xfrm>
              <a:custGeom>
                <a:avLst/>
                <a:gdLst/>
                <a:ahLst/>
                <a:rect l="l" t="t" r="r" b="b"/>
                <a:pathLst>
                  <a:path w="220549" h="127281">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w="0">
                <a:noFill/>
              </a:ln>
            </p:spPr>
            <p:style>
              <a:lnRef idx="0"/>
              <a:fillRef idx="0"/>
              <a:effectRef idx="0"/>
              <a:fontRef idx="minor"/>
            </p:style>
          </p:sp>
          <p:sp>
            <p:nvSpPr>
              <p:cNvPr id="1176" name="CustomShape 18"/>
              <p:cNvSpPr/>
              <p:nvPr/>
            </p:nvSpPr>
            <p:spPr>
              <a:xfrm>
                <a:off x="7548120" y="1542960"/>
                <a:ext cx="82080" cy="46800"/>
              </a:xfrm>
              <a:custGeom>
                <a:avLst/>
                <a:gdLst/>
                <a:ahLst/>
                <a:rect l="l" t="t" r="r" b="b"/>
                <a:pathLst>
                  <a:path w="220524" h="127281">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w="0">
                <a:noFill/>
              </a:ln>
            </p:spPr>
            <p:style>
              <a:lnRef idx="0"/>
              <a:fillRef idx="0"/>
              <a:effectRef idx="0"/>
              <a:fontRef idx="minor"/>
            </p:style>
          </p:sp>
          <p:sp>
            <p:nvSpPr>
              <p:cNvPr id="1177" name="CustomShape 19"/>
              <p:cNvSpPr/>
              <p:nvPr/>
            </p:nvSpPr>
            <p:spPr>
              <a:xfrm>
                <a:off x="7597800" y="1571760"/>
                <a:ext cx="82080" cy="46440"/>
              </a:xfrm>
              <a:custGeom>
                <a:avLst/>
                <a:gdLst/>
                <a:ahLst/>
                <a:rect l="l" t="t" r="r" b="b"/>
                <a:pathLst>
                  <a:path w="220517" h="127212">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w="0">
                <a:noFill/>
              </a:ln>
            </p:spPr>
            <p:style>
              <a:lnRef idx="0"/>
              <a:fillRef idx="0"/>
              <a:effectRef idx="0"/>
              <a:fontRef idx="minor"/>
            </p:style>
          </p:sp>
          <p:sp>
            <p:nvSpPr>
              <p:cNvPr id="1178" name="CustomShape 20"/>
              <p:cNvSpPr/>
              <p:nvPr/>
            </p:nvSpPr>
            <p:spPr>
              <a:xfrm>
                <a:off x="7646760" y="1599840"/>
                <a:ext cx="82080" cy="46800"/>
              </a:xfrm>
              <a:custGeom>
                <a:avLst/>
                <a:gdLst/>
                <a:ahLst/>
                <a:rect l="l" t="t" r="r" b="b"/>
                <a:pathLst>
                  <a:path w="220517" h="127281">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w="0">
                <a:noFill/>
              </a:ln>
            </p:spPr>
            <p:style>
              <a:lnRef idx="0"/>
              <a:fillRef idx="0"/>
              <a:effectRef idx="0"/>
              <a:fontRef idx="minor"/>
            </p:style>
          </p:sp>
          <p:sp>
            <p:nvSpPr>
              <p:cNvPr id="1179" name="CustomShape 21"/>
              <p:cNvSpPr/>
              <p:nvPr/>
            </p:nvSpPr>
            <p:spPr>
              <a:xfrm>
                <a:off x="7696080" y="1628280"/>
                <a:ext cx="82080" cy="46800"/>
              </a:xfrm>
              <a:custGeom>
                <a:avLst/>
                <a:gdLst/>
                <a:ahLst/>
                <a:rect l="l" t="t" r="r" b="b"/>
                <a:pathLst>
                  <a:path w="220563" h="127281">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w="0">
                <a:noFill/>
              </a:ln>
            </p:spPr>
            <p:style>
              <a:lnRef idx="0"/>
              <a:fillRef idx="0"/>
              <a:effectRef idx="0"/>
              <a:fontRef idx="minor"/>
            </p:style>
          </p:sp>
          <p:sp>
            <p:nvSpPr>
              <p:cNvPr id="1180" name="CustomShape 22"/>
              <p:cNvSpPr/>
              <p:nvPr/>
            </p:nvSpPr>
            <p:spPr>
              <a:xfrm>
                <a:off x="7745760" y="1657080"/>
                <a:ext cx="82080" cy="46800"/>
              </a:xfrm>
              <a:custGeom>
                <a:avLst/>
                <a:gdLst/>
                <a:ahLst/>
                <a:rect l="l" t="t" r="r" b="b"/>
                <a:pathLst>
                  <a:path w="220517" h="12730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w="0">
                <a:noFill/>
              </a:ln>
            </p:spPr>
            <p:style>
              <a:lnRef idx="0"/>
              <a:fillRef idx="0"/>
              <a:effectRef idx="0"/>
              <a:fontRef idx="minor"/>
            </p:style>
          </p:sp>
          <p:sp>
            <p:nvSpPr>
              <p:cNvPr id="1181" name="CustomShape 23"/>
              <p:cNvSpPr/>
              <p:nvPr/>
            </p:nvSpPr>
            <p:spPr>
              <a:xfrm>
                <a:off x="7795080" y="1685160"/>
                <a:ext cx="82080" cy="46800"/>
              </a:xfrm>
              <a:custGeom>
                <a:avLst/>
                <a:gdLst/>
                <a:ahLst/>
                <a:rect l="l" t="t" r="r" b="b"/>
                <a:pathLst>
                  <a:path w="220563" h="127549">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w="0">
                <a:noFill/>
              </a:ln>
            </p:spPr>
            <p:style>
              <a:lnRef idx="0"/>
              <a:fillRef idx="0"/>
              <a:effectRef idx="0"/>
              <a:fontRef idx="minor"/>
            </p:style>
          </p:sp>
          <p:sp>
            <p:nvSpPr>
              <p:cNvPr id="1182" name="CustomShape 24"/>
              <p:cNvSpPr/>
              <p:nvPr/>
            </p:nvSpPr>
            <p:spPr>
              <a:xfrm>
                <a:off x="7844400" y="1713960"/>
                <a:ext cx="82080" cy="46440"/>
              </a:xfrm>
              <a:custGeom>
                <a:avLst/>
                <a:gdLst/>
                <a:ahLst/>
                <a:rect l="l" t="t" r="r" b="b"/>
                <a:pathLst>
                  <a:path w="220563" h="127238">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w="0">
                <a:noFill/>
              </a:ln>
            </p:spPr>
            <p:style>
              <a:lnRef idx="0"/>
              <a:fillRef idx="0"/>
              <a:effectRef idx="0"/>
              <a:fontRef idx="minor"/>
            </p:style>
          </p:sp>
          <p:sp>
            <p:nvSpPr>
              <p:cNvPr id="1183" name="CustomShape 25"/>
              <p:cNvSpPr/>
              <p:nvPr/>
            </p:nvSpPr>
            <p:spPr>
              <a:xfrm>
                <a:off x="7893720" y="1742400"/>
                <a:ext cx="82080" cy="46800"/>
              </a:xfrm>
              <a:custGeom>
                <a:avLst/>
                <a:gdLst/>
                <a:ahLst/>
                <a:rect l="l" t="t" r="r" b="b"/>
                <a:pathLst>
                  <a:path w="220517" h="12730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w="0">
                <a:noFill/>
              </a:ln>
            </p:spPr>
            <p:style>
              <a:lnRef idx="0"/>
              <a:fillRef idx="0"/>
              <a:effectRef idx="0"/>
              <a:fontRef idx="minor"/>
            </p:style>
          </p:sp>
          <p:sp>
            <p:nvSpPr>
              <p:cNvPr id="1184" name="CustomShape 26"/>
              <p:cNvSpPr/>
              <p:nvPr/>
            </p:nvSpPr>
            <p:spPr>
              <a:xfrm>
                <a:off x="7943040" y="1770840"/>
                <a:ext cx="82080" cy="46800"/>
              </a:xfrm>
              <a:custGeom>
                <a:avLst/>
                <a:gdLst/>
                <a:ahLst/>
                <a:rect l="l" t="t" r="r" b="b"/>
                <a:pathLst>
                  <a:path w="220563" h="127264">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w="0">
                <a:noFill/>
              </a:ln>
            </p:spPr>
            <p:style>
              <a:lnRef idx="0"/>
              <a:fillRef idx="0"/>
              <a:effectRef idx="0"/>
              <a:fontRef idx="minor"/>
            </p:style>
          </p:sp>
          <p:sp>
            <p:nvSpPr>
              <p:cNvPr id="1185" name="CustomShape 27"/>
              <p:cNvSpPr/>
              <p:nvPr/>
            </p:nvSpPr>
            <p:spPr>
              <a:xfrm>
                <a:off x="7992360" y="1799640"/>
                <a:ext cx="82080" cy="46440"/>
              </a:xfrm>
              <a:custGeom>
                <a:avLst/>
                <a:gdLst/>
                <a:ahLst/>
                <a:rect l="l" t="t" r="r" b="b"/>
                <a:pathLst>
                  <a:path w="220517" h="127246">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w="0">
                <a:noFill/>
              </a:ln>
            </p:spPr>
            <p:style>
              <a:lnRef idx="0"/>
              <a:fillRef idx="0"/>
              <a:effectRef idx="0"/>
              <a:fontRef idx="minor"/>
            </p:style>
          </p:sp>
          <p:sp>
            <p:nvSpPr>
              <p:cNvPr id="1186" name="CustomShape 28"/>
              <p:cNvSpPr/>
              <p:nvPr/>
            </p:nvSpPr>
            <p:spPr>
              <a:xfrm>
                <a:off x="8042040" y="1828080"/>
                <a:ext cx="82080" cy="46800"/>
              </a:xfrm>
              <a:custGeom>
                <a:avLst/>
                <a:gdLst/>
                <a:ahLst/>
                <a:rect l="l" t="t" r="r" b="b"/>
                <a:pathLst>
                  <a:path w="220563" h="127264">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w="0">
                <a:noFill/>
              </a:ln>
            </p:spPr>
            <p:style>
              <a:lnRef idx="0"/>
              <a:fillRef idx="0"/>
              <a:effectRef idx="0"/>
              <a:fontRef idx="minor"/>
            </p:style>
          </p:sp>
          <p:sp>
            <p:nvSpPr>
              <p:cNvPr id="1187" name="CustomShape 29"/>
              <p:cNvSpPr/>
              <p:nvPr/>
            </p:nvSpPr>
            <p:spPr>
              <a:xfrm>
                <a:off x="8091360" y="1856520"/>
                <a:ext cx="82080" cy="46800"/>
              </a:xfrm>
              <a:custGeom>
                <a:avLst/>
                <a:gdLst/>
                <a:ahLst/>
                <a:rect l="l" t="t" r="r" b="b"/>
                <a:pathLst>
                  <a:path w="220524" h="12730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w="0">
                <a:noFill/>
              </a:ln>
            </p:spPr>
            <p:style>
              <a:lnRef idx="0"/>
              <a:fillRef idx="0"/>
              <a:effectRef idx="0"/>
              <a:fontRef idx="minor"/>
            </p:style>
          </p:sp>
          <p:sp>
            <p:nvSpPr>
              <p:cNvPr id="1188" name="CustomShape 30"/>
              <p:cNvSpPr/>
              <p:nvPr/>
            </p:nvSpPr>
            <p:spPr>
              <a:xfrm>
                <a:off x="8140680" y="1884960"/>
                <a:ext cx="105840" cy="60480"/>
              </a:xfrm>
              <a:custGeom>
                <a:avLst/>
                <a:gdLst/>
                <a:ahLst/>
                <a:rect l="l" t="t" r="r" b="b"/>
                <a:pathLst>
                  <a:path w="283033" h="163345">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w="0">
                <a:noFill/>
              </a:ln>
            </p:spPr>
            <p:style>
              <a:lnRef idx="0"/>
              <a:fillRef idx="0"/>
              <a:effectRef idx="0"/>
              <a:fontRef idx="minor"/>
            </p:style>
          </p:sp>
          <p:sp>
            <p:nvSpPr>
              <p:cNvPr id="1189" name="CustomShape 31"/>
              <p:cNvSpPr/>
              <p:nvPr/>
            </p:nvSpPr>
            <p:spPr>
              <a:xfrm>
                <a:off x="7524000" y="1584360"/>
                <a:ext cx="82080" cy="46800"/>
              </a:xfrm>
              <a:custGeom>
                <a:avLst/>
                <a:gdLst/>
                <a:ahLst/>
                <a:rect l="l" t="t" r="r" b="b"/>
                <a:pathLst>
                  <a:path w="220563" h="127308">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w="0">
                <a:noFill/>
              </a:ln>
            </p:spPr>
            <p:style>
              <a:lnRef idx="0"/>
              <a:fillRef idx="0"/>
              <a:effectRef idx="0"/>
              <a:fontRef idx="minor"/>
            </p:style>
          </p:sp>
          <p:sp>
            <p:nvSpPr>
              <p:cNvPr id="1190" name="CustomShape 32"/>
              <p:cNvSpPr/>
              <p:nvPr/>
            </p:nvSpPr>
            <p:spPr>
              <a:xfrm>
                <a:off x="7573680" y="1612800"/>
                <a:ext cx="82080" cy="46800"/>
              </a:xfrm>
              <a:custGeom>
                <a:avLst/>
                <a:gdLst/>
                <a:ahLst/>
                <a:rect l="l" t="t" r="r" b="b"/>
                <a:pathLst>
                  <a:path w="220563" h="127548">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w="0">
                <a:noFill/>
              </a:ln>
            </p:spPr>
            <p:style>
              <a:lnRef idx="0"/>
              <a:fillRef idx="0"/>
              <a:effectRef idx="0"/>
              <a:fontRef idx="minor"/>
            </p:style>
          </p:sp>
          <p:sp>
            <p:nvSpPr>
              <p:cNvPr id="1191" name="CustomShape 33"/>
              <p:cNvSpPr/>
              <p:nvPr/>
            </p:nvSpPr>
            <p:spPr>
              <a:xfrm>
                <a:off x="7623000" y="1641240"/>
                <a:ext cx="82080" cy="46800"/>
              </a:xfrm>
              <a:custGeom>
                <a:avLst/>
                <a:gdLst/>
                <a:ahLst/>
                <a:rect l="l" t="t" r="r" b="b"/>
                <a:pathLst>
                  <a:path w="220563" h="12730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w="0">
                <a:noFill/>
              </a:ln>
            </p:spPr>
            <p:style>
              <a:lnRef idx="0"/>
              <a:fillRef idx="0"/>
              <a:effectRef idx="0"/>
              <a:fontRef idx="minor"/>
            </p:style>
          </p:sp>
          <p:sp>
            <p:nvSpPr>
              <p:cNvPr id="1192" name="CustomShape 34"/>
              <p:cNvSpPr/>
              <p:nvPr/>
            </p:nvSpPr>
            <p:spPr>
              <a:xfrm>
                <a:off x="7672320" y="1670040"/>
                <a:ext cx="82080" cy="46800"/>
              </a:xfrm>
              <a:custGeom>
                <a:avLst/>
                <a:gdLst/>
                <a:ahLst/>
                <a:rect l="l" t="t" r="r" b="b"/>
                <a:pathLst>
                  <a:path w="220563" h="127264">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w="0">
                <a:noFill/>
              </a:ln>
            </p:spPr>
            <p:style>
              <a:lnRef idx="0"/>
              <a:fillRef idx="0"/>
              <a:effectRef idx="0"/>
              <a:fontRef idx="minor"/>
            </p:style>
          </p:sp>
          <p:sp>
            <p:nvSpPr>
              <p:cNvPr id="1193" name="CustomShape 35"/>
              <p:cNvSpPr/>
              <p:nvPr/>
            </p:nvSpPr>
            <p:spPr>
              <a:xfrm>
                <a:off x="7721640" y="1698480"/>
                <a:ext cx="82080" cy="46800"/>
              </a:xfrm>
              <a:custGeom>
                <a:avLst/>
                <a:gdLst/>
                <a:ahLst/>
                <a:rect l="l" t="t" r="r" b="b"/>
                <a:pathLst>
                  <a:path w="220563" h="12730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w="0">
                <a:noFill/>
              </a:ln>
            </p:spPr>
            <p:style>
              <a:lnRef idx="0"/>
              <a:fillRef idx="0"/>
              <a:effectRef idx="0"/>
              <a:fontRef idx="minor"/>
            </p:style>
          </p:sp>
          <p:sp>
            <p:nvSpPr>
              <p:cNvPr id="1194" name="CustomShape 36"/>
              <p:cNvSpPr/>
              <p:nvPr/>
            </p:nvSpPr>
            <p:spPr>
              <a:xfrm>
                <a:off x="7770960" y="1726920"/>
                <a:ext cx="82080" cy="46800"/>
              </a:xfrm>
              <a:custGeom>
                <a:avLst/>
                <a:gdLst/>
                <a:ahLst/>
                <a:rect l="l" t="t" r="r" b="b"/>
                <a:pathLst>
                  <a:path w="220563" h="127308">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w="0">
                <a:noFill/>
              </a:ln>
            </p:spPr>
            <p:style>
              <a:lnRef idx="0"/>
              <a:fillRef idx="0"/>
              <a:effectRef idx="0"/>
              <a:fontRef idx="minor"/>
            </p:style>
          </p:sp>
          <p:sp>
            <p:nvSpPr>
              <p:cNvPr id="1195" name="CustomShape 37"/>
              <p:cNvSpPr/>
              <p:nvPr/>
            </p:nvSpPr>
            <p:spPr>
              <a:xfrm>
                <a:off x="7820640" y="1755360"/>
                <a:ext cx="82080" cy="46800"/>
              </a:xfrm>
              <a:custGeom>
                <a:avLst/>
                <a:gdLst/>
                <a:ahLst/>
                <a:rect l="l" t="t" r="r" b="b"/>
                <a:pathLst>
                  <a:path w="220563" h="127308">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w="0">
                <a:noFill/>
              </a:ln>
            </p:spPr>
            <p:style>
              <a:lnRef idx="0"/>
              <a:fillRef idx="0"/>
              <a:effectRef idx="0"/>
              <a:fontRef idx="minor"/>
            </p:style>
          </p:sp>
          <p:sp>
            <p:nvSpPr>
              <p:cNvPr id="1196" name="CustomShape 38"/>
              <p:cNvSpPr/>
              <p:nvPr/>
            </p:nvSpPr>
            <p:spPr>
              <a:xfrm>
                <a:off x="7869960" y="1784160"/>
                <a:ext cx="82080" cy="46800"/>
              </a:xfrm>
              <a:custGeom>
                <a:avLst/>
                <a:gdLst/>
                <a:ahLst/>
                <a:rect l="l" t="t" r="r" b="b"/>
                <a:pathLst>
                  <a:path w="220563" h="127308">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w="0">
                <a:noFill/>
              </a:ln>
            </p:spPr>
            <p:style>
              <a:lnRef idx="0"/>
              <a:fillRef idx="0"/>
              <a:effectRef idx="0"/>
              <a:fontRef idx="minor"/>
            </p:style>
          </p:sp>
          <p:sp>
            <p:nvSpPr>
              <p:cNvPr id="1197" name="CustomShape 39"/>
              <p:cNvSpPr/>
              <p:nvPr/>
            </p:nvSpPr>
            <p:spPr>
              <a:xfrm>
                <a:off x="7919280" y="1812600"/>
                <a:ext cx="82080" cy="46800"/>
              </a:xfrm>
              <a:custGeom>
                <a:avLst/>
                <a:gdLst/>
                <a:ahLst/>
                <a:rect l="l" t="t" r="r" b="b"/>
                <a:pathLst>
                  <a:path w="220524" h="127307">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w="0">
                <a:noFill/>
              </a:ln>
            </p:spPr>
            <p:style>
              <a:lnRef idx="0"/>
              <a:fillRef idx="0"/>
              <a:effectRef idx="0"/>
              <a:fontRef idx="minor"/>
            </p:style>
          </p:sp>
          <p:sp>
            <p:nvSpPr>
              <p:cNvPr id="1198" name="CustomShape 40"/>
              <p:cNvSpPr/>
              <p:nvPr/>
            </p:nvSpPr>
            <p:spPr>
              <a:xfrm>
                <a:off x="7968960" y="1841040"/>
                <a:ext cx="82080" cy="46800"/>
              </a:xfrm>
              <a:custGeom>
                <a:avLst/>
                <a:gdLst/>
                <a:ahLst/>
                <a:rect l="l" t="t" r="r" b="b"/>
                <a:pathLst>
                  <a:path w="220549" h="127264">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w="0">
                <a:noFill/>
              </a:ln>
            </p:spPr>
            <p:style>
              <a:lnRef idx="0"/>
              <a:fillRef idx="0"/>
              <a:effectRef idx="0"/>
              <a:fontRef idx="minor"/>
            </p:style>
          </p:sp>
          <p:sp>
            <p:nvSpPr>
              <p:cNvPr id="1199" name="CustomShape 41"/>
              <p:cNvSpPr/>
              <p:nvPr/>
            </p:nvSpPr>
            <p:spPr>
              <a:xfrm>
                <a:off x="8018280" y="1869840"/>
                <a:ext cx="82080" cy="46440"/>
              </a:xfrm>
              <a:custGeom>
                <a:avLst/>
                <a:gdLst/>
                <a:ahLst/>
                <a:rect l="l" t="t" r="r" b="b"/>
                <a:pathLst>
                  <a:path w="220517" h="127215">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w="0">
                <a:noFill/>
              </a:ln>
            </p:spPr>
            <p:style>
              <a:lnRef idx="0"/>
              <a:fillRef idx="0"/>
              <a:effectRef idx="0"/>
              <a:fontRef idx="minor"/>
            </p:style>
          </p:sp>
          <p:sp>
            <p:nvSpPr>
              <p:cNvPr id="1200" name="CustomShape 42"/>
              <p:cNvSpPr/>
              <p:nvPr/>
            </p:nvSpPr>
            <p:spPr>
              <a:xfrm>
                <a:off x="8067960" y="1898280"/>
                <a:ext cx="82080" cy="46800"/>
              </a:xfrm>
              <a:custGeom>
                <a:avLst/>
                <a:gdLst/>
                <a:ahLst/>
                <a:rect l="l" t="t" r="r" b="b"/>
                <a:pathLst>
                  <a:path w="220517" h="127281">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w="0">
                <a:noFill/>
              </a:ln>
            </p:spPr>
            <p:style>
              <a:lnRef idx="0"/>
              <a:fillRef idx="0"/>
              <a:effectRef idx="0"/>
              <a:fontRef idx="minor"/>
            </p:style>
          </p:sp>
          <p:sp>
            <p:nvSpPr>
              <p:cNvPr id="1201" name="CustomShape 43"/>
              <p:cNvSpPr/>
              <p:nvPr/>
            </p:nvSpPr>
            <p:spPr>
              <a:xfrm>
                <a:off x="7450920" y="1541880"/>
                <a:ext cx="105840" cy="60480"/>
              </a:xfrm>
              <a:custGeom>
                <a:avLst/>
                <a:gdLst/>
                <a:ahLst/>
                <a:rect l="l" t="t" r="r" b="b"/>
                <a:pathLst>
                  <a:path w="283047" h="163399">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w="0">
                <a:noFill/>
              </a:ln>
            </p:spPr>
            <p:style>
              <a:lnRef idx="0"/>
              <a:fillRef idx="0"/>
              <a:effectRef idx="0"/>
              <a:fontRef idx="minor"/>
            </p:style>
          </p:sp>
          <p:sp>
            <p:nvSpPr>
              <p:cNvPr id="1202" name="CustomShape 44"/>
              <p:cNvSpPr/>
              <p:nvPr/>
            </p:nvSpPr>
            <p:spPr>
              <a:xfrm>
                <a:off x="8082000" y="1926720"/>
                <a:ext cx="117360" cy="74160"/>
              </a:xfrm>
              <a:custGeom>
                <a:avLst/>
                <a:gdLst/>
                <a:ahLst/>
                <a:rect l="l" t="t" r="r" b="b"/>
                <a:pathLst>
                  <a:path w="313122" h="199558">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w="0">
                <a:noFill/>
              </a:ln>
            </p:spPr>
            <p:style>
              <a:lnRef idx="0"/>
              <a:fillRef idx="0"/>
              <a:effectRef idx="0"/>
              <a:fontRef idx="minor"/>
            </p:style>
          </p:sp>
          <p:sp>
            <p:nvSpPr>
              <p:cNvPr id="1203" name="CustomShape 45"/>
              <p:cNvSpPr/>
              <p:nvPr/>
            </p:nvSpPr>
            <p:spPr>
              <a:xfrm>
                <a:off x="7307280" y="1625040"/>
                <a:ext cx="82080" cy="46800"/>
              </a:xfrm>
              <a:custGeom>
                <a:avLst/>
                <a:gdLst/>
                <a:ahLst/>
                <a:rect l="l" t="t" r="r" b="b"/>
                <a:pathLst>
                  <a:path w="220517" h="127281">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w="0">
                <a:noFill/>
              </a:ln>
            </p:spPr>
            <p:style>
              <a:lnRef idx="0"/>
              <a:fillRef idx="0"/>
              <a:effectRef idx="0"/>
              <a:fontRef idx="minor"/>
            </p:style>
          </p:sp>
          <p:sp>
            <p:nvSpPr>
              <p:cNvPr id="1204" name="CustomShape 46"/>
              <p:cNvSpPr/>
              <p:nvPr/>
            </p:nvSpPr>
            <p:spPr>
              <a:xfrm>
                <a:off x="7356600" y="1653480"/>
                <a:ext cx="82080" cy="46800"/>
              </a:xfrm>
              <a:custGeom>
                <a:avLst/>
                <a:gdLst/>
                <a:ahLst/>
                <a:rect l="l" t="t" r="r" b="b"/>
                <a:pathLst>
                  <a:path w="220563" h="127281">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w="0">
                <a:noFill/>
              </a:ln>
            </p:spPr>
            <p:style>
              <a:lnRef idx="0"/>
              <a:fillRef idx="0"/>
              <a:effectRef idx="0"/>
              <a:fontRef idx="minor"/>
            </p:style>
          </p:sp>
          <p:sp>
            <p:nvSpPr>
              <p:cNvPr id="1205" name="CustomShape 47"/>
              <p:cNvSpPr/>
              <p:nvPr/>
            </p:nvSpPr>
            <p:spPr>
              <a:xfrm>
                <a:off x="7405920" y="1681920"/>
                <a:ext cx="82080" cy="46440"/>
              </a:xfrm>
              <a:custGeom>
                <a:avLst/>
                <a:gdLst/>
                <a:ahLst/>
                <a:rect l="l" t="t" r="r" b="b"/>
                <a:pathLst>
                  <a:path w="220563" h="127189">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w="0">
                <a:noFill/>
              </a:ln>
            </p:spPr>
            <p:style>
              <a:lnRef idx="0"/>
              <a:fillRef idx="0"/>
              <a:effectRef idx="0"/>
              <a:fontRef idx="minor"/>
            </p:style>
          </p:sp>
          <p:sp>
            <p:nvSpPr>
              <p:cNvPr id="1206" name="CustomShape 48"/>
              <p:cNvSpPr/>
              <p:nvPr/>
            </p:nvSpPr>
            <p:spPr>
              <a:xfrm>
                <a:off x="7825320" y="1923840"/>
                <a:ext cx="82080" cy="46800"/>
              </a:xfrm>
              <a:custGeom>
                <a:avLst/>
                <a:gdLst/>
                <a:ahLst/>
                <a:rect l="l" t="t" r="r" b="b"/>
                <a:pathLst>
                  <a:path w="220549" h="12730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w="0">
                <a:noFill/>
              </a:ln>
            </p:spPr>
            <p:style>
              <a:lnRef idx="0"/>
              <a:fillRef idx="0"/>
              <a:effectRef idx="0"/>
              <a:fontRef idx="minor"/>
            </p:style>
          </p:sp>
          <p:sp>
            <p:nvSpPr>
              <p:cNvPr id="1207" name="CustomShape 49"/>
              <p:cNvSpPr/>
              <p:nvPr/>
            </p:nvSpPr>
            <p:spPr>
              <a:xfrm>
                <a:off x="7874640" y="1952280"/>
                <a:ext cx="82080" cy="46800"/>
              </a:xfrm>
              <a:custGeom>
                <a:avLst/>
                <a:gdLst/>
                <a:ahLst/>
                <a:rect l="l" t="t" r="r" b="b"/>
                <a:pathLst>
                  <a:path w="220517" h="127281">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w="0">
                <a:noFill/>
              </a:ln>
            </p:spPr>
            <p:style>
              <a:lnRef idx="0"/>
              <a:fillRef idx="0"/>
              <a:effectRef idx="0"/>
              <a:fontRef idx="minor"/>
            </p:style>
          </p:sp>
          <p:sp>
            <p:nvSpPr>
              <p:cNvPr id="1208" name="CustomShape 50"/>
              <p:cNvSpPr/>
              <p:nvPr/>
            </p:nvSpPr>
            <p:spPr>
              <a:xfrm>
                <a:off x="7923600" y="1980720"/>
                <a:ext cx="82080" cy="46800"/>
              </a:xfrm>
              <a:custGeom>
                <a:avLst/>
                <a:gdLst/>
                <a:ahLst/>
                <a:rect l="l" t="t" r="r" b="b"/>
                <a:pathLst>
                  <a:path w="220563" h="127351">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w="0">
                <a:noFill/>
              </a:ln>
            </p:spPr>
            <p:style>
              <a:lnRef idx="0"/>
              <a:fillRef idx="0"/>
              <a:effectRef idx="0"/>
              <a:fontRef idx="minor"/>
            </p:style>
          </p:sp>
          <p:sp>
            <p:nvSpPr>
              <p:cNvPr id="1209" name="CustomShape 51"/>
              <p:cNvSpPr/>
              <p:nvPr/>
            </p:nvSpPr>
            <p:spPr>
              <a:xfrm>
                <a:off x="7972920" y="2009520"/>
                <a:ext cx="82080" cy="46440"/>
              </a:xfrm>
              <a:custGeom>
                <a:avLst/>
                <a:gdLst/>
                <a:ahLst/>
                <a:rect l="l" t="t" r="r" b="b"/>
                <a:pathLst>
                  <a:path w="220563" h="127246">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w="0">
                <a:noFill/>
              </a:ln>
            </p:spPr>
            <p:style>
              <a:lnRef idx="0"/>
              <a:fillRef idx="0"/>
              <a:effectRef idx="0"/>
              <a:fontRef idx="minor"/>
            </p:style>
          </p:sp>
          <p:sp>
            <p:nvSpPr>
              <p:cNvPr id="1210" name="CustomShape 52"/>
              <p:cNvSpPr/>
              <p:nvPr/>
            </p:nvSpPr>
            <p:spPr>
              <a:xfrm>
                <a:off x="7455240" y="1710360"/>
                <a:ext cx="94680" cy="54000"/>
              </a:xfrm>
              <a:custGeom>
                <a:avLst/>
                <a:gdLst/>
                <a:ahLst/>
                <a:rect l="l" t="t" r="r" b="b"/>
                <a:pathLst>
                  <a:path w="253854" h="14654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w="0">
                <a:noFill/>
              </a:ln>
            </p:spPr>
            <p:style>
              <a:lnRef idx="0"/>
              <a:fillRef idx="0"/>
              <a:effectRef idx="0"/>
              <a:fontRef idx="minor"/>
            </p:style>
          </p:sp>
          <p:sp>
            <p:nvSpPr>
              <p:cNvPr id="1211" name="CustomShape 53"/>
              <p:cNvSpPr/>
              <p:nvPr/>
            </p:nvSpPr>
            <p:spPr>
              <a:xfrm>
                <a:off x="7763400" y="1888200"/>
                <a:ext cx="94680" cy="54000"/>
              </a:xfrm>
              <a:custGeom>
                <a:avLst/>
                <a:gdLst/>
                <a:ahLst/>
                <a:rect l="l" t="t" r="r" b="b"/>
                <a:pathLst>
                  <a:path w="253901" h="146525">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w="0">
                <a:noFill/>
              </a:ln>
            </p:spPr>
            <p:style>
              <a:lnRef idx="0"/>
              <a:fillRef idx="0"/>
              <a:effectRef idx="0"/>
              <a:fontRef idx="minor"/>
            </p:style>
          </p:sp>
          <p:sp>
            <p:nvSpPr>
              <p:cNvPr id="1212" name="CustomShape 54"/>
              <p:cNvSpPr/>
              <p:nvPr/>
            </p:nvSpPr>
            <p:spPr>
              <a:xfrm>
                <a:off x="7517160" y="1746000"/>
                <a:ext cx="279360" cy="160560"/>
              </a:xfrm>
              <a:custGeom>
                <a:avLst/>
                <a:gdLst/>
                <a:ahLst/>
                <a:rect l="l" t="t" r="r" b="b"/>
                <a:pathLst>
                  <a:path w="738494" h="42624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w="0">
                <a:noFill/>
              </a:ln>
            </p:spPr>
            <p:style>
              <a:lnRef idx="0"/>
              <a:fillRef idx="0"/>
              <a:effectRef idx="0"/>
              <a:fontRef idx="minor"/>
            </p:style>
          </p:sp>
          <p:sp>
            <p:nvSpPr>
              <p:cNvPr id="1213" name="CustomShape 55"/>
              <p:cNvSpPr/>
              <p:nvPr/>
            </p:nvSpPr>
            <p:spPr>
              <a:xfrm>
                <a:off x="7489800" y="1619640"/>
                <a:ext cx="82080" cy="46800"/>
              </a:xfrm>
              <a:custGeom>
                <a:avLst/>
                <a:gdLst/>
                <a:ahLst/>
                <a:rect l="l" t="t" r="r" b="b"/>
                <a:pathLst>
                  <a:path w="220524" h="127281">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w="0">
                <a:noFill/>
              </a:ln>
            </p:spPr>
            <p:style>
              <a:lnRef idx="0"/>
              <a:fillRef idx="0"/>
              <a:effectRef idx="0"/>
              <a:fontRef idx="minor"/>
            </p:style>
          </p:sp>
          <p:sp>
            <p:nvSpPr>
              <p:cNvPr id="1214" name="CustomShape 56"/>
              <p:cNvSpPr/>
              <p:nvPr/>
            </p:nvSpPr>
            <p:spPr>
              <a:xfrm>
                <a:off x="7539120" y="1648080"/>
                <a:ext cx="82080" cy="46800"/>
              </a:xfrm>
              <a:custGeom>
                <a:avLst/>
                <a:gdLst/>
                <a:ahLst/>
                <a:rect l="l" t="t" r="r" b="b"/>
                <a:pathLst>
                  <a:path w="220524" h="127281">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w="0">
                <a:noFill/>
              </a:ln>
            </p:spPr>
            <p:style>
              <a:lnRef idx="0"/>
              <a:fillRef idx="0"/>
              <a:effectRef idx="0"/>
              <a:fontRef idx="minor"/>
            </p:style>
          </p:sp>
          <p:sp>
            <p:nvSpPr>
              <p:cNvPr id="1215" name="CustomShape 57"/>
              <p:cNvSpPr/>
              <p:nvPr/>
            </p:nvSpPr>
            <p:spPr>
              <a:xfrm>
                <a:off x="7588440" y="1676520"/>
                <a:ext cx="82080" cy="46800"/>
              </a:xfrm>
              <a:custGeom>
                <a:avLst/>
                <a:gdLst/>
                <a:ahLst/>
                <a:rect l="l" t="t" r="r" b="b"/>
                <a:pathLst>
                  <a:path w="220549" h="127264">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w="0">
                <a:noFill/>
              </a:ln>
            </p:spPr>
            <p:style>
              <a:lnRef idx="0"/>
              <a:fillRef idx="0"/>
              <a:effectRef idx="0"/>
              <a:fontRef idx="minor"/>
            </p:style>
          </p:sp>
          <p:sp>
            <p:nvSpPr>
              <p:cNvPr id="1216" name="CustomShape 58"/>
              <p:cNvSpPr/>
              <p:nvPr/>
            </p:nvSpPr>
            <p:spPr>
              <a:xfrm>
                <a:off x="7637760" y="1704960"/>
                <a:ext cx="82080" cy="46440"/>
              </a:xfrm>
              <a:custGeom>
                <a:avLst/>
                <a:gdLst/>
                <a:ahLst/>
                <a:rect l="l" t="t" r="r" b="b"/>
                <a:pathLst>
                  <a:path w="220517" h="127225">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w="0">
                <a:noFill/>
              </a:ln>
            </p:spPr>
            <p:style>
              <a:lnRef idx="0"/>
              <a:fillRef idx="0"/>
              <a:effectRef idx="0"/>
              <a:fontRef idx="minor"/>
            </p:style>
          </p:sp>
          <p:sp>
            <p:nvSpPr>
              <p:cNvPr id="1217" name="CustomShape 59"/>
              <p:cNvSpPr/>
              <p:nvPr/>
            </p:nvSpPr>
            <p:spPr>
              <a:xfrm>
                <a:off x="7687080" y="1733760"/>
                <a:ext cx="82080" cy="46800"/>
              </a:xfrm>
              <a:custGeom>
                <a:avLst/>
                <a:gdLst/>
                <a:ahLst/>
                <a:rect l="l" t="t" r="r" b="b"/>
                <a:pathLst>
                  <a:path w="220517" h="127264">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w="0">
                <a:noFill/>
              </a:ln>
            </p:spPr>
            <p:style>
              <a:lnRef idx="0"/>
              <a:fillRef idx="0"/>
              <a:effectRef idx="0"/>
              <a:fontRef idx="minor"/>
            </p:style>
          </p:sp>
          <p:sp>
            <p:nvSpPr>
              <p:cNvPr id="1218" name="CustomShape 60"/>
              <p:cNvSpPr/>
              <p:nvPr/>
            </p:nvSpPr>
            <p:spPr>
              <a:xfrm>
                <a:off x="7736400" y="1762200"/>
                <a:ext cx="82080" cy="46800"/>
              </a:xfrm>
              <a:custGeom>
                <a:avLst/>
                <a:gdLst/>
                <a:ahLst/>
                <a:rect l="l" t="t" r="r" b="b"/>
                <a:pathLst>
                  <a:path w="220517" h="127281">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w="0">
                <a:noFill/>
              </a:ln>
            </p:spPr>
            <p:style>
              <a:lnRef idx="0"/>
              <a:fillRef idx="0"/>
              <a:effectRef idx="0"/>
              <a:fontRef idx="minor"/>
            </p:style>
          </p:sp>
          <p:sp>
            <p:nvSpPr>
              <p:cNvPr id="1219" name="CustomShape 61"/>
              <p:cNvSpPr/>
              <p:nvPr/>
            </p:nvSpPr>
            <p:spPr>
              <a:xfrm>
                <a:off x="7785720" y="1790640"/>
                <a:ext cx="82080" cy="46800"/>
              </a:xfrm>
              <a:custGeom>
                <a:avLst/>
                <a:gdLst/>
                <a:ahLst/>
                <a:rect l="l" t="t" r="r" b="b"/>
                <a:pathLst>
                  <a:path w="220517" h="127281">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w="0">
                <a:noFill/>
              </a:ln>
            </p:spPr>
            <p:style>
              <a:lnRef idx="0"/>
              <a:fillRef idx="0"/>
              <a:effectRef idx="0"/>
              <a:fontRef idx="minor"/>
            </p:style>
          </p:sp>
          <p:sp>
            <p:nvSpPr>
              <p:cNvPr id="1220" name="CustomShape 62"/>
              <p:cNvSpPr/>
              <p:nvPr/>
            </p:nvSpPr>
            <p:spPr>
              <a:xfrm>
                <a:off x="7834680" y="1819080"/>
                <a:ext cx="82080" cy="46800"/>
              </a:xfrm>
              <a:custGeom>
                <a:avLst/>
                <a:gdLst/>
                <a:ahLst/>
                <a:rect l="l" t="t" r="r" b="b"/>
                <a:pathLst>
                  <a:path w="220549" h="127281">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w="0">
                <a:noFill/>
              </a:ln>
            </p:spPr>
            <p:style>
              <a:lnRef idx="0"/>
              <a:fillRef idx="0"/>
              <a:effectRef idx="0"/>
              <a:fontRef idx="minor"/>
            </p:style>
          </p:sp>
          <p:sp>
            <p:nvSpPr>
              <p:cNvPr id="1221" name="CustomShape 63"/>
              <p:cNvSpPr/>
              <p:nvPr/>
            </p:nvSpPr>
            <p:spPr>
              <a:xfrm>
                <a:off x="7884000" y="1847520"/>
                <a:ext cx="82080" cy="46440"/>
              </a:xfrm>
              <a:custGeom>
                <a:avLst/>
                <a:gdLst/>
                <a:ahLst/>
                <a:rect l="l" t="t" r="r" b="b"/>
                <a:pathLst>
                  <a:path w="220524" h="127237">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w="0">
                <a:noFill/>
              </a:ln>
            </p:spPr>
            <p:style>
              <a:lnRef idx="0"/>
              <a:fillRef idx="0"/>
              <a:effectRef idx="0"/>
              <a:fontRef idx="minor"/>
            </p:style>
          </p:sp>
          <p:sp>
            <p:nvSpPr>
              <p:cNvPr id="1222" name="CustomShape 64"/>
              <p:cNvSpPr/>
              <p:nvPr/>
            </p:nvSpPr>
            <p:spPr>
              <a:xfrm>
                <a:off x="7933680" y="1875960"/>
                <a:ext cx="82080" cy="46800"/>
              </a:xfrm>
              <a:custGeom>
                <a:avLst/>
                <a:gdLst/>
                <a:ahLst/>
                <a:rect l="l" t="t" r="r" b="b"/>
                <a:pathLst>
                  <a:path w="220563" h="12730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w="0">
                <a:noFill/>
              </a:ln>
            </p:spPr>
            <p:style>
              <a:lnRef idx="0"/>
              <a:fillRef idx="0"/>
              <a:effectRef idx="0"/>
              <a:fontRef idx="minor"/>
            </p:style>
          </p:sp>
          <p:sp>
            <p:nvSpPr>
              <p:cNvPr id="1223" name="CustomShape 65"/>
              <p:cNvSpPr/>
              <p:nvPr/>
            </p:nvSpPr>
            <p:spPr>
              <a:xfrm>
                <a:off x="7983000" y="1904400"/>
                <a:ext cx="82080" cy="46800"/>
              </a:xfrm>
              <a:custGeom>
                <a:avLst/>
                <a:gdLst/>
                <a:ahLst/>
                <a:rect l="l" t="t" r="r" b="b"/>
                <a:pathLst>
                  <a:path w="220563" h="127285">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w="0">
                <a:noFill/>
              </a:ln>
            </p:spPr>
            <p:style>
              <a:lnRef idx="0"/>
              <a:fillRef idx="0"/>
              <a:effectRef idx="0"/>
              <a:fontRef idx="minor"/>
            </p:style>
          </p:sp>
          <p:sp>
            <p:nvSpPr>
              <p:cNvPr id="1224" name="CustomShape 66"/>
              <p:cNvSpPr/>
              <p:nvPr/>
            </p:nvSpPr>
            <p:spPr>
              <a:xfrm>
                <a:off x="8032320" y="1932840"/>
                <a:ext cx="82440" cy="46800"/>
              </a:xfrm>
              <a:custGeom>
                <a:avLst/>
                <a:gdLst/>
                <a:ahLst/>
                <a:rect l="l" t="t" r="r" b="b"/>
                <a:pathLst>
                  <a:path w="221039" h="12737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w="0">
                <a:noFill/>
              </a:ln>
            </p:spPr>
            <p:style>
              <a:lnRef idx="0"/>
              <a:fillRef idx="0"/>
              <a:effectRef idx="0"/>
              <a:fontRef idx="minor"/>
            </p:style>
          </p:sp>
          <p:sp>
            <p:nvSpPr>
              <p:cNvPr id="1225" name="CustomShape 67"/>
              <p:cNvSpPr/>
              <p:nvPr/>
            </p:nvSpPr>
            <p:spPr>
              <a:xfrm>
                <a:off x="7403040" y="1569600"/>
                <a:ext cx="119520" cy="68040"/>
              </a:xfrm>
              <a:custGeom>
                <a:avLst/>
                <a:gdLst/>
                <a:ahLst/>
                <a:rect l="l" t="t" r="r" b="b"/>
                <a:pathLst>
                  <a:path w="318480" h="18380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w="0">
                <a:noFill/>
              </a:ln>
            </p:spPr>
            <p:style>
              <a:lnRef idx="0"/>
              <a:fillRef idx="0"/>
              <a:effectRef idx="0"/>
              <a:fontRef idx="minor"/>
            </p:style>
          </p:sp>
          <p:sp>
            <p:nvSpPr>
              <p:cNvPr id="1226" name="CustomShape 68"/>
              <p:cNvSpPr/>
              <p:nvPr/>
            </p:nvSpPr>
            <p:spPr>
              <a:xfrm>
                <a:off x="7417440" y="1633320"/>
                <a:ext cx="82080" cy="46800"/>
              </a:xfrm>
              <a:custGeom>
                <a:avLst/>
                <a:gdLst/>
                <a:ahLst/>
                <a:rect l="l" t="t" r="r" b="b"/>
                <a:pathLst>
                  <a:path w="220563" h="127308">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w="0">
                <a:noFill/>
              </a:ln>
            </p:spPr>
            <p:style>
              <a:lnRef idx="0"/>
              <a:fillRef idx="0"/>
              <a:effectRef idx="0"/>
              <a:fontRef idx="minor"/>
            </p:style>
          </p:sp>
          <p:sp>
            <p:nvSpPr>
              <p:cNvPr id="1227" name="CustomShape 69"/>
              <p:cNvSpPr/>
              <p:nvPr/>
            </p:nvSpPr>
            <p:spPr>
              <a:xfrm>
                <a:off x="7466760" y="1661400"/>
                <a:ext cx="82080" cy="46800"/>
              </a:xfrm>
              <a:custGeom>
                <a:avLst/>
                <a:gdLst/>
                <a:ahLst/>
                <a:rect l="l" t="t" r="r" b="b"/>
                <a:pathLst>
                  <a:path w="220524" h="127281">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w="0">
                <a:noFill/>
              </a:ln>
            </p:spPr>
            <p:style>
              <a:lnRef idx="0"/>
              <a:fillRef idx="0"/>
              <a:effectRef idx="0"/>
              <a:fontRef idx="minor"/>
            </p:style>
          </p:sp>
          <p:sp>
            <p:nvSpPr>
              <p:cNvPr id="1228" name="CustomShape 70"/>
              <p:cNvSpPr/>
              <p:nvPr/>
            </p:nvSpPr>
            <p:spPr>
              <a:xfrm>
                <a:off x="7515720" y="1690200"/>
                <a:ext cx="82080" cy="46800"/>
              </a:xfrm>
              <a:custGeom>
                <a:avLst/>
                <a:gdLst/>
                <a:ahLst/>
                <a:rect l="l" t="t" r="r" b="b"/>
                <a:pathLst>
                  <a:path w="220517" h="127281">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w="0">
                <a:noFill/>
              </a:ln>
            </p:spPr>
            <p:style>
              <a:lnRef idx="0"/>
              <a:fillRef idx="0"/>
              <a:effectRef idx="0"/>
              <a:fontRef idx="minor"/>
            </p:style>
          </p:sp>
          <p:sp>
            <p:nvSpPr>
              <p:cNvPr id="1229" name="CustomShape 71"/>
              <p:cNvSpPr/>
              <p:nvPr/>
            </p:nvSpPr>
            <p:spPr>
              <a:xfrm>
                <a:off x="7565400" y="1718640"/>
                <a:ext cx="82080" cy="46800"/>
              </a:xfrm>
              <a:custGeom>
                <a:avLst/>
                <a:gdLst/>
                <a:ahLst/>
                <a:rect l="l" t="t" r="r" b="b"/>
                <a:pathLst>
                  <a:path w="220517" h="127308">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w="0">
                <a:noFill/>
              </a:ln>
            </p:spPr>
            <p:style>
              <a:lnRef idx="0"/>
              <a:fillRef idx="0"/>
              <a:effectRef idx="0"/>
              <a:fontRef idx="minor"/>
            </p:style>
          </p:sp>
          <p:sp>
            <p:nvSpPr>
              <p:cNvPr id="1230" name="CustomShape 72"/>
              <p:cNvSpPr/>
              <p:nvPr/>
            </p:nvSpPr>
            <p:spPr>
              <a:xfrm>
                <a:off x="7614720" y="1747080"/>
                <a:ext cx="82080" cy="46440"/>
              </a:xfrm>
              <a:custGeom>
                <a:avLst/>
                <a:gdLst/>
                <a:ahLst/>
                <a:rect l="l" t="t" r="r" b="b"/>
                <a:pathLst>
                  <a:path w="220334" h="127131">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w="0">
                <a:noFill/>
              </a:ln>
            </p:spPr>
            <p:style>
              <a:lnRef idx="0"/>
              <a:fillRef idx="0"/>
              <a:effectRef idx="0"/>
              <a:fontRef idx="minor"/>
            </p:style>
          </p:sp>
          <p:sp>
            <p:nvSpPr>
              <p:cNvPr id="1231" name="CustomShape 73"/>
              <p:cNvSpPr/>
              <p:nvPr/>
            </p:nvSpPr>
            <p:spPr>
              <a:xfrm>
                <a:off x="7664040" y="1775520"/>
                <a:ext cx="82080" cy="46800"/>
              </a:xfrm>
              <a:custGeom>
                <a:avLst/>
                <a:gdLst/>
                <a:ahLst/>
                <a:rect l="l" t="t" r="r" b="b"/>
                <a:pathLst>
                  <a:path w="220563" h="127281">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w="0">
                <a:noFill/>
              </a:ln>
            </p:spPr>
            <p:style>
              <a:lnRef idx="0"/>
              <a:fillRef idx="0"/>
              <a:effectRef idx="0"/>
              <a:fontRef idx="minor"/>
            </p:style>
          </p:sp>
          <p:sp>
            <p:nvSpPr>
              <p:cNvPr id="1232" name="CustomShape 74"/>
              <p:cNvSpPr/>
              <p:nvPr/>
            </p:nvSpPr>
            <p:spPr>
              <a:xfrm>
                <a:off x="7713360" y="1803960"/>
                <a:ext cx="82080" cy="46800"/>
              </a:xfrm>
              <a:custGeom>
                <a:avLst/>
                <a:gdLst/>
                <a:ahLst/>
                <a:rect l="l" t="t" r="r" b="b"/>
                <a:pathLst>
                  <a:path w="220563" h="127308">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w="0">
                <a:noFill/>
              </a:ln>
            </p:spPr>
            <p:style>
              <a:lnRef idx="0"/>
              <a:fillRef idx="0"/>
              <a:effectRef idx="0"/>
              <a:fontRef idx="minor"/>
            </p:style>
          </p:sp>
          <p:sp>
            <p:nvSpPr>
              <p:cNvPr id="1233" name="CustomShape 75"/>
              <p:cNvSpPr/>
              <p:nvPr/>
            </p:nvSpPr>
            <p:spPr>
              <a:xfrm>
                <a:off x="7762680" y="1832400"/>
                <a:ext cx="82080" cy="46800"/>
              </a:xfrm>
              <a:custGeom>
                <a:avLst/>
                <a:gdLst/>
                <a:ahLst/>
                <a:rect l="l" t="t" r="r" b="b"/>
                <a:pathLst>
                  <a:path w="220524" h="127281">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w="0">
                <a:noFill/>
              </a:ln>
            </p:spPr>
            <p:style>
              <a:lnRef idx="0"/>
              <a:fillRef idx="0"/>
              <a:effectRef idx="0"/>
              <a:fontRef idx="minor"/>
            </p:style>
          </p:sp>
          <p:sp>
            <p:nvSpPr>
              <p:cNvPr id="1234" name="CustomShape 76"/>
              <p:cNvSpPr/>
              <p:nvPr/>
            </p:nvSpPr>
            <p:spPr>
              <a:xfrm>
                <a:off x="7811640" y="1860840"/>
                <a:ext cx="82080" cy="46440"/>
              </a:xfrm>
              <a:custGeom>
                <a:avLst/>
                <a:gdLst/>
                <a:ahLst/>
                <a:rect l="l" t="t" r="r" b="b"/>
                <a:pathLst>
                  <a:path w="220517" h="126979">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w="0">
                <a:noFill/>
              </a:ln>
            </p:spPr>
            <p:style>
              <a:lnRef idx="0"/>
              <a:fillRef idx="0"/>
              <a:effectRef idx="0"/>
              <a:fontRef idx="minor"/>
            </p:style>
          </p:sp>
          <p:sp>
            <p:nvSpPr>
              <p:cNvPr id="1235" name="CustomShape 77"/>
              <p:cNvSpPr/>
              <p:nvPr/>
            </p:nvSpPr>
            <p:spPr>
              <a:xfrm>
                <a:off x="7861320" y="1889280"/>
                <a:ext cx="82080" cy="46800"/>
              </a:xfrm>
              <a:custGeom>
                <a:avLst/>
                <a:gdLst/>
                <a:ahLst/>
                <a:rect l="l" t="t" r="r" b="b"/>
                <a:pathLst>
                  <a:path w="220517" h="12730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w="0">
                <a:noFill/>
              </a:ln>
            </p:spPr>
            <p:style>
              <a:lnRef idx="0"/>
              <a:fillRef idx="0"/>
              <a:effectRef idx="0"/>
              <a:fontRef idx="minor"/>
            </p:style>
          </p:sp>
          <p:sp>
            <p:nvSpPr>
              <p:cNvPr id="1236" name="CustomShape 78"/>
              <p:cNvSpPr/>
              <p:nvPr/>
            </p:nvSpPr>
            <p:spPr>
              <a:xfrm>
                <a:off x="7910640" y="1918080"/>
                <a:ext cx="82080" cy="46800"/>
              </a:xfrm>
              <a:custGeom>
                <a:avLst/>
                <a:gdLst/>
                <a:ahLst/>
                <a:rect l="l" t="t" r="r" b="b"/>
                <a:pathLst>
                  <a:path w="220524" h="127281">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w="0">
                <a:noFill/>
              </a:ln>
            </p:spPr>
            <p:style>
              <a:lnRef idx="0"/>
              <a:fillRef idx="0"/>
              <a:effectRef idx="0"/>
              <a:fontRef idx="minor"/>
            </p:style>
          </p:sp>
          <p:sp>
            <p:nvSpPr>
              <p:cNvPr id="1237" name="CustomShape 79"/>
              <p:cNvSpPr/>
              <p:nvPr/>
            </p:nvSpPr>
            <p:spPr>
              <a:xfrm>
                <a:off x="7959960" y="1946520"/>
                <a:ext cx="143280" cy="81720"/>
              </a:xfrm>
              <a:custGeom>
                <a:avLst/>
                <a:gdLst/>
                <a:ahLst/>
                <a:rect l="l" t="t" r="r" b="b"/>
                <a:pathLst>
                  <a:path w="380989" h="219907">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w="0">
                <a:noFill/>
              </a:ln>
            </p:spPr>
            <p:style>
              <a:lnRef idx="0"/>
              <a:fillRef idx="0"/>
              <a:effectRef idx="0"/>
              <a:fontRef idx="minor"/>
            </p:style>
          </p:sp>
          <p:sp>
            <p:nvSpPr>
              <p:cNvPr id="1238" name="CustomShape 80"/>
              <p:cNvSpPr/>
              <p:nvPr/>
            </p:nvSpPr>
            <p:spPr>
              <a:xfrm>
                <a:off x="7355160" y="1597320"/>
                <a:ext cx="94680" cy="54000"/>
              </a:xfrm>
              <a:custGeom>
                <a:avLst/>
                <a:gdLst/>
                <a:ahLst/>
                <a:rect l="l" t="t" r="r" b="b"/>
                <a:pathLst>
                  <a:path w="253901" h="146525">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w="0">
                <a:noFill/>
              </a:ln>
            </p:spPr>
            <p:style>
              <a:lnRef idx="0"/>
              <a:fillRef idx="0"/>
              <a:effectRef idx="0"/>
              <a:fontRef idx="minor"/>
            </p:style>
          </p:sp>
          <p:sp>
            <p:nvSpPr>
              <p:cNvPr id="1239" name="CustomShape 81"/>
              <p:cNvSpPr/>
              <p:nvPr/>
            </p:nvSpPr>
            <p:spPr>
              <a:xfrm>
                <a:off x="7548480" y="1495440"/>
                <a:ext cx="731160" cy="421200"/>
              </a:xfrm>
              <a:custGeom>
                <a:avLst/>
                <a:gdLst/>
                <a:ahLst/>
                <a:rect l="l" t="t" r="r" b="b"/>
                <a:pathLst>
                  <a:path w="1926000" h="1111651">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w="0">
                <a:noFill/>
              </a:ln>
            </p:spPr>
            <p:style>
              <a:lnRef idx="0"/>
              <a:fillRef idx="0"/>
              <a:effectRef idx="0"/>
              <a:fontRef idx="minor"/>
            </p:style>
          </p:sp>
          <p:sp>
            <p:nvSpPr>
              <p:cNvPr id="1240" name="CustomShape 82"/>
              <p:cNvSpPr/>
              <p:nvPr/>
            </p:nvSpPr>
            <p:spPr>
              <a:xfrm>
                <a:off x="7264800" y="1764000"/>
                <a:ext cx="550440" cy="317160"/>
              </a:xfrm>
              <a:custGeom>
                <a:avLst/>
                <a:gdLst/>
                <a:ahLst/>
                <a:rect l="l" t="t" r="r" b="b"/>
                <a:pathLst>
                  <a:path w="1451798" h="838156">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w="0">
                <a:noFill/>
              </a:ln>
            </p:spPr>
            <p:style>
              <a:lnRef idx="0"/>
              <a:fillRef idx="0"/>
              <a:effectRef idx="0"/>
              <a:fontRef idx="minor"/>
            </p:style>
          </p:sp>
          <p:sp>
            <p:nvSpPr>
              <p:cNvPr id="1241" name="CustomShape 83"/>
              <p:cNvSpPr/>
              <p:nvPr/>
            </p:nvSpPr>
            <p:spPr>
              <a:xfrm>
                <a:off x="7265160" y="1767600"/>
                <a:ext cx="549720" cy="313200"/>
              </a:xfrm>
              <a:custGeom>
                <a:avLst/>
                <a:gdLst/>
                <a:ahLst/>
                <a:rect l="l" t="t" r="r" b="b"/>
                <a:pathLst>
                  <a:path w="1449895" h="828048">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w="0">
                <a:noFill/>
              </a:ln>
            </p:spPr>
            <p:style>
              <a:lnRef idx="0"/>
              <a:fillRef idx="0"/>
              <a:effectRef idx="0"/>
              <a:fontRef idx="minor"/>
            </p:style>
          </p:sp>
          <p:sp>
            <p:nvSpPr>
              <p:cNvPr id="1242" name="CustomShape 84"/>
              <p:cNvSpPr/>
              <p:nvPr/>
            </p:nvSpPr>
            <p:spPr>
              <a:xfrm>
                <a:off x="7598520" y="1459800"/>
                <a:ext cx="708840" cy="425880"/>
              </a:xfrm>
              <a:custGeom>
                <a:avLst/>
                <a:gdLst/>
                <a:ahLst/>
                <a:rect l="l" t="t" r="r" b="b"/>
                <a:pathLst>
                  <a:path w="1867947" h="1123828">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w="0">
                <a:noFill/>
              </a:ln>
            </p:spPr>
            <p:style>
              <a:lnRef idx="0"/>
              <a:fillRef idx="0"/>
              <a:effectRef idx="0"/>
              <a:fontRef idx="minor"/>
            </p:style>
          </p:sp>
          <p:sp>
            <p:nvSpPr>
              <p:cNvPr id="1243" name="CustomShape 85"/>
              <p:cNvSpPr/>
              <p:nvPr/>
            </p:nvSpPr>
            <p:spPr>
              <a:xfrm>
                <a:off x="7638120" y="928080"/>
                <a:ext cx="248400" cy="165960"/>
              </a:xfrm>
              <a:custGeom>
                <a:avLst/>
                <a:gdLst/>
                <a:ahLst/>
                <a:rect l="l" t="t" r="r" b="b"/>
                <a:pathLst>
                  <a:path w="657230" h="440903">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w="0">
                <a:noFill/>
              </a:ln>
            </p:spPr>
            <p:style>
              <a:lnRef idx="0"/>
              <a:fillRef idx="0"/>
              <a:effectRef idx="0"/>
              <a:fontRef idx="minor"/>
            </p:style>
          </p:sp>
          <p:sp>
            <p:nvSpPr>
              <p:cNvPr id="1244" name="CustomShape 86"/>
              <p:cNvSpPr/>
              <p:nvPr/>
            </p:nvSpPr>
            <p:spPr>
              <a:xfrm>
                <a:off x="7639200" y="977400"/>
                <a:ext cx="184680" cy="120960"/>
              </a:xfrm>
              <a:custGeom>
                <a:avLst/>
                <a:gdLst/>
                <a:ahLst/>
                <a:rect l="l" t="t" r="r" b="b"/>
                <a:pathLst>
                  <a:path w="490070" h="322282">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w="0">
                <a:noFill/>
              </a:ln>
            </p:spPr>
            <p:style>
              <a:lnRef idx="0"/>
              <a:fillRef idx="0"/>
              <a:effectRef idx="0"/>
              <a:fontRef idx="minor"/>
            </p:style>
          </p:sp>
          <p:sp>
            <p:nvSpPr>
              <p:cNvPr id="1245" name="CustomShape 87"/>
              <p:cNvSpPr/>
              <p:nvPr/>
            </p:nvSpPr>
            <p:spPr>
              <a:xfrm>
                <a:off x="7639200" y="1009440"/>
                <a:ext cx="184680" cy="120960"/>
              </a:xfrm>
              <a:custGeom>
                <a:avLst/>
                <a:gdLst/>
                <a:ahLst/>
                <a:rect l="l" t="t" r="r" b="b"/>
                <a:pathLst>
                  <a:path w="490070" h="322194">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w="0">
                <a:noFill/>
              </a:ln>
            </p:spPr>
            <p:style>
              <a:lnRef idx="0"/>
              <a:fillRef idx="0"/>
              <a:effectRef idx="0"/>
              <a:fontRef idx="minor"/>
            </p:style>
          </p:sp>
          <p:sp>
            <p:nvSpPr>
              <p:cNvPr id="1246" name="CustomShape 88"/>
              <p:cNvSpPr/>
              <p:nvPr/>
            </p:nvSpPr>
            <p:spPr>
              <a:xfrm>
                <a:off x="7639200" y="1041120"/>
                <a:ext cx="150840" cy="101160"/>
              </a:xfrm>
              <a:custGeom>
                <a:avLst/>
                <a:gdLst/>
                <a:ahLst/>
                <a:rect l="l" t="t" r="r" b="b"/>
                <a:pathLst>
                  <a:path w="401289" h="270998">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rgbClr val="00b5dd"/>
              </a:solidFill>
              <a:ln w="0">
                <a:noFill/>
              </a:ln>
            </p:spPr>
            <p:style>
              <a:lnRef idx="0"/>
              <a:fillRef idx="0"/>
              <a:effectRef idx="0"/>
              <a:fontRef idx="minor"/>
            </p:style>
          </p:sp>
          <p:sp>
            <p:nvSpPr>
              <p:cNvPr id="1247" name="CustomShape 89"/>
              <p:cNvSpPr/>
              <p:nvPr/>
            </p:nvSpPr>
            <p:spPr>
              <a:xfrm>
                <a:off x="7638120" y="1263600"/>
                <a:ext cx="248400" cy="165960"/>
              </a:xfrm>
              <a:custGeom>
                <a:avLst/>
                <a:gdLst/>
                <a:ahLst/>
                <a:rect l="l" t="t" r="r" b="b"/>
                <a:pathLst>
                  <a:path w="657231" h="440923">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w="0">
                <a:noFill/>
              </a:ln>
            </p:spPr>
            <p:style>
              <a:lnRef idx="0"/>
              <a:fillRef idx="0"/>
              <a:effectRef idx="0"/>
              <a:fontRef idx="minor"/>
            </p:style>
          </p:sp>
          <p:sp>
            <p:nvSpPr>
              <p:cNvPr id="1248" name="CustomShape 90"/>
              <p:cNvSpPr/>
              <p:nvPr/>
            </p:nvSpPr>
            <p:spPr>
              <a:xfrm>
                <a:off x="7639200" y="1312560"/>
                <a:ext cx="184680" cy="120960"/>
              </a:xfrm>
              <a:custGeom>
                <a:avLst/>
                <a:gdLst/>
                <a:ahLst/>
                <a:rect l="l" t="t" r="r" b="b"/>
                <a:pathLst>
                  <a:path w="490068" h="322274">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w="0">
                <a:noFill/>
              </a:ln>
            </p:spPr>
            <p:style>
              <a:lnRef idx="0"/>
              <a:fillRef idx="0"/>
              <a:effectRef idx="0"/>
              <a:fontRef idx="minor"/>
            </p:style>
          </p:sp>
          <p:sp>
            <p:nvSpPr>
              <p:cNvPr id="1249" name="CustomShape 91"/>
              <p:cNvSpPr/>
              <p:nvPr/>
            </p:nvSpPr>
            <p:spPr>
              <a:xfrm>
                <a:off x="7639200" y="1344600"/>
                <a:ext cx="184680" cy="120960"/>
              </a:xfrm>
              <a:custGeom>
                <a:avLst/>
                <a:gdLst/>
                <a:ahLst/>
                <a:rect l="l" t="t" r="r" b="b"/>
                <a:pathLst>
                  <a:path w="490068" h="322283">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w="0">
                <a:noFill/>
              </a:ln>
            </p:spPr>
            <p:style>
              <a:lnRef idx="0"/>
              <a:fillRef idx="0"/>
              <a:effectRef idx="0"/>
              <a:fontRef idx="minor"/>
            </p:style>
          </p:sp>
          <p:sp>
            <p:nvSpPr>
              <p:cNvPr id="1250" name="CustomShape 92"/>
              <p:cNvSpPr/>
              <p:nvPr/>
            </p:nvSpPr>
            <p:spPr>
              <a:xfrm>
                <a:off x="7639200" y="1376640"/>
                <a:ext cx="150840" cy="101520"/>
              </a:xfrm>
              <a:custGeom>
                <a:avLst/>
                <a:gdLst/>
                <a:ahLst/>
                <a:rect l="l" t="t" r="r" b="b"/>
                <a:pathLst>
                  <a:path w="401289" h="271152">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rgbClr val="00b5dd"/>
              </a:solidFill>
              <a:ln w="0">
                <a:noFill/>
              </a:ln>
            </p:spPr>
            <p:style>
              <a:lnRef idx="0"/>
              <a:fillRef idx="0"/>
              <a:effectRef idx="0"/>
              <a:fontRef idx="minor"/>
            </p:style>
          </p:sp>
          <p:sp>
            <p:nvSpPr>
              <p:cNvPr id="1251" name="CustomShape 93"/>
              <p:cNvSpPr/>
              <p:nvPr/>
            </p:nvSpPr>
            <p:spPr>
              <a:xfrm>
                <a:off x="7947000" y="1451520"/>
                <a:ext cx="338040" cy="313560"/>
              </a:xfrm>
              <a:custGeom>
                <a:avLst/>
                <a:gdLst/>
                <a:ahLst/>
                <a:rect l="l" t="t" r="r" b="b"/>
                <a:pathLst>
                  <a:path w="893444" h="828868">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w="0">
                <a:noFill/>
              </a:ln>
            </p:spPr>
            <p:style>
              <a:lnRef idx="0"/>
              <a:fillRef idx="0"/>
              <a:effectRef idx="0"/>
              <a:fontRef idx="minor"/>
            </p:style>
          </p:sp>
          <p:sp>
            <p:nvSpPr>
              <p:cNvPr id="1252" name="CustomShape 94"/>
              <p:cNvSpPr/>
              <p:nvPr/>
            </p:nvSpPr>
            <p:spPr>
              <a:xfrm>
                <a:off x="7639200" y="1091160"/>
                <a:ext cx="237960" cy="277200"/>
              </a:xfrm>
              <a:custGeom>
                <a:avLst/>
                <a:gdLst/>
                <a:ahLst/>
                <a:rect l="l" t="t" r="r" b="b"/>
                <a:pathLst>
                  <a:path w="630461" h="733619">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w="0">
                <a:noFill/>
              </a:ln>
            </p:spPr>
            <p:style>
              <a:lnRef idx="0"/>
              <a:fillRef idx="0"/>
              <a:effectRef idx="0"/>
              <a:fontRef idx="minor"/>
            </p:style>
          </p:sp>
          <p:sp>
            <p:nvSpPr>
              <p:cNvPr id="1253" name="CustomShape 95"/>
              <p:cNvSpPr/>
              <p:nvPr/>
            </p:nvSpPr>
            <p:spPr>
              <a:xfrm>
                <a:off x="7947000" y="1466640"/>
                <a:ext cx="338040" cy="298440"/>
              </a:xfrm>
              <a:custGeom>
                <a:avLst/>
                <a:gdLst/>
                <a:ahLst/>
                <a:rect l="l" t="t" r="r" b="b"/>
                <a:pathLst>
                  <a:path w="893445" h="788955">
                    <a:moveTo>
                      <a:pt x="0" y="0"/>
                    </a:moveTo>
                    <a:lnTo>
                      <a:pt x="0" y="273177"/>
                    </a:lnTo>
                    <a:lnTo>
                      <a:pt x="893445" y="788956"/>
                    </a:lnTo>
                    <a:lnTo>
                      <a:pt x="893445" y="152591"/>
                    </a:lnTo>
                  </a:path>
                </a:pathLst>
              </a:custGeom>
              <a:noFill/>
              <a:ln w="9360">
                <a:solidFill>
                  <a:srgbClr val="e9eaf2"/>
                </a:solidFill>
                <a:miter/>
              </a:ln>
            </p:spPr>
            <p:style>
              <a:lnRef idx="0"/>
              <a:fillRef idx="0"/>
              <a:effectRef idx="0"/>
              <a:fontRef idx="minor"/>
            </p:style>
          </p:sp>
          <p:sp>
            <p:nvSpPr>
              <p:cNvPr id="1254" name="CustomShape 96"/>
              <p:cNvSpPr/>
              <p:nvPr/>
            </p:nvSpPr>
            <p:spPr>
              <a:xfrm>
                <a:off x="8080560" y="1463400"/>
                <a:ext cx="1800" cy="182160"/>
              </a:xfrm>
              <a:custGeom>
                <a:avLst/>
                <a:gdLst/>
                <a:ahLst/>
                <a:rect l="l" t="t" r="r" b="b"/>
                <a:pathLst>
                  <a:path w="9525" h="483869">
                    <a:moveTo>
                      <a:pt x="0" y="0"/>
                    </a:moveTo>
                    <a:lnTo>
                      <a:pt x="0" y="483870"/>
                    </a:lnTo>
                  </a:path>
                </a:pathLst>
              </a:custGeom>
              <a:noFill/>
              <a:ln w="9360">
                <a:solidFill>
                  <a:srgbClr val="e9eaf2"/>
                </a:solidFill>
                <a:miter/>
              </a:ln>
            </p:spPr>
            <p:style>
              <a:lnRef idx="0"/>
              <a:fillRef idx="0"/>
              <a:effectRef idx="0"/>
              <a:fontRef idx="minor"/>
            </p:style>
          </p:sp>
          <p:sp>
            <p:nvSpPr>
              <p:cNvPr id="1255" name="CustomShape 97"/>
              <p:cNvSpPr/>
              <p:nvPr/>
            </p:nvSpPr>
            <p:spPr>
              <a:xfrm>
                <a:off x="8184600" y="1580040"/>
                <a:ext cx="1800" cy="126000"/>
              </a:xfrm>
              <a:custGeom>
                <a:avLst/>
                <a:gdLst/>
                <a:ahLst/>
                <a:rect l="l" t="t" r="r" b="b"/>
                <a:pathLst>
                  <a:path w="9525" h="335661">
                    <a:moveTo>
                      <a:pt x="0" y="0"/>
                    </a:moveTo>
                    <a:lnTo>
                      <a:pt x="0" y="335661"/>
                    </a:lnTo>
                  </a:path>
                </a:pathLst>
              </a:custGeom>
              <a:noFill/>
              <a:ln w="9360">
                <a:solidFill>
                  <a:srgbClr val="e9eaf2"/>
                </a:solidFill>
                <a:miter/>
              </a:ln>
            </p:spPr>
            <p:style>
              <a:lnRef idx="0"/>
              <a:fillRef idx="0"/>
              <a:effectRef idx="0"/>
              <a:fontRef idx="minor"/>
            </p:style>
          </p:sp>
          <p:sp>
            <p:nvSpPr>
              <p:cNvPr id="1256" name="CustomShape 98"/>
              <p:cNvSpPr/>
              <p:nvPr/>
            </p:nvSpPr>
            <p:spPr>
              <a:xfrm>
                <a:off x="7947000" y="1451520"/>
                <a:ext cx="338040" cy="128160"/>
              </a:xfrm>
              <a:custGeom>
                <a:avLst/>
                <a:gdLst/>
                <a:ahLst/>
                <a:rect l="l" t="t" r="r" b="b"/>
                <a:pathLst>
                  <a:path w="893349" h="34180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440">
                <a:solidFill>
                  <a:srgbClr val="e9eaf2"/>
                </a:solidFill>
                <a:miter/>
              </a:ln>
            </p:spPr>
            <p:style>
              <a:lnRef idx="0"/>
              <a:fillRef idx="0"/>
              <a:effectRef idx="0"/>
              <a:fontRef idx="minor"/>
            </p:style>
          </p:sp>
          <p:sp>
            <p:nvSpPr>
              <p:cNvPr id="1257" name="CustomShape 99"/>
              <p:cNvSpPr/>
              <p:nvPr/>
            </p:nvSpPr>
            <p:spPr>
              <a:xfrm rot="19798200">
                <a:off x="8072280" y="1452240"/>
                <a:ext cx="11160" cy="20880"/>
              </a:xfrm>
              <a:custGeom>
                <a:avLst/>
                <a:gdLst/>
                <a:ahLst/>
                <a:rect l="l" t="t" r="r" b="b"/>
                <a:pathLst>
                  <a:path w="34480" h="59626">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rgbClr val="00b5dd"/>
              </a:solidFill>
              <a:ln w="0">
                <a:noFill/>
              </a:ln>
            </p:spPr>
            <p:style>
              <a:lnRef idx="0"/>
              <a:fillRef idx="0"/>
              <a:effectRef idx="0"/>
              <a:fontRef idx="minor"/>
            </p:style>
          </p:sp>
          <p:sp>
            <p:nvSpPr>
              <p:cNvPr id="1258" name="CustomShape 100"/>
              <p:cNvSpPr/>
              <p:nvPr/>
            </p:nvSpPr>
            <p:spPr>
              <a:xfrm rot="19810200">
                <a:off x="8284320" y="1515960"/>
                <a:ext cx="11520" cy="20880"/>
              </a:xfrm>
              <a:custGeom>
                <a:avLst/>
                <a:gdLst/>
                <a:ahLst/>
                <a:rect l="l" t="t" r="r" b="b"/>
                <a:pathLst>
                  <a:path w="34599" h="59831">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rgbClr val="00b5dd"/>
              </a:solidFill>
              <a:ln w="0">
                <a:noFill/>
              </a:ln>
            </p:spPr>
            <p:style>
              <a:lnRef idx="0"/>
              <a:fillRef idx="0"/>
              <a:effectRef idx="0"/>
              <a:fontRef idx="minor"/>
            </p:style>
          </p:sp>
          <p:sp>
            <p:nvSpPr>
              <p:cNvPr id="1259" name="CustomShape 101"/>
              <p:cNvSpPr/>
              <p:nvPr/>
            </p:nvSpPr>
            <p:spPr>
              <a:xfrm rot="19810200">
                <a:off x="8181360" y="1569240"/>
                <a:ext cx="11520" cy="20880"/>
              </a:xfrm>
              <a:custGeom>
                <a:avLst/>
                <a:gdLst/>
                <a:ahLst/>
                <a:rect l="l" t="t" r="r" b="b"/>
                <a:pathLst>
                  <a:path w="34599" h="59831">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rgbClr val="00b5dd"/>
              </a:solidFill>
              <a:ln w="0">
                <a:noFill/>
              </a:ln>
            </p:spPr>
            <p:style>
              <a:lnRef idx="0"/>
              <a:fillRef idx="0"/>
              <a:effectRef idx="0"/>
              <a:fontRef idx="minor"/>
            </p:style>
          </p:sp>
          <p:sp>
            <p:nvSpPr>
              <p:cNvPr id="1260" name="CustomShape 102"/>
              <p:cNvSpPr/>
              <p:nvPr/>
            </p:nvSpPr>
            <p:spPr>
              <a:xfrm rot="19810200">
                <a:off x="7943040" y="1461960"/>
                <a:ext cx="11520" cy="20880"/>
              </a:xfrm>
              <a:custGeom>
                <a:avLst/>
                <a:gdLst/>
                <a:ahLst/>
                <a:rect l="l" t="t" r="r" b="b"/>
                <a:pathLst>
                  <a:path w="34599" h="59831">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rgbClr val="00b5dd"/>
              </a:solidFill>
              <a:ln w="0">
                <a:noFill/>
              </a:ln>
            </p:spPr>
            <p:style>
              <a:lnRef idx="0"/>
              <a:fillRef idx="0"/>
              <a:effectRef idx="0"/>
              <a:fontRef idx="minor"/>
            </p:style>
          </p:sp>
          <p:sp>
            <p:nvSpPr>
              <p:cNvPr id="1261" name="CustomShape 103"/>
              <p:cNvSpPr/>
              <p:nvPr/>
            </p:nvSpPr>
            <p:spPr>
              <a:xfrm>
                <a:off x="7939080" y="1206720"/>
                <a:ext cx="19440" cy="84240"/>
              </a:xfrm>
              <a:custGeom>
                <a:avLst/>
                <a:gdLst/>
                <a:ahLst/>
                <a:rect l="l" t="t" r="r" b="b"/>
                <a:pathLst>
                  <a:path w="55632" h="226128">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w="0">
                <a:noFill/>
              </a:ln>
            </p:spPr>
            <p:style>
              <a:lnRef idx="0"/>
              <a:fillRef idx="0"/>
              <a:effectRef idx="0"/>
              <a:fontRef idx="minor"/>
            </p:style>
          </p:sp>
          <p:sp>
            <p:nvSpPr>
              <p:cNvPr id="1262" name="CustomShape 104"/>
              <p:cNvSpPr/>
              <p:nvPr/>
            </p:nvSpPr>
            <p:spPr>
              <a:xfrm>
                <a:off x="7971120" y="1155600"/>
                <a:ext cx="19440" cy="153720"/>
              </a:xfrm>
              <a:custGeom>
                <a:avLst/>
                <a:gdLst/>
                <a:ahLst/>
                <a:rect l="l" t="t" r="r" b="b"/>
                <a:pathLst>
                  <a:path w="55722" h="409197">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rgbClr val="00b5dd"/>
              </a:solidFill>
              <a:ln w="0">
                <a:noFill/>
              </a:ln>
            </p:spPr>
            <p:style>
              <a:lnRef idx="0"/>
              <a:fillRef idx="0"/>
              <a:effectRef idx="0"/>
              <a:fontRef idx="minor"/>
            </p:style>
          </p:sp>
          <p:sp>
            <p:nvSpPr>
              <p:cNvPr id="1263" name="CustomShape 105"/>
              <p:cNvSpPr/>
              <p:nvPr/>
            </p:nvSpPr>
            <p:spPr>
              <a:xfrm>
                <a:off x="8035200" y="1206000"/>
                <a:ext cx="19440" cy="140760"/>
              </a:xfrm>
              <a:custGeom>
                <a:avLst/>
                <a:gdLst/>
                <a:ahLst/>
                <a:rect l="l" t="t" r="r" b="b"/>
                <a:pathLst>
                  <a:path w="55625" h="37424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w="0">
                <a:noFill/>
              </a:ln>
            </p:spPr>
            <p:style>
              <a:lnRef idx="0"/>
              <a:fillRef idx="0"/>
              <a:effectRef idx="0"/>
              <a:fontRef idx="minor"/>
            </p:style>
          </p:sp>
          <p:sp>
            <p:nvSpPr>
              <p:cNvPr id="1264" name="CustomShape 106"/>
              <p:cNvSpPr/>
              <p:nvPr/>
            </p:nvSpPr>
            <p:spPr>
              <a:xfrm>
                <a:off x="8067240" y="1245600"/>
                <a:ext cx="19440" cy="119520"/>
              </a:xfrm>
              <a:custGeom>
                <a:avLst/>
                <a:gdLst/>
                <a:ahLst/>
                <a:rect l="l" t="t" r="r" b="b"/>
                <a:pathLst>
                  <a:path w="55627" h="318519">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rgbClr val="00b5dd"/>
              </a:solidFill>
              <a:ln w="0">
                <a:noFill/>
              </a:ln>
            </p:spPr>
            <p:style>
              <a:lnRef idx="0"/>
              <a:fillRef idx="0"/>
              <a:effectRef idx="0"/>
              <a:fontRef idx="minor"/>
            </p:style>
          </p:sp>
          <p:sp>
            <p:nvSpPr>
              <p:cNvPr id="1265" name="CustomShape 107"/>
              <p:cNvSpPr/>
              <p:nvPr/>
            </p:nvSpPr>
            <p:spPr>
              <a:xfrm>
                <a:off x="8131320" y="1334160"/>
                <a:ext cx="19440" cy="68040"/>
              </a:xfrm>
              <a:custGeom>
                <a:avLst/>
                <a:gdLst/>
                <a:ahLst/>
                <a:rect l="l" t="t" r="r" b="b"/>
                <a:pathLst>
                  <a:path w="55632" h="183161">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w="0">
                <a:noFill/>
              </a:ln>
            </p:spPr>
            <p:style>
              <a:lnRef idx="0"/>
              <a:fillRef idx="0"/>
              <a:effectRef idx="0"/>
              <a:fontRef idx="minor"/>
            </p:style>
          </p:sp>
          <p:sp>
            <p:nvSpPr>
              <p:cNvPr id="1266" name="CustomShape 108"/>
              <p:cNvSpPr/>
              <p:nvPr/>
            </p:nvSpPr>
            <p:spPr>
              <a:xfrm>
                <a:off x="8163360" y="1231200"/>
                <a:ext cx="19440" cy="189000"/>
              </a:xfrm>
              <a:custGeom>
                <a:avLst/>
                <a:gdLst/>
                <a:ahLst/>
                <a:rect l="l" t="t" r="r" b="b"/>
                <a:pathLst>
                  <a:path w="55722" h="501818">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rgbClr val="00b5dd"/>
              </a:solidFill>
              <a:ln w="0">
                <a:noFill/>
              </a:ln>
            </p:spPr>
            <p:style>
              <a:lnRef idx="0"/>
              <a:fillRef idx="0"/>
              <a:effectRef idx="0"/>
              <a:fontRef idx="minor"/>
            </p:style>
          </p:sp>
          <p:sp>
            <p:nvSpPr>
              <p:cNvPr id="1267" name="CustomShape 109"/>
              <p:cNvSpPr/>
              <p:nvPr/>
            </p:nvSpPr>
            <p:spPr>
              <a:xfrm>
                <a:off x="8241480" y="1397880"/>
                <a:ext cx="19440" cy="68040"/>
              </a:xfrm>
              <a:custGeom>
                <a:avLst/>
                <a:gdLst/>
                <a:ahLst/>
                <a:rect l="l" t="t" r="r" b="b"/>
                <a:pathLst>
                  <a:path w="55722" h="183106">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w="0">
                <a:noFill/>
              </a:ln>
            </p:spPr>
            <p:style>
              <a:lnRef idx="0"/>
              <a:fillRef idx="0"/>
              <a:effectRef idx="0"/>
              <a:fontRef idx="minor"/>
            </p:style>
          </p:sp>
          <p:sp>
            <p:nvSpPr>
              <p:cNvPr id="1268" name="CustomShape 110"/>
              <p:cNvSpPr/>
              <p:nvPr/>
            </p:nvSpPr>
            <p:spPr>
              <a:xfrm>
                <a:off x="8273520" y="1400040"/>
                <a:ext cx="19440" cy="84240"/>
              </a:xfrm>
              <a:custGeom>
                <a:avLst/>
                <a:gdLst/>
                <a:ahLst/>
                <a:rect l="l" t="t" r="r" b="b"/>
                <a:pathLst>
                  <a:path w="55727" h="22616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rgbClr val="00b5dd"/>
              </a:solidFill>
              <a:ln w="0">
                <a:noFill/>
              </a:ln>
            </p:spPr>
            <p:style>
              <a:lnRef idx="0"/>
              <a:fillRef idx="0"/>
              <a:effectRef idx="0"/>
              <a:fontRef idx="minor"/>
            </p:style>
          </p:sp>
        </p:grpSp>
        <p:sp>
          <p:nvSpPr>
            <p:cNvPr id="1269" name="CustomShape 111"/>
            <p:cNvSpPr/>
            <p:nvPr/>
          </p:nvSpPr>
          <p:spPr>
            <a:xfrm>
              <a:off x="7898040" y="1992600"/>
              <a:ext cx="849600" cy="489960"/>
            </a:xfrm>
            <a:custGeom>
              <a:avLst/>
              <a:gdLst/>
              <a:ahLst/>
              <a:rect l="l" t="t" r="r" b="b"/>
              <a:pathLst>
                <a:path w="2237898" h="1292066">
                  <a:moveTo>
                    <a:pt x="942784" y="1292066"/>
                  </a:moveTo>
                  <a:lnTo>
                    <a:pt x="0" y="747713"/>
                  </a:lnTo>
                  <a:lnTo>
                    <a:pt x="1295114" y="0"/>
                  </a:lnTo>
                  <a:lnTo>
                    <a:pt x="2237899" y="544259"/>
                  </a:lnTo>
                  <a:lnTo>
                    <a:pt x="942784" y="1292066"/>
                  </a:lnTo>
                  <a:close/>
                </a:path>
              </a:pathLst>
            </a:custGeom>
            <a:solidFill>
              <a:srgbClr val="d6d8e5">
                <a:alpha val="40000"/>
              </a:srgbClr>
            </a:solidFill>
            <a:ln w="0">
              <a:noFill/>
            </a:ln>
          </p:spPr>
          <p:style>
            <a:lnRef idx="0"/>
            <a:fillRef idx="0"/>
            <a:effectRef idx="0"/>
            <a:fontRef idx="minor"/>
          </p:style>
        </p:sp>
        <p:sp>
          <p:nvSpPr>
            <p:cNvPr id="1270" name="CustomShape 112"/>
            <p:cNvSpPr/>
            <p:nvPr/>
          </p:nvSpPr>
          <p:spPr>
            <a:xfrm>
              <a:off x="7911000" y="1985040"/>
              <a:ext cx="849600" cy="489960"/>
            </a:xfrm>
            <a:custGeom>
              <a:avLst/>
              <a:gdLst/>
              <a:ahLst/>
              <a:rect l="l" t="t" r="r" b="b"/>
              <a:pathLst>
                <a:path w="2237898" h="1292066">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w="0">
              <a:noFill/>
            </a:ln>
          </p:spPr>
          <p:style>
            <a:lnRef idx="0"/>
            <a:fillRef idx="0"/>
            <a:effectRef idx="0"/>
            <a:fontRef idx="minor"/>
          </p:style>
        </p:sp>
        <p:sp>
          <p:nvSpPr>
            <p:cNvPr id="1271" name="CustomShape 113"/>
            <p:cNvSpPr/>
            <p:nvPr/>
          </p:nvSpPr>
          <p:spPr>
            <a:xfrm>
              <a:off x="7911000" y="1971360"/>
              <a:ext cx="849600" cy="489960"/>
            </a:xfrm>
            <a:custGeom>
              <a:avLst/>
              <a:gdLst/>
              <a:ahLst/>
              <a:rect l="l" t="t" r="r" b="b"/>
              <a:pathLst>
                <a:path w="2237898" h="1292066">
                  <a:moveTo>
                    <a:pt x="942785" y="1292066"/>
                  </a:moveTo>
                  <a:lnTo>
                    <a:pt x="0" y="747808"/>
                  </a:lnTo>
                  <a:lnTo>
                    <a:pt x="1295210" y="0"/>
                  </a:lnTo>
                  <a:lnTo>
                    <a:pt x="2237899" y="544354"/>
                  </a:lnTo>
                  <a:lnTo>
                    <a:pt x="942785" y="1292066"/>
                  </a:lnTo>
                  <a:close/>
                </a:path>
              </a:pathLst>
            </a:custGeom>
            <a:solidFill>
              <a:srgbClr val="fafbff"/>
            </a:solidFill>
            <a:ln w="0">
              <a:noFill/>
            </a:ln>
          </p:spPr>
          <p:style>
            <a:lnRef idx="0"/>
            <a:fillRef idx="0"/>
            <a:effectRef idx="0"/>
            <a:fontRef idx="minor"/>
          </p:style>
        </p:sp>
        <p:sp>
          <p:nvSpPr>
            <p:cNvPr id="1272" name="CustomShape 114"/>
            <p:cNvSpPr/>
            <p:nvPr/>
          </p:nvSpPr>
          <p:spPr>
            <a:xfrm>
              <a:off x="8368920" y="2018160"/>
              <a:ext cx="314280" cy="180720"/>
            </a:xfrm>
            <a:custGeom>
              <a:avLst/>
              <a:gdLst/>
              <a:ahLst/>
              <a:rect l="l" t="t" r="r" b="b"/>
              <a:pathLst>
                <a:path w="830865" h="479678">
                  <a:moveTo>
                    <a:pt x="755904" y="479679"/>
                  </a:moveTo>
                  <a:lnTo>
                    <a:pt x="0" y="43243"/>
                  </a:lnTo>
                  <a:lnTo>
                    <a:pt x="74867" y="0"/>
                  </a:lnTo>
                  <a:lnTo>
                    <a:pt x="830866" y="436436"/>
                  </a:lnTo>
                  <a:lnTo>
                    <a:pt x="755904" y="479679"/>
                  </a:lnTo>
                  <a:close/>
                </a:path>
              </a:pathLst>
            </a:custGeom>
            <a:solidFill>
              <a:srgbClr val="e9eaf2"/>
            </a:solidFill>
            <a:ln w="0">
              <a:noFill/>
            </a:ln>
          </p:spPr>
          <p:style>
            <a:lnRef idx="0"/>
            <a:fillRef idx="0"/>
            <a:effectRef idx="0"/>
            <a:fontRef idx="minor"/>
          </p:style>
        </p:sp>
        <p:sp>
          <p:nvSpPr>
            <p:cNvPr id="1273" name="CustomShape 115"/>
            <p:cNvSpPr/>
            <p:nvPr/>
          </p:nvSpPr>
          <p:spPr>
            <a:xfrm>
              <a:off x="8338680" y="2043720"/>
              <a:ext cx="300240" cy="172440"/>
            </a:xfrm>
            <a:custGeom>
              <a:avLst/>
              <a:gdLst/>
              <a:ahLst/>
              <a:rect l="l" t="t" r="r" b="b"/>
              <a:pathLst>
                <a:path w="793337" h="458057">
                  <a:moveTo>
                    <a:pt x="755904" y="458057"/>
                  </a:moveTo>
                  <a:lnTo>
                    <a:pt x="0" y="21622"/>
                  </a:lnTo>
                  <a:lnTo>
                    <a:pt x="37433" y="0"/>
                  </a:lnTo>
                  <a:lnTo>
                    <a:pt x="793337" y="436436"/>
                  </a:lnTo>
                  <a:lnTo>
                    <a:pt x="755904" y="458057"/>
                  </a:lnTo>
                  <a:close/>
                </a:path>
              </a:pathLst>
            </a:custGeom>
            <a:solidFill>
              <a:srgbClr val="e9eaf2"/>
            </a:solidFill>
            <a:ln w="0">
              <a:noFill/>
            </a:ln>
          </p:spPr>
          <p:style>
            <a:lnRef idx="0"/>
            <a:fillRef idx="0"/>
            <a:effectRef idx="0"/>
            <a:fontRef idx="minor"/>
          </p:style>
        </p:sp>
        <p:sp>
          <p:nvSpPr>
            <p:cNvPr id="1274" name="CustomShape 116"/>
            <p:cNvSpPr/>
            <p:nvPr/>
          </p:nvSpPr>
          <p:spPr>
            <a:xfrm>
              <a:off x="8315280" y="2057400"/>
              <a:ext cx="300240" cy="172440"/>
            </a:xfrm>
            <a:custGeom>
              <a:avLst/>
              <a:gdLst/>
              <a:ahLst/>
              <a:rect l="l" t="t" r="r" b="b"/>
              <a:pathLst>
                <a:path w="793337" h="458057">
                  <a:moveTo>
                    <a:pt x="755904" y="458057"/>
                  </a:moveTo>
                  <a:lnTo>
                    <a:pt x="0" y="21622"/>
                  </a:lnTo>
                  <a:lnTo>
                    <a:pt x="37433" y="0"/>
                  </a:lnTo>
                  <a:lnTo>
                    <a:pt x="793337" y="436435"/>
                  </a:lnTo>
                  <a:lnTo>
                    <a:pt x="755904" y="458057"/>
                  </a:lnTo>
                  <a:close/>
                </a:path>
              </a:pathLst>
            </a:custGeom>
            <a:solidFill>
              <a:srgbClr val="e9eaf2"/>
            </a:solidFill>
            <a:ln w="0">
              <a:noFill/>
            </a:ln>
          </p:spPr>
          <p:style>
            <a:lnRef idx="0"/>
            <a:fillRef idx="0"/>
            <a:effectRef idx="0"/>
            <a:fontRef idx="minor"/>
          </p:style>
        </p:sp>
        <p:sp>
          <p:nvSpPr>
            <p:cNvPr id="1275" name="CustomShape 117"/>
            <p:cNvSpPr/>
            <p:nvPr/>
          </p:nvSpPr>
          <p:spPr>
            <a:xfrm>
              <a:off x="8291880" y="2071080"/>
              <a:ext cx="300240" cy="172440"/>
            </a:xfrm>
            <a:custGeom>
              <a:avLst/>
              <a:gdLst/>
              <a:ahLst/>
              <a:rect l="l" t="t" r="r" b="b"/>
              <a:pathLst>
                <a:path w="793337" h="458057">
                  <a:moveTo>
                    <a:pt x="755904" y="458057"/>
                  </a:moveTo>
                  <a:lnTo>
                    <a:pt x="0" y="21622"/>
                  </a:lnTo>
                  <a:lnTo>
                    <a:pt x="37433" y="0"/>
                  </a:lnTo>
                  <a:lnTo>
                    <a:pt x="793337" y="436435"/>
                  </a:lnTo>
                  <a:lnTo>
                    <a:pt x="755904" y="458057"/>
                  </a:lnTo>
                  <a:close/>
                </a:path>
              </a:pathLst>
            </a:custGeom>
            <a:solidFill>
              <a:srgbClr val="e9eaf2"/>
            </a:solidFill>
            <a:ln w="0">
              <a:noFill/>
            </a:ln>
          </p:spPr>
          <p:style>
            <a:lnRef idx="0"/>
            <a:fillRef idx="0"/>
            <a:effectRef idx="0"/>
            <a:fontRef idx="minor"/>
          </p:style>
        </p:sp>
        <p:sp>
          <p:nvSpPr>
            <p:cNvPr id="1276" name="CustomShape 118"/>
            <p:cNvSpPr/>
            <p:nvPr/>
          </p:nvSpPr>
          <p:spPr>
            <a:xfrm>
              <a:off x="8119440" y="2162160"/>
              <a:ext cx="314280" cy="180720"/>
            </a:xfrm>
            <a:custGeom>
              <a:avLst/>
              <a:gdLst/>
              <a:ahLst/>
              <a:rect l="l" t="t" r="r" b="b"/>
              <a:pathLst>
                <a:path w="830770" h="479679">
                  <a:moveTo>
                    <a:pt x="756000" y="479679"/>
                  </a:moveTo>
                  <a:lnTo>
                    <a:pt x="0" y="43244"/>
                  </a:lnTo>
                  <a:lnTo>
                    <a:pt x="74962" y="0"/>
                  </a:lnTo>
                  <a:lnTo>
                    <a:pt x="830771" y="436436"/>
                  </a:lnTo>
                  <a:lnTo>
                    <a:pt x="756000" y="479679"/>
                  </a:lnTo>
                  <a:close/>
                </a:path>
              </a:pathLst>
            </a:custGeom>
            <a:solidFill>
              <a:srgbClr val="e9eaf2"/>
            </a:solidFill>
            <a:ln w="0">
              <a:noFill/>
            </a:ln>
          </p:spPr>
          <p:style>
            <a:lnRef idx="0"/>
            <a:fillRef idx="0"/>
            <a:effectRef idx="0"/>
            <a:fontRef idx="minor"/>
          </p:style>
        </p:sp>
        <p:sp>
          <p:nvSpPr>
            <p:cNvPr id="1277" name="CustomShape 119"/>
            <p:cNvSpPr/>
            <p:nvPr/>
          </p:nvSpPr>
          <p:spPr>
            <a:xfrm>
              <a:off x="8088840" y="2188080"/>
              <a:ext cx="280440" cy="161280"/>
            </a:xfrm>
            <a:custGeom>
              <a:avLst/>
              <a:gdLst/>
              <a:ahLst/>
              <a:rect l="l" t="t" r="r" b="b"/>
              <a:pathLst>
                <a:path w="741616" h="428244">
                  <a:moveTo>
                    <a:pt x="704184" y="428244"/>
                  </a:moveTo>
                  <a:lnTo>
                    <a:pt x="0" y="21622"/>
                  </a:lnTo>
                  <a:lnTo>
                    <a:pt x="37433" y="0"/>
                  </a:lnTo>
                  <a:lnTo>
                    <a:pt x="741617" y="406622"/>
                  </a:lnTo>
                  <a:lnTo>
                    <a:pt x="704184" y="428244"/>
                  </a:lnTo>
                  <a:close/>
                </a:path>
              </a:pathLst>
            </a:custGeom>
            <a:solidFill>
              <a:srgbClr val="e9eaf2"/>
            </a:solidFill>
            <a:ln w="0">
              <a:noFill/>
            </a:ln>
          </p:spPr>
          <p:style>
            <a:lnRef idx="0"/>
            <a:fillRef idx="0"/>
            <a:effectRef idx="0"/>
            <a:fontRef idx="minor"/>
          </p:style>
        </p:sp>
        <p:sp>
          <p:nvSpPr>
            <p:cNvPr id="1278" name="CustomShape 120"/>
            <p:cNvSpPr/>
            <p:nvPr/>
          </p:nvSpPr>
          <p:spPr>
            <a:xfrm>
              <a:off x="8065440" y="2201760"/>
              <a:ext cx="275040" cy="158040"/>
            </a:xfrm>
            <a:custGeom>
              <a:avLst/>
              <a:gdLst/>
              <a:ahLst/>
              <a:rect l="l" t="t" r="r" b="b"/>
              <a:pathLst>
                <a:path w="727614" h="420052">
                  <a:moveTo>
                    <a:pt x="690181" y="420053"/>
                  </a:moveTo>
                  <a:lnTo>
                    <a:pt x="0" y="21622"/>
                  </a:lnTo>
                  <a:lnTo>
                    <a:pt x="37433" y="0"/>
                  </a:lnTo>
                  <a:lnTo>
                    <a:pt x="727615" y="398431"/>
                  </a:lnTo>
                  <a:lnTo>
                    <a:pt x="690181" y="420053"/>
                  </a:lnTo>
                  <a:close/>
                </a:path>
              </a:pathLst>
            </a:custGeom>
            <a:solidFill>
              <a:srgbClr val="e9eaf2"/>
            </a:solidFill>
            <a:ln w="0">
              <a:noFill/>
            </a:ln>
          </p:spPr>
          <p:style>
            <a:lnRef idx="0"/>
            <a:fillRef idx="0"/>
            <a:effectRef idx="0"/>
            <a:fontRef idx="minor"/>
          </p:style>
        </p:sp>
        <p:sp>
          <p:nvSpPr>
            <p:cNvPr id="1279" name="CustomShape 121"/>
            <p:cNvSpPr/>
            <p:nvPr/>
          </p:nvSpPr>
          <p:spPr>
            <a:xfrm>
              <a:off x="8042040" y="2215080"/>
              <a:ext cx="234360" cy="134640"/>
            </a:xfrm>
            <a:custGeom>
              <a:avLst/>
              <a:gdLst/>
              <a:ahLst/>
              <a:rect l="l" t="t" r="r" b="b"/>
              <a:pathLst>
                <a:path w="620839" h="358520">
                  <a:moveTo>
                    <a:pt x="583406" y="358521"/>
                  </a:moveTo>
                  <a:lnTo>
                    <a:pt x="0" y="21622"/>
                  </a:lnTo>
                  <a:lnTo>
                    <a:pt x="37433" y="0"/>
                  </a:lnTo>
                  <a:lnTo>
                    <a:pt x="620840" y="336899"/>
                  </a:lnTo>
                  <a:lnTo>
                    <a:pt x="583406" y="358521"/>
                  </a:lnTo>
                  <a:close/>
                </a:path>
              </a:pathLst>
            </a:custGeom>
            <a:solidFill>
              <a:srgbClr val="e9eaf2"/>
            </a:solidFill>
            <a:ln w="0">
              <a:noFill/>
            </a:ln>
          </p:spPr>
          <p:style>
            <a:lnRef idx="0"/>
            <a:fillRef idx="0"/>
            <a:effectRef idx="0"/>
            <a:fontRef idx="minor"/>
          </p:style>
        </p:sp>
        <p:sp>
          <p:nvSpPr>
            <p:cNvPr id="1280" name="CustomShape 122"/>
            <p:cNvSpPr/>
            <p:nvPr/>
          </p:nvSpPr>
          <p:spPr>
            <a:xfrm>
              <a:off x="8181360" y="2096640"/>
              <a:ext cx="158760" cy="90720"/>
            </a:xfrm>
            <a:custGeom>
              <a:avLst/>
              <a:gdLst/>
              <a:ahLst/>
              <a:rect l="l" t="t" r="r" b="b"/>
              <a:pathLst>
                <a:path w="421766" h="243458">
                  <a:moveTo>
                    <a:pt x="210883" y="243459"/>
                  </a:moveTo>
                  <a:lnTo>
                    <a:pt x="0" y="121729"/>
                  </a:lnTo>
                  <a:lnTo>
                    <a:pt x="210883" y="0"/>
                  </a:lnTo>
                  <a:lnTo>
                    <a:pt x="421767" y="121729"/>
                  </a:lnTo>
                  <a:lnTo>
                    <a:pt x="210883" y="243459"/>
                  </a:lnTo>
                  <a:close/>
                </a:path>
              </a:pathLst>
            </a:custGeom>
            <a:solidFill>
              <a:srgbClr val="e9eaf2"/>
            </a:solidFill>
            <a:ln w="0">
              <a:noFill/>
            </a:ln>
          </p:spPr>
          <p:style>
            <a:lnRef idx="0"/>
            <a:fillRef idx="0"/>
            <a:effectRef idx="0"/>
            <a:fontRef idx="minor"/>
          </p:style>
        </p:sp>
        <p:sp>
          <p:nvSpPr>
            <p:cNvPr id="1281" name="CustomShape 123"/>
            <p:cNvSpPr/>
            <p:nvPr/>
          </p:nvSpPr>
          <p:spPr>
            <a:xfrm>
              <a:off x="8285040" y="2156400"/>
              <a:ext cx="158760" cy="90720"/>
            </a:xfrm>
            <a:custGeom>
              <a:avLst/>
              <a:gdLst/>
              <a:ahLst/>
              <a:rect l="l" t="t" r="r" b="b"/>
              <a:pathLst>
                <a:path w="421766" h="243554">
                  <a:moveTo>
                    <a:pt x="210884" y="243554"/>
                  </a:moveTo>
                  <a:lnTo>
                    <a:pt x="0" y="121825"/>
                  </a:lnTo>
                  <a:lnTo>
                    <a:pt x="210884" y="0"/>
                  </a:lnTo>
                  <a:lnTo>
                    <a:pt x="421767" y="121825"/>
                  </a:lnTo>
                  <a:lnTo>
                    <a:pt x="210884" y="243554"/>
                  </a:lnTo>
                  <a:close/>
                </a:path>
              </a:pathLst>
            </a:custGeom>
            <a:solidFill>
              <a:srgbClr val="e9eaf2"/>
            </a:solidFill>
            <a:ln w="0">
              <a:noFill/>
            </a:ln>
          </p:spPr>
          <p:style>
            <a:lnRef idx="0"/>
            <a:fillRef idx="0"/>
            <a:effectRef idx="0"/>
            <a:fontRef idx="minor"/>
          </p:style>
        </p:sp>
        <p:sp>
          <p:nvSpPr>
            <p:cNvPr id="1282" name="CustomShape 124"/>
            <p:cNvSpPr/>
            <p:nvPr/>
          </p:nvSpPr>
          <p:spPr>
            <a:xfrm>
              <a:off x="8388720" y="2216160"/>
              <a:ext cx="158760" cy="90720"/>
            </a:xfrm>
            <a:custGeom>
              <a:avLst/>
              <a:gdLst/>
              <a:ahLst/>
              <a:rect l="l" t="t" r="r" b="b"/>
              <a:pathLst>
                <a:path w="421766" h="243554">
                  <a:moveTo>
                    <a:pt x="210883" y="243554"/>
                  </a:moveTo>
                  <a:lnTo>
                    <a:pt x="0" y="121729"/>
                  </a:lnTo>
                  <a:lnTo>
                    <a:pt x="210883" y="0"/>
                  </a:lnTo>
                  <a:lnTo>
                    <a:pt x="421767" y="121825"/>
                  </a:lnTo>
                  <a:lnTo>
                    <a:pt x="210883" y="243554"/>
                  </a:lnTo>
                  <a:close/>
                </a:path>
              </a:pathLst>
            </a:custGeom>
            <a:solidFill>
              <a:srgbClr val="e9eaf2"/>
            </a:solidFill>
            <a:ln w="0">
              <a:noFill/>
            </a:ln>
          </p:spPr>
          <p:style>
            <a:lnRef idx="0"/>
            <a:fillRef idx="0"/>
            <a:effectRef idx="0"/>
            <a:fontRef idx="minor"/>
          </p:style>
        </p:sp>
        <p:sp>
          <p:nvSpPr>
            <p:cNvPr id="1283" name="CustomShape 125"/>
            <p:cNvSpPr/>
            <p:nvPr/>
          </p:nvSpPr>
          <p:spPr>
            <a:xfrm>
              <a:off x="7067880" y="1528920"/>
              <a:ext cx="134280" cy="76680"/>
            </a:xfrm>
            <a:custGeom>
              <a:avLst/>
              <a:gdLst/>
              <a:ahLst/>
              <a:rect l="l" t="t" r="r" b="b"/>
              <a:pathLst>
                <a:path w="357473" h="206406">
                  <a:moveTo>
                    <a:pt x="178689" y="206407"/>
                  </a:moveTo>
                  <a:lnTo>
                    <a:pt x="0" y="103251"/>
                  </a:lnTo>
                  <a:lnTo>
                    <a:pt x="178689" y="0"/>
                  </a:lnTo>
                  <a:lnTo>
                    <a:pt x="357473" y="103251"/>
                  </a:lnTo>
                  <a:lnTo>
                    <a:pt x="178689" y="206407"/>
                  </a:lnTo>
                  <a:close/>
                </a:path>
              </a:pathLst>
            </a:custGeom>
            <a:solidFill>
              <a:srgbClr val="d6d8e5">
                <a:alpha val="30000"/>
              </a:srgbClr>
            </a:solidFill>
            <a:ln w="0">
              <a:noFill/>
            </a:ln>
          </p:spPr>
          <p:style>
            <a:lnRef idx="0"/>
            <a:fillRef idx="0"/>
            <a:effectRef idx="0"/>
            <a:fontRef idx="minor"/>
          </p:style>
        </p:sp>
        <p:sp>
          <p:nvSpPr>
            <p:cNvPr id="1284" name="CustomShape 126"/>
            <p:cNvSpPr/>
            <p:nvPr/>
          </p:nvSpPr>
          <p:spPr>
            <a:xfrm>
              <a:off x="7175880" y="1465920"/>
              <a:ext cx="134280" cy="76680"/>
            </a:xfrm>
            <a:custGeom>
              <a:avLst/>
              <a:gdLst/>
              <a:ahLst/>
              <a:rect l="l" t="t" r="r" b="b"/>
              <a:pathLst>
                <a:path w="357473" h="206406">
                  <a:moveTo>
                    <a:pt x="178784" y="206407"/>
                  </a:moveTo>
                  <a:lnTo>
                    <a:pt x="0" y="103251"/>
                  </a:lnTo>
                  <a:lnTo>
                    <a:pt x="178784" y="0"/>
                  </a:lnTo>
                  <a:lnTo>
                    <a:pt x="357473" y="103251"/>
                  </a:lnTo>
                  <a:lnTo>
                    <a:pt x="178784" y="206407"/>
                  </a:lnTo>
                  <a:close/>
                </a:path>
              </a:pathLst>
            </a:custGeom>
            <a:solidFill>
              <a:srgbClr val="d6d8e5">
                <a:alpha val="30000"/>
              </a:srgbClr>
            </a:solidFill>
            <a:ln w="0">
              <a:noFill/>
            </a:ln>
          </p:spPr>
          <p:style>
            <a:lnRef idx="0"/>
            <a:fillRef idx="0"/>
            <a:effectRef idx="0"/>
            <a:fontRef idx="minor"/>
          </p:style>
        </p:sp>
        <p:sp>
          <p:nvSpPr>
            <p:cNvPr id="1285" name="CustomShape 127"/>
            <p:cNvSpPr/>
            <p:nvPr/>
          </p:nvSpPr>
          <p:spPr>
            <a:xfrm>
              <a:off x="7216200" y="1089720"/>
              <a:ext cx="134280" cy="76680"/>
            </a:xfrm>
            <a:custGeom>
              <a:avLst/>
              <a:gdLst/>
              <a:ahLst/>
              <a:rect l="l" t="t" r="r" b="b"/>
              <a:pathLst>
                <a:path w="357473" h="206311">
                  <a:moveTo>
                    <a:pt x="178784" y="206312"/>
                  </a:moveTo>
                  <a:lnTo>
                    <a:pt x="0" y="103156"/>
                  </a:lnTo>
                  <a:lnTo>
                    <a:pt x="178784" y="0"/>
                  </a:lnTo>
                  <a:lnTo>
                    <a:pt x="357473" y="103156"/>
                  </a:lnTo>
                  <a:lnTo>
                    <a:pt x="178784" y="206312"/>
                  </a:lnTo>
                  <a:close/>
                </a:path>
              </a:pathLst>
            </a:custGeom>
            <a:solidFill>
              <a:srgbClr val="00b5dd"/>
            </a:solidFill>
            <a:ln w="0">
              <a:noFill/>
            </a:ln>
          </p:spPr>
          <p:style>
            <a:lnRef idx="0"/>
            <a:fillRef idx="0"/>
            <a:effectRef idx="0"/>
            <a:fontRef idx="minor"/>
          </p:style>
        </p:sp>
        <p:sp>
          <p:nvSpPr>
            <p:cNvPr id="1286" name="CustomShape 128"/>
            <p:cNvSpPr/>
            <p:nvPr/>
          </p:nvSpPr>
          <p:spPr>
            <a:xfrm>
              <a:off x="7216200" y="1128960"/>
              <a:ext cx="66240" cy="390960"/>
            </a:xfrm>
            <a:custGeom>
              <a:avLst/>
              <a:gdLst/>
              <a:ahLst/>
              <a:rect l="l" t="t" r="r" b="b"/>
              <a:pathLst>
                <a:path w="178784" h="1032319">
                  <a:moveTo>
                    <a:pt x="178784" y="1032320"/>
                  </a:moveTo>
                  <a:lnTo>
                    <a:pt x="0" y="929068"/>
                  </a:lnTo>
                  <a:lnTo>
                    <a:pt x="0" y="0"/>
                  </a:lnTo>
                  <a:lnTo>
                    <a:pt x="178784" y="103251"/>
                  </a:lnTo>
                  <a:lnTo>
                    <a:pt x="178784" y="1032320"/>
                  </a:lnTo>
                  <a:close/>
                </a:path>
              </a:pathLst>
            </a:custGeom>
            <a:solidFill>
              <a:srgbClr val="00b5dd"/>
            </a:solidFill>
            <a:ln w="0">
              <a:noFill/>
            </a:ln>
          </p:spPr>
          <p:style>
            <a:lnRef idx="0"/>
            <a:fillRef idx="0"/>
            <a:effectRef idx="0"/>
            <a:fontRef idx="minor"/>
          </p:style>
        </p:sp>
        <p:sp>
          <p:nvSpPr>
            <p:cNvPr id="1287" name="CustomShape 129"/>
            <p:cNvSpPr/>
            <p:nvPr/>
          </p:nvSpPr>
          <p:spPr>
            <a:xfrm>
              <a:off x="7216200" y="1128960"/>
              <a:ext cx="66240" cy="390960"/>
            </a:xfrm>
            <a:custGeom>
              <a:avLst/>
              <a:gdLst/>
              <a:ahLst/>
              <a:rect l="l" t="t" r="r" b="b"/>
              <a:pathLst>
                <a:path w="178784" h="1032319">
                  <a:moveTo>
                    <a:pt x="178784" y="1032320"/>
                  </a:moveTo>
                  <a:lnTo>
                    <a:pt x="0" y="929068"/>
                  </a:lnTo>
                  <a:lnTo>
                    <a:pt x="0" y="0"/>
                  </a:lnTo>
                  <a:lnTo>
                    <a:pt x="178784" y="103251"/>
                  </a:lnTo>
                  <a:lnTo>
                    <a:pt x="178784" y="1032320"/>
                  </a:lnTo>
                  <a:close/>
                </a:path>
              </a:pathLst>
            </a:custGeom>
            <a:solidFill>
              <a:srgbClr val="000000">
                <a:alpha val="10000"/>
              </a:srgbClr>
            </a:solidFill>
            <a:ln w="0">
              <a:noFill/>
            </a:ln>
          </p:spPr>
          <p:style>
            <a:lnRef idx="0"/>
            <a:fillRef idx="0"/>
            <a:effectRef idx="0"/>
            <a:fontRef idx="minor"/>
          </p:style>
        </p:sp>
        <p:sp>
          <p:nvSpPr>
            <p:cNvPr id="1288" name="CustomShape 130"/>
            <p:cNvSpPr/>
            <p:nvPr/>
          </p:nvSpPr>
          <p:spPr>
            <a:xfrm>
              <a:off x="7284240" y="1128960"/>
              <a:ext cx="66240" cy="390960"/>
            </a:xfrm>
            <a:custGeom>
              <a:avLst/>
              <a:gdLst/>
              <a:ahLst/>
              <a:rect l="l" t="t" r="r" b="b"/>
              <a:pathLst>
                <a:path w="178689" h="1032319">
                  <a:moveTo>
                    <a:pt x="178689" y="929068"/>
                  </a:moveTo>
                  <a:lnTo>
                    <a:pt x="0" y="1032320"/>
                  </a:lnTo>
                  <a:lnTo>
                    <a:pt x="0" y="103251"/>
                  </a:lnTo>
                  <a:lnTo>
                    <a:pt x="178689" y="0"/>
                  </a:lnTo>
                  <a:lnTo>
                    <a:pt x="178689" y="929068"/>
                  </a:lnTo>
                  <a:close/>
                </a:path>
              </a:pathLst>
            </a:custGeom>
            <a:solidFill>
              <a:srgbClr val="007bb9"/>
            </a:solidFill>
            <a:ln w="0">
              <a:noFill/>
            </a:ln>
          </p:spPr>
          <p:style>
            <a:lnRef idx="0"/>
            <a:fillRef idx="0"/>
            <a:effectRef idx="0"/>
            <a:fontRef idx="minor"/>
          </p:style>
        </p:sp>
        <p:sp>
          <p:nvSpPr>
            <p:cNvPr id="1289" name="CustomShape 131"/>
            <p:cNvSpPr/>
            <p:nvPr/>
          </p:nvSpPr>
          <p:spPr>
            <a:xfrm>
              <a:off x="7113960" y="1266480"/>
              <a:ext cx="134280" cy="76680"/>
            </a:xfrm>
            <a:custGeom>
              <a:avLst/>
              <a:gdLst/>
              <a:ahLst/>
              <a:rect l="l" t="t" r="r" b="b"/>
              <a:pathLst>
                <a:path w="357473" h="206501">
                  <a:moveTo>
                    <a:pt x="178784" y="206502"/>
                  </a:moveTo>
                  <a:lnTo>
                    <a:pt x="0" y="103251"/>
                  </a:lnTo>
                  <a:lnTo>
                    <a:pt x="178784" y="0"/>
                  </a:lnTo>
                  <a:lnTo>
                    <a:pt x="357473" y="103251"/>
                  </a:lnTo>
                  <a:lnTo>
                    <a:pt x="178784" y="206502"/>
                  </a:lnTo>
                  <a:close/>
                </a:path>
              </a:pathLst>
            </a:custGeom>
            <a:solidFill>
              <a:srgbClr val="00b5dd"/>
            </a:solidFill>
            <a:ln w="0">
              <a:noFill/>
            </a:ln>
          </p:spPr>
          <p:style>
            <a:lnRef idx="0"/>
            <a:fillRef idx="0"/>
            <a:effectRef idx="0"/>
            <a:fontRef idx="minor"/>
          </p:style>
        </p:sp>
        <p:sp>
          <p:nvSpPr>
            <p:cNvPr id="1290" name="CustomShape 132"/>
            <p:cNvSpPr/>
            <p:nvPr/>
          </p:nvSpPr>
          <p:spPr>
            <a:xfrm>
              <a:off x="7113960" y="1305720"/>
              <a:ext cx="66240" cy="272880"/>
            </a:xfrm>
            <a:custGeom>
              <a:avLst/>
              <a:gdLst/>
              <a:ahLst/>
              <a:rect l="l" t="t" r="r" b="b"/>
              <a:pathLst>
                <a:path w="178784" h="721899">
                  <a:moveTo>
                    <a:pt x="178784" y="721900"/>
                  </a:moveTo>
                  <a:lnTo>
                    <a:pt x="0" y="618744"/>
                  </a:lnTo>
                  <a:lnTo>
                    <a:pt x="0" y="0"/>
                  </a:lnTo>
                  <a:lnTo>
                    <a:pt x="178784" y="103251"/>
                  </a:lnTo>
                  <a:lnTo>
                    <a:pt x="178784" y="721900"/>
                  </a:lnTo>
                  <a:close/>
                </a:path>
              </a:pathLst>
            </a:custGeom>
            <a:solidFill>
              <a:srgbClr val="00b5dd"/>
            </a:solidFill>
            <a:ln w="0">
              <a:noFill/>
            </a:ln>
          </p:spPr>
          <p:style>
            <a:lnRef idx="0"/>
            <a:fillRef idx="0"/>
            <a:effectRef idx="0"/>
            <a:fontRef idx="minor"/>
          </p:style>
        </p:sp>
        <p:sp>
          <p:nvSpPr>
            <p:cNvPr id="1291" name="CustomShape 133"/>
            <p:cNvSpPr/>
            <p:nvPr/>
          </p:nvSpPr>
          <p:spPr>
            <a:xfrm>
              <a:off x="7113960" y="1305720"/>
              <a:ext cx="66240" cy="272880"/>
            </a:xfrm>
            <a:custGeom>
              <a:avLst/>
              <a:gdLst/>
              <a:ahLst/>
              <a:rect l="l" t="t" r="r" b="b"/>
              <a:pathLst>
                <a:path w="178784" h="721899">
                  <a:moveTo>
                    <a:pt x="178784" y="721900"/>
                  </a:moveTo>
                  <a:lnTo>
                    <a:pt x="0" y="618744"/>
                  </a:lnTo>
                  <a:lnTo>
                    <a:pt x="0" y="0"/>
                  </a:lnTo>
                  <a:lnTo>
                    <a:pt x="178784" y="103251"/>
                  </a:lnTo>
                  <a:lnTo>
                    <a:pt x="178784" y="721900"/>
                  </a:lnTo>
                  <a:close/>
                </a:path>
              </a:pathLst>
            </a:custGeom>
            <a:solidFill>
              <a:srgbClr val="000000">
                <a:alpha val="10000"/>
              </a:srgbClr>
            </a:solidFill>
            <a:ln w="0">
              <a:noFill/>
            </a:ln>
          </p:spPr>
          <p:style>
            <a:lnRef idx="0"/>
            <a:fillRef idx="0"/>
            <a:effectRef idx="0"/>
            <a:fontRef idx="minor"/>
          </p:style>
        </p:sp>
        <p:sp>
          <p:nvSpPr>
            <p:cNvPr id="1292" name="CustomShape 134"/>
            <p:cNvSpPr/>
            <p:nvPr/>
          </p:nvSpPr>
          <p:spPr>
            <a:xfrm>
              <a:off x="7182000" y="1305720"/>
              <a:ext cx="66240" cy="272880"/>
            </a:xfrm>
            <a:custGeom>
              <a:avLst/>
              <a:gdLst/>
              <a:ahLst/>
              <a:rect l="l" t="t" r="r" b="b"/>
              <a:pathLst>
                <a:path w="178688" h="721899">
                  <a:moveTo>
                    <a:pt x="178689" y="618744"/>
                  </a:moveTo>
                  <a:lnTo>
                    <a:pt x="0" y="721900"/>
                  </a:lnTo>
                  <a:lnTo>
                    <a:pt x="0" y="103251"/>
                  </a:lnTo>
                  <a:lnTo>
                    <a:pt x="178689" y="0"/>
                  </a:lnTo>
                  <a:lnTo>
                    <a:pt x="178689" y="618744"/>
                  </a:lnTo>
                  <a:close/>
                </a:path>
              </a:pathLst>
            </a:custGeom>
            <a:solidFill>
              <a:srgbClr val="007bb9"/>
            </a:solidFill>
            <a:ln w="0">
              <a:noFill/>
            </a:ln>
          </p:spPr>
          <p:style>
            <a:lnRef idx="0"/>
            <a:fillRef idx="0"/>
            <a:effectRef idx="0"/>
            <a:fontRef idx="minor"/>
          </p:style>
        </p:sp>
        <p:sp>
          <p:nvSpPr>
            <p:cNvPr id="1293" name="CustomShape 135"/>
            <p:cNvSpPr/>
            <p:nvPr/>
          </p:nvSpPr>
          <p:spPr>
            <a:xfrm>
              <a:off x="6980760" y="1580400"/>
              <a:ext cx="134280" cy="76680"/>
            </a:xfrm>
            <a:custGeom>
              <a:avLst/>
              <a:gdLst/>
              <a:ahLst/>
              <a:rect l="l" t="t" r="r" b="b"/>
              <a:pathLst>
                <a:path w="357473" h="206406">
                  <a:moveTo>
                    <a:pt x="178784" y="206407"/>
                  </a:moveTo>
                  <a:lnTo>
                    <a:pt x="0" y="103251"/>
                  </a:lnTo>
                  <a:lnTo>
                    <a:pt x="178784" y="0"/>
                  </a:lnTo>
                  <a:lnTo>
                    <a:pt x="357473" y="103251"/>
                  </a:lnTo>
                  <a:lnTo>
                    <a:pt x="178784" y="206407"/>
                  </a:lnTo>
                  <a:close/>
                </a:path>
              </a:pathLst>
            </a:custGeom>
            <a:solidFill>
              <a:srgbClr val="d6d8e5">
                <a:alpha val="30000"/>
              </a:srgbClr>
            </a:solidFill>
            <a:ln w="0">
              <a:noFill/>
            </a:ln>
          </p:spPr>
          <p:style>
            <a:lnRef idx="0"/>
            <a:fillRef idx="0"/>
            <a:effectRef idx="0"/>
            <a:fontRef idx="minor"/>
          </p:style>
        </p:sp>
        <p:sp>
          <p:nvSpPr>
            <p:cNvPr id="1294" name="CustomShape 136"/>
            <p:cNvSpPr/>
            <p:nvPr/>
          </p:nvSpPr>
          <p:spPr>
            <a:xfrm>
              <a:off x="7005600" y="1452960"/>
              <a:ext cx="134280" cy="76680"/>
            </a:xfrm>
            <a:custGeom>
              <a:avLst/>
              <a:gdLst/>
              <a:ahLst/>
              <a:rect l="l" t="t" r="r" b="b"/>
              <a:pathLst>
                <a:path w="357473" h="206406">
                  <a:moveTo>
                    <a:pt x="178784" y="206407"/>
                  </a:moveTo>
                  <a:lnTo>
                    <a:pt x="0" y="103156"/>
                  </a:lnTo>
                  <a:lnTo>
                    <a:pt x="178689" y="0"/>
                  </a:lnTo>
                  <a:lnTo>
                    <a:pt x="357473" y="103156"/>
                  </a:lnTo>
                  <a:lnTo>
                    <a:pt x="178784" y="206407"/>
                  </a:lnTo>
                  <a:close/>
                </a:path>
              </a:pathLst>
            </a:custGeom>
            <a:solidFill>
              <a:srgbClr val="00b5dd"/>
            </a:solidFill>
            <a:ln w="0">
              <a:noFill/>
            </a:ln>
          </p:spPr>
          <p:style>
            <a:lnRef idx="0"/>
            <a:fillRef idx="0"/>
            <a:effectRef idx="0"/>
            <a:fontRef idx="minor"/>
          </p:style>
        </p:sp>
        <p:sp>
          <p:nvSpPr>
            <p:cNvPr id="1295" name="CustomShape 137"/>
            <p:cNvSpPr/>
            <p:nvPr/>
          </p:nvSpPr>
          <p:spPr>
            <a:xfrm>
              <a:off x="7005600" y="1492200"/>
              <a:ext cx="66240" cy="150120"/>
            </a:xfrm>
            <a:custGeom>
              <a:avLst/>
              <a:gdLst/>
              <a:ahLst/>
              <a:rect l="l" t="t" r="r" b="b"/>
              <a:pathLst>
                <a:path w="178784" h="399097">
                  <a:moveTo>
                    <a:pt x="178784" y="399098"/>
                  </a:moveTo>
                  <a:lnTo>
                    <a:pt x="0" y="295846"/>
                  </a:lnTo>
                  <a:lnTo>
                    <a:pt x="0" y="0"/>
                  </a:lnTo>
                  <a:lnTo>
                    <a:pt x="178784" y="103251"/>
                  </a:lnTo>
                  <a:lnTo>
                    <a:pt x="178784" y="399098"/>
                  </a:lnTo>
                  <a:close/>
                </a:path>
              </a:pathLst>
            </a:custGeom>
            <a:solidFill>
              <a:srgbClr val="00b5dd"/>
            </a:solidFill>
            <a:ln w="0">
              <a:noFill/>
            </a:ln>
          </p:spPr>
          <p:style>
            <a:lnRef idx="0"/>
            <a:fillRef idx="0"/>
            <a:effectRef idx="0"/>
            <a:fontRef idx="minor"/>
          </p:style>
        </p:sp>
        <p:sp>
          <p:nvSpPr>
            <p:cNvPr id="1296" name="CustomShape 138"/>
            <p:cNvSpPr/>
            <p:nvPr/>
          </p:nvSpPr>
          <p:spPr>
            <a:xfrm>
              <a:off x="7005600" y="1492200"/>
              <a:ext cx="66240" cy="150120"/>
            </a:xfrm>
            <a:custGeom>
              <a:avLst/>
              <a:gdLst/>
              <a:ahLst/>
              <a:rect l="l" t="t" r="r" b="b"/>
              <a:pathLst>
                <a:path w="178784" h="399097">
                  <a:moveTo>
                    <a:pt x="178784" y="399098"/>
                  </a:moveTo>
                  <a:lnTo>
                    <a:pt x="0" y="295846"/>
                  </a:lnTo>
                  <a:lnTo>
                    <a:pt x="0" y="0"/>
                  </a:lnTo>
                  <a:lnTo>
                    <a:pt x="178784" y="103251"/>
                  </a:lnTo>
                  <a:lnTo>
                    <a:pt x="178784" y="399098"/>
                  </a:lnTo>
                  <a:close/>
                </a:path>
              </a:pathLst>
            </a:custGeom>
            <a:solidFill>
              <a:srgbClr val="000000">
                <a:alpha val="10000"/>
              </a:srgbClr>
            </a:solidFill>
            <a:ln w="0">
              <a:noFill/>
            </a:ln>
          </p:spPr>
          <p:style>
            <a:lnRef idx="0"/>
            <a:fillRef idx="0"/>
            <a:effectRef idx="0"/>
            <a:fontRef idx="minor"/>
          </p:style>
        </p:sp>
        <p:sp>
          <p:nvSpPr>
            <p:cNvPr id="1297" name="CustomShape 139"/>
            <p:cNvSpPr/>
            <p:nvPr/>
          </p:nvSpPr>
          <p:spPr>
            <a:xfrm>
              <a:off x="7073640" y="1492200"/>
              <a:ext cx="66240" cy="150120"/>
            </a:xfrm>
            <a:custGeom>
              <a:avLst/>
              <a:gdLst/>
              <a:ahLst/>
              <a:rect l="l" t="t" r="r" b="b"/>
              <a:pathLst>
                <a:path w="178689" h="399097">
                  <a:moveTo>
                    <a:pt x="178689" y="295846"/>
                  </a:moveTo>
                  <a:lnTo>
                    <a:pt x="0" y="399098"/>
                  </a:lnTo>
                  <a:lnTo>
                    <a:pt x="0" y="103251"/>
                  </a:lnTo>
                  <a:lnTo>
                    <a:pt x="178689" y="0"/>
                  </a:lnTo>
                  <a:lnTo>
                    <a:pt x="178689" y="295846"/>
                  </a:lnTo>
                  <a:close/>
                </a:path>
              </a:pathLst>
            </a:custGeom>
            <a:solidFill>
              <a:srgbClr val="007bb9"/>
            </a:solidFill>
            <a:ln w="0">
              <a:noFill/>
            </a:ln>
          </p:spPr>
          <p:style>
            <a:lnRef idx="0"/>
            <a:fillRef idx="0"/>
            <a:effectRef idx="0"/>
            <a:fontRef idx="minor"/>
          </p:style>
        </p:sp>
        <p:sp>
          <p:nvSpPr>
            <p:cNvPr id="1298" name="CustomShape 140"/>
            <p:cNvSpPr/>
            <p:nvPr/>
          </p:nvSpPr>
          <p:spPr>
            <a:xfrm>
              <a:off x="7755840" y="720360"/>
              <a:ext cx="76320" cy="112320"/>
            </a:xfrm>
            <a:custGeom>
              <a:avLst/>
              <a:gdLst/>
              <a:ahLst/>
              <a:rect l="l" t="t" r="r" b="b"/>
              <a:pathLst>
                <a:path w="205002" h="299719">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w="0">
              <a:noFill/>
            </a:ln>
          </p:spPr>
          <p:style>
            <a:lnRef idx="0"/>
            <a:fillRef idx="0"/>
            <a:effectRef idx="0"/>
            <a:fontRef idx="minor"/>
          </p:style>
        </p:sp>
        <p:sp>
          <p:nvSpPr>
            <p:cNvPr id="1299" name="CustomShape 141"/>
            <p:cNvSpPr/>
            <p:nvPr/>
          </p:nvSpPr>
          <p:spPr>
            <a:xfrm>
              <a:off x="7761600" y="719640"/>
              <a:ext cx="35640" cy="44280"/>
            </a:xfrm>
            <a:custGeom>
              <a:avLst/>
              <a:gdLst/>
              <a:ahLst/>
              <a:rect l="l" t="t" r="r" b="b"/>
              <a:pathLst>
                <a:path w="98194" h="121006">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w="0">
              <a:noFill/>
            </a:ln>
          </p:spPr>
          <p:style>
            <a:lnRef idx="0"/>
            <a:fillRef idx="0"/>
            <a:effectRef idx="0"/>
            <a:fontRef idx="minor"/>
          </p:style>
        </p:sp>
        <p:sp>
          <p:nvSpPr>
            <p:cNvPr id="1300" name="CustomShape 142"/>
            <p:cNvSpPr/>
            <p:nvPr/>
          </p:nvSpPr>
          <p:spPr>
            <a:xfrm>
              <a:off x="7769160" y="769320"/>
              <a:ext cx="44280" cy="49680"/>
            </a:xfrm>
            <a:custGeom>
              <a:avLst/>
              <a:gdLst/>
              <a:ahLst/>
              <a:rect l="l" t="t" r="r" b="b"/>
              <a:pathLst>
                <a:path w="121123" h="13556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w="0">
              <a:noFill/>
            </a:ln>
          </p:spPr>
          <p:style>
            <a:lnRef idx="0"/>
            <a:fillRef idx="0"/>
            <a:effectRef idx="0"/>
            <a:fontRef idx="minor"/>
          </p:style>
        </p:sp>
        <p:sp>
          <p:nvSpPr>
            <p:cNvPr id="1301" name="CustomShape 143"/>
            <p:cNvSpPr/>
            <p:nvPr/>
          </p:nvSpPr>
          <p:spPr>
            <a:xfrm>
              <a:off x="7690320" y="790200"/>
              <a:ext cx="85320" cy="122040"/>
            </a:xfrm>
            <a:custGeom>
              <a:avLst/>
              <a:gdLst/>
              <a:ahLst/>
              <a:rect l="l" t="t" r="r" b="b"/>
              <a:pathLst>
                <a:path w="228579" h="325392">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w="0">
              <a:noFill/>
            </a:ln>
          </p:spPr>
          <p:style>
            <a:lnRef idx="0"/>
            <a:fillRef idx="0"/>
            <a:effectRef idx="0"/>
            <a:fontRef idx="minor"/>
          </p:style>
        </p:sp>
        <p:sp>
          <p:nvSpPr>
            <p:cNvPr id="1302" name="CustomShape 144"/>
            <p:cNvSpPr/>
            <p:nvPr/>
          </p:nvSpPr>
          <p:spPr>
            <a:xfrm>
              <a:off x="7755480" y="786240"/>
              <a:ext cx="65520" cy="86760"/>
            </a:xfrm>
            <a:custGeom>
              <a:avLst/>
              <a:gdLst/>
              <a:ahLst/>
              <a:rect l="l" t="t" r="r" b="b"/>
              <a:pathLst>
                <a:path w="176568" h="232904">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w="0">
              <a:noFill/>
            </a:ln>
          </p:spPr>
          <p:style>
            <a:lnRef idx="0"/>
            <a:fillRef idx="0"/>
            <a:effectRef idx="0"/>
            <a:fontRef idx="minor"/>
          </p:style>
        </p:sp>
        <p:sp>
          <p:nvSpPr>
            <p:cNvPr id="1303" name="CustomShape 145"/>
            <p:cNvSpPr/>
            <p:nvPr/>
          </p:nvSpPr>
          <p:spPr>
            <a:xfrm>
              <a:off x="7767720" y="722880"/>
              <a:ext cx="47520" cy="59040"/>
            </a:xfrm>
            <a:custGeom>
              <a:avLst/>
              <a:gdLst/>
              <a:ahLst/>
              <a:rect l="l" t="t" r="r" b="b"/>
              <a:pathLst>
                <a:path w="129892" h="160015">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w="0">
              <a:noFill/>
            </a:ln>
          </p:spPr>
          <p:style>
            <a:lnRef idx="0"/>
            <a:fillRef idx="0"/>
            <a:effectRef idx="0"/>
            <a:fontRef idx="minor"/>
          </p:style>
        </p:sp>
        <p:sp>
          <p:nvSpPr>
            <p:cNvPr id="1304" name="CustomShape 146"/>
            <p:cNvSpPr/>
            <p:nvPr/>
          </p:nvSpPr>
          <p:spPr>
            <a:xfrm>
              <a:off x="7769520" y="722880"/>
              <a:ext cx="47880" cy="45000"/>
            </a:xfrm>
            <a:custGeom>
              <a:avLst/>
              <a:gdLst/>
              <a:ahLst/>
              <a:rect l="l" t="t" r="r" b="b"/>
              <a:pathLst>
                <a:path w="130406" h="122734">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w="0">
              <a:noFill/>
            </a:ln>
          </p:spPr>
          <p:style>
            <a:lnRef idx="0"/>
            <a:fillRef idx="0"/>
            <a:effectRef idx="0"/>
            <a:fontRef idx="minor"/>
          </p:style>
        </p:sp>
        <p:sp>
          <p:nvSpPr>
            <p:cNvPr id="1305" name="CustomShape 147"/>
            <p:cNvSpPr/>
            <p:nvPr/>
          </p:nvSpPr>
          <p:spPr>
            <a:xfrm>
              <a:off x="7710120" y="1029600"/>
              <a:ext cx="37080" cy="28080"/>
            </a:xfrm>
            <a:custGeom>
              <a:avLst/>
              <a:gdLst/>
              <a:ahLst/>
              <a:rect l="l" t="t" r="r" b="b"/>
              <a:pathLst>
                <a:path w="102549" h="78223">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w="0">
              <a:noFill/>
            </a:ln>
          </p:spPr>
          <p:style>
            <a:lnRef idx="0"/>
            <a:fillRef idx="0"/>
            <a:effectRef idx="0"/>
            <a:fontRef idx="minor"/>
          </p:style>
        </p:sp>
        <p:sp>
          <p:nvSpPr>
            <p:cNvPr id="1306" name="CustomShape 148"/>
            <p:cNvSpPr/>
            <p:nvPr/>
          </p:nvSpPr>
          <p:spPr>
            <a:xfrm>
              <a:off x="7710120" y="1038960"/>
              <a:ext cx="37080" cy="18360"/>
            </a:xfrm>
            <a:custGeom>
              <a:avLst/>
              <a:gdLst/>
              <a:ahLst/>
              <a:rect l="l" t="t" r="r" b="b"/>
              <a:pathLst>
                <a:path w="102084" h="53297">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w="0">
              <a:noFill/>
            </a:ln>
          </p:spPr>
          <p:style>
            <a:lnRef idx="0"/>
            <a:fillRef idx="0"/>
            <a:effectRef idx="0"/>
            <a:fontRef idx="minor"/>
          </p:style>
        </p:sp>
        <p:sp>
          <p:nvSpPr>
            <p:cNvPr id="1307" name="CustomShape 149"/>
            <p:cNvSpPr/>
            <p:nvPr/>
          </p:nvSpPr>
          <p:spPr>
            <a:xfrm>
              <a:off x="7690320" y="1016640"/>
              <a:ext cx="33840" cy="25920"/>
            </a:xfrm>
            <a:custGeom>
              <a:avLst/>
              <a:gdLst/>
              <a:ahLst/>
              <a:rect l="l" t="t" r="r" b="b"/>
              <a:pathLst>
                <a:path w="93870" h="72719">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w="0">
              <a:noFill/>
            </a:ln>
          </p:spPr>
          <p:style>
            <a:lnRef idx="0"/>
            <a:fillRef idx="0"/>
            <a:effectRef idx="0"/>
            <a:fontRef idx="minor"/>
          </p:style>
        </p:sp>
        <p:sp>
          <p:nvSpPr>
            <p:cNvPr id="1308" name="CustomShape 150"/>
            <p:cNvSpPr/>
            <p:nvPr/>
          </p:nvSpPr>
          <p:spPr>
            <a:xfrm>
              <a:off x="7690680" y="1025640"/>
              <a:ext cx="33840" cy="16920"/>
            </a:xfrm>
            <a:custGeom>
              <a:avLst/>
              <a:gdLst/>
              <a:ahLst/>
              <a:rect l="l" t="t" r="r" b="b"/>
              <a:pathLst>
                <a:path w="93498" h="4880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w="0">
              <a:noFill/>
            </a:ln>
          </p:spPr>
          <p:style>
            <a:lnRef idx="0"/>
            <a:fillRef idx="0"/>
            <a:effectRef idx="0"/>
            <a:fontRef idx="minor"/>
          </p:style>
        </p:sp>
        <p:sp>
          <p:nvSpPr>
            <p:cNvPr id="1309" name="CustomShape 151"/>
            <p:cNvSpPr/>
            <p:nvPr/>
          </p:nvSpPr>
          <p:spPr>
            <a:xfrm>
              <a:off x="7703640" y="873720"/>
              <a:ext cx="83160" cy="144720"/>
            </a:xfrm>
            <a:custGeom>
              <a:avLst/>
              <a:gdLst/>
              <a:ahLst/>
              <a:rect l="l" t="t" r="r" b="b"/>
              <a:pathLst>
                <a:path w="223526" h="385528">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w="0">
              <a:noFill/>
            </a:ln>
          </p:spPr>
          <p:style>
            <a:lnRef idx="0"/>
            <a:fillRef idx="0"/>
            <a:effectRef idx="0"/>
            <a:fontRef idx="minor"/>
          </p:style>
        </p:sp>
        <p:sp>
          <p:nvSpPr>
            <p:cNvPr id="1310" name="CustomShape 152"/>
            <p:cNvSpPr/>
            <p:nvPr/>
          </p:nvSpPr>
          <p:spPr>
            <a:xfrm>
              <a:off x="7727040" y="874080"/>
              <a:ext cx="82800" cy="156960"/>
            </a:xfrm>
            <a:custGeom>
              <a:avLst/>
              <a:gdLst/>
              <a:ahLst/>
              <a:rect l="l" t="t" r="r" b="b"/>
              <a:pathLst>
                <a:path w="222535" h="417442">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w="0">
              <a:noFill/>
            </a:ln>
          </p:spPr>
          <p:style>
            <a:lnRef idx="0"/>
            <a:fillRef idx="0"/>
            <a:effectRef idx="0"/>
            <a:fontRef idx="minor"/>
          </p:style>
        </p:sp>
        <p:sp>
          <p:nvSpPr>
            <p:cNvPr id="1311" name="CustomShape 153"/>
            <p:cNvSpPr/>
            <p:nvPr/>
          </p:nvSpPr>
          <p:spPr>
            <a:xfrm>
              <a:off x="7695360" y="864000"/>
              <a:ext cx="124920" cy="114840"/>
            </a:xfrm>
            <a:custGeom>
              <a:avLst/>
              <a:gdLst/>
              <a:ahLst/>
              <a:rect l="l" t="t" r="r" b="b"/>
              <a:pathLst>
                <a:path w="332782" h="306321">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w="0">
              <a:noFill/>
            </a:ln>
          </p:spPr>
          <p:style>
            <a:lnRef idx="0"/>
            <a:fillRef idx="0"/>
            <a:effectRef idx="0"/>
            <a:fontRef idx="minor"/>
          </p:style>
        </p:sp>
        <p:sp>
          <p:nvSpPr>
            <p:cNvPr id="1312" name="CustomShape 154"/>
            <p:cNvSpPr/>
            <p:nvPr/>
          </p:nvSpPr>
          <p:spPr>
            <a:xfrm>
              <a:off x="7797240" y="795240"/>
              <a:ext cx="42120" cy="152640"/>
            </a:xfrm>
            <a:custGeom>
              <a:avLst/>
              <a:gdLst/>
              <a:ahLst/>
              <a:rect l="l" t="t" r="r" b="b"/>
              <a:pathLst>
                <a:path w="115651" h="405453">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w="0">
              <a:noFill/>
            </a:ln>
          </p:spPr>
          <p:style>
            <a:lnRef idx="0"/>
            <a:fillRef idx="0"/>
            <a:effectRef idx="0"/>
            <a:fontRef idx="minor"/>
          </p:style>
        </p:sp>
        <p:sp>
          <p:nvSpPr>
            <p:cNvPr id="1313" name="CustomShape 155"/>
            <p:cNvSpPr/>
            <p:nvPr/>
          </p:nvSpPr>
          <p:spPr>
            <a:xfrm>
              <a:off x="7805880" y="793440"/>
              <a:ext cx="24840" cy="32040"/>
            </a:xfrm>
            <a:custGeom>
              <a:avLst/>
              <a:gdLst/>
              <a:ahLst/>
              <a:rect l="l" t="t" r="r" b="b"/>
              <a:pathLst>
                <a:path w="69928" h="88934">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w="0">
              <a:noFill/>
            </a:ln>
          </p:spPr>
          <p:style>
            <a:lnRef idx="0"/>
            <a:fillRef idx="0"/>
            <a:effectRef idx="0"/>
            <a:fontRef idx="minor"/>
          </p:style>
        </p:sp>
        <p:sp>
          <p:nvSpPr>
            <p:cNvPr id="1314" name="CustomShape 156"/>
            <p:cNvSpPr/>
            <p:nvPr/>
          </p:nvSpPr>
          <p:spPr>
            <a:xfrm>
              <a:off x="7753680" y="786240"/>
              <a:ext cx="20880" cy="21960"/>
            </a:xfrm>
            <a:custGeom>
              <a:avLst/>
              <a:gdLst/>
              <a:ahLst/>
              <a:rect l="l" t="t" r="r" b="b"/>
              <a:pathLst>
                <a:path w="59816" h="62802">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w="0">
              <a:noFill/>
            </a:ln>
          </p:spPr>
          <p:style>
            <a:lnRef idx="0"/>
            <a:fillRef idx="0"/>
            <a:effectRef idx="0"/>
            <a:fontRef idx="minor"/>
          </p:style>
        </p:sp>
        <p:sp>
          <p:nvSpPr>
            <p:cNvPr id="1315" name="CustomShape 157"/>
            <p:cNvSpPr/>
            <p:nvPr/>
          </p:nvSpPr>
          <p:spPr>
            <a:xfrm>
              <a:off x="7163640" y="1156320"/>
              <a:ext cx="56880" cy="113760"/>
            </a:xfrm>
            <a:custGeom>
              <a:avLst/>
              <a:gdLst/>
              <a:ahLst/>
              <a:rect l="l" t="t" r="r" b="b"/>
              <a:pathLst>
                <a:path w="154251" h="303342">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w="0">
              <a:noFill/>
            </a:ln>
          </p:spPr>
          <p:style>
            <a:lnRef idx="0"/>
            <a:fillRef idx="0"/>
            <a:effectRef idx="0"/>
            <a:fontRef idx="minor"/>
          </p:style>
        </p:sp>
        <p:sp>
          <p:nvSpPr>
            <p:cNvPr id="1316" name="CustomShape 158"/>
            <p:cNvSpPr/>
            <p:nvPr/>
          </p:nvSpPr>
          <p:spPr>
            <a:xfrm>
              <a:off x="7176240" y="1427400"/>
              <a:ext cx="38880" cy="29520"/>
            </a:xfrm>
            <a:custGeom>
              <a:avLst/>
              <a:gdLst/>
              <a:ahLst/>
              <a:rect l="l" t="t" r="r" b="b"/>
              <a:pathLst>
                <a:path w="106588" h="82319">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w="0">
              <a:noFill/>
            </a:ln>
          </p:spPr>
          <p:style>
            <a:lnRef idx="0"/>
            <a:fillRef idx="0"/>
            <a:effectRef idx="0"/>
            <a:fontRef idx="minor"/>
          </p:style>
        </p:sp>
        <p:sp>
          <p:nvSpPr>
            <p:cNvPr id="1317" name="CustomShape 159"/>
            <p:cNvSpPr/>
            <p:nvPr/>
          </p:nvSpPr>
          <p:spPr>
            <a:xfrm>
              <a:off x="7176240" y="1437840"/>
              <a:ext cx="38520" cy="19440"/>
            </a:xfrm>
            <a:custGeom>
              <a:avLst/>
              <a:gdLst/>
              <a:ahLst/>
              <a:rect l="l" t="t" r="r" b="b"/>
              <a:pathLst>
                <a:path w="106123" h="55368">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w="0">
              <a:noFill/>
            </a:ln>
          </p:spPr>
          <p:style>
            <a:lnRef idx="0"/>
            <a:fillRef idx="0"/>
            <a:effectRef idx="0"/>
            <a:fontRef idx="minor"/>
          </p:style>
        </p:sp>
        <p:sp>
          <p:nvSpPr>
            <p:cNvPr id="1318" name="CustomShape 160"/>
            <p:cNvSpPr/>
            <p:nvPr/>
          </p:nvSpPr>
          <p:spPr>
            <a:xfrm>
              <a:off x="7224840" y="1398960"/>
              <a:ext cx="38880" cy="28440"/>
            </a:xfrm>
            <a:custGeom>
              <a:avLst/>
              <a:gdLst/>
              <a:ahLst/>
              <a:rect l="l" t="t" r="r" b="b"/>
              <a:pathLst>
                <a:path w="106576" h="7951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w="0">
              <a:noFill/>
            </a:ln>
          </p:spPr>
          <p:style>
            <a:lnRef idx="0"/>
            <a:fillRef idx="0"/>
            <a:effectRef idx="0"/>
            <a:fontRef idx="minor"/>
          </p:style>
        </p:sp>
        <p:sp>
          <p:nvSpPr>
            <p:cNvPr id="1319" name="CustomShape 161"/>
            <p:cNvSpPr/>
            <p:nvPr/>
          </p:nvSpPr>
          <p:spPr>
            <a:xfrm>
              <a:off x="7225200" y="1408680"/>
              <a:ext cx="38520" cy="19080"/>
            </a:xfrm>
            <a:custGeom>
              <a:avLst/>
              <a:gdLst/>
              <a:ahLst/>
              <a:rect l="l" t="t" r="r" b="b"/>
              <a:pathLst>
                <a:path w="106154" h="5532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w="0">
              <a:noFill/>
            </a:ln>
          </p:spPr>
          <p:style>
            <a:lnRef idx="0"/>
            <a:fillRef idx="0"/>
            <a:effectRef idx="0"/>
            <a:fontRef idx="minor"/>
          </p:style>
        </p:sp>
        <p:sp>
          <p:nvSpPr>
            <p:cNvPr id="1320" name="CustomShape 162"/>
            <p:cNvSpPr/>
            <p:nvPr/>
          </p:nvSpPr>
          <p:spPr>
            <a:xfrm>
              <a:off x="7113600" y="1260360"/>
              <a:ext cx="140040" cy="169560"/>
            </a:xfrm>
            <a:custGeom>
              <a:avLst/>
              <a:gdLst/>
              <a:ahLst/>
              <a:rect l="l" t="t" r="r" b="b"/>
              <a:pathLst>
                <a:path w="372536" h="450662">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w="0">
              <a:noFill/>
            </a:ln>
          </p:spPr>
          <p:style>
            <a:lnRef idx="0"/>
            <a:fillRef idx="0"/>
            <a:effectRef idx="0"/>
            <a:fontRef idx="minor"/>
          </p:style>
        </p:sp>
        <p:sp>
          <p:nvSpPr>
            <p:cNvPr id="1321" name="CustomShape 163"/>
            <p:cNvSpPr/>
            <p:nvPr/>
          </p:nvSpPr>
          <p:spPr>
            <a:xfrm>
              <a:off x="7125480" y="1145520"/>
              <a:ext cx="42840" cy="41760"/>
            </a:xfrm>
            <a:custGeom>
              <a:avLst/>
              <a:gdLst/>
              <a:ahLst/>
              <a:rect l="l" t="t" r="r" b="b"/>
              <a:pathLst>
                <a:path w="117160" h="11402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w="0">
              <a:noFill/>
            </a:ln>
          </p:spPr>
          <p:style>
            <a:lnRef idx="0"/>
            <a:fillRef idx="0"/>
            <a:effectRef idx="0"/>
            <a:fontRef idx="minor"/>
          </p:style>
        </p:sp>
        <p:sp>
          <p:nvSpPr>
            <p:cNvPr id="1322" name="CustomShape 164"/>
            <p:cNvSpPr/>
            <p:nvPr/>
          </p:nvSpPr>
          <p:spPr>
            <a:xfrm>
              <a:off x="7113600" y="1151640"/>
              <a:ext cx="70200" cy="139320"/>
            </a:xfrm>
            <a:custGeom>
              <a:avLst/>
              <a:gdLst/>
              <a:ahLst/>
              <a:rect l="l" t="t" r="r" b="b"/>
              <a:pathLst>
                <a:path w="189574" h="370837">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w="0">
              <a:noFill/>
            </a:ln>
          </p:spPr>
          <p:style>
            <a:lnRef idx="0"/>
            <a:fillRef idx="0"/>
            <a:effectRef idx="0"/>
            <a:fontRef idx="minor"/>
          </p:style>
        </p:sp>
        <p:sp>
          <p:nvSpPr>
            <p:cNvPr id="1323" name="CustomShape 165"/>
            <p:cNvSpPr/>
            <p:nvPr/>
          </p:nvSpPr>
          <p:spPr>
            <a:xfrm>
              <a:off x="7123680" y="1100520"/>
              <a:ext cx="46440" cy="56520"/>
            </a:xfrm>
            <a:custGeom>
              <a:avLst/>
              <a:gdLst/>
              <a:ahLst/>
              <a:rect l="l" t="t" r="r" b="b"/>
              <a:pathLst>
                <a:path w="126365" h="153696">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w="0">
              <a:noFill/>
            </a:ln>
          </p:spPr>
          <p:style>
            <a:lnRef idx="0"/>
            <a:fillRef idx="0"/>
            <a:effectRef idx="0"/>
            <a:fontRef idx="minor"/>
          </p:style>
        </p:sp>
        <p:sp>
          <p:nvSpPr>
            <p:cNvPr id="1324" name="CustomShape 166"/>
            <p:cNvSpPr/>
            <p:nvPr/>
          </p:nvSpPr>
          <p:spPr>
            <a:xfrm>
              <a:off x="7119360" y="1095480"/>
              <a:ext cx="48960" cy="48240"/>
            </a:xfrm>
            <a:custGeom>
              <a:avLst/>
              <a:gdLst/>
              <a:ahLst/>
              <a:rect l="l" t="t" r="r" b="b"/>
              <a:pathLst>
                <a:path w="133256" h="131805">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w="0">
              <a:noFill/>
            </a:ln>
          </p:spPr>
          <p:style>
            <a:lnRef idx="0"/>
            <a:fillRef idx="0"/>
            <a:effectRef idx="0"/>
            <a:fontRef idx="minor"/>
          </p:style>
        </p:sp>
        <p:sp>
          <p:nvSpPr>
            <p:cNvPr id="1325" name="CustomShape 167"/>
            <p:cNvSpPr/>
            <p:nvPr/>
          </p:nvSpPr>
          <p:spPr>
            <a:xfrm>
              <a:off x="7170120" y="1152000"/>
              <a:ext cx="21600" cy="32040"/>
            </a:xfrm>
            <a:custGeom>
              <a:avLst/>
              <a:gdLst/>
              <a:ahLst/>
              <a:rect l="l" t="t" r="r" b="b"/>
              <a:pathLst>
                <a:path w="61436" h="88868">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w="0">
              <a:noFill/>
            </a:ln>
          </p:spPr>
          <p:style>
            <a:lnRef idx="0"/>
            <a:fillRef idx="0"/>
            <a:effectRef idx="0"/>
            <a:fontRef idx="minor"/>
          </p:style>
        </p:sp>
        <p:sp>
          <p:nvSpPr>
            <p:cNvPr id="1326" name="CustomShape 168"/>
            <p:cNvSpPr/>
            <p:nvPr/>
          </p:nvSpPr>
          <p:spPr>
            <a:xfrm>
              <a:off x="8550000" y="1977480"/>
              <a:ext cx="162720" cy="93240"/>
            </a:xfrm>
            <a:custGeom>
              <a:avLst/>
              <a:gdLst/>
              <a:ahLst/>
              <a:rect l="l" t="t" r="r" b="b"/>
              <a:pathLst>
                <a:path w="432244" h="249555">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w="0">
              <a:noFill/>
            </a:ln>
          </p:spPr>
          <p:style>
            <a:lnRef idx="0"/>
            <a:fillRef idx="0"/>
            <a:effectRef idx="0"/>
            <a:fontRef idx="minor"/>
          </p:style>
        </p:sp>
        <p:sp>
          <p:nvSpPr>
            <p:cNvPr id="1327" name="CustomShape 169"/>
            <p:cNvSpPr/>
            <p:nvPr/>
          </p:nvSpPr>
          <p:spPr>
            <a:xfrm>
              <a:off x="8599320" y="1576800"/>
              <a:ext cx="81000" cy="119520"/>
            </a:xfrm>
            <a:custGeom>
              <a:avLst/>
              <a:gdLst/>
              <a:ahLst/>
              <a:rect l="l" t="t" r="r" b="b"/>
              <a:pathLst>
                <a:path w="217597" h="31865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w="0">
              <a:noFill/>
            </a:ln>
          </p:spPr>
          <p:style>
            <a:lnRef idx="0"/>
            <a:fillRef idx="0"/>
            <a:effectRef idx="0"/>
            <a:fontRef idx="minor"/>
          </p:style>
        </p:sp>
        <p:sp>
          <p:nvSpPr>
            <p:cNvPr id="1328" name="CustomShape 170"/>
            <p:cNvSpPr/>
            <p:nvPr/>
          </p:nvSpPr>
          <p:spPr>
            <a:xfrm>
              <a:off x="8596800" y="1664280"/>
              <a:ext cx="13680" cy="87840"/>
            </a:xfrm>
            <a:custGeom>
              <a:avLst/>
              <a:gdLst/>
              <a:ahLst/>
              <a:rect l="l" t="t" r="r" b="b"/>
              <a:pathLst>
                <a:path w="40647" h="23545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w="0">
              <a:noFill/>
            </a:ln>
          </p:spPr>
          <p:style>
            <a:lnRef idx="0"/>
            <a:fillRef idx="0"/>
            <a:effectRef idx="0"/>
            <a:fontRef idx="minor"/>
          </p:style>
        </p:sp>
        <p:sp>
          <p:nvSpPr>
            <p:cNvPr id="1329" name="CustomShape 171"/>
            <p:cNvSpPr/>
            <p:nvPr/>
          </p:nvSpPr>
          <p:spPr>
            <a:xfrm>
              <a:off x="8605440" y="1575720"/>
              <a:ext cx="37800" cy="47160"/>
            </a:xfrm>
            <a:custGeom>
              <a:avLst/>
              <a:gdLst/>
              <a:ahLst/>
              <a:rect l="l" t="t" r="r" b="b"/>
              <a:pathLst>
                <a:path w="103921" h="128329">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w="0">
              <a:noFill/>
            </a:ln>
          </p:spPr>
          <p:style>
            <a:lnRef idx="0"/>
            <a:fillRef idx="0"/>
            <a:effectRef idx="0"/>
            <a:fontRef idx="minor"/>
          </p:style>
        </p:sp>
        <p:sp>
          <p:nvSpPr>
            <p:cNvPr id="1330" name="CustomShape 172"/>
            <p:cNvSpPr/>
            <p:nvPr/>
          </p:nvSpPr>
          <p:spPr>
            <a:xfrm>
              <a:off x="8613360" y="1629000"/>
              <a:ext cx="47160" cy="52920"/>
            </a:xfrm>
            <a:custGeom>
              <a:avLst/>
              <a:gdLst/>
              <a:ahLst/>
              <a:rect l="l" t="t" r="r" b="b"/>
              <a:pathLst>
                <a:path w="128622" h="14386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w="0">
              <a:noFill/>
            </a:ln>
          </p:spPr>
          <p:style>
            <a:lnRef idx="0"/>
            <a:fillRef idx="0"/>
            <a:effectRef idx="0"/>
            <a:fontRef idx="minor"/>
          </p:style>
        </p:sp>
        <p:sp>
          <p:nvSpPr>
            <p:cNvPr id="1331" name="CustomShape 173"/>
            <p:cNvSpPr/>
            <p:nvPr/>
          </p:nvSpPr>
          <p:spPr>
            <a:xfrm>
              <a:off x="8599320" y="1646640"/>
              <a:ext cx="69480" cy="79920"/>
            </a:xfrm>
            <a:custGeom>
              <a:avLst/>
              <a:gdLst/>
              <a:ahLst/>
              <a:rect l="l" t="t" r="r" b="b"/>
              <a:pathLst>
                <a:path w="187397" h="215209">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w="0">
              <a:noFill/>
            </a:ln>
          </p:spPr>
          <p:style>
            <a:lnRef idx="0"/>
            <a:fillRef idx="0"/>
            <a:effectRef idx="0"/>
            <a:fontRef idx="minor"/>
          </p:style>
        </p:sp>
        <p:sp>
          <p:nvSpPr>
            <p:cNvPr id="1332" name="CustomShape 174"/>
            <p:cNvSpPr/>
            <p:nvPr/>
          </p:nvSpPr>
          <p:spPr>
            <a:xfrm>
              <a:off x="8611920" y="1579680"/>
              <a:ext cx="50760" cy="63000"/>
            </a:xfrm>
            <a:custGeom>
              <a:avLst/>
              <a:gdLst/>
              <a:ahLst/>
              <a:rect l="l" t="t" r="r" b="b"/>
              <a:pathLst>
                <a:path w="138529" h="170431">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w="0">
              <a:noFill/>
            </a:ln>
          </p:spPr>
          <p:style>
            <a:lnRef idx="0"/>
            <a:fillRef idx="0"/>
            <a:effectRef idx="0"/>
            <a:fontRef idx="minor"/>
          </p:style>
        </p:sp>
        <p:sp>
          <p:nvSpPr>
            <p:cNvPr id="1333" name="CustomShape 175"/>
            <p:cNvSpPr/>
            <p:nvPr/>
          </p:nvSpPr>
          <p:spPr>
            <a:xfrm>
              <a:off x="8614080" y="1579320"/>
              <a:ext cx="50760" cy="47880"/>
            </a:xfrm>
            <a:custGeom>
              <a:avLst/>
              <a:gdLst/>
              <a:ahLst/>
              <a:rect l="l" t="t" r="r" b="b"/>
              <a:pathLst>
                <a:path w="138474" h="130867">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w="0">
              <a:noFill/>
            </a:ln>
          </p:spPr>
          <p:style>
            <a:lnRef idx="0"/>
            <a:fillRef idx="0"/>
            <a:effectRef idx="0"/>
            <a:fontRef idx="minor"/>
          </p:style>
        </p:sp>
        <p:sp>
          <p:nvSpPr>
            <p:cNvPr id="1334" name="CustomShape 176"/>
            <p:cNvSpPr/>
            <p:nvPr/>
          </p:nvSpPr>
          <p:spPr>
            <a:xfrm>
              <a:off x="8654760" y="1657800"/>
              <a:ext cx="33480" cy="115200"/>
            </a:xfrm>
            <a:custGeom>
              <a:avLst/>
              <a:gdLst/>
              <a:ahLst/>
              <a:rect l="l" t="t" r="r" b="b"/>
              <a:pathLst>
                <a:path w="93089" h="30777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w="0">
              <a:noFill/>
            </a:ln>
          </p:spPr>
          <p:style>
            <a:lnRef idx="0"/>
            <a:fillRef idx="0"/>
            <a:effectRef idx="0"/>
            <a:fontRef idx="minor"/>
          </p:style>
        </p:sp>
        <p:sp>
          <p:nvSpPr>
            <p:cNvPr id="1335" name="CustomShape 177"/>
            <p:cNvSpPr/>
            <p:nvPr/>
          </p:nvSpPr>
          <p:spPr>
            <a:xfrm>
              <a:off x="8622720" y="2009160"/>
              <a:ext cx="39600" cy="29880"/>
            </a:xfrm>
            <a:custGeom>
              <a:avLst/>
              <a:gdLst/>
              <a:ahLst/>
              <a:rect l="l" t="t" r="r" b="b"/>
              <a:pathLst>
                <a:path w="108744" h="83141">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w="0">
              <a:noFill/>
            </a:ln>
          </p:spPr>
          <p:style>
            <a:lnRef idx="0"/>
            <a:fillRef idx="0"/>
            <a:effectRef idx="0"/>
            <a:fontRef idx="minor"/>
          </p:style>
        </p:sp>
        <p:sp>
          <p:nvSpPr>
            <p:cNvPr id="1336" name="CustomShape 178"/>
            <p:cNvSpPr/>
            <p:nvPr/>
          </p:nvSpPr>
          <p:spPr>
            <a:xfrm>
              <a:off x="8622720" y="2019240"/>
              <a:ext cx="39240" cy="19440"/>
            </a:xfrm>
            <a:custGeom>
              <a:avLst/>
              <a:gdLst/>
              <a:ahLst/>
              <a:rect l="l" t="t" r="r" b="b"/>
              <a:pathLst>
                <a:path w="108204" h="56238">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w="0">
              <a:noFill/>
            </a:ln>
          </p:spPr>
          <p:style>
            <a:lnRef idx="0"/>
            <a:fillRef idx="0"/>
            <a:effectRef idx="0"/>
            <a:fontRef idx="minor"/>
          </p:style>
        </p:sp>
        <p:sp>
          <p:nvSpPr>
            <p:cNvPr id="1337" name="CustomShape 179"/>
            <p:cNvSpPr/>
            <p:nvPr/>
          </p:nvSpPr>
          <p:spPr>
            <a:xfrm>
              <a:off x="8591040" y="2001960"/>
              <a:ext cx="36360" cy="27720"/>
            </a:xfrm>
            <a:custGeom>
              <a:avLst/>
              <a:gdLst/>
              <a:ahLst/>
              <a:rect l="l" t="t" r="r" b="b"/>
              <a:pathLst>
                <a:path w="99827" h="77341">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w="0">
              <a:noFill/>
            </a:ln>
          </p:spPr>
          <p:style>
            <a:lnRef idx="0"/>
            <a:fillRef idx="0"/>
            <a:effectRef idx="0"/>
            <a:fontRef idx="minor"/>
          </p:style>
        </p:sp>
        <p:sp>
          <p:nvSpPr>
            <p:cNvPr id="1338" name="CustomShape 180"/>
            <p:cNvSpPr/>
            <p:nvPr/>
          </p:nvSpPr>
          <p:spPr>
            <a:xfrm>
              <a:off x="8591040" y="2011680"/>
              <a:ext cx="36000" cy="18000"/>
            </a:xfrm>
            <a:custGeom>
              <a:avLst/>
              <a:gdLst/>
              <a:ahLst/>
              <a:rect l="l" t="t" r="r" b="b"/>
              <a:pathLst>
                <a:path w="99536" h="51729">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w="0">
              <a:noFill/>
            </a:ln>
          </p:spPr>
          <p:style>
            <a:lnRef idx="0"/>
            <a:fillRef idx="0"/>
            <a:effectRef idx="0"/>
            <a:fontRef idx="minor"/>
          </p:style>
        </p:sp>
        <p:sp>
          <p:nvSpPr>
            <p:cNvPr id="1339" name="CustomShape 181"/>
            <p:cNvSpPr/>
            <p:nvPr/>
          </p:nvSpPr>
          <p:spPr>
            <a:xfrm>
              <a:off x="8597160" y="1728720"/>
              <a:ext cx="79200" cy="281520"/>
            </a:xfrm>
            <a:custGeom>
              <a:avLst/>
              <a:gdLst/>
              <a:ahLst/>
              <a:rect l="l" t="t" r="r" b="b"/>
              <a:pathLst>
                <a:path w="213068" h="74445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w="0">
              <a:noFill/>
            </a:ln>
          </p:spPr>
          <p:style>
            <a:lnRef idx="0"/>
            <a:fillRef idx="0"/>
            <a:effectRef idx="0"/>
            <a:fontRef idx="minor"/>
          </p:style>
        </p:sp>
        <p:sp>
          <p:nvSpPr>
            <p:cNvPr id="1340" name="CustomShape 182"/>
            <p:cNvSpPr/>
            <p:nvPr/>
          </p:nvSpPr>
          <p:spPr>
            <a:xfrm>
              <a:off x="8593920" y="1722240"/>
              <a:ext cx="84600" cy="186480"/>
            </a:xfrm>
            <a:custGeom>
              <a:avLst/>
              <a:gdLst/>
              <a:ahLst/>
              <a:rect l="l" t="t" r="r" b="b"/>
              <a:pathLst>
                <a:path w="226922" h="495109">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rgbClr val="00b5dd"/>
            </a:solidFill>
            <a:ln w="0">
              <a:noFill/>
            </a:ln>
          </p:spPr>
          <p:style>
            <a:lnRef idx="0"/>
            <a:fillRef idx="0"/>
            <a:effectRef idx="0"/>
            <a:fontRef idx="minor"/>
          </p:style>
        </p:sp>
        <p:sp>
          <p:nvSpPr>
            <p:cNvPr id="1341" name="CustomShape 183"/>
            <p:cNvSpPr/>
            <p:nvPr/>
          </p:nvSpPr>
          <p:spPr>
            <a:xfrm>
              <a:off x="8653320" y="1656720"/>
              <a:ext cx="27360" cy="34200"/>
            </a:xfrm>
            <a:custGeom>
              <a:avLst/>
              <a:gdLst/>
              <a:ahLst/>
              <a:rect l="l" t="t" r="r" b="b"/>
              <a:pathLst>
                <a:path w="76263" h="95029">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w="0">
              <a:noFill/>
            </a:ln>
          </p:spPr>
          <p:style>
            <a:lnRef idx="0"/>
            <a:fillRef idx="0"/>
            <a:effectRef idx="0"/>
            <a:fontRef idx="minor"/>
          </p:style>
        </p:sp>
        <p:sp>
          <p:nvSpPr>
            <p:cNvPr id="1342" name="CustomShape 184"/>
            <p:cNvSpPr/>
            <p:nvPr/>
          </p:nvSpPr>
          <p:spPr>
            <a:xfrm>
              <a:off x="8597160" y="1646640"/>
              <a:ext cx="22320" cy="23760"/>
            </a:xfrm>
            <a:custGeom>
              <a:avLst/>
              <a:gdLst/>
              <a:ahLst/>
              <a:rect l="l" t="t" r="r" b="b"/>
              <a:pathLst>
                <a:path w="63531" h="66745">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w="0">
              <a:noFill/>
            </a:ln>
          </p:spPr>
          <p:style>
            <a:lnRef idx="0"/>
            <a:fillRef idx="0"/>
            <a:effectRef idx="0"/>
            <a:fontRef idx="minor"/>
          </p:style>
        </p:sp>
        <p:sp>
          <p:nvSpPr>
            <p:cNvPr id="1343" name="CustomShape 185"/>
            <p:cNvSpPr/>
            <p:nvPr/>
          </p:nvSpPr>
          <p:spPr>
            <a:xfrm>
              <a:off x="7207200" y="2436480"/>
              <a:ext cx="162720" cy="93240"/>
            </a:xfrm>
            <a:custGeom>
              <a:avLst/>
              <a:gdLst/>
              <a:ahLst/>
              <a:rect l="l" t="t" r="r" b="b"/>
              <a:pathLst>
                <a:path w="432244" h="249555">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w="0">
              <a:noFill/>
            </a:ln>
          </p:spPr>
          <p:style>
            <a:lnRef idx="0"/>
            <a:fillRef idx="0"/>
            <a:effectRef idx="0"/>
            <a:fontRef idx="minor"/>
          </p:style>
        </p:sp>
        <p:sp>
          <p:nvSpPr>
            <p:cNvPr id="1344" name="CustomShape 186"/>
            <p:cNvSpPr/>
            <p:nvPr/>
          </p:nvSpPr>
          <p:spPr>
            <a:xfrm>
              <a:off x="7329960" y="2119320"/>
              <a:ext cx="30600" cy="114480"/>
            </a:xfrm>
            <a:custGeom>
              <a:avLst/>
              <a:gdLst/>
              <a:ahLst/>
              <a:rect l="l" t="t" r="r" b="b"/>
              <a:pathLst>
                <a:path w="85002" h="305847">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w="0">
              <a:noFill/>
            </a:ln>
          </p:spPr>
          <p:style>
            <a:lnRef idx="0"/>
            <a:fillRef idx="0"/>
            <a:effectRef idx="0"/>
            <a:fontRef idx="minor"/>
          </p:style>
        </p:sp>
        <p:sp>
          <p:nvSpPr>
            <p:cNvPr id="1345" name="CustomShape 187"/>
            <p:cNvSpPr/>
            <p:nvPr/>
          </p:nvSpPr>
          <p:spPr>
            <a:xfrm>
              <a:off x="7229520" y="2481840"/>
              <a:ext cx="45360" cy="24840"/>
            </a:xfrm>
            <a:custGeom>
              <a:avLst/>
              <a:gdLst/>
              <a:ahLst/>
              <a:rect l="l" t="t" r="r" b="b"/>
              <a:pathLst>
                <a:path w="123900" h="70118">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w="0">
              <a:noFill/>
            </a:ln>
          </p:spPr>
          <p:style>
            <a:lnRef idx="0"/>
            <a:fillRef idx="0"/>
            <a:effectRef idx="0"/>
            <a:fontRef idx="minor"/>
          </p:style>
        </p:sp>
        <p:sp>
          <p:nvSpPr>
            <p:cNvPr id="1346" name="CustomShape 188"/>
            <p:cNvSpPr/>
            <p:nvPr/>
          </p:nvSpPr>
          <p:spPr>
            <a:xfrm>
              <a:off x="7229520" y="2486520"/>
              <a:ext cx="44640" cy="20520"/>
            </a:xfrm>
            <a:custGeom>
              <a:avLst/>
              <a:gdLst/>
              <a:ahLst/>
              <a:rect l="l" t="t" r="r" b="b"/>
              <a:pathLst>
                <a:path w="121939" h="58416">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w="0">
              <a:noFill/>
            </a:ln>
          </p:spPr>
          <p:style>
            <a:lnRef idx="0"/>
            <a:fillRef idx="0"/>
            <a:effectRef idx="0"/>
            <a:fontRef idx="minor"/>
          </p:style>
        </p:sp>
        <p:sp>
          <p:nvSpPr>
            <p:cNvPr id="1347" name="CustomShape 189"/>
            <p:cNvSpPr/>
            <p:nvPr/>
          </p:nvSpPr>
          <p:spPr>
            <a:xfrm>
              <a:off x="7289640" y="2451960"/>
              <a:ext cx="43560" cy="23760"/>
            </a:xfrm>
            <a:custGeom>
              <a:avLst/>
              <a:gdLst/>
              <a:ahLst/>
              <a:rect l="l" t="t" r="r" b="b"/>
              <a:pathLst>
                <a:path w="119416" h="67472">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w="0">
              <a:noFill/>
            </a:ln>
          </p:spPr>
          <p:style>
            <a:lnRef idx="0"/>
            <a:fillRef idx="0"/>
            <a:effectRef idx="0"/>
            <a:fontRef idx="minor"/>
          </p:style>
        </p:sp>
        <p:sp>
          <p:nvSpPr>
            <p:cNvPr id="1348" name="CustomShape 190"/>
            <p:cNvSpPr/>
            <p:nvPr/>
          </p:nvSpPr>
          <p:spPr>
            <a:xfrm>
              <a:off x="7289640" y="2455920"/>
              <a:ext cx="42840" cy="19800"/>
            </a:xfrm>
            <a:custGeom>
              <a:avLst/>
              <a:gdLst/>
              <a:ahLst/>
              <a:rect l="l" t="t" r="r" b="b"/>
              <a:pathLst>
                <a:path w="117340" h="56332">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w="0">
              <a:noFill/>
            </a:ln>
          </p:spPr>
          <p:style>
            <a:lnRef idx="0"/>
            <a:fillRef idx="0"/>
            <a:effectRef idx="0"/>
            <a:fontRef idx="minor"/>
          </p:style>
        </p:sp>
        <p:sp>
          <p:nvSpPr>
            <p:cNvPr id="1349" name="CustomShape 191"/>
            <p:cNvSpPr/>
            <p:nvPr/>
          </p:nvSpPr>
          <p:spPr>
            <a:xfrm>
              <a:off x="7257960" y="2211120"/>
              <a:ext cx="88920" cy="277200"/>
            </a:xfrm>
            <a:custGeom>
              <a:avLst/>
              <a:gdLst/>
              <a:ahLst/>
              <a:rect l="l" t="t" r="r" b="b"/>
              <a:pathLst>
                <a:path w="238054" h="732926">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w="0">
              <a:noFill/>
            </a:ln>
          </p:spPr>
          <p:style>
            <a:lnRef idx="0"/>
            <a:fillRef idx="0"/>
            <a:effectRef idx="0"/>
            <a:fontRef idx="minor"/>
          </p:style>
        </p:sp>
        <p:sp>
          <p:nvSpPr>
            <p:cNvPr id="1350" name="CustomShape 192"/>
            <p:cNvSpPr/>
            <p:nvPr/>
          </p:nvSpPr>
          <p:spPr>
            <a:xfrm>
              <a:off x="7258320" y="2211120"/>
              <a:ext cx="88200" cy="154080"/>
            </a:xfrm>
            <a:custGeom>
              <a:avLst/>
              <a:gdLst/>
              <a:ahLst/>
              <a:rect l="l" t="t" r="r" b="b"/>
              <a:pathLst>
                <a:path w="236925" h="409866">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rgbClr val="00b5dd"/>
            </a:solidFill>
            <a:ln w="0">
              <a:noFill/>
            </a:ln>
          </p:spPr>
          <p:style>
            <a:lnRef idx="0"/>
            <a:fillRef idx="0"/>
            <a:effectRef idx="0"/>
            <a:fontRef idx="minor"/>
          </p:style>
        </p:sp>
        <p:sp>
          <p:nvSpPr>
            <p:cNvPr id="1351" name="CustomShape 193"/>
            <p:cNvSpPr/>
            <p:nvPr/>
          </p:nvSpPr>
          <p:spPr>
            <a:xfrm>
              <a:off x="7276320" y="2042640"/>
              <a:ext cx="59400" cy="96480"/>
            </a:xfrm>
            <a:custGeom>
              <a:avLst/>
              <a:gdLst/>
              <a:ahLst/>
              <a:rect l="l" t="t" r="r" b="b"/>
              <a:pathLst>
                <a:path w="160521" h="258577">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w="0">
              <a:noFill/>
            </a:ln>
          </p:spPr>
          <p:style>
            <a:lnRef idx="0"/>
            <a:fillRef idx="0"/>
            <a:effectRef idx="0"/>
            <a:fontRef idx="minor"/>
          </p:style>
        </p:sp>
        <p:sp>
          <p:nvSpPr>
            <p:cNvPr id="1352" name="CustomShape 194"/>
            <p:cNvSpPr/>
            <p:nvPr/>
          </p:nvSpPr>
          <p:spPr>
            <a:xfrm>
              <a:off x="7338960" y="2130480"/>
              <a:ext cx="21600" cy="39600"/>
            </a:xfrm>
            <a:custGeom>
              <a:avLst/>
              <a:gdLst/>
              <a:ahLst/>
              <a:rect l="l" t="t" r="r" b="b"/>
              <a:pathLst>
                <a:path w="61341" h="108805">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w="0">
              <a:noFill/>
            </a:ln>
          </p:spPr>
          <p:style>
            <a:lnRef idx="0"/>
            <a:fillRef idx="0"/>
            <a:effectRef idx="0"/>
            <a:fontRef idx="minor"/>
          </p:style>
        </p:sp>
        <p:sp>
          <p:nvSpPr>
            <p:cNvPr id="1353" name="CustomShape 195"/>
            <p:cNvSpPr/>
            <p:nvPr/>
          </p:nvSpPr>
          <p:spPr>
            <a:xfrm>
              <a:off x="7273440" y="2118600"/>
              <a:ext cx="70920" cy="102240"/>
            </a:xfrm>
            <a:custGeom>
              <a:avLst/>
              <a:gdLst/>
              <a:ahLst/>
              <a:rect l="l" t="t" r="r" b="b"/>
              <a:pathLst>
                <a:path w="191546" h="273865">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w="0">
              <a:noFill/>
            </a:ln>
          </p:spPr>
          <p:style>
            <a:lnRef idx="0"/>
            <a:fillRef idx="0"/>
            <a:effectRef idx="0"/>
            <a:fontRef idx="minor"/>
          </p:style>
        </p:sp>
        <p:sp>
          <p:nvSpPr>
            <p:cNvPr id="1354" name="CustomShape 196"/>
            <p:cNvSpPr/>
            <p:nvPr/>
          </p:nvSpPr>
          <p:spPr>
            <a:xfrm>
              <a:off x="7154280" y="2139840"/>
              <a:ext cx="138600" cy="99360"/>
            </a:xfrm>
            <a:custGeom>
              <a:avLst/>
              <a:gdLst/>
              <a:ahLst/>
              <a:rect l="l" t="t" r="r" b="b"/>
              <a:pathLst>
                <a:path w="368747" h="265455">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w="0">
              <a:noFill/>
            </a:ln>
          </p:spPr>
          <p:style>
            <a:lnRef idx="0"/>
            <a:fillRef idx="0"/>
            <a:effectRef idx="0"/>
            <a:fontRef idx="minor"/>
          </p:style>
        </p:sp>
        <p:sp>
          <p:nvSpPr>
            <p:cNvPr id="1355" name="CustomShape 197"/>
            <p:cNvSpPr/>
            <p:nvPr/>
          </p:nvSpPr>
          <p:spPr>
            <a:xfrm>
              <a:off x="7258320" y="2134080"/>
              <a:ext cx="36720" cy="38160"/>
            </a:xfrm>
            <a:custGeom>
              <a:avLst/>
              <a:gdLst/>
              <a:ahLst/>
              <a:rect l="l" t="t" r="r" b="b"/>
              <a:pathLst>
                <a:path w="100785" h="10475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w="0">
              <a:noFill/>
            </a:ln>
          </p:spPr>
          <p:style>
            <a:lnRef idx="0"/>
            <a:fillRef idx="0"/>
            <a:effectRef idx="0"/>
            <a:fontRef idx="minor"/>
          </p:style>
        </p:sp>
        <p:sp>
          <p:nvSpPr>
            <p:cNvPr id="1356" name="CustomShape 198"/>
            <p:cNvSpPr/>
            <p:nvPr/>
          </p:nvSpPr>
          <p:spPr>
            <a:xfrm>
              <a:off x="7273800" y="2042640"/>
              <a:ext cx="74520" cy="123120"/>
            </a:xfrm>
            <a:custGeom>
              <a:avLst/>
              <a:gdLst/>
              <a:ahLst/>
              <a:rect l="l" t="t" r="r" b="b"/>
              <a:pathLst>
                <a:path w="201012" h="32869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w="0">
              <a:noFill/>
            </a:ln>
          </p:spPr>
          <p:style>
            <a:lnRef idx="0"/>
            <a:fillRef idx="0"/>
            <a:effectRef idx="0"/>
            <a:fontRef idx="minor"/>
          </p:style>
        </p:sp>
        <p:sp>
          <p:nvSpPr>
            <p:cNvPr id="1357" name="CustomShape 199"/>
            <p:cNvSpPr/>
            <p:nvPr/>
          </p:nvSpPr>
          <p:spPr>
            <a:xfrm>
              <a:off x="6980040" y="2320560"/>
              <a:ext cx="162720" cy="93240"/>
            </a:xfrm>
            <a:custGeom>
              <a:avLst/>
              <a:gdLst/>
              <a:ahLst/>
              <a:rect l="l" t="t" r="r" b="b"/>
              <a:pathLst>
                <a:path w="432244" h="249555">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w="0">
              <a:noFill/>
            </a:ln>
          </p:spPr>
          <p:style>
            <a:lnRef idx="0"/>
            <a:fillRef idx="0"/>
            <a:effectRef idx="0"/>
            <a:fontRef idx="minor"/>
          </p:style>
        </p:sp>
        <p:sp>
          <p:nvSpPr>
            <p:cNvPr id="1358" name="CustomShape 200"/>
            <p:cNvSpPr/>
            <p:nvPr/>
          </p:nvSpPr>
          <p:spPr>
            <a:xfrm>
              <a:off x="7019640" y="2356200"/>
              <a:ext cx="45000" cy="34560"/>
            </a:xfrm>
            <a:custGeom>
              <a:avLst/>
              <a:gdLst/>
              <a:ahLst/>
              <a:rect l="l" t="t" r="r" b="b"/>
              <a:pathLst>
                <a:path w="122876" h="95119">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w="0">
              <a:noFill/>
            </a:ln>
          </p:spPr>
          <p:style>
            <a:lnRef idx="0"/>
            <a:fillRef idx="0"/>
            <a:effectRef idx="0"/>
            <a:fontRef idx="minor"/>
          </p:style>
        </p:sp>
        <p:sp>
          <p:nvSpPr>
            <p:cNvPr id="1359" name="CustomShape 201"/>
            <p:cNvSpPr/>
            <p:nvPr/>
          </p:nvSpPr>
          <p:spPr>
            <a:xfrm>
              <a:off x="7019640" y="2368080"/>
              <a:ext cx="44640" cy="22320"/>
            </a:xfrm>
            <a:custGeom>
              <a:avLst/>
              <a:gdLst/>
              <a:ahLst/>
              <a:rect l="l" t="t" r="r" b="b"/>
              <a:pathLst>
                <a:path w="122242" h="63751">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w="0">
              <a:noFill/>
            </a:ln>
          </p:spPr>
          <p:style>
            <a:lnRef idx="0"/>
            <a:fillRef idx="0"/>
            <a:effectRef idx="0"/>
            <a:fontRef idx="minor"/>
          </p:style>
        </p:sp>
        <p:sp>
          <p:nvSpPr>
            <p:cNvPr id="1360" name="CustomShape 202"/>
            <p:cNvSpPr/>
            <p:nvPr/>
          </p:nvSpPr>
          <p:spPr>
            <a:xfrm>
              <a:off x="7067520" y="2338200"/>
              <a:ext cx="45000" cy="33120"/>
            </a:xfrm>
            <a:custGeom>
              <a:avLst/>
              <a:gdLst/>
              <a:ahLst/>
              <a:rect l="l" t="t" r="r" b="b"/>
              <a:pathLst>
                <a:path w="122771" h="91654">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w="0">
              <a:noFill/>
            </a:ln>
          </p:spPr>
          <p:style>
            <a:lnRef idx="0"/>
            <a:fillRef idx="0"/>
            <a:effectRef idx="0"/>
            <a:fontRef idx="minor"/>
          </p:style>
        </p:sp>
        <p:sp>
          <p:nvSpPr>
            <p:cNvPr id="1361" name="CustomShape 203"/>
            <p:cNvSpPr/>
            <p:nvPr/>
          </p:nvSpPr>
          <p:spPr>
            <a:xfrm>
              <a:off x="7067880" y="2349360"/>
              <a:ext cx="44640" cy="22320"/>
            </a:xfrm>
            <a:custGeom>
              <a:avLst/>
              <a:gdLst/>
              <a:ahLst/>
              <a:rect l="l" t="t" r="r" b="b"/>
              <a:pathLst>
                <a:path w="122230" h="6380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w="0">
              <a:noFill/>
            </a:ln>
          </p:spPr>
          <p:style>
            <a:lnRef idx="0"/>
            <a:fillRef idx="0"/>
            <a:effectRef idx="0"/>
            <a:fontRef idx="minor"/>
          </p:style>
        </p:sp>
        <p:sp>
          <p:nvSpPr>
            <p:cNvPr id="1362" name="CustomShape 204"/>
            <p:cNvSpPr/>
            <p:nvPr/>
          </p:nvSpPr>
          <p:spPr>
            <a:xfrm>
              <a:off x="7022160" y="2129400"/>
              <a:ext cx="78840" cy="228960"/>
            </a:xfrm>
            <a:custGeom>
              <a:avLst/>
              <a:gdLst/>
              <a:ahLst/>
              <a:rect l="l" t="t" r="r" b="b"/>
              <a:pathLst>
                <a:path w="211613" h="606004">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w="0">
              <a:noFill/>
            </a:ln>
          </p:spPr>
          <p:style>
            <a:lnRef idx="0"/>
            <a:fillRef idx="0"/>
            <a:effectRef idx="0"/>
            <a:fontRef idx="minor"/>
          </p:style>
        </p:sp>
        <p:sp>
          <p:nvSpPr>
            <p:cNvPr id="1363" name="CustomShape 205"/>
            <p:cNvSpPr/>
            <p:nvPr/>
          </p:nvSpPr>
          <p:spPr>
            <a:xfrm>
              <a:off x="7032960" y="1985400"/>
              <a:ext cx="49680" cy="48600"/>
            </a:xfrm>
            <a:custGeom>
              <a:avLst/>
              <a:gdLst/>
              <a:ahLst/>
              <a:rect l="l" t="t" r="r" b="b"/>
              <a:pathLst>
                <a:path w="135319" h="132132">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w="0">
              <a:noFill/>
            </a:ln>
          </p:spPr>
          <p:style>
            <a:lnRef idx="0"/>
            <a:fillRef idx="0"/>
            <a:effectRef idx="0"/>
            <a:fontRef idx="minor"/>
          </p:style>
        </p:sp>
        <p:sp>
          <p:nvSpPr>
            <p:cNvPr id="1364" name="CustomShape 206"/>
            <p:cNvSpPr/>
            <p:nvPr/>
          </p:nvSpPr>
          <p:spPr>
            <a:xfrm>
              <a:off x="7092720" y="1997280"/>
              <a:ext cx="71280" cy="141840"/>
            </a:xfrm>
            <a:custGeom>
              <a:avLst/>
              <a:gdLst/>
              <a:ahLst/>
              <a:rect l="l" t="t" r="r" b="b"/>
              <a:pathLst>
                <a:path w="192267" h="377666">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w="0">
              <a:noFill/>
            </a:ln>
          </p:spPr>
          <p:style>
            <a:lnRef idx="0"/>
            <a:fillRef idx="0"/>
            <a:effectRef idx="0"/>
            <a:fontRef idx="minor"/>
          </p:style>
        </p:sp>
        <p:sp>
          <p:nvSpPr>
            <p:cNvPr id="1365" name="CustomShape 207"/>
            <p:cNvSpPr/>
            <p:nvPr/>
          </p:nvSpPr>
          <p:spPr>
            <a:xfrm>
              <a:off x="7019280" y="1992600"/>
              <a:ext cx="81720" cy="166680"/>
            </a:xfrm>
            <a:custGeom>
              <a:avLst/>
              <a:gdLst/>
              <a:ahLst/>
              <a:rect l="l" t="t" r="r" b="b"/>
              <a:pathLst>
                <a:path w="219367" h="442443">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w="0">
              <a:noFill/>
            </a:ln>
          </p:spPr>
          <p:style>
            <a:lnRef idx="0"/>
            <a:fillRef idx="0"/>
            <a:effectRef idx="0"/>
            <a:fontRef idx="minor"/>
          </p:style>
        </p:sp>
        <p:sp>
          <p:nvSpPr>
            <p:cNvPr id="1366" name="CustomShape 208"/>
            <p:cNvSpPr/>
            <p:nvPr/>
          </p:nvSpPr>
          <p:spPr>
            <a:xfrm>
              <a:off x="7030800" y="1933560"/>
              <a:ext cx="53640" cy="65880"/>
            </a:xfrm>
            <a:custGeom>
              <a:avLst/>
              <a:gdLst/>
              <a:ahLst/>
              <a:rect l="l" t="t" r="r" b="b"/>
              <a:pathLst>
                <a:path w="146094" h="177613">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w="0">
              <a:noFill/>
            </a:ln>
          </p:spPr>
          <p:style>
            <a:lnRef idx="0"/>
            <a:fillRef idx="0"/>
            <a:effectRef idx="0"/>
            <a:fontRef idx="minor"/>
          </p:style>
        </p:sp>
        <p:sp>
          <p:nvSpPr>
            <p:cNvPr id="1367" name="CustomShape 209"/>
            <p:cNvSpPr/>
            <p:nvPr/>
          </p:nvSpPr>
          <p:spPr>
            <a:xfrm>
              <a:off x="7025760" y="1927800"/>
              <a:ext cx="56880" cy="56160"/>
            </a:xfrm>
            <a:custGeom>
              <a:avLst/>
              <a:gdLst/>
              <a:ahLst/>
              <a:rect l="l" t="t" r="r" b="b"/>
              <a:pathLst>
                <a:path w="154031" h="152067">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w="0">
              <a:noFill/>
            </a:ln>
          </p:spPr>
          <p:style>
            <a:lnRef idx="0"/>
            <a:fillRef idx="0"/>
            <a:effectRef idx="0"/>
            <a:fontRef idx="minor"/>
          </p:style>
        </p:sp>
        <p:sp>
          <p:nvSpPr>
            <p:cNvPr id="1368" name="CustomShape 210"/>
            <p:cNvSpPr/>
            <p:nvPr/>
          </p:nvSpPr>
          <p:spPr>
            <a:xfrm>
              <a:off x="7014600" y="2025720"/>
              <a:ext cx="73080" cy="127080"/>
            </a:xfrm>
            <a:custGeom>
              <a:avLst/>
              <a:gdLst/>
              <a:ahLst/>
              <a:rect l="l" t="t" r="r" b="b"/>
              <a:pathLst>
                <a:path w="196972" h="338613">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w="0">
              <a:noFill/>
            </a:ln>
          </p:spPr>
          <p:style>
            <a:lnRef idx="0"/>
            <a:fillRef idx="0"/>
            <a:effectRef idx="0"/>
            <a:fontRef idx="minor"/>
          </p:style>
        </p:sp>
        <p:sp>
          <p:nvSpPr>
            <p:cNvPr id="1369" name="CustomShape 211"/>
            <p:cNvSpPr/>
            <p:nvPr/>
          </p:nvSpPr>
          <p:spPr>
            <a:xfrm>
              <a:off x="7094520" y="2065320"/>
              <a:ext cx="84960" cy="114840"/>
            </a:xfrm>
            <a:custGeom>
              <a:avLst/>
              <a:gdLst/>
              <a:ahLst/>
              <a:rect l="l" t="t" r="r" b="b"/>
              <a:pathLst>
                <a:path w="228028" h="306609">
                  <a:moveTo>
                    <a:pt x="228028" y="0"/>
                  </a:moveTo>
                  <a:lnTo>
                    <a:pt x="156686" y="244030"/>
                  </a:lnTo>
                  <a:lnTo>
                    <a:pt x="0" y="306610"/>
                  </a:lnTo>
                  <a:lnTo>
                    <a:pt x="57150" y="68866"/>
                  </a:lnTo>
                  <a:lnTo>
                    <a:pt x="228028" y="0"/>
                  </a:lnTo>
                  <a:close/>
                </a:path>
              </a:pathLst>
            </a:custGeom>
            <a:solidFill>
              <a:srgbClr val="f4f4f4"/>
            </a:solidFill>
            <a:ln w="0">
              <a:noFill/>
            </a:ln>
          </p:spPr>
          <p:style>
            <a:lnRef idx="0"/>
            <a:fillRef idx="0"/>
            <a:effectRef idx="0"/>
            <a:fontRef idx="minor"/>
          </p:style>
        </p:sp>
        <p:sp>
          <p:nvSpPr>
            <p:cNvPr id="1370" name="CustomShape 212"/>
            <p:cNvSpPr/>
            <p:nvPr/>
          </p:nvSpPr>
          <p:spPr>
            <a:xfrm>
              <a:off x="7079760" y="2138400"/>
              <a:ext cx="42480" cy="19800"/>
            </a:xfrm>
            <a:custGeom>
              <a:avLst/>
              <a:gdLst/>
              <a:ahLst/>
              <a:rect l="l" t="t" r="r" b="b"/>
              <a:pathLst>
                <a:path w="115992" h="56976">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w="0">
              <a:noFill/>
            </a:ln>
          </p:spPr>
          <p:style>
            <a:lnRef idx="0"/>
            <a:fillRef idx="0"/>
            <a:effectRef idx="0"/>
            <a:fontRef idx="minor"/>
          </p:style>
        </p:sp>
        <p:sp>
          <p:nvSpPr>
            <p:cNvPr id="1371" name="CustomShape 213"/>
            <p:cNvSpPr/>
            <p:nvPr/>
          </p:nvSpPr>
          <p:spPr>
            <a:xfrm>
              <a:off x="7143120" y="2124720"/>
              <a:ext cx="25560" cy="20520"/>
            </a:xfrm>
            <a:custGeom>
              <a:avLst/>
              <a:gdLst/>
              <a:ahLst/>
              <a:rect l="l" t="t" r="r" b="b"/>
              <a:pathLst>
                <a:path w="71478" h="59099">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w="0">
              <a:noFill/>
            </a:ln>
          </p:spPr>
          <p:style>
            <a:lnRef idx="0"/>
            <a:fillRef idx="0"/>
            <a:effectRef idx="0"/>
            <a:fontRef idx="minor"/>
          </p:style>
        </p:sp>
        <p:sp>
          <p:nvSpPr>
            <p:cNvPr id="1372" name="CustomShape 214"/>
            <p:cNvSpPr/>
            <p:nvPr/>
          </p:nvSpPr>
          <p:spPr>
            <a:xfrm>
              <a:off x="7084440" y="1992600"/>
              <a:ext cx="25200" cy="37440"/>
            </a:xfrm>
            <a:custGeom>
              <a:avLst/>
              <a:gdLst/>
              <a:ahLst/>
              <a:rect l="l" t="t" r="r" b="b"/>
              <a:pathLst>
                <a:path w="70866" h="103155">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w="0">
              <a:noFill/>
            </a:ln>
          </p:spPr>
          <p:style>
            <a:lnRef idx="0"/>
            <a:fillRef idx="0"/>
            <a:effectRef idx="0"/>
            <a:fontRef idx="minor"/>
          </p:style>
        </p:sp>
        <p:sp>
          <p:nvSpPr>
            <p:cNvPr id="1373" name="CustomShape 215"/>
            <p:cNvSpPr/>
            <p:nvPr/>
          </p:nvSpPr>
          <p:spPr>
            <a:xfrm>
              <a:off x="7009200" y="2019240"/>
              <a:ext cx="30960" cy="47160"/>
            </a:xfrm>
            <a:custGeom>
              <a:avLst/>
              <a:gdLst/>
              <a:ahLst/>
              <a:rect l="l" t="t" r="r" b="b"/>
              <a:pathLst>
                <a:path w="85975" h="128318">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w="0">
              <a:noFill/>
            </a:ln>
          </p:spPr>
          <p:style>
            <a:lnRef idx="0"/>
            <a:fillRef idx="0"/>
            <a:effectRef idx="0"/>
            <a:fontRef idx="minor"/>
          </p:style>
        </p:sp>
        <p:sp>
          <p:nvSpPr>
            <p:cNvPr id="1374" name="CustomShape 216"/>
            <p:cNvSpPr/>
            <p:nvPr/>
          </p:nvSpPr>
          <p:spPr>
            <a:xfrm>
              <a:off x="8046000" y="934560"/>
              <a:ext cx="62640" cy="124920"/>
            </a:xfrm>
            <a:custGeom>
              <a:avLst/>
              <a:gdLst/>
              <a:ahLst/>
              <a:rect l="l" t="t" r="r" b="b"/>
              <a:pathLst>
                <a:path w="169617" h="333215">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w="0">
              <a:noFill/>
            </a:ln>
          </p:spPr>
          <p:style>
            <a:lnRef idx="0"/>
            <a:fillRef idx="0"/>
            <a:effectRef idx="0"/>
            <a:fontRef idx="minor"/>
          </p:style>
        </p:sp>
        <p:sp>
          <p:nvSpPr>
            <p:cNvPr id="1375" name="CustomShape 217"/>
            <p:cNvSpPr/>
            <p:nvPr/>
          </p:nvSpPr>
          <p:spPr>
            <a:xfrm>
              <a:off x="8051760" y="1232280"/>
              <a:ext cx="42480" cy="32760"/>
            </a:xfrm>
            <a:custGeom>
              <a:avLst/>
              <a:gdLst/>
              <a:ahLst/>
              <a:rect l="l" t="t" r="r" b="b"/>
              <a:pathLst>
                <a:path w="116692" h="9041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w="0">
              <a:noFill/>
            </a:ln>
          </p:spPr>
          <p:style>
            <a:lnRef idx="0"/>
            <a:fillRef idx="0"/>
            <a:effectRef idx="0"/>
            <a:fontRef idx="minor"/>
          </p:style>
        </p:sp>
        <p:sp>
          <p:nvSpPr>
            <p:cNvPr id="1376" name="CustomShape 218"/>
            <p:cNvSpPr/>
            <p:nvPr/>
          </p:nvSpPr>
          <p:spPr>
            <a:xfrm>
              <a:off x="8052120" y="1243800"/>
              <a:ext cx="42480" cy="21240"/>
            </a:xfrm>
            <a:custGeom>
              <a:avLst/>
              <a:gdLst/>
              <a:ahLst/>
              <a:rect l="l" t="t" r="r" b="b"/>
              <a:pathLst>
                <a:path w="116196" h="60608">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w="0">
              <a:noFill/>
            </a:ln>
          </p:spPr>
          <p:style>
            <a:lnRef idx="0"/>
            <a:fillRef idx="0"/>
            <a:effectRef idx="0"/>
            <a:fontRef idx="minor"/>
          </p:style>
        </p:sp>
        <p:sp>
          <p:nvSpPr>
            <p:cNvPr id="1377" name="CustomShape 219"/>
            <p:cNvSpPr/>
            <p:nvPr/>
          </p:nvSpPr>
          <p:spPr>
            <a:xfrm>
              <a:off x="7998480" y="1201320"/>
              <a:ext cx="42480" cy="31320"/>
            </a:xfrm>
            <a:custGeom>
              <a:avLst/>
              <a:gdLst/>
              <a:ahLst/>
              <a:rect l="l" t="t" r="r" b="b"/>
              <a:pathLst>
                <a:path w="116665" h="87067">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w="0">
              <a:noFill/>
            </a:ln>
          </p:spPr>
          <p:style>
            <a:lnRef idx="0"/>
            <a:fillRef idx="0"/>
            <a:effectRef idx="0"/>
            <a:fontRef idx="minor"/>
          </p:style>
        </p:sp>
        <p:sp>
          <p:nvSpPr>
            <p:cNvPr id="1378" name="CustomShape 220"/>
            <p:cNvSpPr/>
            <p:nvPr/>
          </p:nvSpPr>
          <p:spPr>
            <a:xfrm>
              <a:off x="7998480" y="1211760"/>
              <a:ext cx="42480" cy="21240"/>
            </a:xfrm>
            <a:custGeom>
              <a:avLst/>
              <a:gdLst/>
              <a:ahLst/>
              <a:rect l="l" t="t" r="r" b="b"/>
              <a:pathLst>
                <a:path w="116135" h="60608">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w="0">
              <a:noFill/>
            </a:ln>
          </p:spPr>
          <p:style>
            <a:lnRef idx="0"/>
            <a:fillRef idx="0"/>
            <a:effectRef idx="0"/>
            <a:fontRef idx="minor"/>
          </p:style>
        </p:sp>
        <p:sp>
          <p:nvSpPr>
            <p:cNvPr id="1379" name="CustomShape 221"/>
            <p:cNvSpPr/>
            <p:nvPr/>
          </p:nvSpPr>
          <p:spPr>
            <a:xfrm>
              <a:off x="8009640" y="1049040"/>
              <a:ext cx="153720" cy="186120"/>
            </a:xfrm>
            <a:custGeom>
              <a:avLst/>
              <a:gdLst/>
              <a:ahLst/>
              <a:rect l="l" t="t" r="r" b="b"/>
              <a:pathLst>
                <a:path w="408631" h="493987">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rgbClr val="00b5dd"/>
            </a:solidFill>
            <a:ln w="0">
              <a:noFill/>
            </a:ln>
          </p:spPr>
          <p:style>
            <a:lnRef idx="0"/>
            <a:fillRef idx="0"/>
            <a:effectRef idx="0"/>
            <a:fontRef idx="minor"/>
          </p:style>
        </p:sp>
        <p:sp>
          <p:nvSpPr>
            <p:cNvPr id="1380" name="CustomShape 222"/>
            <p:cNvSpPr/>
            <p:nvPr/>
          </p:nvSpPr>
          <p:spPr>
            <a:xfrm>
              <a:off x="8103240" y="923040"/>
              <a:ext cx="47160" cy="45720"/>
            </a:xfrm>
            <a:custGeom>
              <a:avLst/>
              <a:gdLst/>
              <a:ahLst/>
              <a:rect l="l" t="t" r="r" b="b"/>
              <a:pathLst>
                <a:path w="128556" h="125075">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w="0">
              <a:noFill/>
            </a:ln>
          </p:spPr>
          <p:style>
            <a:lnRef idx="0"/>
            <a:fillRef idx="0"/>
            <a:effectRef idx="0"/>
            <a:fontRef idx="minor"/>
          </p:style>
        </p:sp>
        <p:sp>
          <p:nvSpPr>
            <p:cNvPr id="1381" name="CustomShape 223"/>
            <p:cNvSpPr/>
            <p:nvPr/>
          </p:nvSpPr>
          <p:spPr>
            <a:xfrm>
              <a:off x="8085960" y="929520"/>
              <a:ext cx="77400" cy="153000"/>
            </a:xfrm>
            <a:custGeom>
              <a:avLst/>
              <a:gdLst/>
              <a:ahLst/>
              <a:rect l="l" t="t" r="r" b="b"/>
              <a:pathLst>
                <a:path w="208599" h="407146">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w="0">
              <a:noFill/>
            </a:ln>
          </p:spPr>
          <p:style>
            <a:lnRef idx="0"/>
            <a:fillRef idx="0"/>
            <a:effectRef idx="0"/>
            <a:fontRef idx="minor"/>
          </p:style>
        </p:sp>
        <p:sp>
          <p:nvSpPr>
            <p:cNvPr id="1382" name="CustomShape 224"/>
            <p:cNvSpPr/>
            <p:nvPr/>
          </p:nvSpPr>
          <p:spPr>
            <a:xfrm>
              <a:off x="8101440" y="873720"/>
              <a:ext cx="50760" cy="62280"/>
            </a:xfrm>
            <a:custGeom>
              <a:avLst/>
              <a:gdLst/>
              <a:ahLst/>
              <a:rect l="l" t="t" r="r" b="b"/>
              <a:pathLst>
                <a:path w="138537" h="168686">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w="0">
              <a:noFill/>
            </a:ln>
          </p:spPr>
          <p:style>
            <a:lnRef idx="0"/>
            <a:fillRef idx="0"/>
            <a:effectRef idx="0"/>
            <a:fontRef idx="minor"/>
          </p:style>
        </p:sp>
        <p:sp>
          <p:nvSpPr>
            <p:cNvPr id="1383" name="CustomShape 225"/>
            <p:cNvSpPr/>
            <p:nvPr/>
          </p:nvSpPr>
          <p:spPr>
            <a:xfrm>
              <a:off x="8103240" y="867960"/>
              <a:ext cx="54000" cy="53280"/>
            </a:xfrm>
            <a:custGeom>
              <a:avLst/>
              <a:gdLst/>
              <a:ahLst/>
              <a:rect l="l" t="t" r="r" b="b"/>
              <a:pathLst>
                <a:path w="146199" h="14448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w="0">
              <a:noFill/>
            </a:ln>
          </p:spPr>
          <p:style>
            <a:lnRef idx="0"/>
            <a:fillRef idx="0"/>
            <a:effectRef idx="0"/>
            <a:fontRef idx="minor"/>
          </p:style>
        </p:sp>
        <p:sp>
          <p:nvSpPr>
            <p:cNvPr id="1384" name="CustomShape 226"/>
            <p:cNvSpPr/>
            <p:nvPr/>
          </p:nvSpPr>
          <p:spPr>
            <a:xfrm>
              <a:off x="8077680" y="929880"/>
              <a:ext cx="23760" cy="35640"/>
            </a:xfrm>
            <a:custGeom>
              <a:avLst/>
              <a:gdLst/>
              <a:ahLst/>
              <a:rect l="l" t="t" r="r" b="b"/>
              <a:pathLst>
                <a:path w="67341" h="98012">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w="0">
              <a:noFill/>
            </a:ln>
          </p:spPr>
          <p:style>
            <a:lnRef idx="0"/>
            <a:fillRef idx="0"/>
            <a:effectRef idx="0"/>
            <a:fontRef idx="minor"/>
          </p:style>
        </p:sp>
        <p:sp>
          <p:nvSpPr>
            <p:cNvPr id="1385" name="CustomShape 227"/>
            <p:cNvSpPr/>
            <p:nvPr/>
          </p:nvSpPr>
          <p:spPr>
            <a:xfrm>
              <a:off x="8282520" y="2091600"/>
              <a:ext cx="255600" cy="146880"/>
            </a:xfrm>
            <a:custGeom>
              <a:avLst/>
              <a:gdLst/>
              <a:ahLst/>
              <a:rect l="l" t="t" r="r" b="b"/>
              <a:pathLst>
                <a:path w="676058" h="390429">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w="0">
              <a:noFill/>
            </a:ln>
          </p:spPr>
          <p:style>
            <a:lnRef idx="0"/>
            <a:fillRef idx="0"/>
            <a:effectRef idx="0"/>
            <a:fontRef idx="minor"/>
          </p:style>
        </p:sp>
        <p:sp>
          <p:nvSpPr>
            <p:cNvPr id="1386" name="CustomShape 228"/>
            <p:cNvSpPr/>
            <p:nvPr/>
          </p:nvSpPr>
          <p:spPr>
            <a:xfrm>
              <a:off x="8296920" y="2063520"/>
              <a:ext cx="221760" cy="84600"/>
            </a:xfrm>
            <a:custGeom>
              <a:avLst/>
              <a:gdLst/>
              <a:ahLst/>
              <a:rect l="l" t="t" r="r" b="b"/>
              <a:pathLst>
                <a:path w="587572" h="226763">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w="0">
              <a:noFill/>
            </a:ln>
          </p:spPr>
          <p:style>
            <a:lnRef idx="0"/>
            <a:fillRef idx="0"/>
            <a:effectRef idx="0"/>
            <a:fontRef idx="minor"/>
          </p:style>
        </p:sp>
        <p:sp>
          <p:nvSpPr>
            <p:cNvPr id="1387" name="CustomShape 229"/>
            <p:cNvSpPr/>
            <p:nvPr/>
          </p:nvSpPr>
          <p:spPr>
            <a:xfrm>
              <a:off x="8282520" y="2126160"/>
              <a:ext cx="17640" cy="37440"/>
            </a:xfrm>
            <a:custGeom>
              <a:avLst/>
              <a:gdLst/>
              <a:ahLst/>
              <a:rect l="l" t="t" r="r" b="b"/>
              <a:pathLst>
                <a:path w="51339" h="103346">
                  <a:moveTo>
                    <a:pt x="0" y="103346"/>
                  </a:moveTo>
                  <a:lnTo>
                    <a:pt x="95" y="0"/>
                  </a:lnTo>
                  <a:lnTo>
                    <a:pt x="51340" y="86773"/>
                  </a:lnTo>
                  <a:lnTo>
                    <a:pt x="0" y="103346"/>
                  </a:lnTo>
                  <a:close/>
                </a:path>
              </a:pathLst>
            </a:custGeom>
            <a:solidFill>
              <a:srgbClr val="b1b4c4"/>
            </a:solidFill>
            <a:ln w="0">
              <a:noFill/>
            </a:ln>
          </p:spPr>
          <p:style>
            <a:lnRef idx="0"/>
            <a:fillRef idx="0"/>
            <a:effectRef idx="0"/>
            <a:fontRef idx="minor"/>
          </p:style>
        </p:sp>
        <p:sp>
          <p:nvSpPr>
            <p:cNvPr id="1388" name="CustomShape 230"/>
            <p:cNvSpPr/>
            <p:nvPr/>
          </p:nvSpPr>
          <p:spPr>
            <a:xfrm>
              <a:off x="8522640" y="2126520"/>
              <a:ext cx="15480" cy="37440"/>
            </a:xfrm>
            <a:custGeom>
              <a:avLst/>
              <a:gdLst/>
              <a:ahLst/>
              <a:rect l="l" t="t" r="r" b="b"/>
              <a:pathLst>
                <a:path w="45148" h="102774">
                  <a:moveTo>
                    <a:pt x="45148" y="102775"/>
                  </a:moveTo>
                  <a:lnTo>
                    <a:pt x="45148" y="0"/>
                  </a:lnTo>
                  <a:lnTo>
                    <a:pt x="0" y="51149"/>
                  </a:lnTo>
                  <a:lnTo>
                    <a:pt x="45148" y="102775"/>
                  </a:lnTo>
                  <a:close/>
                </a:path>
              </a:pathLst>
            </a:custGeom>
            <a:solidFill>
              <a:srgbClr val="b1b4c4"/>
            </a:solidFill>
            <a:ln w="0">
              <a:noFill/>
            </a:ln>
          </p:spPr>
          <p:style>
            <a:lnRef idx="0"/>
            <a:fillRef idx="0"/>
            <a:effectRef idx="0"/>
            <a:fontRef idx="minor"/>
          </p:style>
        </p:sp>
        <p:sp>
          <p:nvSpPr>
            <p:cNvPr id="1389" name="CustomShape 231"/>
            <p:cNvSpPr/>
            <p:nvPr/>
          </p:nvSpPr>
          <p:spPr>
            <a:xfrm>
              <a:off x="8305200" y="2084040"/>
              <a:ext cx="212400" cy="121680"/>
            </a:xfrm>
            <a:custGeom>
              <a:avLst/>
              <a:gdLst/>
              <a:ahLst/>
              <a:rect l="l" t="t" r="r" b="b"/>
              <a:pathLst>
                <a:path w="562737" h="324802">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10000"/>
              </a:srgbClr>
            </a:solidFill>
            <a:ln w="0">
              <a:noFill/>
            </a:ln>
          </p:spPr>
          <p:style>
            <a:lnRef idx="0"/>
            <a:fillRef idx="0"/>
            <a:effectRef idx="0"/>
            <a:fontRef idx="minor"/>
          </p:style>
        </p:sp>
        <p:sp>
          <p:nvSpPr>
            <p:cNvPr id="1390" name="CustomShape 232"/>
            <p:cNvSpPr/>
            <p:nvPr/>
          </p:nvSpPr>
          <p:spPr>
            <a:xfrm>
              <a:off x="8292240" y="2149920"/>
              <a:ext cx="232200" cy="82080"/>
            </a:xfrm>
            <a:custGeom>
              <a:avLst/>
              <a:gdLst/>
              <a:ahLst/>
              <a:rect l="l" t="t" r="r" b="b"/>
              <a:pathLst>
                <a:path w="614737" h="220544">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w="0">
              <a:noFill/>
            </a:ln>
          </p:spPr>
          <p:style>
            <a:lnRef idx="0"/>
            <a:fillRef idx="0"/>
            <a:effectRef idx="0"/>
            <a:fontRef idx="minor"/>
          </p:style>
        </p:sp>
        <p:sp>
          <p:nvSpPr>
            <p:cNvPr id="1391" name="CustomShape 233"/>
            <p:cNvSpPr/>
            <p:nvPr/>
          </p:nvSpPr>
          <p:spPr>
            <a:xfrm>
              <a:off x="8282520" y="2054160"/>
              <a:ext cx="255240" cy="146880"/>
            </a:xfrm>
            <a:custGeom>
              <a:avLst/>
              <a:gdLst/>
              <a:ahLst/>
              <a:rect l="l" t="t" r="r" b="b"/>
              <a:pathLst>
                <a:path w="675989" h="3904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w="0">
              <a:noFill/>
            </a:ln>
          </p:spPr>
          <p:style>
            <a:lnRef idx="0"/>
            <a:fillRef idx="0"/>
            <a:effectRef idx="0"/>
            <a:fontRef idx="minor"/>
          </p:style>
        </p:sp>
        <p:sp>
          <p:nvSpPr>
            <p:cNvPr id="1392" name="CustomShape 234"/>
            <p:cNvSpPr/>
            <p:nvPr/>
          </p:nvSpPr>
          <p:spPr>
            <a:xfrm rot="19798200">
              <a:off x="8123040" y="2284920"/>
              <a:ext cx="26280" cy="47160"/>
            </a:xfrm>
            <a:custGeom>
              <a:avLst/>
              <a:gdLst/>
              <a:ahLst/>
              <a:rect l="l" t="t" r="r" b="b"/>
              <a:pathLst>
                <a:path w="74294" h="128587">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10000"/>
              </a:srgbClr>
            </a:solidFill>
            <a:ln w="0">
              <a:noFill/>
            </a:ln>
          </p:spPr>
          <p:style>
            <a:lnRef idx="0"/>
            <a:fillRef idx="0"/>
            <a:effectRef idx="0"/>
            <a:fontRef idx="minor"/>
          </p:style>
        </p:sp>
        <p:sp>
          <p:nvSpPr>
            <p:cNvPr id="1393" name="CustomShape 235"/>
            <p:cNvSpPr/>
            <p:nvPr/>
          </p:nvSpPr>
          <p:spPr>
            <a:xfrm>
              <a:off x="8262360" y="2187720"/>
              <a:ext cx="69120" cy="39240"/>
            </a:xfrm>
            <a:custGeom>
              <a:avLst/>
              <a:gdLst/>
              <a:ahLst/>
              <a:rect l="l" t="t" r="r" b="b"/>
              <a:pathLst>
                <a:path w="186213" h="107537">
                  <a:moveTo>
                    <a:pt x="186214" y="25337"/>
                  </a:moveTo>
                  <a:lnTo>
                    <a:pt x="43910" y="107537"/>
                  </a:lnTo>
                  <a:lnTo>
                    <a:pt x="0" y="82105"/>
                  </a:lnTo>
                  <a:lnTo>
                    <a:pt x="142304" y="0"/>
                  </a:lnTo>
                  <a:lnTo>
                    <a:pt x="186214" y="25337"/>
                  </a:lnTo>
                  <a:close/>
                </a:path>
              </a:pathLst>
            </a:custGeom>
            <a:solidFill>
              <a:srgbClr val="b1b4c4"/>
            </a:solidFill>
            <a:ln w="0">
              <a:noFill/>
            </a:ln>
          </p:spPr>
          <p:style>
            <a:lnRef idx="0"/>
            <a:fillRef idx="0"/>
            <a:effectRef idx="0"/>
            <a:fontRef idx="minor"/>
          </p:style>
        </p:sp>
        <p:sp>
          <p:nvSpPr>
            <p:cNvPr id="1394" name="CustomShape 236"/>
            <p:cNvSpPr/>
            <p:nvPr/>
          </p:nvSpPr>
          <p:spPr>
            <a:xfrm>
              <a:off x="8279280" y="2197440"/>
              <a:ext cx="52200" cy="48600"/>
            </a:xfrm>
            <a:custGeom>
              <a:avLst/>
              <a:gdLst/>
              <a:ahLst/>
              <a:rect l="l" t="t" r="r" b="b"/>
              <a:pathLst>
                <a:path w="142303" h="132873">
                  <a:moveTo>
                    <a:pt x="142304" y="50768"/>
                  </a:moveTo>
                  <a:lnTo>
                    <a:pt x="0" y="132874"/>
                  </a:lnTo>
                  <a:lnTo>
                    <a:pt x="0" y="82201"/>
                  </a:lnTo>
                  <a:lnTo>
                    <a:pt x="142304" y="0"/>
                  </a:lnTo>
                  <a:lnTo>
                    <a:pt x="142304" y="50768"/>
                  </a:lnTo>
                  <a:close/>
                </a:path>
              </a:pathLst>
            </a:custGeom>
            <a:solidFill>
              <a:srgbClr val="a1a5b5"/>
            </a:solidFill>
            <a:ln w="0">
              <a:noFill/>
            </a:ln>
          </p:spPr>
          <p:style>
            <a:lnRef idx="0"/>
            <a:fillRef idx="0"/>
            <a:effectRef idx="0"/>
            <a:fontRef idx="minor"/>
          </p:style>
        </p:sp>
        <p:sp>
          <p:nvSpPr>
            <p:cNvPr id="1395" name="CustomShape 237"/>
            <p:cNvSpPr/>
            <p:nvPr/>
          </p:nvSpPr>
          <p:spPr>
            <a:xfrm>
              <a:off x="8125920" y="2210040"/>
              <a:ext cx="162360" cy="119160"/>
            </a:xfrm>
            <a:custGeom>
              <a:avLst/>
              <a:gdLst/>
              <a:ahLst/>
              <a:rect l="l" t="t" r="r" b="b"/>
              <a:pathLst>
                <a:path w="431291" h="317858">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rgbClr val="00b5dd"/>
            </a:solidFill>
            <a:ln w="0">
              <a:noFill/>
            </a:ln>
          </p:spPr>
          <p:style>
            <a:lnRef idx="0"/>
            <a:fillRef idx="0"/>
            <a:effectRef idx="0"/>
            <a:fontRef idx="minor"/>
          </p:style>
        </p:sp>
        <p:sp>
          <p:nvSpPr>
            <p:cNvPr id="1396" name="CustomShape 238"/>
            <p:cNvSpPr/>
            <p:nvPr/>
          </p:nvSpPr>
          <p:spPr>
            <a:xfrm rot="19798200">
              <a:off x="8123040" y="2284920"/>
              <a:ext cx="26280" cy="47160"/>
            </a:xfrm>
            <a:custGeom>
              <a:avLst/>
              <a:gdLst/>
              <a:ahLst/>
              <a:rect l="l" t="t" r="r" b="b"/>
              <a:pathLst>
                <a:path w="74294" h="128587">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7bb9"/>
            </a:solidFill>
            <a:ln w="0">
              <a:noFill/>
            </a:ln>
          </p:spPr>
          <p:style>
            <a:lnRef idx="0"/>
            <a:fillRef idx="0"/>
            <a:effectRef idx="0"/>
            <a:fontRef idx="minor"/>
          </p:style>
        </p:sp>
        <p:sp>
          <p:nvSpPr>
            <p:cNvPr id="1397" name="CustomShape 239"/>
            <p:cNvSpPr/>
            <p:nvPr/>
          </p:nvSpPr>
          <p:spPr>
            <a:xfrm>
              <a:off x="8434080" y="2436480"/>
              <a:ext cx="162720" cy="93240"/>
            </a:xfrm>
            <a:custGeom>
              <a:avLst/>
              <a:gdLst/>
              <a:ahLst/>
              <a:rect l="l" t="t" r="r" b="b"/>
              <a:pathLst>
                <a:path w="432244" h="249555">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w="0">
              <a:noFill/>
            </a:ln>
          </p:spPr>
          <p:style>
            <a:lnRef idx="0"/>
            <a:fillRef idx="0"/>
            <a:effectRef idx="0"/>
            <a:fontRef idx="minor"/>
          </p:style>
        </p:sp>
        <p:sp>
          <p:nvSpPr>
            <p:cNvPr id="1398" name="CustomShape 240"/>
            <p:cNvSpPr/>
            <p:nvPr/>
          </p:nvSpPr>
          <p:spPr>
            <a:xfrm>
              <a:off x="8544600" y="2142720"/>
              <a:ext cx="36000" cy="80280"/>
            </a:xfrm>
            <a:custGeom>
              <a:avLst/>
              <a:gdLst/>
              <a:ahLst/>
              <a:rect l="l" t="t" r="r" b="b"/>
              <a:pathLst>
                <a:path w="99113" h="215741">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w="0">
              <a:noFill/>
            </a:ln>
          </p:spPr>
          <p:style>
            <a:lnRef idx="0"/>
            <a:fillRef idx="0"/>
            <a:effectRef idx="0"/>
            <a:fontRef idx="minor"/>
          </p:style>
        </p:sp>
        <p:sp>
          <p:nvSpPr>
            <p:cNvPr id="1399" name="CustomShape 241"/>
            <p:cNvSpPr/>
            <p:nvPr/>
          </p:nvSpPr>
          <p:spPr>
            <a:xfrm>
              <a:off x="8550000" y="2108880"/>
              <a:ext cx="25200" cy="50400"/>
            </a:xfrm>
            <a:custGeom>
              <a:avLst/>
              <a:gdLst/>
              <a:ahLst/>
              <a:rect l="l" t="t" r="r" b="b"/>
              <a:pathLst>
                <a:path w="71246" h="13709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w="0">
              <a:noFill/>
            </a:ln>
          </p:spPr>
          <p:style>
            <a:lnRef idx="0"/>
            <a:fillRef idx="0"/>
            <a:effectRef idx="0"/>
            <a:fontRef idx="minor"/>
          </p:style>
        </p:sp>
        <p:sp>
          <p:nvSpPr>
            <p:cNvPr id="1400" name="CustomShape 242"/>
            <p:cNvSpPr/>
            <p:nvPr/>
          </p:nvSpPr>
          <p:spPr>
            <a:xfrm>
              <a:off x="8458920" y="2469960"/>
              <a:ext cx="56520" cy="30960"/>
            </a:xfrm>
            <a:custGeom>
              <a:avLst/>
              <a:gdLst/>
              <a:ahLst/>
              <a:rect l="l" t="t" r="r" b="b"/>
              <a:pathLst>
                <a:path w="153698" h="86203">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w="0">
              <a:noFill/>
            </a:ln>
          </p:spPr>
          <p:style>
            <a:lnRef idx="0"/>
            <a:fillRef idx="0"/>
            <a:effectRef idx="0"/>
            <a:fontRef idx="minor"/>
          </p:style>
        </p:sp>
        <p:sp>
          <p:nvSpPr>
            <p:cNvPr id="1401" name="CustomShape 243"/>
            <p:cNvSpPr/>
            <p:nvPr/>
          </p:nvSpPr>
          <p:spPr>
            <a:xfrm>
              <a:off x="8458920" y="2475720"/>
              <a:ext cx="55800" cy="25560"/>
            </a:xfrm>
            <a:custGeom>
              <a:avLst/>
              <a:gdLst/>
              <a:ahLst/>
              <a:rect l="l" t="t" r="r" b="b"/>
              <a:pathLst>
                <a:path w="151113" h="71804">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w="0">
              <a:noFill/>
            </a:ln>
          </p:spPr>
          <p:style>
            <a:lnRef idx="0"/>
            <a:fillRef idx="0"/>
            <a:effectRef idx="0"/>
            <a:fontRef idx="minor"/>
          </p:style>
        </p:sp>
        <p:sp>
          <p:nvSpPr>
            <p:cNvPr id="1402" name="CustomShape 244"/>
            <p:cNvSpPr/>
            <p:nvPr/>
          </p:nvSpPr>
          <p:spPr>
            <a:xfrm>
              <a:off x="8501760" y="2450880"/>
              <a:ext cx="56520" cy="30960"/>
            </a:xfrm>
            <a:custGeom>
              <a:avLst/>
              <a:gdLst/>
              <a:ahLst/>
              <a:rect l="l" t="t" r="r" b="b"/>
              <a:pathLst>
                <a:path w="153698" h="86245">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w="0">
              <a:noFill/>
            </a:ln>
          </p:spPr>
          <p:style>
            <a:lnRef idx="0"/>
            <a:fillRef idx="0"/>
            <a:effectRef idx="0"/>
            <a:fontRef idx="minor"/>
          </p:style>
        </p:sp>
        <p:sp>
          <p:nvSpPr>
            <p:cNvPr id="1403" name="CustomShape 245"/>
            <p:cNvSpPr/>
            <p:nvPr/>
          </p:nvSpPr>
          <p:spPr>
            <a:xfrm>
              <a:off x="8501760" y="2456640"/>
              <a:ext cx="55800" cy="25560"/>
            </a:xfrm>
            <a:custGeom>
              <a:avLst/>
              <a:gdLst/>
              <a:ahLst/>
              <a:rect l="l" t="t" r="r" b="b"/>
              <a:pathLst>
                <a:path w="151113" h="71804">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w="0">
              <a:noFill/>
            </a:ln>
          </p:spPr>
          <p:style>
            <a:lnRef idx="0"/>
            <a:fillRef idx="0"/>
            <a:effectRef idx="0"/>
            <a:fontRef idx="minor"/>
          </p:style>
        </p:sp>
        <p:sp>
          <p:nvSpPr>
            <p:cNvPr id="1404" name="CustomShape 246"/>
            <p:cNvSpPr/>
            <p:nvPr/>
          </p:nvSpPr>
          <p:spPr>
            <a:xfrm>
              <a:off x="8474760" y="2237760"/>
              <a:ext cx="83880" cy="239760"/>
            </a:xfrm>
            <a:custGeom>
              <a:avLst/>
              <a:gdLst/>
              <a:ahLst/>
              <a:rect l="l" t="t" r="r" b="b"/>
              <a:pathLst>
                <a:path w="224738" h="634412">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w="0">
              <a:noFill/>
            </a:ln>
          </p:spPr>
          <p:style>
            <a:lnRef idx="0"/>
            <a:fillRef idx="0"/>
            <a:effectRef idx="0"/>
            <a:fontRef idx="minor"/>
          </p:style>
        </p:sp>
        <p:sp>
          <p:nvSpPr>
            <p:cNvPr id="1405" name="CustomShape 247"/>
            <p:cNvSpPr/>
            <p:nvPr/>
          </p:nvSpPr>
          <p:spPr>
            <a:xfrm>
              <a:off x="8487000" y="2039760"/>
              <a:ext cx="60120" cy="97560"/>
            </a:xfrm>
            <a:custGeom>
              <a:avLst/>
              <a:gdLst/>
              <a:ahLst/>
              <a:rect l="l" t="t" r="r" b="b"/>
              <a:pathLst>
                <a:path w="163123" h="261076">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w="0">
              <a:noFill/>
            </a:ln>
          </p:spPr>
          <p:style>
            <a:lnRef idx="0"/>
            <a:fillRef idx="0"/>
            <a:effectRef idx="0"/>
            <a:fontRef idx="minor"/>
          </p:style>
        </p:sp>
        <p:sp>
          <p:nvSpPr>
            <p:cNvPr id="1406" name="CustomShape 248"/>
            <p:cNvSpPr/>
            <p:nvPr/>
          </p:nvSpPr>
          <p:spPr>
            <a:xfrm>
              <a:off x="8474040" y="2109960"/>
              <a:ext cx="93600" cy="156240"/>
            </a:xfrm>
            <a:custGeom>
              <a:avLst/>
              <a:gdLst/>
              <a:ahLst/>
              <a:rect l="l" t="t" r="r" b="b"/>
              <a:pathLst>
                <a:path w="250857" h="415389">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w="0">
              <a:noFill/>
            </a:ln>
          </p:spPr>
          <p:style>
            <a:lnRef idx="0"/>
            <a:fillRef idx="0"/>
            <a:effectRef idx="0"/>
            <a:fontRef idx="minor"/>
          </p:style>
        </p:sp>
        <p:sp>
          <p:nvSpPr>
            <p:cNvPr id="1407" name="CustomShape 249"/>
            <p:cNvSpPr/>
            <p:nvPr/>
          </p:nvSpPr>
          <p:spPr>
            <a:xfrm>
              <a:off x="8380800" y="2130120"/>
              <a:ext cx="119520" cy="92520"/>
            </a:xfrm>
            <a:custGeom>
              <a:avLst/>
              <a:gdLst/>
              <a:ahLst/>
              <a:rect l="l" t="t" r="r" b="b"/>
              <a:pathLst>
                <a:path w="318504" h="248122">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w="0">
              <a:noFill/>
            </a:ln>
          </p:spPr>
          <p:style>
            <a:lnRef idx="0"/>
            <a:fillRef idx="0"/>
            <a:effectRef idx="0"/>
            <a:fontRef idx="minor"/>
          </p:style>
        </p:sp>
        <p:sp>
          <p:nvSpPr>
            <p:cNvPr id="1408" name="CustomShape 250"/>
            <p:cNvSpPr/>
            <p:nvPr/>
          </p:nvSpPr>
          <p:spPr>
            <a:xfrm>
              <a:off x="8469360" y="2127960"/>
              <a:ext cx="34920" cy="52200"/>
            </a:xfrm>
            <a:custGeom>
              <a:avLst/>
              <a:gdLst/>
              <a:ahLst/>
              <a:rect l="l" t="t" r="r" b="b"/>
              <a:pathLst>
                <a:path w="96916" h="141862">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w="0">
              <a:noFill/>
            </a:ln>
          </p:spPr>
          <p:style>
            <a:lnRef idx="0"/>
            <a:fillRef idx="0"/>
            <a:effectRef idx="0"/>
            <a:fontRef idx="minor"/>
          </p:style>
        </p:sp>
        <p:sp>
          <p:nvSpPr>
            <p:cNvPr id="1409" name="CustomShape 251"/>
            <p:cNvSpPr/>
            <p:nvPr/>
          </p:nvSpPr>
          <p:spPr>
            <a:xfrm>
              <a:off x="8487000" y="2035440"/>
              <a:ext cx="58320" cy="64440"/>
            </a:xfrm>
            <a:custGeom>
              <a:avLst/>
              <a:gdLst/>
              <a:ahLst/>
              <a:rect l="l" t="t" r="r" b="b"/>
              <a:pathLst>
                <a:path w="158142" h="174304">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w="0">
              <a:noFill/>
            </a:ln>
          </p:spPr>
          <p:style>
            <a:lnRef idx="0"/>
            <a:fillRef idx="0"/>
            <a:effectRef idx="0"/>
            <a:fontRef idx="minor"/>
          </p:style>
        </p:sp>
        <p:grpSp>
          <p:nvGrpSpPr>
            <p:cNvPr id="1410" name="Group 252"/>
            <p:cNvGrpSpPr/>
            <p:nvPr/>
          </p:nvGrpSpPr>
          <p:grpSpPr>
            <a:xfrm>
              <a:off x="7687800" y="842760"/>
              <a:ext cx="123840" cy="93600"/>
              <a:chOff x="7687800" y="842760"/>
              <a:chExt cx="123840" cy="93600"/>
            </a:xfrm>
          </p:grpSpPr>
          <p:sp>
            <p:nvSpPr>
              <p:cNvPr id="1411" name="CustomShape 253"/>
              <p:cNvSpPr/>
              <p:nvPr/>
            </p:nvSpPr>
            <p:spPr>
              <a:xfrm>
                <a:off x="7698240" y="869040"/>
                <a:ext cx="113400" cy="6444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1412" name="CustomShape 254"/>
              <p:cNvSpPr/>
              <p:nvPr/>
            </p:nvSpPr>
            <p:spPr>
              <a:xfrm>
                <a:off x="7752240" y="885600"/>
                <a:ext cx="28440" cy="1548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1413" name="CustomShape 255"/>
              <p:cNvSpPr/>
              <p:nvPr/>
            </p:nvSpPr>
            <p:spPr>
              <a:xfrm>
                <a:off x="7698240" y="893160"/>
                <a:ext cx="113400" cy="4320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1414" name="CustomShape 256"/>
              <p:cNvSpPr/>
              <p:nvPr/>
            </p:nvSpPr>
            <p:spPr>
              <a:xfrm>
                <a:off x="7687800" y="843480"/>
                <a:ext cx="80640" cy="9108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1415" name="CustomShape 257"/>
              <p:cNvSpPr/>
              <p:nvPr/>
            </p:nvSpPr>
            <p:spPr>
              <a:xfrm>
                <a:off x="7688880" y="842760"/>
                <a:ext cx="80640" cy="9144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grpSp>
          <p:nvGrpSpPr>
            <p:cNvPr id="1416" name="Group 258"/>
            <p:cNvGrpSpPr/>
            <p:nvPr/>
          </p:nvGrpSpPr>
          <p:grpSpPr>
            <a:xfrm>
              <a:off x="8004600" y="1027080"/>
              <a:ext cx="123840" cy="93600"/>
              <a:chOff x="8004600" y="1027080"/>
              <a:chExt cx="123840" cy="93600"/>
            </a:xfrm>
          </p:grpSpPr>
          <p:sp>
            <p:nvSpPr>
              <p:cNvPr id="1417" name="CustomShape 259"/>
              <p:cNvSpPr/>
              <p:nvPr/>
            </p:nvSpPr>
            <p:spPr>
              <a:xfrm>
                <a:off x="8015040" y="1053360"/>
                <a:ext cx="113400" cy="6444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1418" name="CustomShape 260"/>
              <p:cNvSpPr/>
              <p:nvPr/>
            </p:nvSpPr>
            <p:spPr>
              <a:xfrm>
                <a:off x="8069040" y="1069920"/>
                <a:ext cx="28440" cy="1548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1419" name="CustomShape 261"/>
              <p:cNvSpPr/>
              <p:nvPr/>
            </p:nvSpPr>
            <p:spPr>
              <a:xfrm>
                <a:off x="8015040" y="1077480"/>
                <a:ext cx="113400" cy="4320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1420" name="CustomShape 262"/>
              <p:cNvSpPr/>
              <p:nvPr/>
            </p:nvSpPr>
            <p:spPr>
              <a:xfrm>
                <a:off x="8004600" y="1027800"/>
                <a:ext cx="80640" cy="9108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1421" name="CustomShape 263"/>
              <p:cNvSpPr/>
              <p:nvPr/>
            </p:nvSpPr>
            <p:spPr>
              <a:xfrm>
                <a:off x="8005680" y="1027080"/>
                <a:ext cx="80640" cy="9144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sp>
          <p:nvSpPr>
            <p:cNvPr id="1422" name="CustomShape 264"/>
            <p:cNvSpPr/>
            <p:nvPr/>
          </p:nvSpPr>
          <p:spPr>
            <a:xfrm>
              <a:off x="8119080" y="955080"/>
              <a:ext cx="58320" cy="166320"/>
            </a:xfrm>
            <a:custGeom>
              <a:avLst/>
              <a:gdLst/>
              <a:ahLst/>
              <a:rect l="l" t="t" r="r" b="b"/>
              <a:pathLst>
                <a:path w="157949" h="441664">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w="0">
              <a:noFill/>
            </a:ln>
          </p:spPr>
          <p:style>
            <a:lnRef idx="0"/>
            <a:fillRef idx="0"/>
            <a:effectRef idx="0"/>
            <a:fontRef idx="minor"/>
          </p:style>
        </p:sp>
        <p:sp>
          <p:nvSpPr>
            <p:cNvPr id="1423" name="CustomShape 265"/>
            <p:cNvSpPr/>
            <p:nvPr/>
          </p:nvSpPr>
          <p:spPr>
            <a:xfrm>
              <a:off x="8146800" y="954000"/>
              <a:ext cx="32760" cy="45000"/>
            </a:xfrm>
            <a:custGeom>
              <a:avLst/>
              <a:gdLst/>
              <a:ahLst/>
              <a:rect l="l" t="t" r="r" b="b"/>
              <a:pathLst>
                <a:path w="90963" h="123358">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w="0">
              <a:noFill/>
            </a:ln>
          </p:spPr>
          <p:style>
            <a:lnRef idx="0"/>
            <a:fillRef idx="0"/>
            <a:effectRef idx="0"/>
            <a:fontRef idx="minor"/>
          </p:style>
        </p:sp>
        <p:grpSp>
          <p:nvGrpSpPr>
            <p:cNvPr id="1424" name="Group 266"/>
            <p:cNvGrpSpPr/>
            <p:nvPr/>
          </p:nvGrpSpPr>
          <p:grpSpPr>
            <a:xfrm>
              <a:off x="7143120" y="1240920"/>
              <a:ext cx="111240" cy="84240"/>
              <a:chOff x="7143120" y="1240920"/>
              <a:chExt cx="111240" cy="84240"/>
            </a:xfrm>
          </p:grpSpPr>
          <p:sp>
            <p:nvSpPr>
              <p:cNvPr id="1425" name="CustomShape 267"/>
              <p:cNvSpPr/>
              <p:nvPr/>
            </p:nvSpPr>
            <p:spPr>
              <a:xfrm flipH="1">
                <a:off x="7142760" y="1264680"/>
                <a:ext cx="102600" cy="5832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1426" name="CustomShape 268"/>
              <p:cNvSpPr/>
              <p:nvPr/>
            </p:nvSpPr>
            <p:spPr>
              <a:xfrm flipH="1">
                <a:off x="7170840" y="1279440"/>
                <a:ext cx="25560" cy="1404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1427" name="CustomShape 269"/>
              <p:cNvSpPr/>
              <p:nvPr/>
            </p:nvSpPr>
            <p:spPr>
              <a:xfrm flipH="1">
                <a:off x="7142760" y="1286280"/>
                <a:ext cx="102600" cy="3888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1428" name="CustomShape 270"/>
              <p:cNvSpPr/>
              <p:nvPr/>
            </p:nvSpPr>
            <p:spPr>
              <a:xfrm flipH="1">
                <a:off x="7181640" y="1241280"/>
                <a:ext cx="72720" cy="8208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1429" name="CustomShape 271"/>
              <p:cNvSpPr/>
              <p:nvPr/>
            </p:nvSpPr>
            <p:spPr>
              <a:xfrm flipH="1">
                <a:off x="7180560" y="1240920"/>
                <a:ext cx="72720" cy="8244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sp>
          <p:nvSpPr>
            <p:cNvPr id="1430" name="CustomShape 272"/>
            <p:cNvSpPr/>
            <p:nvPr/>
          </p:nvSpPr>
          <p:spPr>
            <a:xfrm>
              <a:off x="7101000" y="1175040"/>
              <a:ext cx="52560" cy="151200"/>
            </a:xfrm>
            <a:custGeom>
              <a:avLst/>
              <a:gdLst/>
              <a:ahLst/>
              <a:rect l="l" t="t" r="r" b="b"/>
              <a:pathLst>
                <a:path w="143174" h="402337">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w="0">
              <a:noFill/>
            </a:ln>
          </p:spPr>
          <p:style>
            <a:lnRef idx="0"/>
            <a:fillRef idx="0"/>
            <a:effectRef idx="0"/>
            <a:fontRef idx="minor"/>
          </p:style>
        </p:sp>
        <p:sp>
          <p:nvSpPr>
            <p:cNvPr id="1431" name="CustomShape 273"/>
            <p:cNvSpPr/>
            <p:nvPr/>
          </p:nvSpPr>
          <p:spPr>
            <a:xfrm>
              <a:off x="7098840" y="1173600"/>
              <a:ext cx="29520" cy="41040"/>
            </a:xfrm>
            <a:custGeom>
              <a:avLst/>
              <a:gdLst/>
              <a:ahLst/>
              <a:rect l="l" t="t" r="r" b="b"/>
              <a:pathLst>
                <a:path w="82772" h="112806">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w="0">
              <a:noFill/>
            </a:ln>
          </p:spPr>
          <p:style>
            <a:lnRef idx="0"/>
            <a:fillRef idx="0"/>
            <a:effectRef idx="0"/>
            <a:fontRef idx="minor"/>
          </p:style>
        </p:sp>
      </p:grpSp>
    </p:spTree>
  </p:cSld>
  <mc:AlternateContent>
    <mc:Choice Requires="p14">
      <p:transition spd="slow" p14:dur="2000"/>
    </mc:Choice>
    <mc:Fallback>
      <p:transition spd="slow"/>
    </mc:Fallback>
  </mc:AlternateContent>
  <p:timing>
    <p:tnLst>
      <p:par>
        <p:cTn id="166" dur="indefinite" restart="never" nodeType="tmRoot">
          <p:childTnLst>
            <p:seq>
              <p:cTn id="167" dur="indefinite" nodeType="mainSeq">
                <p:childTnLst>
                  <p:par>
                    <p:cTn id="168" fill="hold">
                      <p:stCondLst>
                        <p:cond delay="indefinite"/>
                      </p:stCondLst>
                      <p:childTnLst>
                        <p:par>
                          <p:cTn id="169" fill="hold">
                            <p:stCondLst>
                              <p:cond delay="0"/>
                            </p:stCondLst>
                            <p:childTnLst>
                              <p:par>
                                <p:cTn id="170" nodeType="clickEffect" fill="hold" presetClass="entr" presetID="2" presetSubtype="1">
                                  <p:stCondLst>
                                    <p:cond delay="0"/>
                                  </p:stCondLst>
                                  <p:childTnLst>
                                    <p:set>
                                      <p:cBhvr>
                                        <p:cTn id="171" dur="1" fill="hold">
                                          <p:stCondLst>
                                            <p:cond delay="0"/>
                                          </p:stCondLst>
                                        </p:cTn>
                                        <p:tgtEl>
                                          <p:spTgt spid="1159">
                                            <p:txEl>
                                              <p:pRg st="0" end="0"/>
                                            </p:txEl>
                                          </p:spTgt>
                                        </p:tgtEl>
                                        <p:attrNameLst>
                                          <p:attrName>style.visibility</p:attrName>
                                        </p:attrNameLst>
                                      </p:cBhvr>
                                      <p:to>
                                        <p:strVal val="visible"/>
                                      </p:to>
                                    </p:set>
                                    <p:anim calcmode="lin" valueType="num">
                                      <p:cBhvr additive="repl">
                                        <p:cTn id="172" dur="500" fill="hold"/>
                                        <p:tgtEl>
                                          <p:spTgt spid="1159">
                                            <p:txEl>
                                              <p:pRg st="0" end="0"/>
                                            </p:txEl>
                                          </p:spTgt>
                                        </p:tgtEl>
                                        <p:attrNameLst>
                                          <p:attrName>ppt_x</p:attrName>
                                        </p:attrNameLst>
                                      </p:cBhvr>
                                      <p:tavLst>
                                        <p:tav tm="0">
                                          <p:val>
                                            <p:strVal val="#ppt_x"/>
                                          </p:val>
                                        </p:tav>
                                        <p:tav tm="100000">
                                          <p:val>
                                            <p:strVal val="#ppt_x"/>
                                          </p:val>
                                        </p:tav>
                                      </p:tavLst>
                                    </p:anim>
                                    <p:anim calcmode="lin" valueType="num">
                                      <p:cBhvr additive="repl">
                                        <p:cTn id="173" dur="500" fill="hold"/>
                                        <p:tgtEl>
                                          <p:spTgt spid="1159">
                                            <p:txEl>
                                              <p:pRg st="0" end="0"/>
                                            </p:txEl>
                                          </p:spTgt>
                                        </p:tgtEl>
                                        <p:attrNameLst>
                                          <p:attrName>ppt_y</p:attrName>
                                        </p:attrNameLst>
                                      </p:cBhvr>
                                      <p:tavLst>
                                        <p:tav tm="0">
                                          <p:val>
                                            <p:strVal val="0-#ppt_h/2"/>
                                          </p:val>
                                        </p:tav>
                                        <p:tav tm="100000">
                                          <p:val>
                                            <p:strVal val="#ppt_y"/>
                                          </p:val>
                                        </p:tav>
                                      </p:tavLst>
                                    </p:anim>
                                  </p:childTnLst>
                                </p:cTn>
                              </p:par>
                              <p:par>
                                <p:cTn id="174" nodeType="withEffect" fill="hold" presetClass="entr" presetID="10">
                                  <p:stCondLst>
                                    <p:cond delay="0"/>
                                  </p:stCondLst>
                                  <p:childTnLst>
                                    <p:set>
                                      <p:cBhvr>
                                        <p:cTn id="175" dur="1" fill="hold">
                                          <p:stCondLst>
                                            <p:cond delay="0"/>
                                          </p:stCondLst>
                                        </p:cTn>
                                        <p:tgtEl>
                                          <p:spTgt spid="1158"/>
                                        </p:tgtEl>
                                        <p:attrNameLst>
                                          <p:attrName>style.visibility</p:attrName>
                                        </p:attrNameLst>
                                      </p:cBhvr>
                                      <p:to>
                                        <p:strVal val="visible"/>
                                      </p:to>
                                    </p:set>
                                    <p:animEffect filter="fade" transition="in">
                                      <p:cBhvr additive="repl">
                                        <p:cTn id="176" dur="2000"/>
                                        <p:tgtEl>
                                          <p:spTgt spid="1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2" name="CustomShape 1"/>
          <p:cNvSpPr/>
          <p:nvPr/>
        </p:nvSpPr>
        <p:spPr>
          <a:xfrm>
            <a:off x="431640" y="648000"/>
            <a:ext cx="6730920" cy="5734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3200" spc="-1" strike="noStrike">
                <a:solidFill>
                  <a:srgbClr val="007bb9"/>
                </a:solidFill>
                <a:latin typeface="Raleway Thin"/>
                <a:ea typeface="Raleway Thin"/>
              </a:rPr>
              <a:t>Benefits of application</a:t>
            </a:r>
            <a:endParaRPr b="0" lang="en-IN" sz="3200" spc="-1" strike="noStrike">
              <a:latin typeface="Arial"/>
            </a:endParaRPr>
          </a:p>
        </p:txBody>
      </p:sp>
      <p:sp>
        <p:nvSpPr>
          <p:cNvPr id="1433" name="CustomShape 2"/>
          <p:cNvSpPr/>
          <p:nvPr/>
        </p:nvSpPr>
        <p:spPr>
          <a:xfrm>
            <a:off x="289080" y="1296000"/>
            <a:ext cx="7990560" cy="3198240"/>
          </a:xfrm>
          <a:prstGeom prst="rect">
            <a:avLst/>
          </a:prstGeom>
          <a:noFill/>
          <a:ln w="0">
            <a:noFill/>
          </a:ln>
        </p:spPr>
        <p:style>
          <a:lnRef idx="0"/>
          <a:fillRef idx="0"/>
          <a:effectRef idx="0"/>
          <a:fontRef idx="minor"/>
        </p:style>
        <p:txBody>
          <a:bodyPr lIns="0" rIns="0" tIns="0" bIns="0" anchor="t">
            <a:noAutofit/>
          </a:bodyPr>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This technique is effective for predicting future prices of stock </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Effective prediction system indirectly help treders byproviding supportive information such as future market direction.</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It is useful in research of stock market development</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Financial analyst investors can use this prediction model to take treding decisions</a:t>
            </a:r>
            <a:r>
              <a:rPr b="0" lang="en-IN" sz="2000" spc="-1" strike="noStrike">
                <a:solidFill>
                  <a:srgbClr val="3a3f50"/>
                </a:solidFill>
                <a:latin typeface="Barlow Light"/>
                <a:ea typeface="Barlow Light"/>
              </a:rPr>
              <a:t>	</a:t>
            </a:r>
            <a:r>
              <a:rPr b="0" lang="en-IN" sz="2000" spc="-1" strike="noStrike">
                <a:solidFill>
                  <a:srgbClr val="3a3f50"/>
                </a:solidFill>
                <a:latin typeface="Barlow Light"/>
                <a:ea typeface="Barlow Light"/>
              </a:rPr>
              <a:t> by observing market behaviour.</a:t>
            </a:r>
            <a:endParaRPr b="0" lang="en-IN" sz="2000" spc="-1" strike="noStrike">
              <a:latin typeface="Arial"/>
            </a:endParaRPr>
          </a:p>
          <a:p>
            <a:pPr>
              <a:lnSpc>
                <a:spcPct val="110000"/>
              </a:lnSpc>
              <a:spcBef>
                <a:spcPts val="601"/>
              </a:spcBef>
              <a:buNone/>
            </a:pPr>
            <a:endParaRPr b="0" lang="en-IN" sz="2000" spc="-1" strike="noStrike">
              <a:latin typeface="Arial"/>
            </a:endParaRPr>
          </a:p>
          <a:p>
            <a:pPr>
              <a:lnSpc>
                <a:spcPct val="110000"/>
              </a:lnSpc>
              <a:spcBef>
                <a:spcPts val="601"/>
              </a:spcBef>
              <a:buNone/>
            </a:pPr>
            <a:endParaRPr b="0" lang="en-IN" sz="2000" spc="-1" strike="noStrike">
              <a:latin typeface="Arial"/>
            </a:endParaRPr>
          </a:p>
          <a:p>
            <a:pPr>
              <a:lnSpc>
                <a:spcPct val="100000"/>
              </a:lnSpc>
              <a:buNone/>
            </a:pPr>
            <a:endParaRPr b="0" lang="en-IN" sz="2000" spc="-1" strike="noStrike">
              <a:latin typeface="Arial"/>
            </a:endParaRPr>
          </a:p>
        </p:txBody>
      </p:sp>
    </p:spTree>
  </p:cSld>
  <mc:AlternateContent>
    <mc:Choice Requires="p14">
      <p:transition spd="slow" p14:dur="2000"/>
    </mc:Choice>
    <mc:Fallback>
      <p:transition spd="slow"/>
    </mc:Fallback>
  </mc:AlternateContent>
  <p:timing>
    <p:tnLst>
      <p:par>
        <p:cTn id="177" dur="indefinite" restart="never" nodeType="tmRoot">
          <p:childTnLst>
            <p:seq>
              <p:cTn id="178" dur="indefinite" nodeType="mainSeq">
                <p:childTnLst>
                  <p:par>
                    <p:cTn id="179" fill="hold">
                      <p:stCondLst>
                        <p:cond delay="indefinite"/>
                      </p:stCondLst>
                      <p:childTnLst>
                        <p:par>
                          <p:cTn id="180" fill="hold">
                            <p:stCondLst>
                              <p:cond delay="0"/>
                            </p:stCondLst>
                            <p:childTnLst>
                              <p:par>
                                <p:cTn id="181" nodeType="clickEffect" fill="hold" presetClass="entr" presetID="2" presetSubtype="1">
                                  <p:stCondLst>
                                    <p:cond delay="0"/>
                                  </p:stCondLst>
                                  <p:childTnLst>
                                    <p:set>
                                      <p:cBhvr>
                                        <p:cTn id="182" dur="1" fill="hold">
                                          <p:stCondLst>
                                            <p:cond delay="0"/>
                                          </p:stCondLst>
                                        </p:cTn>
                                        <p:tgtEl>
                                          <p:spTgt spid="1432"/>
                                        </p:tgtEl>
                                        <p:attrNameLst>
                                          <p:attrName>style.visibility</p:attrName>
                                        </p:attrNameLst>
                                      </p:cBhvr>
                                      <p:to>
                                        <p:strVal val="visible"/>
                                      </p:to>
                                    </p:set>
                                    <p:anim calcmode="lin" valueType="num">
                                      <p:cBhvr additive="repl">
                                        <p:cTn id="183" dur="500" fill="hold"/>
                                        <p:tgtEl>
                                          <p:spTgt spid="1432"/>
                                        </p:tgtEl>
                                        <p:attrNameLst>
                                          <p:attrName>ppt_x</p:attrName>
                                        </p:attrNameLst>
                                      </p:cBhvr>
                                      <p:tavLst>
                                        <p:tav tm="0">
                                          <p:val>
                                            <p:strVal val="#ppt_x"/>
                                          </p:val>
                                        </p:tav>
                                        <p:tav tm="100000">
                                          <p:val>
                                            <p:strVal val="#ppt_x"/>
                                          </p:val>
                                        </p:tav>
                                      </p:tavLst>
                                    </p:anim>
                                    <p:anim calcmode="lin" valueType="num">
                                      <p:cBhvr additive="repl">
                                        <p:cTn id="184" dur="500" fill="hold"/>
                                        <p:tgtEl>
                                          <p:spTgt spid="1432"/>
                                        </p:tgtEl>
                                        <p:attrNameLst>
                                          <p:attrName>ppt_y</p:attrName>
                                        </p:attrNameLst>
                                      </p:cBhvr>
                                      <p:tavLst>
                                        <p:tav tm="0">
                                          <p:val>
                                            <p:strVal val="0-#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40">
                                  <p:stCondLst>
                                    <p:cond delay="0"/>
                                  </p:stCondLst>
                                  <p:childTnLst>
                                    <p:set>
                                      <p:cBhvr>
                                        <p:cTn id="188" dur="1" fill="hold">
                                          <p:stCondLst>
                                            <p:cond delay="0"/>
                                          </p:stCondLst>
                                        </p:cTn>
                                        <p:tgtEl>
                                          <p:spTgt spid="1433"/>
                                        </p:tgtEl>
                                        <p:attrNameLst>
                                          <p:attrName>style.visibility</p:attrName>
                                        </p:attrNameLst>
                                      </p:cBhvr>
                                      <p:to>
                                        <p:strVal val="visible"/>
                                      </p:to>
                                    </p:set>
                                    <p:animEffect filter="fade" transition="in">
                                      <p:cBhvr additive="repl">
                                        <p:cTn id="189" dur="1000"/>
                                        <p:tgtEl>
                                          <p:spTgt spid="1433"/>
                                        </p:tgtEl>
                                      </p:cBhvr>
                                    </p:animEffect>
                                    <p:anim calcmode="lin" valueType="num">
                                      <p:cBhvr additive="repl">
                                        <p:cTn id="190" dur="1000" fill="hold"/>
                                        <p:tgtEl>
                                          <p:spTgt spid="1433"/>
                                        </p:tgtEl>
                                        <p:attrNameLst>
                                          <p:attrName>ppt_x</p:attrName>
                                        </p:attrNameLst>
                                      </p:cBhvr>
                                      <p:tavLst>
                                        <p:tav tm="0">
                                          <p:val>
                                            <p:strVal val="#ppt_x-.1"/>
                                          </p:val>
                                        </p:tav>
                                        <p:tav tm="100000">
                                          <p:val>
                                            <p:strVal val="#ppt_x"/>
                                          </p:val>
                                        </p:tav>
                                      </p:tavLst>
                                    </p:anim>
                                    <p:anim calcmode="lin" valueType="num">
                                      <p:cBhvr additive="repl">
                                        <p:cTn id="191" dur="1000" fill="hold"/>
                                        <p:tgtEl>
                                          <p:spTgt spid="14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4" name="CustomShape 1"/>
          <p:cNvSpPr/>
          <p:nvPr/>
        </p:nvSpPr>
        <p:spPr>
          <a:xfrm>
            <a:off x="431640" y="504000"/>
            <a:ext cx="6730920" cy="5734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3200" spc="-1" strike="noStrike">
                <a:solidFill>
                  <a:srgbClr val="007bb9"/>
                </a:solidFill>
                <a:latin typeface="Raleway Thin"/>
                <a:ea typeface="Raleway Thin"/>
              </a:rPr>
              <a:t>Benefits of application</a:t>
            </a:r>
            <a:endParaRPr b="0" lang="en-IN" sz="3200" spc="-1" strike="noStrike">
              <a:latin typeface="Arial"/>
            </a:endParaRPr>
          </a:p>
        </p:txBody>
      </p:sp>
      <p:sp>
        <p:nvSpPr>
          <p:cNvPr id="1435" name="CustomShape 2"/>
          <p:cNvSpPr/>
          <p:nvPr/>
        </p:nvSpPr>
        <p:spPr>
          <a:xfrm>
            <a:off x="289080" y="1121400"/>
            <a:ext cx="7990560" cy="3198240"/>
          </a:xfrm>
          <a:prstGeom prst="rect">
            <a:avLst/>
          </a:prstGeom>
          <a:noFill/>
          <a:ln w="0">
            <a:noFill/>
          </a:ln>
        </p:spPr>
        <p:style>
          <a:lnRef idx="0"/>
          <a:fillRef idx="0"/>
          <a:effectRef idx="0"/>
          <a:fontRef idx="minor"/>
        </p:style>
        <p:txBody>
          <a:bodyPr lIns="0" rIns="0" tIns="0" bIns="0" anchor="t">
            <a:noAutofit/>
          </a:bodyPr>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This technique is effective for predicting future prices of stock </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Effective prediction system indirectly help treders byproviding supportive information such as future market direction.</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It is useful in research of stock market development</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Financial analyst investors can use this prediction model to take treding decisions</a:t>
            </a:r>
            <a:r>
              <a:rPr b="0" lang="en-IN" sz="2000" spc="-1" strike="noStrike">
                <a:solidFill>
                  <a:srgbClr val="3a3f50"/>
                </a:solidFill>
                <a:latin typeface="Barlow Light"/>
                <a:ea typeface="Barlow Light"/>
              </a:rPr>
              <a:t>	</a:t>
            </a:r>
            <a:r>
              <a:rPr b="0" lang="en-IN" sz="2000" spc="-1" strike="noStrike">
                <a:solidFill>
                  <a:srgbClr val="3a3f50"/>
                </a:solidFill>
                <a:latin typeface="Barlow Light"/>
                <a:ea typeface="Barlow Light"/>
              </a:rPr>
              <a:t> by observing market behaviour.</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Neuro-Fuzzy systems</a:t>
            </a:r>
            <a:endParaRPr b="0" lang="en-IN" sz="2000" spc="-1" strike="noStrike">
              <a:latin typeface="Arial"/>
            </a:endParaRPr>
          </a:p>
          <a:p>
            <a:pPr>
              <a:lnSpc>
                <a:spcPct val="110000"/>
              </a:lnSpc>
              <a:spcBef>
                <a:spcPts val="601"/>
              </a:spcBef>
              <a:buNone/>
            </a:pPr>
            <a:endParaRPr b="0" lang="en-IN" sz="2000" spc="-1" strike="noStrike">
              <a:latin typeface="Arial"/>
            </a:endParaRPr>
          </a:p>
          <a:p>
            <a:pPr>
              <a:lnSpc>
                <a:spcPct val="100000"/>
              </a:lnSpc>
              <a:buNone/>
            </a:pPr>
            <a:endParaRPr b="0" lang="en-IN" sz="2000" spc="-1" strike="noStrike">
              <a:latin typeface="Arial"/>
            </a:endParaRPr>
          </a:p>
        </p:txBody>
      </p:sp>
    </p:spTree>
  </p:cSld>
  <mc:AlternateContent>
    <mc:Choice Requires="p14">
      <p:transition spd="slow" p14:dur="2000"/>
    </mc:Choice>
    <mc:Fallback>
      <p:transition spd="slow"/>
    </mc:Fallback>
  </mc:AlternateContent>
  <p:timing>
    <p:tnLst>
      <p:par>
        <p:cTn id="192" dur="indefinite" restart="never" nodeType="tmRoot">
          <p:childTnLst>
            <p:seq>
              <p:cTn id="193" dur="indefinite" nodeType="mainSeq">
                <p:childTnLst>
                  <p:par>
                    <p:cTn id="194" fill="hold">
                      <p:stCondLst>
                        <p:cond delay="indefinite"/>
                      </p:stCondLst>
                      <p:childTnLst>
                        <p:par>
                          <p:cTn id="195" fill="hold">
                            <p:stCondLst>
                              <p:cond delay="0"/>
                            </p:stCondLst>
                            <p:childTnLst>
                              <p:par>
                                <p:cTn id="196" nodeType="clickEffect" fill="hold" presetClass="entr" presetID="2" presetSubtype="1">
                                  <p:stCondLst>
                                    <p:cond delay="0"/>
                                  </p:stCondLst>
                                  <p:childTnLst>
                                    <p:set>
                                      <p:cBhvr>
                                        <p:cTn id="197" dur="1" fill="hold">
                                          <p:stCondLst>
                                            <p:cond delay="0"/>
                                          </p:stCondLst>
                                        </p:cTn>
                                        <p:tgtEl>
                                          <p:spTgt spid="1434"/>
                                        </p:tgtEl>
                                        <p:attrNameLst>
                                          <p:attrName>style.visibility</p:attrName>
                                        </p:attrNameLst>
                                      </p:cBhvr>
                                      <p:to>
                                        <p:strVal val="visible"/>
                                      </p:to>
                                    </p:set>
                                    <p:anim calcmode="lin" valueType="num">
                                      <p:cBhvr additive="repl">
                                        <p:cTn id="198" dur="500" fill="hold"/>
                                        <p:tgtEl>
                                          <p:spTgt spid="1434"/>
                                        </p:tgtEl>
                                        <p:attrNameLst>
                                          <p:attrName>ppt_x</p:attrName>
                                        </p:attrNameLst>
                                      </p:cBhvr>
                                      <p:tavLst>
                                        <p:tav tm="0">
                                          <p:val>
                                            <p:strVal val="#ppt_x"/>
                                          </p:val>
                                        </p:tav>
                                        <p:tav tm="100000">
                                          <p:val>
                                            <p:strVal val="#ppt_x"/>
                                          </p:val>
                                        </p:tav>
                                      </p:tavLst>
                                    </p:anim>
                                    <p:anim calcmode="lin" valueType="num">
                                      <p:cBhvr additive="repl">
                                        <p:cTn id="199" dur="500" fill="hold"/>
                                        <p:tgtEl>
                                          <p:spTgt spid="1434"/>
                                        </p:tgtEl>
                                        <p:attrNameLst>
                                          <p:attrName>ppt_y</p:attrName>
                                        </p:attrNameLst>
                                      </p:cBhvr>
                                      <p:tavLst>
                                        <p:tav tm="0">
                                          <p:val>
                                            <p:strVal val="0-#ppt_h/2"/>
                                          </p:val>
                                        </p:tav>
                                        <p:tav tm="100000">
                                          <p:val>
                                            <p:strVal val="#ppt_y"/>
                                          </p:val>
                                        </p:tav>
                                      </p:tavLst>
                                    </p:anim>
                                  </p:childTnLst>
                                </p:cTn>
                              </p:par>
                            </p:childTnLst>
                          </p:cTn>
                        </p:par>
                      </p:childTnLst>
                    </p:cTn>
                  </p:par>
                  <p:par>
                    <p:cTn id="200" fill="hold">
                      <p:stCondLst>
                        <p:cond delay="indefinite"/>
                      </p:stCondLst>
                      <p:childTnLst>
                        <p:par>
                          <p:cTn id="201" fill="hold">
                            <p:stCondLst>
                              <p:cond delay="0"/>
                            </p:stCondLst>
                            <p:childTnLst>
                              <p:par>
                                <p:cTn id="202" nodeType="clickEffect" fill="hold" presetClass="entr" presetID="40">
                                  <p:stCondLst>
                                    <p:cond delay="0"/>
                                  </p:stCondLst>
                                  <p:childTnLst>
                                    <p:set>
                                      <p:cBhvr>
                                        <p:cTn id="203" dur="1" fill="hold">
                                          <p:stCondLst>
                                            <p:cond delay="0"/>
                                          </p:stCondLst>
                                        </p:cTn>
                                        <p:tgtEl>
                                          <p:spTgt spid="1435"/>
                                        </p:tgtEl>
                                        <p:attrNameLst>
                                          <p:attrName>style.visibility</p:attrName>
                                        </p:attrNameLst>
                                      </p:cBhvr>
                                      <p:to>
                                        <p:strVal val="visible"/>
                                      </p:to>
                                    </p:set>
                                    <p:animEffect filter="fade" transition="in">
                                      <p:cBhvr additive="repl">
                                        <p:cTn id="204" dur="1000"/>
                                        <p:tgtEl>
                                          <p:spTgt spid="1435"/>
                                        </p:tgtEl>
                                      </p:cBhvr>
                                    </p:animEffect>
                                    <p:anim calcmode="lin" valueType="num">
                                      <p:cBhvr additive="repl">
                                        <p:cTn id="205" dur="1000" fill="hold"/>
                                        <p:tgtEl>
                                          <p:spTgt spid="1435"/>
                                        </p:tgtEl>
                                        <p:attrNameLst>
                                          <p:attrName>ppt_x</p:attrName>
                                        </p:attrNameLst>
                                      </p:cBhvr>
                                      <p:tavLst>
                                        <p:tav tm="0">
                                          <p:val>
                                            <p:strVal val="#ppt_x-.1"/>
                                          </p:val>
                                        </p:tav>
                                        <p:tav tm="100000">
                                          <p:val>
                                            <p:strVal val="#ppt_x"/>
                                          </p:val>
                                        </p:tav>
                                      </p:tavLst>
                                    </p:anim>
                                    <p:anim calcmode="lin" valueType="num">
                                      <p:cBhvr additive="repl">
                                        <p:cTn id="206" dur="1000" fill="hold"/>
                                        <p:tgtEl>
                                          <p:spTgt spid="14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6" name="CustomShape 1"/>
          <p:cNvSpPr/>
          <p:nvPr/>
        </p:nvSpPr>
        <p:spPr>
          <a:xfrm>
            <a:off x="431640" y="566640"/>
            <a:ext cx="6730920" cy="5734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3200" spc="-1" strike="noStrike">
                <a:solidFill>
                  <a:srgbClr val="007bb9"/>
                </a:solidFill>
                <a:latin typeface="Raleway Thin"/>
                <a:ea typeface="Raleway Thin"/>
              </a:rPr>
              <a:t>C</a:t>
            </a:r>
            <a:r>
              <a:rPr b="0" lang="en-IN" sz="3200" spc="-1" strike="noStrike">
                <a:solidFill>
                  <a:srgbClr val="007bb9"/>
                </a:solidFill>
                <a:latin typeface="Raleway Thin"/>
                <a:ea typeface="Raleway Thin"/>
              </a:rPr>
              <a:t>o</a:t>
            </a:r>
            <a:r>
              <a:rPr b="0" lang="en-IN" sz="3200" spc="-1" strike="noStrike">
                <a:solidFill>
                  <a:srgbClr val="007bb9"/>
                </a:solidFill>
                <a:latin typeface="Raleway Thin"/>
                <a:ea typeface="Raleway Thin"/>
              </a:rPr>
              <a:t>n</a:t>
            </a:r>
            <a:r>
              <a:rPr b="0" lang="en-IN" sz="3200" spc="-1" strike="noStrike">
                <a:solidFill>
                  <a:srgbClr val="007bb9"/>
                </a:solidFill>
                <a:latin typeface="Raleway Thin"/>
                <a:ea typeface="Raleway Thin"/>
              </a:rPr>
              <a:t>c</a:t>
            </a:r>
            <a:r>
              <a:rPr b="0" lang="en-IN" sz="3200" spc="-1" strike="noStrike">
                <a:solidFill>
                  <a:srgbClr val="007bb9"/>
                </a:solidFill>
                <a:latin typeface="Raleway Thin"/>
                <a:ea typeface="Raleway Thin"/>
              </a:rPr>
              <a:t>l</a:t>
            </a:r>
            <a:r>
              <a:rPr b="0" lang="en-IN" sz="3200" spc="-1" strike="noStrike">
                <a:solidFill>
                  <a:srgbClr val="007bb9"/>
                </a:solidFill>
                <a:latin typeface="Raleway Thin"/>
                <a:ea typeface="Raleway Thin"/>
              </a:rPr>
              <a:t>u</a:t>
            </a:r>
            <a:r>
              <a:rPr b="0" lang="en-IN" sz="3200" spc="-1" strike="noStrike">
                <a:solidFill>
                  <a:srgbClr val="007bb9"/>
                </a:solidFill>
                <a:latin typeface="Raleway Thin"/>
                <a:ea typeface="Raleway Thin"/>
              </a:rPr>
              <a:t>s</a:t>
            </a:r>
            <a:r>
              <a:rPr b="0" lang="en-IN" sz="3200" spc="-1" strike="noStrike">
                <a:solidFill>
                  <a:srgbClr val="007bb9"/>
                </a:solidFill>
                <a:latin typeface="Raleway Thin"/>
                <a:ea typeface="Raleway Thin"/>
              </a:rPr>
              <a:t>i</a:t>
            </a:r>
            <a:r>
              <a:rPr b="0" lang="en-IN" sz="3200" spc="-1" strike="noStrike">
                <a:solidFill>
                  <a:srgbClr val="007bb9"/>
                </a:solidFill>
                <a:latin typeface="Raleway Thin"/>
                <a:ea typeface="Raleway Thin"/>
              </a:rPr>
              <a:t>o</a:t>
            </a:r>
            <a:r>
              <a:rPr b="0" lang="en-IN" sz="3200" spc="-1" strike="noStrike">
                <a:solidFill>
                  <a:srgbClr val="007bb9"/>
                </a:solidFill>
                <a:latin typeface="Raleway Thin"/>
                <a:ea typeface="Raleway Thin"/>
              </a:rPr>
              <a:t>n</a:t>
            </a:r>
            <a:r>
              <a:rPr b="0" lang="en-IN" sz="3200" spc="-1" strike="noStrike">
                <a:solidFill>
                  <a:srgbClr val="007bb9"/>
                </a:solidFill>
                <a:latin typeface="Raleway Thin"/>
                <a:ea typeface="Raleway Thin"/>
              </a:rPr>
              <a:t>:</a:t>
            </a:r>
            <a:endParaRPr b="0" lang="en-IN" sz="3200" spc="-1" strike="noStrike">
              <a:latin typeface="Arial"/>
            </a:endParaRPr>
          </a:p>
        </p:txBody>
      </p:sp>
      <p:sp>
        <p:nvSpPr>
          <p:cNvPr id="1437" name="CustomShape 2"/>
          <p:cNvSpPr/>
          <p:nvPr/>
        </p:nvSpPr>
        <p:spPr>
          <a:xfrm>
            <a:off x="289080" y="1184040"/>
            <a:ext cx="7990560" cy="3198240"/>
          </a:xfrm>
          <a:prstGeom prst="rect">
            <a:avLst/>
          </a:prstGeom>
          <a:noFill/>
          <a:ln w="0">
            <a:noFill/>
          </a:ln>
        </p:spPr>
        <p:style>
          <a:lnRef idx="0"/>
          <a:fillRef idx="0"/>
          <a:effectRef idx="0"/>
          <a:fontRef idx="minor"/>
        </p:style>
        <p:txBody>
          <a:bodyPr lIns="0" rIns="0" tIns="0" bIns="0" anchor="t">
            <a:noAutofit/>
          </a:bodyPr>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Determining the stock market forcast is always been </a:t>
            </a:r>
            <a:r>
              <a:rPr b="0" lang="en-IN" sz="2000" spc="-1" strike="noStrike">
                <a:solidFill>
                  <a:srgbClr val="3a3f50"/>
                </a:solidFill>
                <a:latin typeface="Barlow Light"/>
                <a:ea typeface="Barlow Light"/>
              </a:rPr>
              <a:t>challenging work for business analysts.</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Thus project applies the Machine Learning technology of </a:t>
            </a:r>
            <a:r>
              <a:rPr b="0" lang="en-IN" sz="2000" spc="-1" strike="noStrike">
                <a:solidFill>
                  <a:srgbClr val="3a3f50"/>
                </a:solidFill>
                <a:latin typeface="Barlow Light"/>
                <a:ea typeface="Barlow Light"/>
              </a:rPr>
              <a:t>LSTM to predict the stock prices. Here it use previous years </a:t>
            </a:r>
            <a:r>
              <a:rPr b="0" lang="en-IN" sz="2000" spc="-1" strike="noStrike">
                <a:solidFill>
                  <a:srgbClr val="3a3f50"/>
                </a:solidFill>
                <a:latin typeface="Barlow Light"/>
                <a:ea typeface="Barlow Light"/>
              </a:rPr>
              <a:t>data. If  training data is in large quantity then it will be </a:t>
            </a:r>
            <a:r>
              <a:rPr b="0" lang="en-IN" sz="2000" spc="-1" strike="noStrike">
                <a:solidFill>
                  <a:srgbClr val="3a3f50"/>
                </a:solidFill>
                <a:latin typeface="Barlow Light"/>
                <a:ea typeface="Barlow Light"/>
              </a:rPr>
              <a:t>more accurate to predict future price of stock. </a:t>
            </a:r>
            <a:endParaRPr b="0" lang="en-IN" sz="2000" spc="-1" strike="noStrike">
              <a:latin typeface="Arial"/>
            </a:endParaRPr>
          </a:p>
          <a:p>
            <a:pPr>
              <a:lnSpc>
                <a:spcPct val="110000"/>
              </a:lnSpc>
              <a:spcBef>
                <a:spcPts val="601"/>
              </a:spcBef>
              <a:buNone/>
            </a:pPr>
            <a:endParaRPr b="0" lang="en-IN" sz="2000" spc="-1" strike="noStrike">
              <a:latin typeface="Arial"/>
            </a:endParaRPr>
          </a:p>
          <a:p>
            <a:pPr>
              <a:lnSpc>
                <a:spcPct val="100000"/>
              </a:lnSpc>
              <a:buNone/>
            </a:pPr>
            <a:endParaRPr b="0" lang="en-IN" sz="2000" spc="-1" strike="noStrike">
              <a:latin typeface="Arial"/>
            </a:endParaRPr>
          </a:p>
        </p:txBody>
      </p:sp>
      <p:grpSp>
        <p:nvGrpSpPr>
          <p:cNvPr id="1438" name=""/>
          <p:cNvGrpSpPr/>
          <p:nvPr/>
        </p:nvGrpSpPr>
        <p:grpSpPr>
          <a:xfrm>
            <a:off x="6624000" y="2932560"/>
            <a:ext cx="1856160" cy="2074320"/>
            <a:chOff x="6624000" y="2932560"/>
            <a:chExt cx="1856160" cy="2074320"/>
          </a:xfrm>
        </p:grpSpPr>
        <p:sp>
          <p:nvSpPr>
            <p:cNvPr id="1439" name="CustomShape 3"/>
            <p:cNvSpPr/>
            <p:nvPr/>
          </p:nvSpPr>
          <p:spPr>
            <a:xfrm>
              <a:off x="7636320" y="4305960"/>
              <a:ext cx="101520" cy="56160"/>
            </a:xfrm>
            <a:custGeom>
              <a:avLst/>
              <a:gdLst/>
              <a:ahLst/>
              <a:rect l="l" t="t" r="r" b="b"/>
              <a:pathLst>
                <a:path w="236644" h="133254">
                  <a:moveTo>
                    <a:pt x="125355" y="133255"/>
                  </a:moveTo>
                  <a:lnTo>
                    <a:pt x="0" y="64389"/>
                  </a:lnTo>
                  <a:lnTo>
                    <a:pt x="111289" y="0"/>
                  </a:lnTo>
                  <a:lnTo>
                    <a:pt x="236644" y="68866"/>
                  </a:lnTo>
                  <a:lnTo>
                    <a:pt x="125355" y="133255"/>
                  </a:lnTo>
                  <a:close/>
                </a:path>
              </a:pathLst>
            </a:custGeom>
            <a:solidFill>
              <a:srgbClr val="d6d8e5">
                <a:alpha val="40000"/>
              </a:srgbClr>
            </a:solidFill>
            <a:ln w="0">
              <a:noFill/>
            </a:ln>
          </p:spPr>
          <p:style>
            <a:lnRef idx="0"/>
            <a:fillRef idx="0"/>
            <a:effectRef idx="0"/>
            <a:fontRef idx="minor"/>
          </p:style>
        </p:sp>
        <p:sp>
          <p:nvSpPr>
            <p:cNvPr id="1440" name="CustomShape 4"/>
            <p:cNvSpPr/>
            <p:nvPr/>
          </p:nvSpPr>
          <p:spPr>
            <a:xfrm>
              <a:off x="7930080" y="4479120"/>
              <a:ext cx="101880" cy="56520"/>
            </a:xfrm>
            <a:custGeom>
              <a:avLst/>
              <a:gdLst/>
              <a:ahLst/>
              <a:rect l="l" t="t" r="r" b="b"/>
              <a:pathLst>
                <a:path w="236549" h="133254">
                  <a:moveTo>
                    <a:pt x="125355" y="133255"/>
                  </a:moveTo>
                  <a:lnTo>
                    <a:pt x="0" y="64294"/>
                  </a:lnTo>
                  <a:lnTo>
                    <a:pt x="111290" y="0"/>
                  </a:lnTo>
                  <a:lnTo>
                    <a:pt x="236549" y="68866"/>
                  </a:lnTo>
                  <a:lnTo>
                    <a:pt x="125355" y="133255"/>
                  </a:lnTo>
                  <a:close/>
                </a:path>
              </a:pathLst>
            </a:custGeom>
            <a:solidFill>
              <a:srgbClr val="d6d8e5">
                <a:alpha val="40000"/>
              </a:srgbClr>
            </a:solidFill>
            <a:ln w="0">
              <a:noFill/>
            </a:ln>
          </p:spPr>
          <p:style>
            <a:lnRef idx="0"/>
            <a:fillRef idx="0"/>
            <a:effectRef idx="0"/>
            <a:fontRef idx="minor"/>
          </p:style>
        </p:sp>
        <p:sp>
          <p:nvSpPr>
            <p:cNvPr id="1441" name="CustomShape 6"/>
            <p:cNvSpPr/>
            <p:nvPr/>
          </p:nvSpPr>
          <p:spPr>
            <a:xfrm>
              <a:off x="7690680" y="3779640"/>
              <a:ext cx="214560" cy="553680"/>
            </a:xfrm>
            <a:custGeom>
              <a:avLst/>
              <a:gdLst/>
              <a:ahLst/>
              <a:rect l="l" t="t" r="r" b="b"/>
              <a:pathLst>
                <a:path w="494671" h="1273873">
                  <a:moveTo>
                    <a:pt x="118227" y="1273873"/>
                  </a:moveTo>
                  <a:lnTo>
                    <a:pt x="0" y="1205484"/>
                  </a:lnTo>
                  <a:lnTo>
                    <a:pt x="376540" y="0"/>
                  </a:lnTo>
                  <a:lnTo>
                    <a:pt x="494672" y="68389"/>
                  </a:lnTo>
                  <a:lnTo>
                    <a:pt x="118227" y="1273873"/>
                  </a:lnTo>
                  <a:close/>
                </a:path>
              </a:pathLst>
            </a:custGeom>
            <a:solidFill>
              <a:srgbClr val="9ea2b2"/>
            </a:solidFill>
            <a:ln w="0">
              <a:noFill/>
            </a:ln>
          </p:spPr>
          <p:style>
            <a:lnRef idx="0"/>
            <a:fillRef idx="0"/>
            <a:effectRef idx="0"/>
            <a:fontRef idx="minor"/>
          </p:style>
        </p:sp>
        <p:sp>
          <p:nvSpPr>
            <p:cNvPr id="1442" name="CustomShape 7"/>
            <p:cNvSpPr/>
            <p:nvPr/>
          </p:nvSpPr>
          <p:spPr>
            <a:xfrm>
              <a:off x="7660800" y="3796200"/>
              <a:ext cx="214200" cy="553320"/>
            </a:xfrm>
            <a:custGeom>
              <a:avLst/>
              <a:gdLst/>
              <a:ahLst/>
              <a:rect l="l" t="t" r="r" b="b"/>
              <a:pathLst>
                <a:path w="494767" h="1273873">
                  <a:moveTo>
                    <a:pt x="118227" y="1273874"/>
                  </a:moveTo>
                  <a:lnTo>
                    <a:pt x="0" y="1205484"/>
                  </a:lnTo>
                  <a:lnTo>
                    <a:pt x="376540" y="0"/>
                  </a:lnTo>
                  <a:lnTo>
                    <a:pt x="494767" y="68389"/>
                  </a:lnTo>
                  <a:lnTo>
                    <a:pt x="118227" y="1273874"/>
                  </a:lnTo>
                  <a:close/>
                </a:path>
              </a:pathLst>
            </a:custGeom>
            <a:solidFill>
              <a:srgbClr val="b1b4c4"/>
            </a:solidFill>
            <a:ln w="0">
              <a:noFill/>
            </a:ln>
          </p:spPr>
          <p:style>
            <a:lnRef idx="0"/>
            <a:fillRef idx="0"/>
            <a:effectRef idx="0"/>
            <a:fontRef idx="minor"/>
          </p:style>
        </p:sp>
        <p:sp>
          <p:nvSpPr>
            <p:cNvPr id="1443" name="CustomShape 8"/>
            <p:cNvSpPr/>
            <p:nvPr/>
          </p:nvSpPr>
          <p:spPr>
            <a:xfrm>
              <a:off x="7922520" y="3811680"/>
              <a:ext cx="121680" cy="690120"/>
            </a:xfrm>
            <a:custGeom>
              <a:avLst/>
              <a:gdLst/>
              <a:ahLst/>
              <a:rect l="l" t="t" r="r" b="b"/>
              <a:pathLst>
                <a:path w="281692" h="1586388">
                  <a:moveTo>
                    <a:pt x="281692" y="1586389"/>
                  </a:moveTo>
                  <a:lnTo>
                    <a:pt x="162610" y="1517428"/>
                  </a:lnTo>
                  <a:lnTo>
                    <a:pt x="0" y="0"/>
                  </a:lnTo>
                  <a:lnTo>
                    <a:pt x="118227" y="68485"/>
                  </a:lnTo>
                  <a:lnTo>
                    <a:pt x="281692" y="1586389"/>
                  </a:lnTo>
                  <a:close/>
                </a:path>
              </a:pathLst>
            </a:custGeom>
            <a:solidFill>
              <a:srgbClr val="9ea2b2"/>
            </a:solidFill>
            <a:ln w="0">
              <a:noFill/>
            </a:ln>
          </p:spPr>
          <p:style>
            <a:lnRef idx="0"/>
            <a:fillRef idx="0"/>
            <a:effectRef idx="0"/>
            <a:fontRef idx="minor"/>
          </p:style>
        </p:sp>
        <p:sp>
          <p:nvSpPr>
            <p:cNvPr id="1444" name="CustomShape 9"/>
            <p:cNvSpPr/>
            <p:nvPr/>
          </p:nvSpPr>
          <p:spPr>
            <a:xfrm>
              <a:off x="7886520" y="3832920"/>
              <a:ext cx="121680" cy="689400"/>
            </a:xfrm>
            <a:custGeom>
              <a:avLst/>
              <a:gdLst/>
              <a:ahLst/>
              <a:rect l="l" t="t" r="r" b="b"/>
              <a:pathLst>
                <a:path w="281692" h="1586388">
                  <a:moveTo>
                    <a:pt x="281692" y="1586389"/>
                  </a:moveTo>
                  <a:lnTo>
                    <a:pt x="162610" y="1517428"/>
                  </a:lnTo>
                  <a:lnTo>
                    <a:pt x="0" y="0"/>
                  </a:lnTo>
                  <a:lnTo>
                    <a:pt x="118227" y="68390"/>
                  </a:lnTo>
                  <a:lnTo>
                    <a:pt x="281692" y="1586389"/>
                  </a:lnTo>
                  <a:close/>
                </a:path>
              </a:pathLst>
            </a:custGeom>
            <a:solidFill>
              <a:srgbClr val="b1b4c4"/>
            </a:solidFill>
            <a:ln w="0">
              <a:noFill/>
            </a:ln>
          </p:spPr>
          <p:style>
            <a:lnRef idx="0"/>
            <a:fillRef idx="0"/>
            <a:effectRef idx="0"/>
            <a:fontRef idx="minor"/>
          </p:style>
        </p:sp>
        <p:sp>
          <p:nvSpPr>
            <p:cNvPr id="1445" name="CustomShape 10"/>
            <p:cNvSpPr/>
            <p:nvPr/>
          </p:nvSpPr>
          <p:spPr>
            <a:xfrm>
              <a:off x="7449120" y="3527640"/>
              <a:ext cx="1010880" cy="583920"/>
            </a:xfrm>
            <a:custGeom>
              <a:avLst/>
              <a:gdLst/>
              <a:ahLst/>
              <a:rect l="l" t="t" r="r" b="b"/>
              <a:pathLst>
                <a:path w="2321774" h="1343501">
                  <a:moveTo>
                    <a:pt x="2221415" y="1343501"/>
                  </a:moveTo>
                  <a:lnTo>
                    <a:pt x="0" y="58103"/>
                  </a:lnTo>
                  <a:lnTo>
                    <a:pt x="100360" y="0"/>
                  </a:lnTo>
                  <a:lnTo>
                    <a:pt x="2321775" y="1285399"/>
                  </a:lnTo>
                  <a:lnTo>
                    <a:pt x="2221415" y="1343501"/>
                  </a:lnTo>
                  <a:close/>
                </a:path>
              </a:pathLst>
            </a:custGeom>
            <a:solidFill>
              <a:srgbClr val="d6d8e5"/>
            </a:solidFill>
            <a:ln w="0">
              <a:noFill/>
            </a:ln>
          </p:spPr>
          <p:style>
            <a:lnRef idx="0"/>
            <a:fillRef idx="0"/>
            <a:effectRef idx="0"/>
            <a:fontRef idx="minor"/>
          </p:style>
        </p:sp>
        <p:sp>
          <p:nvSpPr>
            <p:cNvPr id="1446" name="CustomShape 11"/>
            <p:cNvSpPr/>
            <p:nvPr/>
          </p:nvSpPr>
          <p:spPr>
            <a:xfrm>
              <a:off x="7449120" y="3552840"/>
              <a:ext cx="967320" cy="609480"/>
            </a:xfrm>
            <a:custGeom>
              <a:avLst/>
              <a:gdLst/>
              <a:ahLst/>
              <a:rect l="l" t="t" r="r" b="b"/>
              <a:pathLst>
                <a:path w="2221415" h="1401603">
                  <a:moveTo>
                    <a:pt x="2221415" y="1401604"/>
                  </a:moveTo>
                  <a:lnTo>
                    <a:pt x="0" y="116205"/>
                  </a:lnTo>
                  <a:lnTo>
                    <a:pt x="0" y="0"/>
                  </a:lnTo>
                  <a:lnTo>
                    <a:pt x="2221415" y="1285399"/>
                  </a:lnTo>
                  <a:lnTo>
                    <a:pt x="2221415" y="1401604"/>
                  </a:lnTo>
                  <a:close/>
                </a:path>
              </a:pathLst>
            </a:custGeom>
            <a:solidFill>
              <a:srgbClr val="b1b4c4"/>
            </a:solidFill>
            <a:ln w="0">
              <a:noFill/>
            </a:ln>
          </p:spPr>
          <p:style>
            <a:lnRef idx="0"/>
            <a:fillRef idx="0"/>
            <a:effectRef idx="0"/>
            <a:fontRef idx="minor"/>
          </p:style>
        </p:sp>
        <p:sp>
          <p:nvSpPr>
            <p:cNvPr id="1447" name="CustomShape 12"/>
            <p:cNvSpPr/>
            <p:nvPr/>
          </p:nvSpPr>
          <p:spPr>
            <a:xfrm>
              <a:off x="7506360" y="2932560"/>
              <a:ext cx="890280" cy="1141200"/>
            </a:xfrm>
            <a:custGeom>
              <a:avLst/>
              <a:gdLst/>
              <a:ahLst/>
              <a:rect l="l" t="t" r="r" b="b"/>
              <a:pathLst>
                <a:path w="2045689" h="2621660">
                  <a:moveTo>
                    <a:pt x="2045690" y="2621661"/>
                  </a:moveTo>
                  <a:lnTo>
                    <a:pt x="0" y="1437894"/>
                  </a:lnTo>
                  <a:lnTo>
                    <a:pt x="0" y="0"/>
                  </a:lnTo>
                  <a:lnTo>
                    <a:pt x="2045690" y="1183767"/>
                  </a:lnTo>
                  <a:lnTo>
                    <a:pt x="2045690" y="2621661"/>
                  </a:lnTo>
                  <a:close/>
                </a:path>
              </a:pathLst>
            </a:custGeom>
            <a:solidFill>
              <a:srgbClr val="ffffff"/>
            </a:solidFill>
            <a:ln w="0">
              <a:noFill/>
            </a:ln>
          </p:spPr>
          <p:style>
            <a:lnRef idx="0"/>
            <a:fillRef idx="0"/>
            <a:effectRef idx="0"/>
            <a:fontRef idx="minor"/>
          </p:style>
        </p:sp>
        <p:sp>
          <p:nvSpPr>
            <p:cNvPr id="1448" name="CustomShape 13"/>
            <p:cNvSpPr/>
            <p:nvPr/>
          </p:nvSpPr>
          <p:spPr>
            <a:xfrm>
              <a:off x="8417520" y="4086720"/>
              <a:ext cx="43560" cy="75600"/>
            </a:xfrm>
            <a:custGeom>
              <a:avLst/>
              <a:gdLst/>
              <a:ahLst/>
              <a:rect l="l" t="t" r="r" b="b"/>
              <a:pathLst>
                <a:path w="101975" h="176974">
                  <a:moveTo>
                    <a:pt x="101975" y="118015"/>
                  </a:moveTo>
                  <a:lnTo>
                    <a:pt x="0" y="176974"/>
                  </a:lnTo>
                  <a:lnTo>
                    <a:pt x="0" y="58960"/>
                  </a:lnTo>
                  <a:lnTo>
                    <a:pt x="101975" y="0"/>
                  </a:lnTo>
                  <a:lnTo>
                    <a:pt x="101975" y="118015"/>
                  </a:lnTo>
                  <a:close/>
                </a:path>
              </a:pathLst>
            </a:custGeom>
            <a:solidFill>
              <a:srgbClr val="9ea2b2"/>
            </a:solidFill>
            <a:ln w="0">
              <a:noFill/>
            </a:ln>
          </p:spPr>
          <p:style>
            <a:lnRef idx="0"/>
            <a:fillRef idx="0"/>
            <a:effectRef idx="0"/>
            <a:fontRef idx="minor"/>
          </p:style>
        </p:sp>
        <p:sp>
          <p:nvSpPr>
            <p:cNvPr id="1449" name="CustomShape 14"/>
            <p:cNvSpPr/>
            <p:nvPr/>
          </p:nvSpPr>
          <p:spPr>
            <a:xfrm>
              <a:off x="7572600" y="3048120"/>
              <a:ext cx="72000" cy="69480"/>
            </a:xfrm>
            <a:custGeom>
              <a:avLst/>
              <a:gdLst/>
              <a:ahLst/>
              <a:rect l="l" t="t" r="r" b="b"/>
              <a:pathLst>
                <a:path w="169452" h="163353">
                  <a:moveTo>
                    <a:pt x="169453" y="163354"/>
                  </a:moveTo>
                  <a:lnTo>
                    <a:pt x="0" y="65341"/>
                  </a:lnTo>
                  <a:lnTo>
                    <a:pt x="0" y="0"/>
                  </a:lnTo>
                  <a:lnTo>
                    <a:pt x="169453" y="98012"/>
                  </a:lnTo>
                  <a:lnTo>
                    <a:pt x="169453" y="163354"/>
                  </a:lnTo>
                  <a:close/>
                </a:path>
              </a:pathLst>
            </a:custGeom>
            <a:solidFill>
              <a:srgbClr val="d6d8e5"/>
            </a:solidFill>
            <a:ln w="0">
              <a:noFill/>
            </a:ln>
          </p:spPr>
          <p:style>
            <a:lnRef idx="0"/>
            <a:fillRef idx="0"/>
            <a:effectRef idx="0"/>
            <a:fontRef idx="minor"/>
          </p:style>
        </p:sp>
        <p:sp>
          <p:nvSpPr>
            <p:cNvPr id="1450" name="CustomShape 15"/>
            <p:cNvSpPr/>
            <p:nvPr/>
          </p:nvSpPr>
          <p:spPr>
            <a:xfrm>
              <a:off x="7677360" y="3108600"/>
              <a:ext cx="128160" cy="102600"/>
            </a:xfrm>
            <a:custGeom>
              <a:avLst/>
              <a:gdLst/>
              <a:ahLst/>
              <a:rect l="l" t="t" r="r" b="b"/>
              <a:pathLst>
                <a:path w="298038" h="237839">
                  <a:moveTo>
                    <a:pt x="298039" y="237839"/>
                  </a:moveTo>
                  <a:lnTo>
                    <a:pt x="0" y="65437"/>
                  </a:lnTo>
                  <a:lnTo>
                    <a:pt x="0" y="0"/>
                  </a:lnTo>
                  <a:lnTo>
                    <a:pt x="298039" y="172498"/>
                  </a:lnTo>
                  <a:lnTo>
                    <a:pt x="298039" y="237839"/>
                  </a:lnTo>
                  <a:close/>
                </a:path>
              </a:pathLst>
            </a:custGeom>
            <a:solidFill>
              <a:srgbClr val="d6d8e5"/>
            </a:solidFill>
            <a:ln w="0">
              <a:noFill/>
            </a:ln>
          </p:spPr>
          <p:style>
            <a:lnRef idx="0"/>
            <a:fillRef idx="0"/>
            <a:effectRef idx="0"/>
            <a:fontRef idx="minor"/>
          </p:style>
        </p:sp>
        <p:sp>
          <p:nvSpPr>
            <p:cNvPr id="1451" name="CustomShape 16"/>
            <p:cNvSpPr/>
            <p:nvPr/>
          </p:nvSpPr>
          <p:spPr>
            <a:xfrm>
              <a:off x="7572600" y="3101760"/>
              <a:ext cx="72000" cy="69480"/>
            </a:xfrm>
            <a:custGeom>
              <a:avLst/>
              <a:gdLst/>
              <a:ahLst/>
              <a:rect l="l" t="t" r="r" b="b"/>
              <a:pathLst>
                <a:path w="169452" h="163353">
                  <a:moveTo>
                    <a:pt x="169453" y="163354"/>
                  </a:moveTo>
                  <a:lnTo>
                    <a:pt x="0" y="65342"/>
                  </a:lnTo>
                  <a:lnTo>
                    <a:pt x="0" y="0"/>
                  </a:lnTo>
                  <a:lnTo>
                    <a:pt x="169453" y="98012"/>
                  </a:lnTo>
                  <a:lnTo>
                    <a:pt x="169453" y="163354"/>
                  </a:lnTo>
                  <a:close/>
                </a:path>
              </a:pathLst>
            </a:custGeom>
            <a:solidFill>
              <a:srgbClr val="d6d8e5"/>
            </a:solidFill>
            <a:ln w="0">
              <a:noFill/>
            </a:ln>
          </p:spPr>
          <p:style>
            <a:lnRef idx="0"/>
            <a:fillRef idx="0"/>
            <a:effectRef idx="0"/>
            <a:fontRef idx="minor"/>
          </p:style>
        </p:sp>
        <p:sp>
          <p:nvSpPr>
            <p:cNvPr id="1452" name="CustomShape 17"/>
            <p:cNvSpPr/>
            <p:nvPr/>
          </p:nvSpPr>
          <p:spPr>
            <a:xfrm>
              <a:off x="7677360" y="3162600"/>
              <a:ext cx="128160" cy="102600"/>
            </a:xfrm>
            <a:custGeom>
              <a:avLst/>
              <a:gdLst/>
              <a:ahLst/>
              <a:rect l="l" t="t" r="r" b="b"/>
              <a:pathLst>
                <a:path w="298038" h="237839">
                  <a:moveTo>
                    <a:pt x="298039" y="237839"/>
                  </a:moveTo>
                  <a:lnTo>
                    <a:pt x="0" y="65437"/>
                  </a:lnTo>
                  <a:lnTo>
                    <a:pt x="0" y="0"/>
                  </a:lnTo>
                  <a:lnTo>
                    <a:pt x="298039" y="172498"/>
                  </a:lnTo>
                  <a:lnTo>
                    <a:pt x="298039" y="237839"/>
                  </a:lnTo>
                  <a:close/>
                </a:path>
              </a:pathLst>
            </a:custGeom>
            <a:solidFill>
              <a:srgbClr val="d6d8e5"/>
            </a:solidFill>
            <a:ln w="0">
              <a:noFill/>
            </a:ln>
          </p:spPr>
          <p:style>
            <a:lnRef idx="0"/>
            <a:fillRef idx="0"/>
            <a:effectRef idx="0"/>
            <a:fontRef idx="minor"/>
          </p:style>
        </p:sp>
        <p:sp>
          <p:nvSpPr>
            <p:cNvPr id="1453" name="CustomShape 18"/>
            <p:cNvSpPr/>
            <p:nvPr/>
          </p:nvSpPr>
          <p:spPr>
            <a:xfrm>
              <a:off x="7572600" y="3163680"/>
              <a:ext cx="72000" cy="69840"/>
            </a:xfrm>
            <a:custGeom>
              <a:avLst/>
              <a:gdLst/>
              <a:ahLst/>
              <a:rect l="l" t="t" r="r" b="b"/>
              <a:pathLst>
                <a:path w="169452" h="163448">
                  <a:moveTo>
                    <a:pt x="169453" y="163449"/>
                  </a:moveTo>
                  <a:lnTo>
                    <a:pt x="0" y="65437"/>
                  </a:lnTo>
                  <a:lnTo>
                    <a:pt x="0" y="0"/>
                  </a:lnTo>
                  <a:lnTo>
                    <a:pt x="169453" y="98107"/>
                  </a:lnTo>
                  <a:lnTo>
                    <a:pt x="169453" y="163449"/>
                  </a:lnTo>
                  <a:close/>
                </a:path>
              </a:pathLst>
            </a:custGeom>
            <a:solidFill>
              <a:srgbClr val="d6d8e5"/>
            </a:solidFill>
            <a:ln w="0">
              <a:noFill/>
            </a:ln>
          </p:spPr>
          <p:style>
            <a:lnRef idx="0"/>
            <a:fillRef idx="0"/>
            <a:effectRef idx="0"/>
            <a:fontRef idx="minor"/>
          </p:style>
        </p:sp>
        <p:sp>
          <p:nvSpPr>
            <p:cNvPr id="1454" name="CustomShape 19"/>
            <p:cNvSpPr/>
            <p:nvPr/>
          </p:nvSpPr>
          <p:spPr>
            <a:xfrm>
              <a:off x="7677360" y="3224160"/>
              <a:ext cx="128160" cy="102600"/>
            </a:xfrm>
            <a:custGeom>
              <a:avLst/>
              <a:gdLst/>
              <a:ahLst/>
              <a:rect l="l" t="t" r="r" b="b"/>
              <a:pathLst>
                <a:path w="298038" h="237839">
                  <a:moveTo>
                    <a:pt x="298039" y="237839"/>
                  </a:moveTo>
                  <a:lnTo>
                    <a:pt x="0" y="65342"/>
                  </a:lnTo>
                  <a:lnTo>
                    <a:pt x="0" y="0"/>
                  </a:lnTo>
                  <a:lnTo>
                    <a:pt x="298039" y="172498"/>
                  </a:lnTo>
                  <a:lnTo>
                    <a:pt x="298039" y="237839"/>
                  </a:lnTo>
                  <a:close/>
                </a:path>
              </a:pathLst>
            </a:custGeom>
            <a:solidFill>
              <a:srgbClr val="d6d8e5"/>
            </a:solidFill>
            <a:ln w="0">
              <a:noFill/>
            </a:ln>
          </p:spPr>
          <p:style>
            <a:lnRef idx="0"/>
            <a:fillRef idx="0"/>
            <a:effectRef idx="0"/>
            <a:fontRef idx="minor"/>
          </p:style>
        </p:sp>
        <p:sp>
          <p:nvSpPr>
            <p:cNvPr id="1455" name="CustomShape 20"/>
            <p:cNvSpPr/>
            <p:nvPr/>
          </p:nvSpPr>
          <p:spPr>
            <a:xfrm>
              <a:off x="7572600" y="3225600"/>
              <a:ext cx="72000" cy="69840"/>
            </a:xfrm>
            <a:custGeom>
              <a:avLst/>
              <a:gdLst/>
              <a:ahLst/>
              <a:rect l="l" t="t" r="r" b="b"/>
              <a:pathLst>
                <a:path w="169452" h="163449">
                  <a:moveTo>
                    <a:pt x="169453" y="163449"/>
                  </a:moveTo>
                  <a:lnTo>
                    <a:pt x="0" y="65342"/>
                  </a:lnTo>
                  <a:lnTo>
                    <a:pt x="0" y="0"/>
                  </a:lnTo>
                  <a:lnTo>
                    <a:pt x="169453" y="98012"/>
                  </a:lnTo>
                  <a:lnTo>
                    <a:pt x="169453" y="163449"/>
                  </a:lnTo>
                  <a:close/>
                </a:path>
              </a:pathLst>
            </a:custGeom>
            <a:solidFill>
              <a:srgbClr val="d6d8e5"/>
            </a:solidFill>
            <a:ln w="0">
              <a:noFill/>
            </a:ln>
          </p:spPr>
          <p:style>
            <a:lnRef idx="0"/>
            <a:fillRef idx="0"/>
            <a:effectRef idx="0"/>
            <a:fontRef idx="minor"/>
          </p:style>
        </p:sp>
        <p:sp>
          <p:nvSpPr>
            <p:cNvPr id="1456" name="CustomShape 21"/>
            <p:cNvSpPr/>
            <p:nvPr/>
          </p:nvSpPr>
          <p:spPr>
            <a:xfrm>
              <a:off x="7677360" y="3286080"/>
              <a:ext cx="128160" cy="102240"/>
            </a:xfrm>
            <a:custGeom>
              <a:avLst/>
              <a:gdLst/>
              <a:ahLst/>
              <a:rect l="l" t="t" r="r" b="b"/>
              <a:pathLst>
                <a:path w="298038" h="237839">
                  <a:moveTo>
                    <a:pt x="298039" y="237839"/>
                  </a:moveTo>
                  <a:lnTo>
                    <a:pt x="0" y="65342"/>
                  </a:lnTo>
                  <a:lnTo>
                    <a:pt x="0" y="0"/>
                  </a:lnTo>
                  <a:lnTo>
                    <a:pt x="298039" y="172498"/>
                  </a:lnTo>
                  <a:lnTo>
                    <a:pt x="298039" y="237839"/>
                  </a:lnTo>
                  <a:close/>
                </a:path>
              </a:pathLst>
            </a:custGeom>
            <a:solidFill>
              <a:srgbClr val="d6d8e5"/>
            </a:solidFill>
            <a:ln w="0">
              <a:noFill/>
            </a:ln>
          </p:spPr>
          <p:style>
            <a:lnRef idx="0"/>
            <a:fillRef idx="0"/>
            <a:effectRef idx="0"/>
            <a:fontRef idx="minor"/>
          </p:style>
        </p:sp>
        <p:sp>
          <p:nvSpPr>
            <p:cNvPr id="1457" name="CustomShape 22"/>
            <p:cNvSpPr/>
            <p:nvPr/>
          </p:nvSpPr>
          <p:spPr>
            <a:xfrm>
              <a:off x="7903080" y="3260160"/>
              <a:ext cx="87120" cy="118800"/>
            </a:xfrm>
            <a:custGeom>
              <a:avLst/>
              <a:gdLst/>
              <a:ahLst/>
              <a:rect l="l" t="t" r="r" b="b"/>
              <a:pathLst>
                <a:path w="204046" h="276142">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w="0">
              <a:noFill/>
            </a:ln>
          </p:spPr>
          <p:style>
            <a:lnRef idx="0"/>
            <a:fillRef idx="0"/>
            <a:effectRef idx="0"/>
            <a:fontRef idx="minor"/>
          </p:style>
        </p:sp>
        <p:sp>
          <p:nvSpPr>
            <p:cNvPr id="1458" name="CustomShape 23"/>
            <p:cNvSpPr/>
            <p:nvPr/>
          </p:nvSpPr>
          <p:spPr>
            <a:xfrm>
              <a:off x="7982280" y="3278880"/>
              <a:ext cx="85680" cy="111960"/>
            </a:xfrm>
            <a:custGeom>
              <a:avLst/>
              <a:gdLst/>
              <a:ahLst/>
              <a:rect l="l" t="t" r="r" b="b"/>
              <a:pathLst>
                <a:path w="199579" h="260699">
                  <a:moveTo>
                    <a:pt x="199580" y="260699"/>
                  </a:moveTo>
                  <a:lnTo>
                    <a:pt x="0" y="232981"/>
                  </a:lnTo>
                  <a:lnTo>
                    <a:pt x="21859" y="0"/>
                  </a:lnTo>
                  <a:cubicBezTo>
                    <a:pt x="103591" y="56864"/>
                    <a:pt x="171733" y="158972"/>
                    <a:pt x="199580" y="260699"/>
                  </a:cubicBezTo>
                  <a:close/>
                </a:path>
              </a:pathLst>
            </a:custGeom>
            <a:solidFill>
              <a:srgbClr val="f9cb07"/>
            </a:solidFill>
            <a:ln w="0">
              <a:noFill/>
            </a:ln>
          </p:spPr>
          <p:style>
            <a:lnRef idx="0"/>
            <a:fillRef idx="0"/>
            <a:effectRef idx="0"/>
            <a:fontRef idx="minor"/>
          </p:style>
        </p:sp>
        <p:sp>
          <p:nvSpPr>
            <p:cNvPr id="1459" name="CustomShape 24"/>
            <p:cNvSpPr/>
            <p:nvPr/>
          </p:nvSpPr>
          <p:spPr>
            <a:xfrm>
              <a:off x="7982640" y="3380760"/>
              <a:ext cx="91080" cy="118440"/>
            </a:xfrm>
            <a:custGeom>
              <a:avLst/>
              <a:gdLst/>
              <a:ahLst/>
              <a:rect l="l" t="t" r="r" b="b"/>
              <a:pathLst>
                <a:path w="212884" h="276193">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w="0">
              <a:noFill/>
            </a:ln>
          </p:spPr>
          <p:style>
            <a:lnRef idx="0"/>
            <a:fillRef idx="0"/>
            <a:effectRef idx="0"/>
            <a:fontRef idx="minor"/>
          </p:style>
        </p:sp>
        <p:sp>
          <p:nvSpPr>
            <p:cNvPr id="1460" name="CustomShape 25"/>
            <p:cNvSpPr/>
            <p:nvPr/>
          </p:nvSpPr>
          <p:spPr>
            <a:xfrm>
              <a:off x="7889040" y="3277800"/>
              <a:ext cx="125640" cy="221040"/>
            </a:xfrm>
            <a:custGeom>
              <a:avLst/>
              <a:gdLst/>
              <a:ahLst/>
              <a:rect l="l" t="t" r="r" b="b"/>
              <a:pathLst>
                <a:path w="290055" h="509778">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rgbClr val="00b5dd"/>
            </a:solidFill>
            <a:ln w="0">
              <a:noFill/>
            </a:ln>
          </p:spPr>
          <p:style>
            <a:lnRef idx="0"/>
            <a:fillRef idx="0"/>
            <a:effectRef idx="0"/>
            <a:fontRef idx="minor"/>
          </p:style>
        </p:sp>
        <p:sp>
          <p:nvSpPr>
            <p:cNvPr id="1461" name="CustomShape 26"/>
            <p:cNvSpPr/>
            <p:nvPr/>
          </p:nvSpPr>
          <p:spPr>
            <a:xfrm>
              <a:off x="8160120" y="3408840"/>
              <a:ext cx="87120" cy="119160"/>
            </a:xfrm>
            <a:custGeom>
              <a:avLst/>
              <a:gdLst/>
              <a:ahLst/>
              <a:rect l="l" t="t" r="r" b="b"/>
              <a:pathLst>
                <a:path w="204331" h="276159">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w="0">
              <a:noFill/>
            </a:ln>
          </p:spPr>
          <p:style>
            <a:lnRef idx="0"/>
            <a:fillRef idx="0"/>
            <a:effectRef idx="0"/>
            <a:fontRef idx="minor"/>
          </p:style>
        </p:sp>
        <p:sp>
          <p:nvSpPr>
            <p:cNvPr id="1462" name="CustomShape 27"/>
            <p:cNvSpPr/>
            <p:nvPr/>
          </p:nvSpPr>
          <p:spPr>
            <a:xfrm>
              <a:off x="8239680" y="3427560"/>
              <a:ext cx="85320" cy="112320"/>
            </a:xfrm>
            <a:custGeom>
              <a:avLst/>
              <a:gdLst/>
              <a:ahLst/>
              <a:rect l="l" t="t" r="r" b="b"/>
              <a:pathLst>
                <a:path w="199579" h="260603">
                  <a:moveTo>
                    <a:pt x="199580" y="260604"/>
                  </a:moveTo>
                  <a:lnTo>
                    <a:pt x="0" y="232981"/>
                  </a:lnTo>
                  <a:lnTo>
                    <a:pt x="21859" y="0"/>
                  </a:lnTo>
                  <a:cubicBezTo>
                    <a:pt x="103591" y="56769"/>
                    <a:pt x="171638" y="158877"/>
                    <a:pt x="199580" y="260604"/>
                  </a:cubicBezTo>
                  <a:close/>
                </a:path>
              </a:pathLst>
            </a:custGeom>
            <a:solidFill>
              <a:srgbClr val="1b96ea"/>
            </a:solidFill>
            <a:ln w="0">
              <a:noFill/>
            </a:ln>
          </p:spPr>
          <p:style>
            <a:lnRef idx="0"/>
            <a:fillRef idx="0"/>
            <a:effectRef idx="0"/>
            <a:fontRef idx="minor"/>
          </p:style>
        </p:sp>
        <p:sp>
          <p:nvSpPr>
            <p:cNvPr id="1463" name="CustomShape 28"/>
            <p:cNvSpPr/>
            <p:nvPr/>
          </p:nvSpPr>
          <p:spPr>
            <a:xfrm>
              <a:off x="8239680" y="3529080"/>
              <a:ext cx="91440" cy="119160"/>
            </a:xfrm>
            <a:custGeom>
              <a:avLst/>
              <a:gdLst/>
              <a:ahLst/>
              <a:rect l="l" t="t" r="r" b="b"/>
              <a:pathLst>
                <a:path w="213550" h="276118">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rgbClr val="00b5dd"/>
            </a:solidFill>
            <a:ln w="0">
              <a:noFill/>
            </a:ln>
          </p:spPr>
          <p:style>
            <a:lnRef idx="0"/>
            <a:fillRef idx="0"/>
            <a:effectRef idx="0"/>
            <a:fontRef idx="minor"/>
          </p:style>
        </p:sp>
        <p:sp>
          <p:nvSpPr>
            <p:cNvPr id="1464" name="CustomShape 29"/>
            <p:cNvSpPr/>
            <p:nvPr/>
          </p:nvSpPr>
          <p:spPr>
            <a:xfrm>
              <a:off x="8146440" y="3427200"/>
              <a:ext cx="124920" cy="220320"/>
            </a:xfrm>
            <a:custGeom>
              <a:avLst/>
              <a:gdLst/>
              <a:ahLst/>
              <a:rect l="l" t="t" r="r" b="b"/>
              <a:pathLst>
                <a:path w="290055" h="509682">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w="0">
              <a:noFill/>
            </a:ln>
          </p:spPr>
          <p:style>
            <a:lnRef idx="0"/>
            <a:fillRef idx="0"/>
            <a:effectRef idx="0"/>
            <a:fontRef idx="minor"/>
          </p:style>
        </p:sp>
        <p:sp>
          <p:nvSpPr>
            <p:cNvPr id="1465" name="CustomShape 30"/>
            <p:cNvSpPr/>
            <p:nvPr/>
          </p:nvSpPr>
          <p:spPr>
            <a:xfrm>
              <a:off x="7903080" y="3678840"/>
              <a:ext cx="421920" cy="155160"/>
            </a:xfrm>
            <a:custGeom>
              <a:avLst/>
              <a:gdLst/>
              <a:ahLst/>
              <a:rect l="l" t="t" r="r" b="b"/>
              <a:pathLst>
                <a:path w="971477" h="359289">
                  <a:moveTo>
                    <a:pt x="0" y="102961"/>
                  </a:moveTo>
                  <a:cubicBezTo>
                    <a:pt x="0" y="102961"/>
                    <a:pt x="144553" y="-173264"/>
                    <a:pt x="511684" y="179161"/>
                  </a:cubicBezTo>
                  <a:cubicBezTo>
                    <a:pt x="878815" y="531586"/>
                    <a:pt x="971477" y="258218"/>
                    <a:pt x="971477" y="258218"/>
                  </a:cubicBezTo>
                </a:path>
              </a:pathLst>
            </a:custGeom>
            <a:noFill/>
            <a:ln w="13320">
              <a:solidFill>
                <a:srgbClr val="d6d8e5"/>
              </a:solidFill>
              <a:miter/>
            </a:ln>
          </p:spPr>
          <p:style>
            <a:lnRef idx="0"/>
            <a:fillRef idx="0"/>
            <a:effectRef idx="0"/>
            <a:fontRef idx="minor"/>
          </p:style>
        </p:sp>
        <p:sp>
          <p:nvSpPr>
            <p:cNvPr id="1466" name="CustomShape 31"/>
            <p:cNvSpPr/>
            <p:nvPr/>
          </p:nvSpPr>
          <p:spPr>
            <a:xfrm rot="19798200">
              <a:off x="8026560" y="3673080"/>
              <a:ext cx="20520" cy="36360"/>
            </a:xfrm>
            <a:custGeom>
              <a:avLst/>
              <a:gdLst/>
              <a:ahLst/>
              <a:rect l="l" t="t" r="r" b="b"/>
              <a:pathLst>
                <a:path w="49989" h="86677">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w="0">
              <a:noFill/>
            </a:ln>
          </p:spPr>
          <p:style>
            <a:lnRef idx="0"/>
            <a:fillRef idx="0"/>
            <a:effectRef idx="0"/>
            <a:fontRef idx="minor"/>
          </p:style>
        </p:sp>
        <p:sp>
          <p:nvSpPr>
            <p:cNvPr id="1467" name="CustomShape 32"/>
            <p:cNvSpPr/>
            <p:nvPr/>
          </p:nvSpPr>
          <p:spPr>
            <a:xfrm rot="19798200">
              <a:off x="7913520" y="3673080"/>
              <a:ext cx="20880" cy="36720"/>
            </a:xfrm>
            <a:custGeom>
              <a:avLst/>
              <a:gdLst/>
              <a:ahLst/>
              <a:rect l="l" t="t" r="r" b="b"/>
              <a:pathLst>
                <a:path w="49989" h="86677">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w="0">
              <a:noFill/>
            </a:ln>
          </p:spPr>
          <p:style>
            <a:lnRef idx="0"/>
            <a:fillRef idx="0"/>
            <a:effectRef idx="0"/>
            <a:fontRef idx="minor"/>
          </p:style>
        </p:sp>
        <p:sp>
          <p:nvSpPr>
            <p:cNvPr id="1468" name="CustomShape 33"/>
            <p:cNvSpPr/>
            <p:nvPr/>
          </p:nvSpPr>
          <p:spPr>
            <a:xfrm rot="19810200">
              <a:off x="8154360" y="3768840"/>
              <a:ext cx="20160" cy="36000"/>
            </a:xfrm>
            <a:custGeom>
              <a:avLst/>
              <a:gdLst/>
              <a:ahLst/>
              <a:rect l="l" t="t" r="r" b="b"/>
              <a:pathLst>
                <a:path w="50162" h="86976">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w="0">
              <a:noFill/>
            </a:ln>
          </p:spPr>
          <p:style>
            <a:lnRef idx="0"/>
            <a:fillRef idx="0"/>
            <a:effectRef idx="0"/>
            <a:fontRef idx="minor"/>
          </p:style>
        </p:sp>
        <p:sp>
          <p:nvSpPr>
            <p:cNvPr id="1469" name="CustomShape 34"/>
            <p:cNvSpPr/>
            <p:nvPr/>
          </p:nvSpPr>
          <p:spPr>
            <a:xfrm rot="19798200">
              <a:off x="8283960" y="3806280"/>
              <a:ext cx="20160" cy="36720"/>
            </a:xfrm>
            <a:custGeom>
              <a:avLst/>
              <a:gdLst/>
              <a:ahLst/>
              <a:rect l="l" t="t" r="r" b="b"/>
              <a:pathLst>
                <a:path w="49989" h="86677">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w="0">
              <a:noFill/>
            </a:ln>
          </p:spPr>
          <p:style>
            <a:lnRef idx="0"/>
            <a:fillRef idx="0"/>
            <a:effectRef idx="0"/>
            <a:fontRef idx="minor"/>
          </p:style>
        </p:sp>
        <p:sp>
          <p:nvSpPr>
            <p:cNvPr id="1470" name="CustomShape 35"/>
            <p:cNvSpPr/>
            <p:nvPr/>
          </p:nvSpPr>
          <p:spPr>
            <a:xfrm>
              <a:off x="7572600" y="3450240"/>
              <a:ext cx="23760" cy="101160"/>
            </a:xfrm>
            <a:custGeom>
              <a:avLst/>
              <a:gdLst/>
              <a:ahLst/>
              <a:rect l="l" t="t" r="r" b="b"/>
              <a:pathLst>
                <a:path w="57973" h="235172">
                  <a:moveTo>
                    <a:pt x="57973" y="235172"/>
                  </a:moveTo>
                  <a:lnTo>
                    <a:pt x="0" y="201549"/>
                  </a:lnTo>
                  <a:lnTo>
                    <a:pt x="0" y="0"/>
                  </a:lnTo>
                  <a:lnTo>
                    <a:pt x="57973" y="33623"/>
                  </a:lnTo>
                  <a:lnTo>
                    <a:pt x="57973" y="235172"/>
                  </a:lnTo>
                  <a:close/>
                </a:path>
              </a:pathLst>
            </a:custGeom>
            <a:solidFill>
              <a:srgbClr val="d6d8e5"/>
            </a:solidFill>
            <a:ln w="0">
              <a:noFill/>
            </a:ln>
          </p:spPr>
          <p:style>
            <a:lnRef idx="0"/>
            <a:fillRef idx="0"/>
            <a:effectRef idx="0"/>
            <a:fontRef idx="minor"/>
          </p:style>
        </p:sp>
        <p:sp>
          <p:nvSpPr>
            <p:cNvPr id="1471" name="CustomShape 36"/>
            <p:cNvSpPr/>
            <p:nvPr/>
          </p:nvSpPr>
          <p:spPr>
            <a:xfrm>
              <a:off x="7642080" y="3459600"/>
              <a:ext cx="23760" cy="131760"/>
            </a:xfrm>
            <a:custGeom>
              <a:avLst/>
              <a:gdLst/>
              <a:ahLst/>
              <a:rect l="l" t="t" r="r" b="b"/>
              <a:pathLst>
                <a:path w="58068" h="305942">
                  <a:moveTo>
                    <a:pt x="58068" y="305943"/>
                  </a:moveTo>
                  <a:lnTo>
                    <a:pt x="0" y="272320"/>
                  </a:lnTo>
                  <a:lnTo>
                    <a:pt x="0" y="0"/>
                  </a:lnTo>
                  <a:lnTo>
                    <a:pt x="58068" y="33623"/>
                  </a:lnTo>
                  <a:lnTo>
                    <a:pt x="58068" y="305943"/>
                  </a:lnTo>
                  <a:close/>
                </a:path>
              </a:pathLst>
            </a:custGeom>
            <a:solidFill>
              <a:srgbClr val="d6d8e5"/>
            </a:solidFill>
            <a:ln w="0">
              <a:noFill/>
            </a:ln>
          </p:spPr>
          <p:style>
            <a:lnRef idx="0"/>
            <a:fillRef idx="0"/>
            <a:effectRef idx="0"/>
            <a:fontRef idx="minor"/>
          </p:style>
        </p:sp>
        <p:sp>
          <p:nvSpPr>
            <p:cNvPr id="1472" name="CustomShape 37"/>
            <p:cNvSpPr/>
            <p:nvPr/>
          </p:nvSpPr>
          <p:spPr>
            <a:xfrm>
              <a:off x="7712280" y="3448800"/>
              <a:ext cx="23760" cy="183240"/>
            </a:xfrm>
            <a:custGeom>
              <a:avLst/>
              <a:gdLst/>
              <a:ahLst/>
              <a:rect l="l" t="t" r="r" b="b"/>
              <a:pathLst>
                <a:path w="58067" h="423862">
                  <a:moveTo>
                    <a:pt x="58068" y="423863"/>
                  </a:moveTo>
                  <a:lnTo>
                    <a:pt x="0" y="390335"/>
                  </a:lnTo>
                  <a:lnTo>
                    <a:pt x="0" y="0"/>
                  </a:lnTo>
                  <a:lnTo>
                    <a:pt x="58068" y="33528"/>
                  </a:lnTo>
                  <a:lnTo>
                    <a:pt x="58068" y="423863"/>
                  </a:lnTo>
                  <a:close/>
                </a:path>
              </a:pathLst>
            </a:custGeom>
            <a:solidFill>
              <a:srgbClr val="d6d8e5"/>
            </a:solidFill>
            <a:ln w="0">
              <a:noFill/>
            </a:ln>
          </p:spPr>
          <p:style>
            <a:lnRef idx="0"/>
            <a:fillRef idx="0"/>
            <a:effectRef idx="0"/>
            <a:fontRef idx="minor"/>
          </p:style>
        </p:sp>
        <p:sp>
          <p:nvSpPr>
            <p:cNvPr id="1473" name="CustomShape 38"/>
            <p:cNvSpPr/>
            <p:nvPr/>
          </p:nvSpPr>
          <p:spPr>
            <a:xfrm>
              <a:off x="7781760" y="3448080"/>
              <a:ext cx="23760" cy="224640"/>
            </a:xfrm>
            <a:custGeom>
              <a:avLst/>
              <a:gdLst/>
              <a:ahLst/>
              <a:rect l="l" t="t" r="r" b="b"/>
              <a:pathLst>
                <a:path w="58068" h="518255">
                  <a:moveTo>
                    <a:pt x="58068" y="518255"/>
                  </a:moveTo>
                  <a:lnTo>
                    <a:pt x="0" y="484727"/>
                  </a:lnTo>
                  <a:lnTo>
                    <a:pt x="0" y="0"/>
                  </a:lnTo>
                  <a:lnTo>
                    <a:pt x="58068" y="33528"/>
                  </a:lnTo>
                  <a:lnTo>
                    <a:pt x="58068" y="518255"/>
                  </a:lnTo>
                  <a:close/>
                </a:path>
              </a:pathLst>
            </a:custGeom>
            <a:solidFill>
              <a:srgbClr val="d6d8e5"/>
            </a:solidFill>
            <a:ln w="0">
              <a:noFill/>
            </a:ln>
          </p:spPr>
          <p:style>
            <a:lnRef idx="0"/>
            <a:fillRef idx="0"/>
            <a:effectRef idx="0"/>
            <a:fontRef idx="minor"/>
          </p:style>
        </p:sp>
        <p:sp>
          <p:nvSpPr>
            <p:cNvPr id="1474" name="CustomShape 39"/>
            <p:cNvSpPr/>
            <p:nvPr/>
          </p:nvSpPr>
          <p:spPr>
            <a:xfrm>
              <a:off x="8002440" y="4457880"/>
              <a:ext cx="41760" cy="64440"/>
            </a:xfrm>
            <a:custGeom>
              <a:avLst/>
              <a:gdLst/>
              <a:ahLst/>
              <a:rect l="l" t="t" r="r" b="b"/>
              <a:pathLst>
                <a:path w="99124" h="151542">
                  <a:moveTo>
                    <a:pt x="16347" y="151543"/>
                  </a:moveTo>
                  <a:lnTo>
                    <a:pt x="99124" y="104204"/>
                  </a:lnTo>
                  <a:lnTo>
                    <a:pt x="0" y="0"/>
                  </a:lnTo>
                  <a:lnTo>
                    <a:pt x="16347" y="151543"/>
                  </a:lnTo>
                  <a:close/>
                </a:path>
              </a:pathLst>
            </a:custGeom>
            <a:solidFill>
              <a:srgbClr val="9ea2b2"/>
            </a:solidFill>
            <a:ln w="0">
              <a:noFill/>
            </a:ln>
          </p:spPr>
          <p:style>
            <a:lnRef idx="0"/>
            <a:fillRef idx="0"/>
            <a:effectRef idx="0"/>
            <a:fontRef idx="minor"/>
          </p:style>
        </p:sp>
        <p:sp>
          <p:nvSpPr>
            <p:cNvPr id="1475" name="CustomShape 40"/>
            <p:cNvSpPr/>
            <p:nvPr/>
          </p:nvSpPr>
          <p:spPr>
            <a:xfrm>
              <a:off x="7712280" y="4291920"/>
              <a:ext cx="28800" cy="57960"/>
            </a:xfrm>
            <a:custGeom>
              <a:avLst/>
              <a:gdLst/>
              <a:ahLst/>
              <a:rect l="l" t="t" r="r" b="b"/>
              <a:pathLst>
                <a:path w="69282" h="136588">
                  <a:moveTo>
                    <a:pt x="0" y="136588"/>
                  </a:moveTo>
                  <a:lnTo>
                    <a:pt x="69283" y="98298"/>
                  </a:lnTo>
                  <a:lnTo>
                    <a:pt x="42672" y="0"/>
                  </a:lnTo>
                  <a:lnTo>
                    <a:pt x="0" y="136588"/>
                  </a:lnTo>
                  <a:close/>
                </a:path>
              </a:pathLst>
            </a:custGeom>
            <a:solidFill>
              <a:srgbClr val="9ea2b2"/>
            </a:solidFill>
            <a:ln w="0">
              <a:noFill/>
            </a:ln>
          </p:spPr>
          <p:style>
            <a:lnRef idx="0"/>
            <a:fillRef idx="0"/>
            <a:effectRef idx="0"/>
            <a:fontRef idx="minor"/>
          </p:style>
        </p:sp>
        <p:grpSp>
          <p:nvGrpSpPr>
            <p:cNvPr id="1476" name="Group 41"/>
            <p:cNvGrpSpPr/>
            <p:nvPr/>
          </p:nvGrpSpPr>
          <p:grpSpPr>
            <a:xfrm>
              <a:off x="7025760" y="4621320"/>
              <a:ext cx="324360" cy="223200"/>
              <a:chOff x="7025760" y="4621320"/>
              <a:chExt cx="324360" cy="223200"/>
            </a:xfrm>
          </p:grpSpPr>
          <p:sp>
            <p:nvSpPr>
              <p:cNvPr id="1477" name="CustomShape 42"/>
              <p:cNvSpPr/>
              <p:nvPr/>
            </p:nvSpPr>
            <p:spPr>
              <a:xfrm>
                <a:off x="7025760" y="4678560"/>
                <a:ext cx="288360" cy="1659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30000"/>
                </a:srgbClr>
              </a:solidFill>
              <a:ln w="0">
                <a:noFill/>
              </a:ln>
            </p:spPr>
            <p:style>
              <a:lnRef idx="0"/>
              <a:fillRef idx="0"/>
              <a:effectRef idx="0"/>
              <a:fontRef idx="minor"/>
            </p:style>
          </p:sp>
          <p:sp>
            <p:nvSpPr>
              <p:cNvPr id="1478" name="CustomShape 43"/>
              <p:cNvSpPr/>
              <p:nvPr/>
            </p:nvSpPr>
            <p:spPr>
              <a:xfrm>
                <a:off x="7061760" y="4656960"/>
                <a:ext cx="288000" cy="16632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1479" name="CustomShape 44"/>
              <p:cNvSpPr/>
              <p:nvPr/>
            </p:nvSpPr>
            <p:spPr>
              <a:xfrm>
                <a:off x="7061760" y="4703760"/>
                <a:ext cx="27360" cy="36720"/>
              </a:xfrm>
              <a:custGeom>
                <a:avLst/>
                <a:gdLst/>
                <a:ahLst/>
                <a:rect l="l" t="t" r="r" b="b"/>
                <a:pathLst>
                  <a:path w="65671" h="87534">
                    <a:moveTo>
                      <a:pt x="0" y="87534"/>
                    </a:moveTo>
                    <a:lnTo>
                      <a:pt x="0" y="0"/>
                    </a:lnTo>
                    <a:lnTo>
                      <a:pt x="65671" y="58579"/>
                    </a:lnTo>
                    <a:lnTo>
                      <a:pt x="0" y="87534"/>
                    </a:lnTo>
                    <a:close/>
                  </a:path>
                </a:pathLst>
              </a:custGeom>
              <a:solidFill>
                <a:srgbClr val="dd990e"/>
              </a:solidFill>
              <a:ln w="0">
                <a:noFill/>
              </a:ln>
            </p:spPr>
            <p:style>
              <a:lnRef idx="0"/>
              <a:fillRef idx="0"/>
              <a:effectRef idx="0"/>
              <a:fontRef idx="minor"/>
            </p:style>
          </p:sp>
          <p:sp>
            <p:nvSpPr>
              <p:cNvPr id="1480" name="CustomShape 45"/>
              <p:cNvSpPr/>
              <p:nvPr/>
            </p:nvSpPr>
            <p:spPr>
              <a:xfrm>
                <a:off x="7329600" y="4705200"/>
                <a:ext cx="20520" cy="49680"/>
              </a:xfrm>
              <a:custGeom>
                <a:avLst/>
                <a:gdLst/>
                <a:ahLst/>
                <a:rect l="l" t="t" r="r" b="b"/>
                <a:pathLst>
                  <a:path w="50084" h="118109">
                    <a:moveTo>
                      <a:pt x="50085" y="0"/>
                    </a:moveTo>
                    <a:lnTo>
                      <a:pt x="50085" y="82391"/>
                    </a:lnTo>
                    <a:lnTo>
                      <a:pt x="16442" y="118110"/>
                    </a:lnTo>
                    <a:lnTo>
                      <a:pt x="0" y="23717"/>
                    </a:lnTo>
                    <a:lnTo>
                      <a:pt x="50085" y="0"/>
                    </a:lnTo>
                    <a:close/>
                  </a:path>
                </a:pathLst>
              </a:custGeom>
              <a:solidFill>
                <a:srgbClr val="dd990e"/>
              </a:solidFill>
              <a:ln w="0">
                <a:noFill/>
              </a:ln>
            </p:spPr>
            <p:style>
              <a:lnRef idx="0"/>
              <a:fillRef idx="0"/>
              <a:effectRef idx="0"/>
              <a:fontRef idx="minor"/>
            </p:style>
          </p:sp>
          <p:sp>
            <p:nvSpPr>
              <p:cNvPr id="1481" name="CustomShape 46"/>
              <p:cNvSpPr/>
              <p:nvPr/>
            </p:nvSpPr>
            <p:spPr>
              <a:xfrm>
                <a:off x="7061760" y="4621320"/>
                <a:ext cx="288000" cy="16632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1482" name="CustomShape 47"/>
              <p:cNvSpPr/>
              <p:nvPr/>
            </p:nvSpPr>
            <p:spPr>
              <a:xfrm>
                <a:off x="7102800" y="4643640"/>
                <a:ext cx="206280" cy="118800"/>
              </a:xfrm>
              <a:custGeom>
                <a:avLst/>
                <a:gdLst/>
                <a:ahLst/>
                <a:rect l="l" t="t" r="r" b="b"/>
                <a:pathLst>
                  <a:path w="475691" h="275248">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w="0">
                <a:noFill/>
              </a:ln>
            </p:spPr>
            <p:style>
              <a:lnRef idx="0"/>
              <a:fillRef idx="0"/>
              <a:effectRef idx="0"/>
              <a:fontRef idx="minor"/>
            </p:style>
          </p:sp>
          <p:sp>
            <p:nvSpPr>
              <p:cNvPr id="1483" name="CustomShape 48"/>
              <p:cNvSpPr/>
              <p:nvPr/>
            </p:nvSpPr>
            <p:spPr>
              <a:xfrm>
                <a:off x="7102800" y="4651200"/>
                <a:ext cx="205920" cy="111240"/>
              </a:xfrm>
              <a:custGeom>
                <a:avLst/>
                <a:gdLst/>
                <a:ahLst/>
                <a:rect l="l" t="t" r="r" b="b"/>
                <a:pathLst>
                  <a:path w="474809" h="258770">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w="0">
                <a:noFill/>
              </a:ln>
            </p:spPr>
            <p:style>
              <a:lnRef idx="0"/>
              <a:fillRef idx="0"/>
              <a:effectRef idx="0"/>
              <a:fontRef idx="minor"/>
            </p:style>
          </p:sp>
          <p:sp>
            <p:nvSpPr>
              <p:cNvPr id="1484" name="CustomShape 49"/>
              <p:cNvSpPr/>
              <p:nvPr/>
            </p:nvSpPr>
            <p:spPr>
              <a:xfrm>
                <a:off x="7156080" y="4677840"/>
                <a:ext cx="95040" cy="59040"/>
              </a:xfrm>
              <a:custGeom>
                <a:avLst/>
                <a:gdLst/>
                <a:ahLst/>
                <a:rect l="l" t="t" r="r" b="b"/>
                <a:pathLst>
                  <a:path w="221040" h="139064">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w="0">
                <a:noFill/>
              </a:ln>
            </p:spPr>
            <p:style>
              <a:lnRef idx="0"/>
              <a:fillRef idx="0"/>
              <a:effectRef idx="0"/>
              <a:fontRef idx="minor"/>
            </p:style>
          </p:sp>
          <p:sp>
            <p:nvSpPr>
              <p:cNvPr id="1485" name="CustomShape 50"/>
              <p:cNvSpPr/>
              <p:nvPr/>
            </p:nvSpPr>
            <p:spPr>
              <a:xfrm>
                <a:off x="7196040" y="4723200"/>
                <a:ext cx="5040" cy="6480"/>
              </a:xfrm>
              <a:custGeom>
                <a:avLst/>
                <a:gdLst/>
                <a:ahLst/>
                <a:rect l="l" t="t" r="r" b="b"/>
                <a:pathLst>
                  <a:path w="14635" h="19050">
                    <a:moveTo>
                      <a:pt x="0" y="12859"/>
                    </a:moveTo>
                    <a:cubicBezTo>
                      <a:pt x="0" y="12002"/>
                      <a:pt x="0" y="0"/>
                      <a:pt x="0" y="0"/>
                    </a:cubicBezTo>
                    <a:lnTo>
                      <a:pt x="14636" y="9525"/>
                    </a:lnTo>
                    <a:lnTo>
                      <a:pt x="8268" y="19050"/>
                    </a:lnTo>
                    <a:close/>
                  </a:path>
                </a:pathLst>
              </a:custGeom>
              <a:solidFill>
                <a:srgbClr val="cc8b09"/>
              </a:solidFill>
              <a:ln w="0">
                <a:noFill/>
              </a:ln>
            </p:spPr>
            <p:style>
              <a:lnRef idx="0"/>
              <a:fillRef idx="0"/>
              <a:effectRef idx="0"/>
              <a:fontRef idx="minor"/>
            </p:style>
          </p:sp>
          <p:sp>
            <p:nvSpPr>
              <p:cNvPr id="1486" name="CustomShape 51"/>
              <p:cNvSpPr/>
              <p:nvPr/>
            </p:nvSpPr>
            <p:spPr>
              <a:xfrm>
                <a:off x="7238160" y="4727160"/>
                <a:ext cx="12240" cy="4680"/>
              </a:xfrm>
              <a:custGeom>
                <a:avLst/>
                <a:gdLst/>
                <a:ahLst/>
                <a:rect l="l" t="t" r="r" b="b"/>
                <a:pathLst>
                  <a:path w="31647" h="14763">
                    <a:moveTo>
                      <a:pt x="31648" y="12859"/>
                    </a:moveTo>
                    <a:lnTo>
                      <a:pt x="31648" y="0"/>
                    </a:lnTo>
                    <a:lnTo>
                      <a:pt x="0" y="2381"/>
                    </a:lnTo>
                    <a:lnTo>
                      <a:pt x="18152" y="14764"/>
                    </a:lnTo>
                    <a:lnTo>
                      <a:pt x="31648" y="12859"/>
                    </a:lnTo>
                    <a:close/>
                  </a:path>
                </a:pathLst>
              </a:custGeom>
              <a:solidFill>
                <a:srgbClr val="cc8b09"/>
              </a:solidFill>
              <a:ln w="0">
                <a:noFill/>
              </a:ln>
            </p:spPr>
            <p:style>
              <a:lnRef idx="0"/>
              <a:fillRef idx="0"/>
              <a:effectRef idx="0"/>
              <a:fontRef idx="minor"/>
            </p:style>
          </p:sp>
          <p:sp>
            <p:nvSpPr>
              <p:cNvPr id="1487" name="CustomShape 52"/>
              <p:cNvSpPr/>
              <p:nvPr/>
            </p:nvSpPr>
            <p:spPr>
              <a:xfrm>
                <a:off x="7242480" y="4705560"/>
                <a:ext cx="9000" cy="4680"/>
              </a:xfrm>
              <a:custGeom>
                <a:avLst/>
                <a:gdLst/>
                <a:ahLst/>
                <a:rect l="l" t="t" r="r" b="b"/>
                <a:pathLst>
                  <a:path w="23664" h="13049">
                    <a:moveTo>
                      <a:pt x="23664" y="13049"/>
                    </a:moveTo>
                    <a:lnTo>
                      <a:pt x="23664" y="0"/>
                    </a:lnTo>
                    <a:lnTo>
                      <a:pt x="0" y="8572"/>
                    </a:lnTo>
                    <a:lnTo>
                      <a:pt x="23664" y="13049"/>
                    </a:lnTo>
                    <a:close/>
                  </a:path>
                </a:pathLst>
              </a:custGeom>
              <a:solidFill>
                <a:srgbClr val="cc8b09"/>
              </a:solidFill>
              <a:ln w="0">
                <a:noFill/>
              </a:ln>
            </p:spPr>
            <p:style>
              <a:lnRef idx="0"/>
              <a:fillRef idx="0"/>
              <a:effectRef idx="0"/>
              <a:fontRef idx="minor"/>
            </p:style>
          </p:sp>
          <p:sp>
            <p:nvSpPr>
              <p:cNvPr id="1488" name="CustomShape 53"/>
              <p:cNvSpPr/>
              <p:nvPr/>
            </p:nvSpPr>
            <p:spPr>
              <a:xfrm>
                <a:off x="7210080" y="4708080"/>
                <a:ext cx="14040" cy="9360"/>
              </a:xfrm>
              <a:custGeom>
                <a:avLst/>
                <a:gdLst/>
                <a:ahLst/>
                <a:rect l="l" t="t" r="r" b="b"/>
                <a:pathLst>
                  <a:path w="35639" h="24669">
                    <a:moveTo>
                      <a:pt x="0" y="7525"/>
                    </a:moveTo>
                    <a:lnTo>
                      <a:pt x="7888" y="0"/>
                    </a:lnTo>
                    <a:lnTo>
                      <a:pt x="35639" y="19050"/>
                    </a:lnTo>
                    <a:lnTo>
                      <a:pt x="33928" y="24670"/>
                    </a:lnTo>
                    <a:cubicBezTo>
                      <a:pt x="33928" y="24670"/>
                      <a:pt x="13210" y="15907"/>
                      <a:pt x="12545" y="15145"/>
                    </a:cubicBezTo>
                    <a:close/>
                  </a:path>
                </a:pathLst>
              </a:custGeom>
              <a:solidFill>
                <a:srgbClr val="cc8b09"/>
              </a:solidFill>
              <a:ln w="0">
                <a:noFill/>
              </a:ln>
            </p:spPr>
            <p:style>
              <a:lnRef idx="0"/>
              <a:fillRef idx="0"/>
              <a:effectRef idx="0"/>
              <a:fontRef idx="minor"/>
            </p:style>
          </p:sp>
          <p:sp>
            <p:nvSpPr>
              <p:cNvPr id="1489" name="CustomShape 54"/>
              <p:cNvSpPr/>
              <p:nvPr/>
            </p:nvSpPr>
            <p:spPr>
              <a:xfrm>
                <a:off x="7178400" y="4690080"/>
                <a:ext cx="18000" cy="11160"/>
              </a:xfrm>
              <a:custGeom>
                <a:avLst/>
                <a:gdLst/>
                <a:ahLst/>
                <a:rect l="l" t="t" r="r" b="b"/>
                <a:pathLst>
                  <a:path w="44382" h="29241">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w="0">
                <a:noFill/>
              </a:ln>
            </p:spPr>
            <p:style>
              <a:lnRef idx="0"/>
              <a:fillRef idx="0"/>
              <a:effectRef idx="0"/>
              <a:fontRef idx="minor"/>
            </p:style>
          </p:sp>
          <p:sp>
            <p:nvSpPr>
              <p:cNvPr id="1490" name="CustomShape 55"/>
              <p:cNvSpPr/>
              <p:nvPr/>
            </p:nvSpPr>
            <p:spPr>
              <a:xfrm>
                <a:off x="7196040" y="4680000"/>
                <a:ext cx="7920" cy="6480"/>
              </a:xfrm>
              <a:custGeom>
                <a:avLst/>
                <a:gdLst/>
                <a:ahLst/>
                <a:rect l="l" t="t" r="r" b="b"/>
                <a:pathLst>
                  <a:path w="20623" h="18383">
                    <a:moveTo>
                      <a:pt x="20623" y="18383"/>
                    </a:moveTo>
                    <a:lnTo>
                      <a:pt x="20623" y="5525"/>
                    </a:lnTo>
                    <a:lnTo>
                      <a:pt x="3706" y="0"/>
                    </a:lnTo>
                    <a:lnTo>
                      <a:pt x="0" y="10096"/>
                    </a:lnTo>
                    <a:lnTo>
                      <a:pt x="950" y="14764"/>
                    </a:lnTo>
                    <a:lnTo>
                      <a:pt x="20623" y="18383"/>
                    </a:lnTo>
                    <a:close/>
                  </a:path>
                </a:pathLst>
              </a:custGeom>
              <a:solidFill>
                <a:srgbClr val="cc8b09"/>
              </a:solidFill>
              <a:ln w="0">
                <a:noFill/>
              </a:ln>
            </p:spPr>
            <p:style>
              <a:lnRef idx="0"/>
              <a:fillRef idx="0"/>
              <a:effectRef idx="0"/>
              <a:fontRef idx="minor"/>
            </p:style>
          </p:sp>
          <p:sp>
            <p:nvSpPr>
              <p:cNvPr id="1491" name="CustomShape 56"/>
              <p:cNvSpPr/>
              <p:nvPr/>
            </p:nvSpPr>
            <p:spPr>
              <a:xfrm>
                <a:off x="7155720" y="4677840"/>
                <a:ext cx="7200" cy="5400"/>
              </a:xfrm>
              <a:custGeom>
                <a:avLst/>
                <a:gdLst/>
                <a:ahLst/>
                <a:rect l="l" t="t" r="r" b="b"/>
                <a:pathLst>
                  <a:path w="19577" h="14573">
                    <a:moveTo>
                      <a:pt x="0" y="12859"/>
                    </a:moveTo>
                    <a:lnTo>
                      <a:pt x="0" y="0"/>
                    </a:lnTo>
                    <a:lnTo>
                      <a:pt x="19578" y="2096"/>
                    </a:lnTo>
                    <a:lnTo>
                      <a:pt x="13305" y="14573"/>
                    </a:lnTo>
                    <a:lnTo>
                      <a:pt x="0" y="12859"/>
                    </a:lnTo>
                    <a:close/>
                  </a:path>
                </a:pathLst>
              </a:custGeom>
              <a:solidFill>
                <a:srgbClr val="cc8b09"/>
              </a:solidFill>
              <a:ln w="0">
                <a:noFill/>
              </a:ln>
            </p:spPr>
            <p:style>
              <a:lnRef idx="0"/>
              <a:fillRef idx="0"/>
              <a:effectRef idx="0"/>
              <a:fontRef idx="minor"/>
            </p:style>
          </p:sp>
          <p:sp>
            <p:nvSpPr>
              <p:cNvPr id="1492" name="CustomShape 57"/>
              <p:cNvSpPr/>
              <p:nvPr/>
            </p:nvSpPr>
            <p:spPr>
              <a:xfrm>
                <a:off x="7156440" y="4696920"/>
                <a:ext cx="8280" cy="8280"/>
              </a:xfrm>
              <a:custGeom>
                <a:avLst/>
                <a:gdLst/>
                <a:ahLst/>
                <a:rect l="l" t="t" r="r" b="b"/>
                <a:pathLst>
                  <a:path w="22524" h="22764">
                    <a:moveTo>
                      <a:pt x="0" y="13526"/>
                    </a:moveTo>
                    <a:lnTo>
                      <a:pt x="0" y="0"/>
                    </a:lnTo>
                    <a:lnTo>
                      <a:pt x="22524" y="0"/>
                    </a:lnTo>
                    <a:lnTo>
                      <a:pt x="17012" y="12097"/>
                    </a:lnTo>
                    <a:lnTo>
                      <a:pt x="7508" y="22765"/>
                    </a:lnTo>
                    <a:close/>
                  </a:path>
                </a:pathLst>
              </a:custGeom>
              <a:solidFill>
                <a:srgbClr val="cc8b09"/>
              </a:solidFill>
              <a:ln w="0">
                <a:noFill/>
              </a:ln>
            </p:spPr>
            <p:style>
              <a:lnRef idx="0"/>
              <a:fillRef idx="0"/>
              <a:effectRef idx="0"/>
              <a:fontRef idx="minor"/>
            </p:style>
          </p:sp>
          <p:sp>
            <p:nvSpPr>
              <p:cNvPr id="1493" name="CustomShape 58"/>
              <p:cNvSpPr/>
              <p:nvPr/>
            </p:nvSpPr>
            <p:spPr>
              <a:xfrm>
                <a:off x="7156080" y="4672800"/>
                <a:ext cx="95040" cy="59040"/>
              </a:xfrm>
              <a:custGeom>
                <a:avLst/>
                <a:gdLst/>
                <a:ahLst/>
                <a:rect l="l" t="t" r="r" b="b"/>
                <a:pathLst>
                  <a:path w="221034" h="138969">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w="0">
                <a:noFill/>
              </a:ln>
            </p:spPr>
            <p:style>
              <a:lnRef idx="0"/>
              <a:fillRef idx="0"/>
              <a:effectRef idx="0"/>
              <a:fontRef idx="minor"/>
            </p:style>
          </p:sp>
        </p:grpSp>
        <p:grpSp>
          <p:nvGrpSpPr>
            <p:cNvPr id="1494" name="Group 59"/>
            <p:cNvGrpSpPr/>
            <p:nvPr/>
          </p:nvGrpSpPr>
          <p:grpSpPr>
            <a:xfrm>
              <a:off x="7073640" y="4575960"/>
              <a:ext cx="288000" cy="202680"/>
              <a:chOff x="7073640" y="4575960"/>
              <a:chExt cx="288000" cy="202680"/>
            </a:xfrm>
          </p:grpSpPr>
          <p:sp>
            <p:nvSpPr>
              <p:cNvPr id="1495" name="CustomShape 60"/>
              <p:cNvSpPr/>
              <p:nvPr/>
            </p:nvSpPr>
            <p:spPr>
              <a:xfrm>
                <a:off x="7073640" y="4612320"/>
                <a:ext cx="288000" cy="16632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1496" name="CustomShape 61"/>
              <p:cNvSpPr/>
              <p:nvPr/>
            </p:nvSpPr>
            <p:spPr>
              <a:xfrm>
                <a:off x="7073640" y="4659120"/>
                <a:ext cx="27360" cy="36720"/>
              </a:xfrm>
              <a:custGeom>
                <a:avLst/>
                <a:gdLst/>
                <a:ahLst/>
                <a:rect l="l" t="t" r="r" b="b"/>
                <a:pathLst>
                  <a:path w="65576" h="87630">
                    <a:moveTo>
                      <a:pt x="0" y="87630"/>
                    </a:moveTo>
                    <a:lnTo>
                      <a:pt x="0" y="0"/>
                    </a:lnTo>
                    <a:lnTo>
                      <a:pt x="65576" y="58579"/>
                    </a:lnTo>
                    <a:lnTo>
                      <a:pt x="0" y="87630"/>
                    </a:lnTo>
                    <a:close/>
                  </a:path>
                </a:pathLst>
              </a:custGeom>
              <a:solidFill>
                <a:srgbClr val="dd990e"/>
              </a:solidFill>
              <a:ln w="0">
                <a:noFill/>
              </a:ln>
            </p:spPr>
            <p:style>
              <a:lnRef idx="0"/>
              <a:fillRef idx="0"/>
              <a:effectRef idx="0"/>
              <a:fontRef idx="minor"/>
            </p:style>
          </p:sp>
          <p:sp>
            <p:nvSpPr>
              <p:cNvPr id="1497" name="CustomShape 62"/>
              <p:cNvSpPr/>
              <p:nvPr/>
            </p:nvSpPr>
            <p:spPr>
              <a:xfrm>
                <a:off x="7341480" y="4659840"/>
                <a:ext cx="20160" cy="50400"/>
              </a:xfrm>
              <a:custGeom>
                <a:avLst/>
                <a:gdLst/>
                <a:ahLst/>
                <a:rect l="l" t="t" r="r" b="b"/>
                <a:pathLst>
                  <a:path w="49989" h="118109">
                    <a:moveTo>
                      <a:pt x="49990" y="0"/>
                    </a:moveTo>
                    <a:lnTo>
                      <a:pt x="49990" y="82391"/>
                    </a:lnTo>
                    <a:lnTo>
                      <a:pt x="16442" y="118110"/>
                    </a:lnTo>
                    <a:lnTo>
                      <a:pt x="0" y="23813"/>
                    </a:lnTo>
                    <a:lnTo>
                      <a:pt x="49990" y="0"/>
                    </a:lnTo>
                    <a:close/>
                  </a:path>
                </a:pathLst>
              </a:custGeom>
              <a:solidFill>
                <a:srgbClr val="dd990e"/>
              </a:solidFill>
              <a:ln w="0">
                <a:noFill/>
              </a:ln>
            </p:spPr>
            <p:style>
              <a:lnRef idx="0"/>
              <a:fillRef idx="0"/>
              <a:effectRef idx="0"/>
              <a:fontRef idx="minor"/>
            </p:style>
          </p:sp>
          <p:sp>
            <p:nvSpPr>
              <p:cNvPr id="1498" name="CustomShape 63"/>
              <p:cNvSpPr/>
              <p:nvPr/>
            </p:nvSpPr>
            <p:spPr>
              <a:xfrm>
                <a:off x="7073640" y="4575960"/>
                <a:ext cx="288000" cy="16668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1499" name="CustomShape 64"/>
              <p:cNvSpPr/>
              <p:nvPr/>
            </p:nvSpPr>
            <p:spPr>
              <a:xfrm>
                <a:off x="7114680" y="4599000"/>
                <a:ext cx="206280" cy="118800"/>
              </a:xfrm>
              <a:custGeom>
                <a:avLst/>
                <a:gdLst/>
                <a:ahLst/>
                <a:rect l="l" t="t" r="r" b="b"/>
                <a:pathLst>
                  <a:path w="475616" h="275248">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w="0">
                <a:noFill/>
              </a:ln>
            </p:spPr>
            <p:style>
              <a:lnRef idx="0"/>
              <a:fillRef idx="0"/>
              <a:effectRef idx="0"/>
              <a:fontRef idx="minor"/>
            </p:style>
          </p:sp>
          <p:sp>
            <p:nvSpPr>
              <p:cNvPr id="1500" name="CustomShape 65"/>
              <p:cNvSpPr/>
              <p:nvPr/>
            </p:nvSpPr>
            <p:spPr>
              <a:xfrm>
                <a:off x="7115040" y="4606200"/>
                <a:ext cx="205560" cy="111600"/>
              </a:xfrm>
              <a:custGeom>
                <a:avLst/>
                <a:gdLst/>
                <a:ahLst/>
                <a:rect l="l" t="t" r="r" b="b"/>
                <a:pathLst>
                  <a:path w="474714" h="258770">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w="0">
                <a:noFill/>
              </a:ln>
            </p:spPr>
            <p:style>
              <a:lnRef idx="0"/>
              <a:fillRef idx="0"/>
              <a:effectRef idx="0"/>
              <a:fontRef idx="minor"/>
            </p:style>
          </p:sp>
          <p:sp>
            <p:nvSpPr>
              <p:cNvPr id="1501" name="CustomShape 66"/>
              <p:cNvSpPr/>
              <p:nvPr/>
            </p:nvSpPr>
            <p:spPr>
              <a:xfrm>
                <a:off x="7168320" y="4633560"/>
                <a:ext cx="94680" cy="59040"/>
              </a:xfrm>
              <a:custGeom>
                <a:avLst/>
                <a:gdLst/>
                <a:ahLst/>
                <a:rect l="l" t="t" r="r" b="b"/>
                <a:pathLst>
                  <a:path w="220817" h="138588">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w="0">
                <a:noFill/>
              </a:ln>
            </p:spPr>
            <p:style>
              <a:lnRef idx="0"/>
              <a:fillRef idx="0"/>
              <a:effectRef idx="0"/>
              <a:fontRef idx="minor"/>
            </p:style>
          </p:sp>
          <p:sp>
            <p:nvSpPr>
              <p:cNvPr id="1502" name="CustomShape 67"/>
              <p:cNvSpPr/>
              <p:nvPr/>
            </p:nvSpPr>
            <p:spPr>
              <a:xfrm>
                <a:off x="7207920" y="4678200"/>
                <a:ext cx="5400" cy="6840"/>
              </a:xfrm>
              <a:custGeom>
                <a:avLst/>
                <a:gdLst/>
                <a:ahLst/>
                <a:rect l="l" t="t" r="r" b="b"/>
                <a:pathLst>
                  <a:path w="14635" h="19050">
                    <a:moveTo>
                      <a:pt x="0" y="12954"/>
                    </a:moveTo>
                    <a:cubicBezTo>
                      <a:pt x="0" y="12001"/>
                      <a:pt x="0" y="0"/>
                      <a:pt x="0" y="0"/>
                    </a:cubicBezTo>
                    <a:lnTo>
                      <a:pt x="14636" y="9525"/>
                    </a:lnTo>
                    <a:lnTo>
                      <a:pt x="8268" y="19050"/>
                    </a:lnTo>
                    <a:close/>
                  </a:path>
                </a:pathLst>
              </a:custGeom>
              <a:solidFill>
                <a:srgbClr val="cc8b09"/>
              </a:solidFill>
              <a:ln w="0">
                <a:noFill/>
              </a:ln>
            </p:spPr>
            <p:style>
              <a:lnRef idx="0"/>
              <a:fillRef idx="0"/>
              <a:effectRef idx="0"/>
              <a:fontRef idx="minor"/>
            </p:style>
          </p:sp>
          <p:sp>
            <p:nvSpPr>
              <p:cNvPr id="1503" name="CustomShape 68"/>
              <p:cNvSpPr/>
              <p:nvPr/>
            </p:nvSpPr>
            <p:spPr>
              <a:xfrm>
                <a:off x="7249680" y="4682160"/>
                <a:ext cx="12600" cy="4680"/>
              </a:xfrm>
              <a:custGeom>
                <a:avLst/>
                <a:gdLst/>
                <a:ahLst/>
                <a:rect l="l" t="t" r="r" b="b"/>
                <a:pathLst>
                  <a:path w="31647" h="14858">
                    <a:moveTo>
                      <a:pt x="31648" y="12954"/>
                    </a:moveTo>
                    <a:lnTo>
                      <a:pt x="31648" y="0"/>
                    </a:lnTo>
                    <a:lnTo>
                      <a:pt x="0" y="2477"/>
                    </a:lnTo>
                    <a:lnTo>
                      <a:pt x="18152" y="14859"/>
                    </a:lnTo>
                    <a:lnTo>
                      <a:pt x="31648" y="12954"/>
                    </a:lnTo>
                    <a:close/>
                  </a:path>
                </a:pathLst>
              </a:custGeom>
              <a:solidFill>
                <a:srgbClr val="cc8b09"/>
              </a:solidFill>
              <a:ln w="0">
                <a:noFill/>
              </a:ln>
            </p:spPr>
            <p:style>
              <a:lnRef idx="0"/>
              <a:fillRef idx="0"/>
              <a:effectRef idx="0"/>
              <a:fontRef idx="minor"/>
            </p:style>
          </p:sp>
          <p:sp>
            <p:nvSpPr>
              <p:cNvPr id="1504" name="CustomShape 69"/>
              <p:cNvSpPr/>
              <p:nvPr/>
            </p:nvSpPr>
            <p:spPr>
              <a:xfrm>
                <a:off x="7254360" y="4661280"/>
                <a:ext cx="8640" cy="4320"/>
              </a:xfrm>
              <a:custGeom>
                <a:avLst/>
                <a:gdLst/>
                <a:ahLst/>
                <a:rect l="l" t="t" r="r" b="b"/>
                <a:pathLst>
                  <a:path w="23664" h="13049">
                    <a:moveTo>
                      <a:pt x="23664" y="13049"/>
                    </a:moveTo>
                    <a:lnTo>
                      <a:pt x="23664" y="0"/>
                    </a:lnTo>
                    <a:lnTo>
                      <a:pt x="0" y="8572"/>
                    </a:lnTo>
                    <a:lnTo>
                      <a:pt x="23664" y="13049"/>
                    </a:lnTo>
                    <a:close/>
                  </a:path>
                </a:pathLst>
              </a:custGeom>
              <a:solidFill>
                <a:srgbClr val="cc8b09"/>
              </a:solidFill>
              <a:ln w="0">
                <a:noFill/>
              </a:ln>
            </p:spPr>
            <p:style>
              <a:lnRef idx="0"/>
              <a:fillRef idx="0"/>
              <a:effectRef idx="0"/>
              <a:fontRef idx="minor"/>
            </p:style>
          </p:sp>
          <p:sp>
            <p:nvSpPr>
              <p:cNvPr id="1505" name="CustomShape 70"/>
              <p:cNvSpPr/>
              <p:nvPr/>
            </p:nvSpPr>
            <p:spPr>
              <a:xfrm>
                <a:off x="7221960" y="4663440"/>
                <a:ext cx="14040" cy="9360"/>
              </a:xfrm>
              <a:custGeom>
                <a:avLst/>
                <a:gdLst/>
                <a:ahLst/>
                <a:rect l="l" t="t" r="r" b="b"/>
                <a:pathLst>
                  <a:path w="35639" h="24669">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w="0">
                <a:noFill/>
              </a:ln>
            </p:spPr>
            <p:style>
              <a:lnRef idx="0"/>
              <a:fillRef idx="0"/>
              <a:effectRef idx="0"/>
              <a:fontRef idx="minor"/>
            </p:style>
          </p:sp>
          <p:sp>
            <p:nvSpPr>
              <p:cNvPr id="1506" name="CustomShape 71"/>
              <p:cNvSpPr/>
              <p:nvPr/>
            </p:nvSpPr>
            <p:spPr>
              <a:xfrm>
                <a:off x="7190280" y="4645080"/>
                <a:ext cx="18000" cy="11520"/>
              </a:xfrm>
              <a:custGeom>
                <a:avLst/>
                <a:gdLst/>
                <a:ahLst/>
                <a:rect l="l" t="t" r="r" b="b"/>
                <a:pathLst>
                  <a:path w="44382" h="29146">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w="0">
                <a:noFill/>
              </a:ln>
            </p:spPr>
            <p:style>
              <a:lnRef idx="0"/>
              <a:fillRef idx="0"/>
              <a:effectRef idx="0"/>
              <a:fontRef idx="minor"/>
            </p:style>
          </p:sp>
          <p:sp>
            <p:nvSpPr>
              <p:cNvPr id="1507" name="CustomShape 72"/>
              <p:cNvSpPr/>
              <p:nvPr/>
            </p:nvSpPr>
            <p:spPr>
              <a:xfrm>
                <a:off x="7207920" y="4635000"/>
                <a:ext cx="7920" cy="6840"/>
              </a:xfrm>
              <a:custGeom>
                <a:avLst/>
                <a:gdLst/>
                <a:ahLst/>
                <a:rect l="l" t="t" r="r" b="b"/>
                <a:pathLst>
                  <a:path w="20528" h="18478">
                    <a:moveTo>
                      <a:pt x="20528" y="18479"/>
                    </a:moveTo>
                    <a:lnTo>
                      <a:pt x="20528" y="5524"/>
                    </a:lnTo>
                    <a:lnTo>
                      <a:pt x="3611" y="0"/>
                    </a:lnTo>
                    <a:lnTo>
                      <a:pt x="0" y="10192"/>
                    </a:lnTo>
                    <a:lnTo>
                      <a:pt x="855" y="14764"/>
                    </a:lnTo>
                    <a:lnTo>
                      <a:pt x="20528" y="18479"/>
                    </a:lnTo>
                    <a:close/>
                  </a:path>
                </a:pathLst>
              </a:custGeom>
              <a:solidFill>
                <a:srgbClr val="cc8b09"/>
              </a:solidFill>
              <a:ln w="0">
                <a:noFill/>
              </a:ln>
            </p:spPr>
            <p:style>
              <a:lnRef idx="0"/>
              <a:fillRef idx="0"/>
              <a:effectRef idx="0"/>
              <a:fontRef idx="minor"/>
            </p:style>
          </p:sp>
          <p:sp>
            <p:nvSpPr>
              <p:cNvPr id="1508" name="CustomShape 73"/>
              <p:cNvSpPr/>
              <p:nvPr/>
            </p:nvSpPr>
            <p:spPr>
              <a:xfrm>
                <a:off x="7167600" y="4633560"/>
                <a:ext cx="7560" cy="5040"/>
              </a:xfrm>
              <a:custGeom>
                <a:avLst/>
                <a:gdLst/>
                <a:ahLst/>
                <a:rect l="l" t="t" r="r" b="b"/>
                <a:pathLst>
                  <a:path w="19672" h="14668">
                    <a:moveTo>
                      <a:pt x="0" y="12954"/>
                    </a:moveTo>
                    <a:lnTo>
                      <a:pt x="0" y="0"/>
                    </a:lnTo>
                    <a:lnTo>
                      <a:pt x="19673" y="2096"/>
                    </a:lnTo>
                    <a:lnTo>
                      <a:pt x="13305" y="14668"/>
                    </a:lnTo>
                    <a:lnTo>
                      <a:pt x="0" y="12954"/>
                    </a:lnTo>
                    <a:close/>
                  </a:path>
                </a:pathLst>
              </a:custGeom>
              <a:solidFill>
                <a:srgbClr val="cc8b09"/>
              </a:solidFill>
              <a:ln w="0">
                <a:noFill/>
              </a:ln>
            </p:spPr>
            <p:style>
              <a:lnRef idx="0"/>
              <a:fillRef idx="0"/>
              <a:effectRef idx="0"/>
              <a:fontRef idx="minor"/>
            </p:style>
          </p:sp>
          <p:sp>
            <p:nvSpPr>
              <p:cNvPr id="1509" name="CustomShape 74"/>
              <p:cNvSpPr/>
              <p:nvPr/>
            </p:nvSpPr>
            <p:spPr>
              <a:xfrm>
                <a:off x="7168320" y="4652280"/>
                <a:ext cx="8280" cy="8640"/>
              </a:xfrm>
              <a:custGeom>
                <a:avLst/>
                <a:gdLst/>
                <a:ahLst/>
                <a:rect l="l" t="t" r="r" b="b"/>
                <a:pathLst>
                  <a:path w="22524" h="22764">
                    <a:moveTo>
                      <a:pt x="0" y="13430"/>
                    </a:moveTo>
                    <a:lnTo>
                      <a:pt x="0" y="0"/>
                    </a:lnTo>
                    <a:lnTo>
                      <a:pt x="22524" y="0"/>
                    </a:lnTo>
                    <a:lnTo>
                      <a:pt x="17012" y="12002"/>
                    </a:lnTo>
                    <a:lnTo>
                      <a:pt x="7508" y="22765"/>
                    </a:lnTo>
                    <a:close/>
                  </a:path>
                </a:pathLst>
              </a:custGeom>
              <a:solidFill>
                <a:srgbClr val="cc8b09"/>
              </a:solidFill>
              <a:ln w="0">
                <a:noFill/>
              </a:ln>
            </p:spPr>
            <p:style>
              <a:lnRef idx="0"/>
              <a:fillRef idx="0"/>
              <a:effectRef idx="0"/>
              <a:fontRef idx="minor"/>
            </p:style>
          </p:sp>
          <p:sp>
            <p:nvSpPr>
              <p:cNvPr id="1510" name="CustomShape 75"/>
              <p:cNvSpPr/>
              <p:nvPr/>
            </p:nvSpPr>
            <p:spPr>
              <a:xfrm>
                <a:off x="7168320" y="4628160"/>
                <a:ext cx="94680" cy="58680"/>
              </a:xfrm>
              <a:custGeom>
                <a:avLst/>
                <a:gdLst/>
                <a:ahLst/>
                <a:rect l="l" t="t" r="r" b="b"/>
                <a:pathLst>
                  <a:path w="220817" h="139065">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w="0">
                <a:noFill/>
              </a:ln>
            </p:spPr>
            <p:style>
              <a:lnRef idx="0"/>
              <a:fillRef idx="0"/>
              <a:effectRef idx="0"/>
              <a:fontRef idx="minor"/>
            </p:style>
          </p:sp>
        </p:grpSp>
        <p:grpSp>
          <p:nvGrpSpPr>
            <p:cNvPr id="1511" name="Group 76"/>
            <p:cNvGrpSpPr/>
            <p:nvPr/>
          </p:nvGrpSpPr>
          <p:grpSpPr>
            <a:xfrm>
              <a:off x="7064640" y="4533120"/>
              <a:ext cx="288360" cy="202680"/>
              <a:chOff x="7064640" y="4533120"/>
              <a:chExt cx="288360" cy="202680"/>
            </a:xfrm>
          </p:grpSpPr>
          <p:sp>
            <p:nvSpPr>
              <p:cNvPr id="1512" name="CustomShape 77"/>
              <p:cNvSpPr/>
              <p:nvPr/>
            </p:nvSpPr>
            <p:spPr>
              <a:xfrm>
                <a:off x="7064640" y="4569120"/>
                <a:ext cx="288360" cy="166680"/>
              </a:xfrm>
              <a:custGeom>
                <a:avLst/>
                <a:gdLst/>
                <a:ahLst/>
                <a:rect l="l" t="t" r="r" b="b"/>
                <a:pathLst>
                  <a:path w="664504" h="384619">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1513" name="CustomShape 78"/>
              <p:cNvSpPr/>
              <p:nvPr/>
            </p:nvSpPr>
            <p:spPr>
              <a:xfrm>
                <a:off x="7064640" y="4615920"/>
                <a:ext cx="27720" cy="36720"/>
              </a:xfrm>
              <a:custGeom>
                <a:avLst/>
                <a:gdLst/>
                <a:ahLst/>
                <a:rect l="l" t="t" r="r" b="b"/>
                <a:pathLst>
                  <a:path w="65671" h="87629">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1514" name="CustomShape 79"/>
              <p:cNvSpPr/>
              <p:nvPr/>
            </p:nvSpPr>
            <p:spPr>
              <a:xfrm>
                <a:off x="7332120" y="4617000"/>
                <a:ext cx="20880" cy="50040"/>
              </a:xfrm>
              <a:custGeom>
                <a:avLst/>
                <a:gdLst/>
                <a:ahLst/>
                <a:rect l="l" t="t" r="r" b="b"/>
                <a:pathLst>
                  <a:path w="50084" h="118109">
                    <a:moveTo>
                      <a:pt x="50085" y="0"/>
                    </a:moveTo>
                    <a:lnTo>
                      <a:pt x="50085" y="82391"/>
                    </a:lnTo>
                    <a:lnTo>
                      <a:pt x="16536" y="118110"/>
                    </a:lnTo>
                    <a:lnTo>
                      <a:pt x="0" y="23717"/>
                    </a:lnTo>
                    <a:lnTo>
                      <a:pt x="50085" y="0"/>
                    </a:lnTo>
                    <a:close/>
                  </a:path>
                </a:pathLst>
              </a:custGeom>
              <a:solidFill>
                <a:srgbClr val="dd990e"/>
              </a:solidFill>
              <a:ln w="0">
                <a:noFill/>
              </a:ln>
            </p:spPr>
            <p:style>
              <a:lnRef idx="0"/>
              <a:fillRef idx="0"/>
              <a:effectRef idx="0"/>
              <a:fontRef idx="minor"/>
            </p:style>
          </p:sp>
          <p:sp>
            <p:nvSpPr>
              <p:cNvPr id="1515" name="CustomShape 80"/>
              <p:cNvSpPr/>
              <p:nvPr/>
            </p:nvSpPr>
            <p:spPr>
              <a:xfrm>
                <a:off x="7064640" y="4533120"/>
                <a:ext cx="288360" cy="16632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1516" name="CustomShape 81"/>
              <p:cNvSpPr/>
              <p:nvPr/>
            </p:nvSpPr>
            <p:spPr>
              <a:xfrm>
                <a:off x="7106040" y="4556160"/>
                <a:ext cx="206280" cy="118440"/>
              </a:xfrm>
              <a:custGeom>
                <a:avLst/>
                <a:gdLst/>
                <a:ahLst/>
                <a:rect l="l" t="t" r="r" b="b"/>
                <a:pathLst>
                  <a:path w="475691" h="275343">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w="0">
                <a:noFill/>
              </a:ln>
            </p:spPr>
            <p:style>
              <a:lnRef idx="0"/>
              <a:fillRef idx="0"/>
              <a:effectRef idx="0"/>
              <a:fontRef idx="minor"/>
            </p:style>
          </p:sp>
          <p:sp>
            <p:nvSpPr>
              <p:cNvPr id="1517" name="CustomShape 82"/>
              <p:cNvSpPr/>
              <p:nvPr/>
            </p:nvSpPr>
            <p:spPr>
              <a:xfrm>
                <a:off x="7106040" y="4563360"/>
                <a:ext cx="205560" cy="111240"/>
              </a:xfrm>
              <a:custGeom>
                <a:avLst/>
                <a:gdLst/>
                <a:ahLst/>
                <a:rect l="l" t="t" r="r" b="b"/>
                <a:pathLst>
                  <a:path w="474809" h="258865">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w="0">
                <a:noFill/>
              </a:ln>
            </p:spPr>
            <p:style>
              <a:lnRef idx="0"/>
              <a:fillRef idx="0"/>
              <a:effectRef idx="0"/>
              <a:fontRef idx="minor"/>
            </p:style>
          </p:sp>
          <p:sp>
            <p:nvSpPr>
              <p:cNvPr id="1518" name="CustomShape 83"/>
              <p:cNvSpPr/>
              <p:nvPr/>
            </p:nvSpPr>
            <p:spPr>
              <a:xfrm>
                <a:off x="7159320" y="4590720"/>
                <a:ext cx="94680" cy="58680"/>
              </a:xfrm>
              <a:custGeom>
                <a:avLst/>
                <a:gdLst/>
                <a:ahLst/>
                <a:rect l="l" t="t" r="r" b="b"/>
                <a:pathLst>
                  <a:path w="221040" h="139065">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w="0">
                <a:noFill/>
              </a:ln>
            </p:spPr>
            <p:style>
              <a:lnRef idx="0"/>
              <a:fillRef idx="0"/>
              <a:effectRef idx="0"/>
              <a:fontRef idx="minor"/>
            </p:style>
          </p:sp>
          <p:sp>
            <p:nvSpPr>
              <p:cNvPr id="1519" name="CustomShape 84"/>
              <p:cNvSpPr/>
              <p:nvPr/>
            </p:nvSpPr>
            <p:spPr>
              <a:xfrm>
                <a:off x="7198920" y="4635360"/>
                <a:ext cx="5040" cy="6840"/>
              </a:xfrm>
              <a:custGeom>
                <a:avLst/>
                <a:gdLst/>
                <a:ahLst/>
                <a:rect l="l" t="t" r="r" b="b"/>
                <a:pathLst>
                  <a:path w="14540" h="19050">
                    <a:moveTo>
                      <a:pt x="0" y="12954"/>
                    </a:moveTo>
                    <a:cubicBezTo>
                      <a:pt x="0" y="12002"/>
                      <a:pt x="0" y="0"/>
                      <a:pt x="0" y="0"/>
                    </a:cubicBezTo>
                    <a:lnTo>
                      <a:pt x="14541" y="9525"/>
                    </a:lnTo>
                    <a:lnTo>
                      <a:pt x="8173" y="19050"/>
                    </a:lnTo>
                    <a:close/>
                  </a:path>
                </a:pathLst>
              </a:custGeom>
              <a:solidFill>
                <a:srgbClr val="cc8b09"/>
              </a:solidFill>
              <a:ln w="0">
                <a:noFill/>
              </a:ln>
            </p:spPr>
            <p:style>
              <a:lnRef idx="0"/>
              <a:fillRef idx="0"/>
              <a:effectRef idx="0"/>
              <a:fontRef idx="minor"/>
            </p:style>
          </p:sp>
          <p:sp>
            <p:nvSpPr>
              <p:cNvPr id="1520" name="CustomShape 85"/>
              <p:cNvSpPr/>
              <p:nvPr/>
            </p:nvSpPr>
            <p:spPr>
              <a:xfrm>
                <a:off x="7240680" y="4638960"/>
                <a:ext cx="12600" cy="5040"/>
              </a:xfrm>
              <a:custGeom>
                <a:avLst/>
                <a:gdLst/>
                <a:ahLst/>
                <a:rect l="l" t="t" r="r" b="b"/>
                <a:pathLst>
                  <a:path w="31552" h="14858">
                    <a:moveTo>
                      <a:pt x="31552" y="12859"/>
                    </a:moveTo>
                    <a:lnTo>
                      <a:pt x="31552" y="0"/>
                    </a:lnTo>
                    <a:lnTo>
                      <a:pt x="0" y="2381"/>
                    </a:lnTo>
                    <a:lnTo>
                      <a:pt x="18152" y="14859"/>
                    </a:lnTo>
                    <a:lnTo>
                      <a:pt x="31552" y="12859"/>
                    </a:lnTo>
                    <a:close/>
                  </a:path>
                </a:pathLst>
              </a:custGeom>
              <a:solidFill>
                <a:srgbClr val="cc8b09"/>
              </a:solidFill>
              <a:ln w="0">
                <a:noFill/>
              </a:ln>
            </p:spPr>
            <p:style>
              <a:lnRef idx="0"/>
              <a:fillRef idx="0"/>
              <a:effectRef idx="0"/>
              <a:fontRef idx="minor"/>
            </p:style>
          </p:sp>
          <p:sp>
            <p:nvSpPr>
              <p:cNvPr id="1521" name="CustomShape 86"/>
              <p:cNvSpPr/>
              <p:nvPr/>
            </p:nvSpPr>
            <p:spPr>
              <a:xfrm>
                <a:off x="7245360" y="4618440"/>
                <a:ext cx="8640" cy="3960"/>
              </a:xfrm>
              <a:custGeom>
                <a:avLst/>
                <a:gdLst/>
                <a:ahLst/>
                <a:rect l="l" t="t" r="r" b="b"/>
                <a:pathLst>
                  <a:path w="23664" h="13049">
                    <a:moveTo>
                      <a:pt x="23664" y="13049"/>
                    </a:moveTo>
                    <a:lnTo>
                      <a:pt x="23664" y="0"/>
                    </a:lnTo>
                    <a:lnTo>
                      <a:pt x="0" y="8573"/>
                    </a:lnTo>
                    <a:lnTo>
                      <a:pt x="23664" y="13049"/>
                    </a:lnTo>
                    <a:close/>
                  </a:path>
                </a:pathLst>
              </a:custGeom>
              <a:solidFill>
                <a:srgbClr val="cc8b09"/>
              </a:solidFill>
              <a:ln w="0">
                <a:noFill/>
              </a:ln>
            </p:spPr>
            <p:style>
              <a:lnRef idx="0"/>
              <a:fillRef idx="0"/>
              <a:effectRef idx="0"/>
              <a:fontRef idx="minor"/>
            </p:style>
          </p:sp>
          <p:sp>
            <p:nvSpPr>
              <p:cNvPr id="1522" name="CustomShape 87"/>
              <p:cNvSpPr/>
              <p:nvPr/>
            </p:nvSpPr>
            <p:spPr>
              <a:xfrm>
                <a:off x="7212960" y="4620600"/>
                <a:ext cx="14040" cy="9000"/>
              </a:xfrm>
              <a:custGeom>
                <a:avLst/>
                <a:gdLst/>
                <a:ahLst/>
                <a:rect l="l" t="t" r="r" b="b"/>
                <a:pathLst>
                  <a:path w="35639" h="24765">
                    <a:moveTo>
                      <a:pt x="0" y="7620"/>
                    </a:moveTo>
                    <a:lnTo>
                      <a:pt x="7888" y="0"/>
                    </a:lnTo>
                    <a:lnTo>
                      <a:pt x="35639" y="19050"/>
                    </a:lnTo>
                    <a:lnTo>
                      <a:pt x="33929" y="24765"/>
                    </a:lnTo>
                    <a:cubicBezTo>
                      <a:pt x="33929" y="24765"/>
                      <a:pt x="13210" y="16002"/>
                      <a:pt x="12545" y="15240"/>
                    </a:cubicBezTo>
                    <a:close/>
                  </a:path>
                </a:pathLst>
              </a:custGeom>
              <a:solidFill>
                <a:srgbClr val="cc8b09"/>
              </a:solidFill>
              <a:ln w="0">
                <a:noFill/>
              </a:ln>
            </p:spPr>
            <p:style>
              <a:lnRef idx="0"/>
              <a:fillRef idx="0"/>
              <a:effectRef idx="0"/>
              <a:fontRef idx="minor"/>
            </p:style>
          </p:sp>
          <p:sp>
            <p:nvSpPr>
              <p:cNvPr id="1523" name="CustomShape 88"/>
              <p:cNvSpPr/>
              <p:nvPr/>
            </p:nvSpPr>
            <p:spPr>
              <a:xfrm>
                <a:off x="7181280" y="4602240"/>
                <a:ext cx="18000" cy="11160"/>
              </a:xfrm>
              <a:custGeom>
                <a:avLst/>
                <a:gdLst/>
                <a:ahLst/>
                <a:rect l="l" t="t" r="r" b="b"/>
                <a:pathLst>
                  <a:path w="44382" h="29241">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w="0">
                <a:noFill/>
              </a:ln>
            </p:spPr>
            <p:style>
              <a:lnRef idx="0"/>
              <a:fillRef idx="0"/>
              <a:effectRef idx="0"/>
              <a:fontRef idx="minor"/>
            </p:style>
          </p:sp>
          <p:sp>
            <p:nvSpPr>
              <p:cNvPr id="1524" name="CustomShape 89"/>
              <p:cNvSpPr/>
              <p:nvPr/>
            </p:nvSpPr>
            <p:spPr>
              <a:xfrm>
                <a:off x="7198920" y="4591800"/>
                <a:ext cx="7920" cy="6840"/>
              </a:xfrm>
              <a:custGeom>
                <a:avLst/>
                <a:gdLst/>
                <a:ahLst/>
                <a:rect l="l" t="t" r="r" b="b"/>
                <a:pathLst>
                  <a:path w="20528" h="18478">
                    <a:moveTo>
                      <a:pt x="20528" y="18479"/>
                    </a:moveTo>
                    <a:lnTo>
                      <a:pt x="20528" y="5525"/>
                    </a:lnTo>
                    <a:lnTo>
                      <a:pt x="3611" y="0"/>
                    </a:lnTo>
                    <a:lnTo>
                      <a:pt x="0" y="10096"/>
                    </a:lnTo>
                    <a:lnTo>
                      <a:pt x="855" y="14764"/>
                    </a:lnTo>
                    <a:lnTo>
                      <a:pt x="20528" y="18479"/>
                    </a:lnTo>
                    <a:close/>
                  </a:path>
                </a:pathLst>
              </a:custGeom>
              <a:solidFill>
                <a:srgbClr val="cc8b09"/>
              </a:solidFill>
              <a:ln w="0">
                <a:noFill/>
              </a:ln>
            </p:spPr>
            <p:style>
              <a:lnRef idx="0"/>
              <a:fillRef idx="0"/>
              <a:effectRef idx="0"/>
              <a:fontRef idx="minor"/>
            </p:style>
          </p:sp>
          <p:sp>
            <p:nvSpPr>
              <p:cNvPr id="1525" name="CustomShape 90"/>
              <p:cNvSpPr/>
              <p:nvPr/>
            </p:nvSpPr>
            <p:spPr>
              <a:xfrm>
                <a:off x="7158960" y="4590720"/>
                <a:ext cx="7200" cy="5040"/>
              </a:xfrm>
              <a:custGeom>
                <a:avLst/>
                <a:gdLst/>
                <a:ahLst/>
                <a:rect l="l" t="t" r="r" b="b"/>
                <a:pathLst>
                  <a:path w="19577" h="14668">
                    <a:moveTo>
                      <a:pt x="0" y="12954"/>
                    </a:moveTo>
                    <a:lnTo>
                      <a:pt x="0" y="0"/>
                    </a:lnTo>
                    <a:lnTo>
                      <a:pt x="19578" y="2096"/>
                    </a:lnTo>
                    <a:lnTo>
                      <a:pt x="13305" y="14669"/>
                    </a:lnTo>
                    <a:lnTo>
                      <a:pt x="0" y="12954"/>
                    </a:lnTo>
                    <a:close/>
                  </a:path>
                </a:pathLst>
              </a:custGeom>
              <a:solidFill>
                <a:srgbClr val="cc8b09"/>
              </a:solidFill>
              <a:ln w="0">
                <a:noFill/>
              </a:ln>
            </p:spPr>
            <p:style>
              <a:lnRef idx="0"/>
              <a:fillRef idx="0"/>
              <a:effectRef idx="0"/>
              <a:fontRef idx="minor"/>
            </p:style>
          </p:sp>
          <p:sp>
            <p:nvSpPr>
              <p:cNvPr id="1526" name="CustomShape 91"/>
              <p:cNvSpPr/>
              <p:nvPr/>
            </p:nvSpPr>
            <p:spPr>
              <a:xfrm>
                <a:off x="7159320" y="4609440"/>
                <a:ext cx="8280" cy="8640"/>
              </a:xfrm>
              <a:custGeom>
                <a:avLst/>
                <a:gdLst/>
                <a:ahLst/>
                <a:rect l="l" t="t" r="r" b="b"/>
                <a:pathLst>
                  <a:path w="22428" h="22764">
                    <a:moveTo>
                      <a:pt x="0" y="13430"/>
                    </a:moveTo>
                    <a:lnTo>
                      <a:pt x="0" y="0"/>
                    </a:lnTo>
                    <a:lnTo>
                      <a:pt x="22429" y="0"/>
                    </a:lnTo>
                    <a:lnTo>
                      <a:pt x="17012" y="12001"/>
                    </a:lnTo>
                    <a:lnTo>
                      <a:pt x="7508" y="22765"/>
                    </a:lnTo>
                    <a:close/>
                  </a:path>
                </a:pathLst>
              </a:custGeom>
              <a:solidFill>
                <a:srgbClr val="cc8b09"/>
              </a:solidFill>
              <a:ln w="0">
                <a:noFill/>
              </a:ln>
            </p:spPr>
            <p:style>
              <a:lnRef idx="0"/>
              <a:fillRef idx="0"/>
              <a:effectRef idx="0"/>
              <a:fontRef idx="minor"/>
            </p:style>
          </p:sp>
          <p:sp>
            <p:nvSpPr>
              <p:cNvPr id="1527" name="CustomShape 92"/>
              <p:cNvSpPr/>
              <p:nvPr/>
            </p:nvSpPr>
            <p:spPr>
              <a:xfrm>
                <a:off x="7159320" y="4584600"/>
                <a:ext cx="94680" cy="59400"/>
              </a:xfrm>
              <a:custGeom>
                <a:avLst/>
                <a:gdLst/>
                <a:ahLst/>
                <a:rect l="l" t="t" r="r" b="b"/>
                <a:pathLst>
                  <a:path w="221036" h="139064">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w="0">
                <a:noFill/>
              </a:ln>
            </p:spPr>
            <p:style>
              <a:lnRef idx="0"/>
              <a:fillRef idx="0"/>
              <a:effectRef idx="0"/>
              <a:fontRef idx="minor"/>
            </p:style>
          </p:sp>
        </p:grpSp>
        <p:grpSp>
          <p:nvGrpSpPr>
            <p:cNvPr id="1528" name="Group 93"/>
            <p:cNvGrpSpPr/>
            <p:nvPr/>
          </p:nvGrpSpPr>
          <p:grpSpPr>
            <a:xfrm>
              <a:off x="7077240" y="4491720"/>
              <a:ext cx="288000" cy="202320"/>
              <a:chOff x="7077240" y="4491720"/>
              <a:chExt cx="288000" cy="202320"/>
            </a:xfrm>
          </p:grpSpPr>
          <p:sp>
            <p:nvSpPr>
              <p:cNvPr id="1529" name="CustomShape 94"/>
              <p:cNvSpPr/>
              <p:nvPr/>
            </p:nvSpPr>
            <p:spPr>
              <a:xfrm>
                <a:off x="7077240" y="4527720"/>
                <a:ext cx="288000" cy="166320"/>
              </a:xfrm>
              <a:custGeom>
                <a:avLst/>
                <a:gdLst/>
                <a:ahLst/>
                <a:rect l="l" t="t" r="r" b="b"/>
                <a:pathLst>
                  <a:path w="664504" h="384619">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1530" name="CustomShape 95"/>
              <p:cNvSpPr/>
              <p:nvPr/>
            </p:nvSpPr>
            <p:spPr>
              <a:xfrm>
                <a:off x="7077240" y="4574880"/>
                <a:ext cx="27000" cy="36360"/>
              </a:xfrm>
              <a:custGeom>
                <a:avLst/>
                <a:gdLst/>
                <a:ahLst/>
                <a:rect l="l" t="t" r="r" b="b"/>
                <a:pathLst>
                  <a:path w="65671" h="87629">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1531" name="CustomShape 96"/>
              <p:cNvSpPr/>
              <p:nvPr/>
            </p:nvSpPr>
            <p:spPr>
              <a:xfrm>
                <a:off x="7344720" y="4575600"/>
                <a:ext cx="20520" cy="50040"/>
              </a:xfrm>
              <a:custGeom>
                <a:avLst/>
                <a:gdLst/>
                <a:ahLst/>
                <a:rect l="l" t="t" r="r" b="b"/>
                <a:pathLst>
                  <a:path w="49989" h="118109">
                    <a:moveTo>
                      <a:pt x="49990" y="0"/>
                    </a:moveTo>
                    <a:lnTo>
                      <a:pt x="49990" y="82391"/>
                    </a:lnTo>
                    <a:lnTo>
                      <a:pt x="16442" y="118110"/>
                    </a:lnTo>
                    <a:lnTo>
                      <a:pt x="0" y="23813"/>
                    </a:lnTo>
                    <a:lnTo>
                      <a:pt x="49990" y="0"/>
                    </a:lnTo>
                    <a:close/>
                  </a:path>
                </a:pathLst>
              </a:custGeom>
              <a:solidFill>
                <a:srgbClr val="dd990e"/>
              </a:solidFill>
              <a:ln w="0">
                <a:noFill/>
              </a:ln>
            </p:spPr>
            <p:style>
              <a:lnRef idx="0"/>
              <a:fillRef idx="0"/>
              <a:effectRef idx="0"/>
              <a:fontRef idx="minor"/>
            </p:style>
          </p:sp>
          <p:sp>
            <p:nvSpPr>
              <p:cNvPr id="1532" name="CustomShape 97"/>
              <p:cNvSpPr/>
              <p:nvPr/>
            </p:nvSpPr>
            <p:spPr>
              <a:xfrm>
                <a:off x="7077240" y="4491720"/>
                <a:ext cx="288000" cy="16668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1533" name="CustomShape 98"/>
              <p:cNvSpPr/>
              <p:nvPr/>
            </p:nvSpPr>
            <p:spPr>
              <a:xfrm>
                <a:off x="7117920" y="4514400"/>
                <a:ext cx="206280" cy="119160"/>
              </a:xfrm>
              <a:custGeom>
                <a:avLst/>
                <a:gdLst/>
                <a:ahLst/>
                <a:rect l="l" t="t" r="r" b="b"/>
                <a:pathLst>
                  <a:path w="475693" h="275248">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w="0">
                <a:noFill/>
              </a:ln>
            </p:spPr>
            <p:style>
              <a:lnRef idx="0"/>
              <a:fillRef idx="0"/>
              <a:effectRef idx="0"/>
              <a:fontRef idx="minor"/>
            </p:style>
          </p:sp>
          <p:sp>
            <p:nvSpPr>
              <p:cNvPr id="1534" name="CustomShape 99"/>
              <p:cNvSpPr/>
              <p:nvPr/>
            </p:nvSpPr>
            <p:spPr>
              <a:xfrm>
                <a:off x="7118280" y="4521960"/>
                <a:ext cx="205560" cy="111600"/>
              </a:xfrm>
              <a:custGeom>
                <a:avLst/>
                <a:gdLst/>
                <a:ahLst/>
                <a:rect l="l" t="t" r="r" b="b"/>
                <a:pathLst>
                  <a:path w="474809" h="258770">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w="0">
                <a:noFill/>
              </a:ln>
            </p:spPr>
            <p:style>
              <a:lnRef idx="0"/>
              <a:fillRef idx="0"/>
              <a:effectRef idx="0"/>
              <a:fontRef idx="minor"/>
            </p:style>
          </p:sp>
          <p:sp>
            <p:nvSpPr>
              <p:cNvPr id="1535" name="CustomShape 100"/>
              <p:cNvSpPr/>
              <p:nvPr/>
            </p:nvSpPr>
            <p:spPr>
              <a:xfrm>
                <a:off x="7171560" y="4548960"/>
                <a:ext cx="95040" cy="59040"/>
              </a:xfrm>
              <a:custGeom>
                <a:avLst/>
                <a:gdLst/>
                <a:ahLst/>
                <a:rect l="l" t="t" r="r" b="b"/>
                <a:pathLst>
                  <a:path w="221102" h="139065">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w="0">
                <a:noFill/>
              </a:ln>
            </p:spPr>
            <p:style>
              <a:lnRef idx="0"/>
              <a:fillRef idx="0"/>
              <a:effectRef idx="0"/>
              <a:fontRef idx="minor"/>
            </p:style>
          </p:sp>
          <p:sp>
            <p:nvSpPr>
              <p:cNvPr id="1536" name="CustomShape 101"/>
              <p:cNvSpPr/>
              <p:nvPr/>
            </p:nvSpPr>
            <p:spPr>
              <a:xfrm>
                <a:off x="7211160" y="4593960"/>
                <a:ext cx="5040" cy="6480"/>
              </a:xfrm>
              <a:custGeom>
                <a:avLst/>
                <a:gdLst/>
                <a:ahLst/>
                <a:rect l="l" t="t" r="r" b="b"/>
                <a:pathLst>
                  <a:path w="14635" h="19050">
                    <a:moveTo>
                      <a:pt x="0" y="12954"/>
                    </a:moveTo>
                    <a:cubicBezTo>
                      <a:pt x="0" y="12002"/>
                      <a:pt x="0" y="0"/>
                      <a:pt x="0" y="0"/>
                    </a:cubicBezTo>
                    <a:lnTo>
                      <a:pt x="14636" y="9525"/>
                    </a:lnTo>
                    <a:lnTo>
                      <a:pt x="8268" y="19050"/>
                    </a:lnTo>
                    <a:close/>
                  </a:path>
                </a:pathLst>
              </a:custGeom>
              <a:solidFill>
                <a:srgbClr val="cc8b09"/>
              </a:solidFill>
              <a:ln w="0">
                <a:noFill/>
              </a:ln>
            </p:spPr>
            <p:style>
              <a:lnRef idx="0"/>
              <a:fillRef idx="0"/>
              <a:effectRef idx="0"/>
              <a:fontRef idx="minor"/>
            </p:style>
          </p:sp>
          <p:sp>
            <p:nvSpPr>
              <p:cNvPr id="1537" name="CustomShape 102"/>
              <p:cNvSpPr/>
              <p:nvPr/>
            </p:nvSpPr>
            <p:spPr>
              <a:xfrm>
                <a:off x="7253280" y="4597560"/>
                <a:ext cx="12600" cy="5040"/>
              </a:xfrm>
              <a:custGeom>
                <a:avLst/>
                <a:gdLst/>
                <a:ahLst/>
                <a:rect l="l" t="t" r="r" b="b"/>
                <a:pathLst>
                  <a:path w="31647" h="14858">
                    <a:moveTo>
                      <a:pt x="31648" y="12954"/>
                    </a:moveTo>
                    <a:lnTo>
                      <a:pt x="31648" y="0"/>
                    </a:lnTo>
                    <a:lnTo>
                      <a:pt x="0" y="2476"/>
                    </a:lnTo>
                    <a:lnTo>
                      <a:pt x="18152" y="14859"/>
                    </a:lnTo>
                    <a:lnTo>
                      <a:pt x="31648" y="12954"/>
                    </a:lnTo>
                    <a:close/>
                  </a:path>
                </a:pathLst>
              </a:custGeom>
              <a:solidFill>
                <a:srgbClr val="cc8b09"/>
              </a:solidFill>
              <a:ln w="0">
                <a:noFill/>
              </a:ln>
            </p:spPr>
            <p:style>
              <a:lnRef idx="0"/>
              <a:fillRef idx="0"/>
              <a:effectRef idx="0"/>
              <a:fontRef idx="minor"/>
            </p:style>
          </p:sp>
          <p:sp>
            <p:nvSpPr>
              <p:cNvPr id="1538" name="CustomShape 103"/>
              <p:cNvSpPr/>
              <p:nvPr/>
            </p:nvSpPr>
            <p:spPr>
              <a:xfrm>
                <a:off x="7257600" y="4576680"/>
                <a:ext cx="9000" cy="4680"/>
              </a:xfrm>
              <a:custGeom>
                <a:avLst/>
                <a:gdLst/>
                <a:ahLst/>
                <a:rect l="l" t="t" r="r" b="b"/>
                <a:pathLst>
                  <a:path w="23664" h="13049">
                    <a:moveTo>
                      <a:pt x="23664" y="13049"/>
                    </a:moveTo>
                    <a:lnTo>
                      <a:pt x="23664" y="0"/>
                    </a:lnTo>
                    <a:lnTo>
                      <a:pt x="0" y="8573"/>
                    </a:lnTo>
                    <a:lnTo>
                      <a:pt x="23664" y="13049"/>
                    </a:lnTo>
                    <a:close/>
                  </a:path>
                </a:pathLst>
              </a:custGeom>
              <a:solidFill>
                <a:srgbClr val="cc8b09"/>
              </a:solidFill>
              <a:ln w="0">
                <a:noFill/>
              </a:ln>
            </p:spPr>
            <p:style>
              <a:lnRef idx="0"/>
              <a:fillRef idx="0"/>
              <a:effectRef idx="0"/>
              <a:fontRef idx="minor"/>
            </p:style>
          </p:sp>
          <p:sp>
            <p:nvSpPr>
              <p:cNvPr id="1539" name="CustomShape 104"/>
              <p:cNvSpPr/>
              <p:nvPr/>
            </p:nvSpPr>
            <p:spPr>
              <a:xfrm>
                <a:off x="7225200" y="4578840"/>
                <a:ext cx="14040" cy="9360"/>
              </a:xfrm>
              <a:custGeom>
                <a:avLst/>
                <a:gdLst/>
                <a:ahLst/>
                <a:rect l="l" t="t" r="r" b="b"/>
                <a:pathLst>
                  <a:path w="35544" h="24669">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w="0">
                <a:noFill/>
              </a:ln>
            </p:spPr>
            <p:style>
              <a:lnRef idx="0"/>
              <a:fillRef idx="0"/>
              <a:effectRef idx="0"/>
              <a:fontRef idx="minor"/>
            </p:style>
          </p:sp>
          <p:sp>
            <p:nvSpPr>
              <p:cNvPr id="1540" name="CustomShape 105"/>
              <p:cNvSpPr/>
              <p:nvPr/>
            </p:nvSpPr>
            <p:spPr>
              <a:xfrm>
                <a:off x="7193520" y="4560480"/>
                <a:ext cx="18000" cy="11520"/>
              </a:xfrm>
              <a:custGeom>
                <a:avLst/>
                <a:gdLst/>
                <a:ahLst/>
                <a:rect l="l" t="t" r="r" b="b"/>
                <a:pathLst>
                  <a:path w="44382" h="29241">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w="0">
                <a:noFill/>
              </a:ln>
            </p:spPr>
            <p:style>
              <a:lnRef idx="0"/>
              <a:fillRef idx="0"/>
              <a:effectRef idx="0"/>
              <a:fontRef idx="minor"/>
            </p:style>
          </p:sp>
          <p:sp>
            <p:nvSpPr>
              <p:cNvPr id="1541" name="CustomShape 106"/>
              <p:cNvSpPr/>
              <p:nvPr/>
            </p:nvSpPr>
            <p:spPr>
              <a:xfrm>
                <a:off x="7211160" y="4550760"/>
                <a:ext cx="7920" cy="6480"/>
              </a:xfrm>
              <a:custGeom>
                <a:avLst/>
                <a:gdLst/>
                <a:ahLst/>
                <a:rect l="l" t="t" r="r" b="b"/>
                <a:pathLst>
                  <a:path w="20528" h="18383">
                    <a:moveTo>
                      <a:pt x="20528" y="18383"/>
                    </a:moveTo>
                    <a:lnTo>
                      <a:pt x="20528" y="5429"/>
                    </a:lnTo>
                    <a:lnTo>
                      <a:pt x="3611" y="0"/>
                    </a:lnTo>
                    <a:lnTo>
                      <a:pt x="0" y="10096"/>
                    </a:lnTo>
                    <a:lnTo>
                      <a:pt x="855" y="14764"/>
                    </a:lnTo>
                    <a:lnTo>
                      <a:pt x="20528" y="18383"/>
                    </a:lnTo>
                    <a:close/>
                  </a:path>
                </a:pathLst>
              </a:custGeom>
              <a:solidFill>
                <a:srgbClr val="cc8b09"/>
              </a:solidFill>
              <a:ln w="0">
                <a:noFill/>
              </a:ln>
            </p:spPr>
            <p:style>
              <a:lnRef idx="0"/>
              <a:fillRef idx="0"/>
              <a:effectRef idx="0"/>
              <a:fontRef idx="minor"/>
            </p:style>
          </p:sp>
          <p:sp>
            <p:nvSpPr>
              <p:cNvPr id="1542" name="CustomShape 107"/>
              <p:cNvSpPr/>
              <p:nvPr/>
            </p:nvSpPr>
            <p:spPr>
              <a:xfrm>
                <a:off x="7171200" y="4548960"/>
                <a:ext cx="7200" cy="5040"/>
              </a:xfrm>
              <a:custGeom>
                <a:avLst/>
                <a:gdLst/>
                <a:ahLst/>
                <a:rect l="l" t="t" r="r" b="b"/>
                <a:pathLst>
                  <a:path w="19672" h="14668">
                    <a:moveTo>
                      <a:pt x="0" y="12954"/>
                    </a:moveTo>
                    <a:lnTo>
                      <a:pt x="0" y="0"/>
                    </a:lnTo>
                    <a:lnTo>
                      <a:pt x="19673" y="2096"/>
                    </a:lnTo>
                    <a:lnTo>
                      <a:pt x="13305" y="14669"/>
                    </a:lnTo>
                    <a:lnTo>
                      <a:pt x="0" y="12954"/>
                    </a:lnTo>
                    <a:close/>
                  </a:path>
                </a:pathLst>
              </a:custGeom>
              <a:solidFill>
                <a:srgbClr val="cc8b09"/>
              </a:solidFill>
              <a:ln w="0">
                <a:noFill/>
              </a:ln>
            </p:spPr>
            <p:style>
              <a:lnRef idx="0"/>
              <a:fillRef idx="0"/>
              <a:effectRef idx="0"/>
              <a:fontRef idx="minor"/>
            </p:style>
          </p:sp>
          <p:sp>
            <p:nvSpPr>
              <p:cNvPr id="1543" name="CustomShape 108"/>
              <p:cNvSpPr/>
              <p:nvPr/>
            </p:nvSpPr>
            <p:spPr>
              <a:xfrm>
                <a:off x="7171560" y="4568040"/>
                <a:ext cx="8280" cy="8280"/>
              </a:xfrm>
              <a:custGeom>
                <a:avLst/>
                <a:gdLst/>
                <a:ahLst/>
                <a:rect l="l" t="t" r="r" b="b"/>
                <a:pathLst>
                  <a:path w="22524" h="22764">
                    <a:moveTo>
                      <a:pt x="0" y="13430"/>
                    </a:moveTo>
                    <a:lnTo>
                      <a:pt x="0" y="0"/>
                    </a:lnTo>
                    <a:lnTo>
                      <a:pt x="22524" y="0"/>
                    </a:lnTo>
                    <a:lnTo>
                      <a:pt x="17012" y="12001"/>
                    </a:lnTo>
                    <a:lnTo>
                      <a:pt x="7508" y="22765"/>
                    </a:lnTo>
                    <a:close/>
                  </a:path>
                </a:pathLst>
              </a:custGeom>
              <a:solidFill>
                <a:srgbClr val="cc8b09"/>
              </a:solidFill>
              <a:ln w="0">
                <a:noFill/>
              </a:ln>
            </p:spPr>
            <p:style>
              <a:lnRef idx="0"/>
              <a:fillRef idx="0"/>
              <a:effectRef idx="0"/>
              <a:fontRef idx="minor"/>
            </p:style>
          </p:sp>
          <p:sp>
            <p:nvSpPr>
              <p:cNvPr id="1544" name="CustomShape 109"/>
              <p:cNvSpPr/>
              <p:nvPr/>
            </p:nvSpPr>
            <p:spPr>
              <a:xfrm>
                <a:off x="7171560" y="4543560"/>
                <a:ext cx="95040" cy="59040"/>
              </a:xfrm>
              <a:custGeom>
                <a:avLst/>
                <a:gdLst/>
                <a:ahLst/>
                <a:rect l="l" t="t" r="r" b="b"/>
                <a:pathLst>
                  <a:path w="221102" h="139065">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w="0">
                <a:noFill/>
              </a:ln>
            </p:spPr>
            <p:style>
              <a:lnRef idx="0"/>
              <a:fillRef idx="0"/>
              <a:effectRef idx="0"/>
              <a:fontRef idx="minor"/>
            </p:style>
          </p:sp>
        </p:grpSp>
        <p:grpSp>
          <p:nvGrpSpPr>
            <p:cNvPr id="1545" name="Group 110"/>
            <p:cNvGrpSpPr/>
            <p:nvPr/>
          </p:nvGrpSpPr>
          <p:grpSpPr>
            <a:xfrm>
              <a:off x="7068240" y="4448520"/>
              <a:ext cx="288360" cy="202680"/>
              <a:chOff x="7068240" y="4448520"/>
              <a:chExt cx="288360" cy="202680"/>
            </a:xfrm>
          </p:grpSpPr>
          <p:sp>
            <p:nvSpPr>
              <p:cNvPr id="1546" name="CustomShape 111"/>
              <p:cNvSpPr/>
              <p:nvPr/>
            </p:nvSpPr>
            <p:spPr>
              <a:xfrm>
                <a:off x="7068240" y="4484520"/>
                <a:ext cx="288000" cy="16668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1547" name="CustomShape 112"/>
              <p:cNvSpPr/>
              <p:nvPr/>
            </p:nvSpPr>
            <p:spPr>
              <a:xfrm>
                <a:off x="7068240" y="4531680"/>
                <a:ext cx="27000" cy="36720"/>
              </a:xfrm>
              <a:custGeom>
                <a:avLst/>
                <a:gdLst/>
                <a:ahLst/>
                <a:rect l="l" t="t" r="r" b="b"/>
                <a:pathLst>
                  <a:path w="65671" h="87630">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1548" name="CustomShape 113"/>
              <p:cNvSpPr/>
              <p:nvPr/>
            </p:nvSpPr>
            <p:spPr>
              <a:xfrm>
                <a:off x="7336080" y="4532400"/>
                <a:ext cx="20520" cy="50400"/>
              </a:xfrm>
              <a:custGeom>
                <a:avLst/>
                <a:gdLst/>
                <a:ahLst/>
                <a:rect l="l" t="t" r="r" b="b"/>
                <a:pathLst>
                  <a:path w="50084" h="118109">
                    <a:moveTo>
                      <a:pt x="50085" y="0"/>
                    </a:moveTo>
                    <a:lnTo>
                      <a:pt x="50085" y="82391"/>
                    </a:lnTo>
                    <a:lnTo>
                      <a:pt x="16442" y="118110"/>
                    </a:lnTo>
                    <a:lnTo>
                      <a:pt x="0" y="23813"/>
                    </a:lnTo>
                    <a:lnTo>
                      <a:pt x="50085" y="0"/>
                    </a:lnTo>
                    <a:close/>
                  </a:path>
                </a:pathLst>
              </a:custGeom>
              <a:solidFill>
                <a:srgbClr val="dd990e"/>
              </a:solidFill>
              <a:ln w="0">
                <a:noFill/>
              </a:ln>
            </p:spPr>
            <p:style>
              <a:lnRef idx="0"/>
              <a:fillRef idx="0"/>
              <a:effectRef idx="0"/>
              <a:fontRef idx="minor"/>
            </p:style>
          </p:sp>
          <p:sp>
            <p:nvSpPr>
              <p:cNvPr id="1549" name="CustomShape 114"/>
              <p:cNvSpPr/>
              <p:nvPr/>
            </p:nvSpPr>
            <p:spPr>
              <a:xfrm>
                <a:off x="7068240" y="4448520"/>
                <a:ext cx="288000" cy="16668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1550" name="CustomShape 115"/>
              <p:cNvSpPr/>
              <p:nvPr/>
            </p:nvSpPr>
            <p:spPr>
              <a:xfrm>
                <a:off x="7109280" y="4471560"/>
                <a:ext cx="205920" cy="118800"/>
              </a:xfrm>
              <a:custGeom>
                <a:avLst/>
                <a:gdLst/>
                <a:ahLst/>
                <a:rect l="l" t="t" r="r" b="b"/>
                <a:pathLst>
                  <a:path w="475673" h="275344">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w="0">
                <a:noFill/>
              </a:ln>
            </p:spPr>
            <p:style>
              <a:lnRef idx="0"/>
              <a:fillRef idx="0"/>
              <a:effectRef idx="0"/>
              <a:fontRef idx="minor"/>
            </p:style>
          </p:sp>
          <p:sp>
            <p:nvSpPr>
              <p:cNvPr id="1551" name="CustomShape 116"/>
              <p:cNvSpPr/>
              <p:nvPr/>
            </p:nvSpPr>
            <p:spPr>
              <a:xfrm>
                <a:off x="7109280" y="4478760"/>
                <a:ext cx="205920" cy="111600"/>
              </a:xfrm>
              <a:custGeom>
                <a:avLst/>
                <a:gdLst/>
                <a:ahLst/>
                <a:rect l="l" t="t" r="r" b="b"/>
                <a:pathLst>
                  <a:path w="474809" h="258865">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w="0">
                <a:noFill/>
              </a:ln>
            </p:spPr>
            <p:style>
              <a:lnRef idx="0"/>
              <a:fillRef idx="0"/>
              <a:effectRef idx="0"/>
              <a:fontRef idx="minor"/>
            </p:style>
          </p:sp>
          <p:sp>
            <p:nvSpPr>
              <p:cNvPr id="1552" name="CustomShape 117"/>
              <p:cNvSpPr/>
              <p:nvPr/>
            </p:nvSpPr>
            <p:spPr>
              <a:xfrm>
                <a:off x="7162560" y="4506120"/>
                <a:ext cx="95040" cy="59040"/>
              </a:xfrm>
              <a:custGeom>
                <a:avLst/>
                <a:gdLst/>
                <a:ahLst/>
                <a:rect l="l" t="t" r="r" b="b"/>
                <a:pathLst>
                  <a:path w="221515" h="139160">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w="0">
                <a:noFill/>
              </a:ln>
            </p:spPr>
            <p:style>
              <a:lnRef idx="0"/>
              <a:fillRef idx="0"/>
              <a:effectRef idx="0"/>
              <a:fontRef idx="minor"/>
            </p:style>
          </p:sp>
          <p:sp>
            <p:nvSpPr>
              <p:cNvPr id="1553" name="CustomShape 118"/>
              <p:cNvSpPr/>
              <p:nvPr/>
            </p:nvSpPr>
            <p:spPr>
              <a:xfrm>
                <a:off x="7202520" y="4550760"/>
                <a:ext cx="5040" cy="6840"/>
              </a:xfrm>
              <a:custGeom>
                <a:avLst/>
                <a:gdLst/>
                <a:ahLst/>
                <a:rect l="l" t="t" r="r" b="b"/>
                <a:pathLst>
                  <a:path w="14540" h="19050">
                    <a:moveTo>
                      <a:pt x="0" y="12954"/>
                    </a:moveTo>
                    <a:cubicBezTo>
                      <a:pt x="0" y="12001"/>
                      <a:pt x="0" y="0"/>
                      <a:pt x="0" y="0"/>
                    </a:cubicBezTo>
                    <a:lnTo>
                      <a:pt x="14541" y="9525"/>
                    </a:lnTo>
                    <a:lnTo>
                      <a:pt x="8173" y="19050"/>
                    </a:lnTo>
                    <a:close/>
                  </a:path>
                </a:pathLst>
              </a:custGeom>
              <a:solidFill>
                <a:srgbClr val="cc8b09"/>
              </a:solidFill>
              <a:ln w="0">
                <a:noFill/>
              </a:ln>
            </p:spPr>
            <p:style>
              <a:lnRef idx="0"/>
              <a:fillRef idx="0"/>
              <a:effectRef idx="0"/>
              <a:fontRef idx="minor"/>
            </p:style>
          </p:sp>
          <p:sp>
            <p:nvSpPr>
              <p:cNvPr id="1554" name="CustomShape 119"/>
              <p:cNvSpPr/>
              <p:nvPr/>
            </p:nvSpPr>
            <p:spPr>
              <a:xfrm>
                <a:off x="7244280" y="4554360"/>
                <a:ext cx="12240" cy="5400"/>
              </a:xfrm>
              <a:custGeom>
                <a:avLst/>
                <a:gdLst/>
                <a:ahLst/>
                <a:rect l="l" t="t" r="r" b="b"/>
                <a:pathLst>
                  <a:path w="31552" h="14858">
                    <a:moveTo>
                      <a:pt x="31552" y="12954"/>
                    </a:moveTo>
                    <a:lnTo>
                      <a:pt x="31552" y="0"/>
                    </a:lnTo>
                    <a:lnTo>
                      <a:pt x="0" y="2477"/>
                    </a:lnTo>
                    <a:lnTo>
                      <a:pt x="18152" y="14859"/>
                    </a:lnTo>
                    <a:lnTo>
                      <a:pt x="31552" y="12954"/>
                    </a:lnTo>
                    <a:close/>
                  </a:path>
                </a:pathLst>
              </a:custGeom>
              <a:solidFill>
                <a:srgbClr val="cc8b09"/>
              </a:solidFill>
              <a:ln w="0">
                <a:noFill/>
              </a:ln>
            </p:spPr>
            <p:style>
              <a:lnRef idx="0"/>
              <a:fillRef idx="0"/>
              <a:effectRef idx="0"/>
              <a:fontRef idx="minor"/>
            </p:style>
          </p:sp>
          <p:sp>
            <p:nvSpPr>
              <p:cNvPr id="1555" name="CustomShape 120"/>
              <p:cNvSpPr/>
              <p:nvPr/>
            </p:nvSpPr>
            <p:spPr>
              <a:xfrm>
                <a:off x="7248600" y="4533840"/>
                <a:ext cx="9000" cy="3960"/>
              </a:xfrm>
              <a:custGeom>
                <a:avLst/>
                <a:gdLst/>
                <a:ahLst/>
                <a:rect l="l" t="t" r="r" b="b"/>
                <a:pathLst>
                  <a:path w="23664" h="13049">
                    <a:moveTo>
                      <a:pt x="23664" y="13049"/>
                    </a:moveTo>
                    <a:lnTo>
                      <a:pt x="23664" y="0"/>
                    </a:lnTo>
                    <a:lnTo>
                      <a:pt x="0" y="8572"/>
                    </a:lnTo>
                    <a:lnTo>
                      <a:pt x="23664" y="13049"/>
                    </a:lnTo>
                    <a:close/>
                  </a:path>
                </a:pathLst>
              </a:custGeom>
              <a:solidFill>
                <a:srgbClr val="cc8b09"/>
              </a:solidFill>
              <a:ln w="0">
                <a:noFill/>
              </a:ln>
            </p:spPr>
            <p:style>
              <a:lnRef idx="0"/>
              <a:fillRef idx="0"/>
              <a:effectRef idx="0"/>
              <a:fontRef idx="minor"/>
            </p:style>
          </p:sp>
          <p:sp>
            <p:nvSpPr>
              <p:cNvPr id="1556" name="CustomShape 121"/>
              <p:cNvSpPr/>
              <p:nvPr/>
            </p:nvSpPr>
            <p:spPr>
              <a:xfrm>
                <a:off x="7216200" y="4536000"/>
                <a:ext cx="14400" cy="9000"/>
              </a:xfrm>
              <a:custGeom>
                <a:avLst/>
                <a:gdLst/>
                <a:ahLst/>
                <a:rect l="l" t="t" r="r" b="b"/>
                <a:pathLst>
                  <a:path w="35639" h="24764">
                    <a:moveTo>
                      <a:pt x="0" y="7620"/>
                    </a:moveTo>
                    <a:lnTo>
                      <a:pt x="7888" y="0"/>
                    </a:lnTo>
                    <a:lnTo>
                      <a:pt x="35639" y="19050"/>
                    </a:lnTo>
                    <a:lnTo>
                      <a:pt x="33929" y="24765"/>
                    </a:lnTo>
                    <a:cubicBezTo>
                      <a:pt x="33929" y="24765"/>
                      <a:pt x="13210" y="16002"/>
                      <a:pt x="12545" y="15240"/>
                    </a:cubicBezTo>
                    <a:close/>
                  </a:path>
                </a:pathLst>
              </a:custGeom>
              <a:solidFill>
                <a:srgbClr val="cc8b09"/>
              </a:solidFill>
              <a:ln w="0">
                <a:noFill/>
              </a:ln>
            </p:spPr>
            <p:style>
              <a:lnRef idx="0"/>
              <a:fillRef idx="0"/>
              <a:effectRef idx="0"/>
              <a:fontRef idx="minor"/>
            </p:style>
          </p:sp>
          <p:sp>
            <p:nvSpPr>
              <p:cNvPr id="1557" name="CustomShape 122"/>
              <p:cNvSpPr/>
              <p:nvPr/>
            </p:nvSpPr>
            <p:spPr>
              <a:xfrm>
                <a:off x="7184880" y="4517640"/>
                <a:ext cx="18000" cy="11520"/>
              </a:xfrm>
              <a:custGeom>
                <a:avLst/>
                <a:gdLst/>
                <a:ahLst/>
                <a:rect l="l" t="t" r="r" b="b"/>
                <a:pathLst>
                  <a:path w="44382" h="29146">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w="0">
                <a:noFill/>
              </a:ln>
            </p:spPr>
            <p:style>
              <a:lnRef idx="0"/>
              <a:fillRef idx="0"/>
              <a:effectRef idx="0"/>
              <a:fontRef idx="minor"/>
            </p:style>
          </p:sp>
          <p:sp>
            <p:nvSpPr>
              <p:cNvPr id="1558" name="CustomShape 123"/>
              <p:cNvSpPr/>
              <p:nvPr/>
            </p:nvSpPr>
            <p:spPr>
              <a:xfrm>
                <a:off x="7202520" y="4507200"/>
                <a:ext cx="7560" cy="6840"/>
              </a:xfrm>
              <a:custGeom>
                <a:avLst/>
                <a:gdLst/>
                <a:ahLst/>
                <a:rect l="l" t="t" r="r" b="b"/>
                <a:pathLst>
                  <a:path w="20528" h="18478">
                    <a:moveTo>
                      <a:pt x="20528" y="18479"/>
                    </a:moveTo>
                    <a:lnTo>
                      <a:pt x="20528" y="5524"/>
                    </a:lnTo>
                    <a:lnTo>
                      <a:pt x="3611" y="0"/>
                    </a:lnTo>
                    <a:lnTo>
                      <a:pt x="0" y="10096"/>
                    </a:lnTo>
                    <a:lnTo>
                      <a:pt x="855" y="14764"/>
                    </a:lnTo>
                    <a:lnTo>
                      <a:pt x="20528" y="18479"/>
                    </a:lnTo>
                    <a:close/>
                  </a:path>
                </a:pathLst>
              </a:custGeom>
              <a:solidFill>
                <a:srgbClr val="cc8b09"/>
              </a:solidFill>
              <a:ln w="0">
                <a:noFill/>
              </a:ln>
            </p:spPr>
            <p:style>
              <a:lnRef idx="0"/>
              <a:fillRef idx="0"/>
              <a:effectRef idx="0"/>
              <a:fontRef idx="minor"/>
            </p:style>
          </p:sp>
          <p:sp>
            <p:nvSpPr>
              <p:cNvPr id="1559" name="CustomShape 124"/>
              <p:cNvSpPr/>
              <p:nvPr/>
            </p:nvSpPr>
            <p:spPr>
              <a:xfrm>
                <a:off x="7162560" y="4506120"/>
                <a:ext cx="7200" cy="5040"/>
              </a:xfrm>
              <a:custGeom>
                <a:avLst/>
                <a:gdLst/>
                <a:ahLst/>
                <a:rect l="l" t="t" r="r" b="b"/>
                <a:pathLst>
                  <a:path w="19577" h="14668">
                    <a:moveTo>
                      <a:pt x="0" y="12954"/>
                    </a:moveTo>
                    <a:lnTo>
                      <a:pt x="0" y="0"/>
                    </a:lnTo>
                    <a:lnTo>
                      <a:pt x="19578" y="2096"/>
                    </a:lnTo>
                    <a:lnTo>
                      <a:pt x="13305" y="14668"/>
                    </a:lnTo>
                    <a:lnTo>
                      <a:pt x="0" y="12954"/>
                    </a:lnTo>
                    <a:close/>
                  </a:path>
                </a:pathLst>
              </a:custGeom>
              <a:solidFill>
                <a:srgbClr val="cc8b09"/>
              </a:solidFill>
              <a:ln w="0">
                <a:noFill/>
              </a:ln>
            </p:spPr>
            <p:style>
              <a:lnRef idx="0"/>
              <a:fillRef idx="0"/>
              <a:effectRef idx="0"/>
              <a:fontRef idx="minor"/>
            </p:style>
          </p:sp>
          <p:sp>
            <p:nvSpPr>
              <p:cNvPr id="1560" name="CustomShape 125"/>
              <p:cNvSpPr/>
              <p:nvPr/>
            </p:nvSpPr>
            <p:spPr>
              <a:xfrm>
                <a:off x="7162560" y="4524840"/>
                <a:ext cx="8280" cy="8640"/>
              </a:xfrm>
              <a:custGeom>
                <a:avLst/>
                <a:gdLst/>
                <a:ahLst/>
                <a:rect l="l" t="t" r="r" b="b"/>
                <a:pathLst>
                  <a:path w="22428" h="22764">
                    <a:moveTo>
                      <a:pt x="0" y="13430"/>
                    </a:moveTo>
                    <a:cubicBezTo>
                      <a:pt x="0" y="13430"/>
                      <a:pt x="0" y="0"/>
                      <a:pt x="0" y="0"/>
                    </a:cubicBezTo>
                    <a:lnTo>
                      <a:pt x="22429" y="0"/>
                    </a:lnTo>
                    <a:lnTo>
                      <a:pt x="16917" y="12002"/>
                    </a:lnTo>
                    <a:lnTo>
                      <a:pt x="7413" y="22765"/>
                    </a:lnTo>
                    <a:close/>
                  </a:path>
                </a:pathLst>
              </a:custGeom>
              <a:solidFill>
                <a:srgbClr val="cc8b09"/>
              </a:solidFill>
              <a:ln w="0">
                <a:noFill/>
              </a:ln>
            </p:spPr>
            <p:style>
              <a:lnRef idx="0"/>
              <a:fillRef idx="0"/>
              <a:effectRef idx="0"/>
              <a:fontRef idx="minor"/>
            </p:style>
          </p:sp>
          <p:sp>
            <p:nvSpPr>
              <p:cNvPr id="1561" name="CustomShape 126"/>
              <p:cNvSpPr/>
              <p:nvPr/>
            </p:nvSpPr>
            <p:spPr>
              <a:xfrm>
                <a:off x="7162560" y="4500360"/>
                <a:ext cx="95040" cy="59400"/>
              </a:xfrm>
              <a:custGeom>
                <a:avLst/>
                <a:gdLst/>
                <a:ahLst/>
                <a:rect l="l" t="t" r="r" b="b"/>
                <a:pathLst>
                  <a:path w="221610" h="138874">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w="0">
                <a:noFill/>
              </a:ln>
            </p:spPr>
            <p:style>
              <a:lnRef idx="0"/>
              <a:fillRef idx="0"/>
              <a:effectRef idx="0"/>
              <a:fontRef idx="minor"/>
            </p:style>
          </p:sp>
        </p:grpSp>
        <p:grpSp>
          <p:nvGrpSpPr>
            <p:cNvPr id="1562" name="Group 127"/>
            <p:cNvGrpSpPr/>
            <p:nvPr/>
          </p:nvGrpSpPr>
          <p:grpSpPr>
            <a:xfrm>
              <a:off x="6624000" y="4782960"/>
              <a:ext cx="324360" cy="223920"/>
              <a:chOff x="6624000" y="4782960"/>
              <a:chExt cx="324360" cy="223920"/>
            </a:xfrm>
          </p:grpSpPr>
          <p:sp>
            <p:nvSpPr>
              <p:cNvPr id="1563" name="CustomShape 128"/>
              <p:cNvSpPr/>
              <p:nvPr/>
            </p:nvSpPr>
            <p:spPr>
              <a:xfrm>
                <a:off x="6624000" y="4840920"/>
                <a:ext cx="288000" cy="1659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30000"/>
                </a:srgbClr>
              </a:solidFill>
              <a:ln w="0">
                <a:noFill/>
              </a:ln>
            </p:spPr>
            <p:style>
              <a:lnRef idx="0"/>
              <a:fillRef idx="0"/>
              <a:effectRef idx="0"/>
              <a:fontRef idx="minor"/>
            </p:style>
          </p:sp>
          <p:sp>
            <p:nvSpPr>
              <p:cNvPr id="1564" name="CustomShape 129"/>
              <p:cNvSpPr/>
              <p:nvPr/>
            </p:nvSpPr>
            <p:spPr>
              <a:xfrm>
                <a:off x="6659640" y="4819320"/>
                <a:ext cx="288360" cy="166320"/>
              </a:xfrm>
              <a:custGeom>
                <a:avLst/>
                <a:gdLst/>
                <a:ahLst/>
                <a:rect l="l" t="t" r="r" b="b"/>
                <a:pathLst>
                  <a:path w="664504" h="384619">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1565" name="CustomShape 130"/>
              <p:cNvSpPr/>
              <p:nvPr/>
            </p:nvSpPr>
            <p:spPr>
              <a:xfrm>
                <a:off x="6659640" y="4866120"/>
                <a:ext cx="27720" cy="37080"/>
              </a:xfrm>
              <a:custGeom>
                <a:avLst/>
                <a:gdLst/>
                <a:ahLst/>
                <a:rect l="l" t="t" r="r" b="b"/>
                <a:pathLst>
                  <a:path w="65671" h="87629">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1566" name="CustomShape 131"/>
              <p:cNvSpPr/>
              <p:nvPr/>
            </p:nvSpPr>
            <p:spPr>
              <a:xfrm>
                <a:off x="6927840" y="4866840"/>
                <a:ext cx="20520" cy="50400"/>
              </a:xfrm>
              <a:custGeom>
                <a:avLst/>
                <a:gdLst/>
                <a:ahLst/>
                <a:rect l="l" t="t" r="r" b="b"/>
                <a:pathLst>
                  <a:path w="49989" h="118109">
                    <a:moveTo>
                      <a:pt x="49990" y="0"/>
                    </a:moveTo>
                    <a:lnTo>
                      <a:pt x="49990" y="82391"/>
                    </a:lnTo>
                    <a:lnTo>
                      <a:pt x="16442" y="118110"/>
                    </a:lnTo>
                    <a:lnTo>
                      <a:pt x="0" y="23813"/>
                    </a:lnTo>
                    <a:lnTo>
                      <a:pt x="49990" y="0"/>
                    </a:lnTo>
                    <a:close/>
                  </a:path>
                </a:pathLst>
              </a:custGeom>
              <a:solidFill>
                <a:srgbClr val="dd990e"/>
              </a:solidFill>
              <a:ln w="0">
                <a:noFill/>
              </a:ln>
            </p:spPr>
            <p:style>
              <a:lnRef idx="0"/>
              <a:fillRef idx="0"/>
              <a:effectRef idx="0"/>
              <a:fontRef idx="minor"/>
            </p:style>
          </p:sp>
          <p:sp>
            <p:nvSpPr>
              <p:cNvPr id="1567" name="CustomShape 132"/>
              <p:cNvSpPr/>
              <p:nvPr/>
            </p:nvSpPr>
            <p:spPr>
              <a:xfrm>
                <a:off x="6659640" y="4782960"/>
                <a:ext cx="288360" cy="16668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1568" name="CustomShape 133"/>
              <p:cNvSpPr/>
              <p:nvPr/>
            </p:nvSpPr>
            <p:spPr>
              <a:xfrm>
                <a:off x="6701040" y="4806000"/>
                <a:ext cx="205920" cy="118800"/>
              </a:xfrm>
              <a:custGeom>
                <a:avLst/>
                <a:gdLst/>
                <a:ahLst/>
                <a:rect l="l" t="t" r="r" b="b"/>
                <a:pathLst>
                  <a:path w="475657" h="275248">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w="0">
                <a:noFill/>
              </a:ln>
            </p:spPr>
            <p:style>
              <a:lnRef idx="0"/>
              <a:fillRef idx="0"/>
              <a:effectRef idx="0"/>
              <a:fontRef idx="minor"/>
            </p:style>
          </p:sp>
          <p:sp>
            <p:nvSpPr>
              <p:cNvPr id="1569" name="CustomShape 134"/>
              <p:cNvSpPr/>
              <p:nvPr/>
            </p:nvSpPr>
            <p:spPr>
              <a:xfrm>
                <a:off x="6701040" y="4813200"/>
                <a:ext cx="205560" cy="111600"/>
              </a:xfrm>
              <a:custGeom>
                <a:avLst/>
                <a:gdLst/>
                <a:ahLst/>
                <a:rect l="l" t="t" r="r" b="b"/>
                <a:pathLst>
                  <a:path w="474809" h="258770">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w="0">
                <a:noFill/>
              </a:ln>
            </p:spPr>
            <p:style>
              <a:lnRef idx="0"/>
              <a:fillRef idx="0"/>
              <a:effectRef idx="0"/>
              <a:fontRef idx="minor"/>
            </p:style>
          </p:sp>
          <p:sp>
            <p:nvSpPr>
              <p:cNvPr id="1570" name="CustomShape 135"/>
              <p:cNvSpPr/>
              <p:nvPr/>
            </p:nvSpPr>
            <p:spPr>
              <a:xfrm>
                <a:off x="6754320" y="4840560"/>
                <a:ext cx="94680" cy="59040"/>
              </a:xfrm>
              <a:custGeom>
                <a:avLst/>
                <a:gdLst/>
                <a:ahLst/>
                <a:rect l="l" t="t" r="r" b="b"/>
                <a:pathLst>
                  <a:path w="221102" h="138970">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w="0">
                <a:noFill/>
              </a:ln>
            </p:spPr>
            <p:style>
              <a:lnRef idx="0"/>
              <a:fillRef idx="0"/>
              <a:effectRef idx="0"/>
              <a:fontRef idx="minor"/>
            </p:style>
          </p:sp>
          <p:sp>
            <p:nvSpPr>
              <p:cNvPr id="1571" name="CustomShape 136"/>
              <p:cNvSpPr/>
              <p:nvPr/>
            </p:nvSpPr>
            <p:spPr>
              <a:xfrm>
                <a:off x="6793920" y="4885200"/>
                <a:ext cx="5040" cy="6840"/>
              </a:xfrm>
              <a:custGeom>
                <a:avLst/>
                <a:gdLst/>
                <a:ahLst/>
                <a:rect l="l" t="t" r="r" b="b"/>
                <a:pathLst>
                  <a:path w="14540" h="19050">
                    <a:moveTo>
                      <a:pt x="0" y="12954"/>
                    </a:moveTo>
                    <a:cubicBezTo>
                      <a:pt x="0" y="12002"/>
                      <a:pt x="0" y="0"/>
                      <a:pt x="0" y="0"/>
                    </a:cubicBezTo>
                    <a:lnTo>
                      <a:pt x="14541" y="9525"/>
                    </a:lnTo>
                    <a:lnTo>
                      <a:pt x="8268" y="19050"/>
                    </a:lnTo>
                    <a:close/>
                  </a:path>
                </a:pathLst>
              </a:custGeom>
              <a:solidFill>
                <a:srgbClr val="cc8b09"/>
              </a:solidFill>
              <a:ln w="0">
                <a:noFill/>
              </a:ln>
            </p:spPr>
            <p:style>
              <a:lnRef idx="0"/>
              <a:fillRef idx="0"/>
              <a:effectRef idx="0"/>
              <a:fontRef idx="minor"/>
            </p:style>
          </p:sp>
          <p:sp>
            <p:nvSpPr>
              <p:cNvPr id="1572" name="CustomShape 137"/>
              <p:cNvSpPr/>
              <p:nvPr/>
            </p:nvSpPr>
            <p:spPr>
              <a:xfrm>
                <a:off x="6835680" y="4888800"/>
                <a:ext cx="12600" cy="5040"/>
              </a:xfrm>
              <a:custGeom>
                <a:avLst/>
                <a:gdLst/>
                <a:ahLst/>
                <a:rect l="l" t="t" r="r" b="b"/>
                <a:pathLst>
                  <a:path w="31552" h="14858">
                    <a:moveTo>
                      <a:pt x="31553" y="12954"/>
                    </a:moveTo>
                    <a:lnTo>
                      <a:pt x="31553" y="0"/>
                    </a:lnTo>
                    <a:lnTo>
                      <a:pt x="0" y="2476"/>
                    </a:lnTo>
                    <a:lnTo>
                      <a:pt x="18152" y="14859"/>
                    </a:lnTo>
                    <a:lnTo>
                      <a:pt x="31553" y="12954"/>
                    </a:lnTo>
                    <a:close/>
                  </a:path>
                </a:pathLst>
              </a:custGeom>
              <a:solidFill>
                <a:srgbClr val="cc8b09"/>
              </a:solidFill>
              <a:ln w="0">
                <a:noFill/>
              </a:ln>
            </p:spPr>
            <p:style>
              <a:lnRef idx="0"/>
              <a:fillRef idx="0"/>
              <a:effectRef idx="0"/>
              <a:fontRef idx="minor"/>
            </p:style>
          </p:sp>
          <p:sp>
            <p:nvSpPr>
              <p:cNvPr id="1573" name="CustomShape 138"/>
              <p:cNvSpPr/>
              <p:nvPr/>
            </p:nvSpPr>
            <p:spPr>
              <a:xfrm>
                <a:off x="6840360" y="4868280"/>
                <a:ext cx="8640" cy="4320"/>
              </a:xfrm>
              <a:custGeom>
                <a:avLst/>
                <a:gdLst/>
                <a:ahLst/>
                <a:rect l="l" t="t" r="r" b="b"/>
                <a:pathLst>
                  <a:path w="23664" h="13049">
                    <a:moveTo>
                      <a:pt x="23664" y="13049"/>
                    </a:moveTo>
                    <a:lnTo>
                      <a:pt x="23664" y="0"/>
                    </a:lnTo>
                    <a:lnTo>
                      <a:pt x="0" y="8573"/>
                    </a:lnTo>
                    <a:lnTo>
                      <a:pt x="23664" y="13049"/>
                    </a:lnTo>
                    <a:close/>
                  </a:path>
                </a:pathLst>
              </a:custGeom>
              <a:solidFill>
                <a:srgbClr val="cc8b09"/>
              </a:solidFill>
              <a:ln w="0">
                <a:noFill/>
              </a:ln>
            </p:spPr>
            <p:style>
              <a:lnRef idx="0"/>
              <a:fillRef idx="0"/>
              <a:effectRef idx="0"/>
              <a:fontRef idx="minor"/>
            </p:style>
          </p:sp>
          <p:sp>
            <p:nvSpPr>
              <p:cNvPr id="1574" name="CustomShape 139"/>
              <p:cNvSpPr/>
              <p:nvPr/>
            </p:nvSpPr>
            <p:spPr>
              <a:xfrm>
                <a:off x="6807960" y="4870080"/>
                <a:ext cx="14040" cy="9720"/>
              </a:xfrm>
              <a:custGeom>
                <a:avLst/>
                <a:gdLst/>
                <a:ahLst/>
                <a:rect l="l" t="t" r="r" b="b"/>
                <a:pathLst>
                  <a:path w="35639" h="24669">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w="0">
                <a:noFill/>
              </a:ln>
            </p:spPr>
            <p:style>
              <a:lnRef idx="0"/>
              <a:fillRef idx="0"/>
              <a:effectRef idx="0"/>
              <a:fontRef idx="minor"/>
            </p:style>
          </p:sp>
          <p:sp>
            <p:nvSpPr>
              <p:cNvPr id="1575" name="CustomShape 140"/>
              <p:cNvSpPr/>
              <p:nvPr/>
            </p:nvSpPr>
            <p:spPr>
              <a:xfrm>
                <a:off x="6776280" y="4852080"/>
                <a:ext cx="18000" cy="11160"/>
              </a:xfrm>
              <a:custGeom>
                <a:avLst/>
                <a:gdLst/>
                <a:ahLst/>
                <a:rect l="l" t="t" r="r" b="b"/>
                <a:pathLst>
                  <a:path w="44382" h="29241">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w="0">
                <a:noFill/>
              </a:ln>
            </p:spPr>
            <p:style>
              <a:lnRef idx="0"/>
              <a:fillRef idx="0"/>
              <a:effectRef idx="0"/>
              <a:fontRef idx="minor"/>
            </p:style>
          </p:sp>
          <p:sp>
            <p:nvSpPr>
              <p:cNvPr id="1576" name="CustomShape 141"/>
              <p:cNvSpPr/>
              <p:nvPr/>
            </p:nvSpPr>
            <p:spPr>
              <a:xfrm>
                <a:off x="6793920" y="4842000"/>
                <a:ext cx="7920" cy="6480"/>
              </a:xfrm>
              <a:custGeom>
                <a:avLst/>
                <a:gdLst/>
                <a:ahLst/>
                <a:rect l="l" t="t" r="r" b="b"/>
                <a:pathLst>
                  <a:path w="20528" h="18478">
                    <a:moveTo>
                      <a:pt x="20528" y="18479"/>
                    </a:moveTo>
                    <a:lnTo>
                      <a:pt x="20528" y="5525"/>
                    </a:lnTo>
                    <a:lnTo>
                      <a:pt x="3611" y="0"/>
                    </a:lnTo>
                    <a:lnTo>
                      <a:pt x="0" y="10192"/>
                    </a:lnTo>
                    <a:lnTo>
                      <a:pt x="855" y="14764"/>
                    </a:lnTo>
                    <a:lnTo>
                      <a:pt x="20528" y="18479"/>
                    </a:lnTo>
                    <a:close/>
                  </a:path>
                </a:pathLst>
              </a:custGeom>
              <a:solidFill>
                <a:srgbClr val="cc8b09"/>
              </a:solidFill>
              <a:ln w="0">
                <a:noFill/>
              </a:ln>
            </p:spPr>
            <p:style>
              <a:lnRef idx="0"/>
              <a:fillRef idx="0"/>
              <a:effectRef idx="0"/>
              <a:fontRef idx="minor"/>
            </p:style>
          </p:sp>
          <p:sp>
            <p:nvSpPr>
              <p:cNvPr id="1577" name="CustomShape 142"/>
              <p:cNvSpPr/>
              <p:nvPr/>
            </p:nvSpPr>
            <p:spPr>
              <a:xfrm>
                <a:off x="6753960" y="4840560"/>
                <a:ext cx="7560" cy="4680"/>
              </a:xfrm>
              <a:custGeom>
                <a:avLst/>
                <a:gdLst/>
                <a:ahLst/>
                <a:rect l="l" t="t" r="r" b="b"/>
                <a:pathLst>
                  <a:path w="19672" h="14668">
                    <a:moveTo>
                      <a:pt x="0" y="12954"/>
                    </a:moveTo>
                    <a:lnTo>
                      <a:pt x="0" y="0"/>
                    </a:lnTo>
                    <a:lnTo>
                      <a:pt x="19673" y="2096"/>
                    </a:lnTo>
                    <a:lnTo>
                      <a:pt x="13305" y="14669"/>
                    </a:lnTo>
                    <a:lnTo>
                      <a:pt x="0" y="12954"/>
                    </a:lnTo>
                    <a:close/>
                  </a:path>
                </a:pathLst>
              </a:custGeom>
              <a:solidFill>
                <a:srgbClr val="cc8b09"/>
              </a:solidFill>
              <a:ln w="0">
                <a:noFill/>
              </a:ln>
            </p:spPr>
            <p:style>
              <a:lnRef idx="0"/>
              <a:fillRef idx="0"/>
              <a:effectRef idx="0"/>
              <a:fontRef idx="minor"/>
            </p:style>
          </p:sp>
          <p:sp>
            <p:nvSpPr>
              <p:cNvPr id="1578" name="CustomShape 143"/>
              <p:cNvSpPr/>
              <p:nvPr/>
            </p:nvSpPr>
            <p:spPr>
              <a:xfrm>
                <a:off x="6754320" y="4858920"/>
                <a:ext cx="8640" cy="9000"/>
              </a:xfrm>
              <a:custGeom>
                <a:avLst/>
                <a:gdLst/>
                <a:ahLst/>
                <a:rect l="l" t="t" r="r" b="b"/>
                <a:pathLst>
                  <a:path w="22428" h="22764">
                    <a:moveTo>
                      <a:pt x="0" y="13430"/>
                    </a:moveTo>
                    <a:lnTo>
                      <a:pt x="0" y="0"/>
                    </a:lnTo>
                    <a:lnTo>
                      <a:pt x="22429" y="0"/>
                    </a:lnTo>
                    <a:lnTo>
                      <a:pt x="17012" y="12002"/>
                    </a:lnTo>
                    <a:lnTo>
                      <a:pt x="7508" y="22765"/>
                    </a:lnTo>
                    <a:close/>
                  </a:path>
                </a:pathLst>
              </a:custGeom>
              <a:solidFill>
                <a:srgbClr val="cc8b09"/>
              </a:solidFill>
              <a:ln w="0">
                <a:noFill/>
              </a:ln>
            </p:spPr>
            <p:style>
              <a:lnRef idx="0"/>
              <a:fillRef idx="0"/>
              <a:effectRef idx="0"/>
              <a:fontRef idx="minor"/>
            </p:style>
          </p:sp>
          <p:sp>
            <p:nvSpPr>
              <p:cNvPr id="1579" name="CustomShape 144"/>
              <p:cNvSpPr/>
              <p:nvPr/>
            </p:nvSpPr>
            <p:spPr>
              <a:xfrm>
                <a:off x="6754320" y="4834800"/>
                <a:ext cx="94680" cy="59040"/>
              </a:xfrm>
              <a:custGeom>
                <a:avLst/>
                <a:gdLst/>
                <a:ahLst/>
                <a:rect l="l" t="t" r="r" b="b"/>
                <a:pathLst>
                  <a:path w="221197" h="139065">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w="0">
                <a:noFill/>
              </a:ln>
            </p:spPr>
            <p:style>
              <a:lnRef idx="0"/>
              <a:fillRef idx="0"/>
              <a:effectRef idx="0"/>
              <a:fontRef idx="minor"/>
            </p:style>
          </p:sp>
        </p:grpSp>
        <p:grpSp>
          <p:nvGrpSpPr>
            <p:cNvPr id="1580" name="Group 145"/>
            <p:cNvGrpSpPr/>
            <p:nvPr/>
          </p:nvGrpSpPr>
          <p:grpSpPr>
            <a:xfrm>
              <a:off x="6671880" y="4738680"/>
              <a:ext cx="287640" cy="201960"/>
              <a:chOff x="6671880" y="4738680"/>
              <a:chExt cx="287640" cy="201960"/>
            </a:xfrm>
          </p:grpSpPr>
          <p:sp>
            <p:nvSpPr>
              <p:cNvPr id="1581" name="CustomShape 146"/>
              <p:cNvSpPr/>
              <p:nvPr/>
            </p:nvSpPr>
            <p:spPr>
              <a:xfrm>
                <a:off x="6671880" y="4774320"/>
                <a:ext cx="287640" cy="166320"/>
              </a:xfrm>
              <a:custGeom>
                <a:avLst/>
                <a:gdLst/>
                <a:ahLst/>
                <a:rect l="l" t="t" r="r" b="b"/>
                <a:pathLst>
                  <a:path w="664504" h="384619">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1582" name="CustomShape 147"/>
              <p:cNvSpPr/>
              <p:nvPr/>
            </p:nvSpPr>
            <p:spPr>
              <a:xfrm>
                <a:off x="6671880" y="4821120"/>
                <a:ext cx="27000" cy="36720"/>
              </a:xfrm>
              <a:custGeom>
                <a:avLst/>
                <a:gdLst/>
                <a:ahLst/>
                <a:rect l="l" t="t" r="r" b="b"/>
                <a:pathLst>
                  <a:path w="65671" h="87630">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1583" name="CustomShape 148"/>
              <p:cNvSpPr/>
              <p:nvPr/>
            </p:nvSpPr>
            <p:spPr>
              <a:xfrm>
                <a:off x="6939360" y="4822200"/>
                <a:ext cx="20160" cy="50400"/>
              </a:xfrm>
              <a:custGeom>
                <a:avLst/>
                <a:gdLst/>
                <a:ahLst/>
                <a:rect l="l" t="t" r="r" b="b"/>
                <a:pathLst>
                  <a:path w="50084" h="118109">
                    <a:moveTo>
                      <a:pt x="50085" y="0"/>
                    </a:moveTo>
                    <a:lnTo>
                      <a:pt x="50085" y="82391"/>
                    </a:lnTo>
                    <a:lnTo>
                      <a:pt x="16442" y="118110"/>
                    </a:lnTo>
                    <a:lnTo>
                      <a:pt x="0" y="23717"/>
                    </a:lnTo>
                    <a:lnTo>
                      <a:pt x="50085" y="0"/>
                    </a:lnTo>
                    <a:close/>
                  </a:path>
                </a:pathLst>
              </a:custGeom>
              <a:solidFill>
                <a:srgbClr val="dd990e"/>
              </a:solidFill>
              <a:ln w="0">
                <a:noFill/>
              </a:ln>
            </p:spPr>
            <p:style>
              <a:lnRef idx="0"/>
              <a:fillRef idx="0"/>
              <a:effectRef idx="0"/>
              <a:fontRef idx="minor"/>
            </p:style>
          </p:sp>
          <p:sp>
            <p:nvSpPr>
              <p:cNvPr id="1584" name="CustomShape 149"/>
              <p:cNvSpPr/>
              <p:nvPr/>
            </p:nvSpPr>
            <p:spPr>
              <a:xfrm>
                <a:off x="6671880" y="4738680"/>
                <a:ext cx="287640" cy="165960"/>
              </a:xfrm>
              <a:custGeom>
                <a:avLst/>
                <a:gdLst/>
                <a:ahLst/>
                <a:rect l="l" t="t" r="r" b="b"/>
                <a:pathLst>
                  <a:path w="664504" h="384619">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1585" name="CustomShape 150"/>
              <p:cNvSpPr/>
              <p:nvPr/>
            </p:nvSpPr>
            <p:spPr>
              <a:xfrm>
                <a:off x="6712560" y="4761000"/>
                <a:ext cx="206280" cy="119160"/>
              </a:xfrm>
              <a:custGeom>
                <a:avLst/>
                <a:gdLst/>
                <a:ahLst/>
                <a:rect l="l" t="t" r="r" b="b"/>
                <a:pathLst>
                  <a:path w="475673" h="275343">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w="0">
                <a:noFill/>
              </a:ln>
            </p:spPr>
            <p:style>
              <a:lnRef idx="0"/>
              <a:fillRef idx="0"/>
              <a:effectRef idx="0"/>
              <a:fontRef idx="minor"/>
            </p:style>
          </p:sp>
          <p:sp>
            <p:nvSpPr>
              <p:cNvPr id="1586" name="CustomShape 151"/>
              <p:cNvSpPr/>
              <p:nvPr/>
            </p:nvSpPr>
            <p:spPr>
              <a:xfrm>
                <a:off x="6712560" y="4768200"/>
                <a:ext cx="205560" cy="111960"/>
              </a:xfrm>
              <a:custGeom>
                <a:avLst/>
                <a:gdLst/>
                <a:ahLst/>
                <a:rect l="l" t="t" r="r" b="b"/>
                <a:pathLst>
                  <a:path w="474809" h="258865">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w="0">
                <a:noFill/>
              </a:ln>
            </p:spPr>
            <p:style>
              <a:lnRef idx="0"/>
              <a:fillRef idx="0"/>
              <a:effectRef idx="0"/>
              <a:fontRef idx="minor"/>
            </p:style>
          </p:sp>
          <p:sp>
            <p:nvSpPr>
              <p:cNvPr id="1587" name="CustomShape 152"/>
              <p:cNvSpPr/>
              <p:nvPr/>
            </p:nvSpPr>
            <p:spPr>
              <a:xfrm>
                <a:off x="6765840" y="4795560"/>
                <a:ext cx="95400" cy="59040"/>
              </a:xfrm>
              <a:custGeom>
                <a:avLst/>
                <a:gdLst/>
                <a:ahLst/>
                <a:rect l="l" t="t" r="r" b="b"/>
                <a:pathLst>
                  <a:path w="221706" h="139065">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w="0">
                <a:noFill/>
              </a:ln>
            </p:spPr>
            <p:style>
              <a:lnRef idx="0"/>
              <a:fillRef idx="0"/>
              <a:effectRef idx="0"/>
              <a:fontRef idx="minor"/>
            </p:style>
          </p:sp>
          <p:sp>
            <p:nvSpPr>
              <p:cNvPr id="1588" name="CustomShape 153"/>
              <p:cNvSpPr/>
              <p:nvPr/>
            </p:nvSpPr>
            <p:spPr>
              <a:xfrm>
                <a:off x="6806160" y="4840920"/>
                <a:ext cx="4680" cy="6480"/>
              </a:xfrm>
              <a:custGeom>
                <a:avLst/>
                <a:gdLst/>
                <a:ahLst/>
                <a:rect l="l" t="t" r="r" b="b"/>
                <a:pathLst>
                  <a:path w="14540" h="19050">
                    <a:moveTo>
                      <a:pt x="0" y="12954"/>
                    </a:moveTo>
                    <a:cubicBezTo>
                      <a:pt x="0" y="12001"/>
                      <a:pt x="0" y="0"/>
                      <a:pt x="0" y="0"/>
                    </a:cubicBezTo>
                    <a:lnTo>
                      <a:pt x="14541" y="9525"/>
                    </a:lnTo>
                    <a:lnTo>
                      <a:pt x="8173" y="19050"/>
                    </a:lnTo>
                    <a:close/>
                  </a:path>
                </a:pathLst>
              </a:custGeom>
              <a:solidFill>
                <a:srgbClr val="cc8b09"/>
              </a:solidFill>
              <a:ln w="0">
                <a:noFill/>
              </a:ln>
            </p:spPr>
            <p:style>
              <a:lnRef idx="0"/>
              <a:fillRef idx="0"/>
              <a:effectRef idx="0"/>
              <a:fontRef idx="minor"/>
            </p:style>
          </p:sp>
          <p:sp>
            <p:nvSpPr>
              <p:cNvPr id="1589" name="CustomShape 154"/>
              <p:cNvSpPr/>
              <p:nvPr/>
            </p:nvSpPr>
            <p:spPr>
              <a:xfrm>
                <a:off x="6847920" y="4844160"/>
                <a:ext cx="11880" cy="5400"/>
              </a:xfrm>
              <a:custGeom>
                <a:avLst/>
                <a:gdLst/>
                <a:ahLst/>
                <a:rect l="l" t="t" r="r" b="b"/>
                <a:pathLst>
                  <a:path w="31552" h="14763">
                    <a:moveTo>
                      <a:pt x="31553" y="12859"/>
                    </a:moveTo>
                    <a:lnTo>
                      <a:pt x="31553" y="0"/>
                    </a:lnTo>
                    <a:lnTo>
                      <a:pt x="0" y="2381"/>
                    </a:lnTo>
                    <a:lnTo>
                      <a:pt x="18152" y="14764"/>
                    </a:lnTo>
                    <a:lnTo>
                      <a:pt x="31553" y="12859"/>
                    </a:lnTo>
                    <a:close/>
                  </a:path>
                </a:pathLst>
              </a:custGeom>
              <a:solidFill>
                <a:srgbClr val="cc8b09"/>
              </a:solidFill>
              <a:ln w="0">
                <a:noFill/>
              </a:ln>
            </p:spPr>
            <p:style>
              <a:lnRef idx="0"/>
              <a:fillRef idx="0"/>
              <a:effectRef idx="0"/>
              <a:fontRef idx="minor"/>
            </p:style>
          </p:sp>
          <p:sp>
            <p:nvSpPr>
              <p:cNvPr id="1590" name="CustomShape 155"/>
              <p:cNvSpPr/>
              <p:nvPr/>
            </p:nvSpPr>
            <p:spPr>
              <a:xfrm>
                <a:off x="6852240" y="4823280"/>
                <a:ext cx="9000" cy="4320"/>
              </a:xfrm>
              <a:custGeom>
                <a:avLst/>
                <a:gdLst/>
                <a:ahLst/>
                <a:rect l="l" t="t" r="r" b="b"/>
                <a:pathLst>
                  <a:path w="23664" h="13049">
                    <a:moveTo>
                      <a:pt x="23664" y="13049"/>
                    </a:moveTo>
                    <a:lnTo>
                      <a:pt x="23664" y="0"/>
                    </a:lnTo>
                    <a:lnTo>
                      <a:pt x="0" y="8572"/>
                    </a:lnTo>
                    <a:lnTo>
                      <a:pt x="23664" y="13049"/>
                    </a:lnTo>
                    <a:close/>
                  </a:path>
                </a:pathLst>
              </a:custGeom>
              <a:solidFill>
                <a:srgbClr val="cc8b09"/>
              </a:solidFill>
              <a:ln w="0">
                <a:noFill/>
              </a:ln>
            </p:spPr>
            <p:style>
              <a:lnRef idx="0"/>
              <a:fillRef idx="0"/>
              <a:effectRef idx="0"/>
              <a:fontRef idx="minor"/>
            </p:style>
          </p:sp>
          <p:sp>
            <p:nvSpPr>
              <p:cNvPr id="1591" name="CustomShape 156"/>
              <p:cNvSpPr/>
              <p:nvPr/>
            </p:nvSpPr>
            <p:spPr>
              <a:xfrm>
                <a:off x="6819840" y="4825800"/>
                <a:ext cx="14040" cy="9000"/>
              </a:xfrm>
              <a:custGeom>
                <a:avLst/>
                <a:gdLst/>
                <a:ahLst/>
                <a:rect l="l" t="t" r="r" b="b"/>
                <a:pathLst>
                  <a:path w="35639" h="24764">
                    <a:moveTo>
                      <a:pt x="0" y="7620"/>
                    </a:moveTo>
                    <a:lnTo>
                      <a:pt x="7888" y="0"/>
                    </a:lnTo>
                    <a:lnTo>
                      <a:pt x="35639" y="19050"/>
                    </a:lnTo>
                    <a:lnTo>
                      <a:pt x="33929" y="24765"/>
                    </a:lnTo>
                    <a:cubicBezTo>
                      <a:pt x="33929" y="24765"/>
                      <a:pt x="13210" y="16002"/>
                      <a:pt x="12545" y="15240"/>
                    </a:cubicBezTo>
                    <a:close/>
                  </a:path>
                </a:pathLst>
              </a:custGeom>
              <a:solidFill>
                <a:srgbClr val="cc8b09"/>
              </a:solidFill>
              <a:ln w="0">
                <a:noFill/>
              </a:ln>
            </p:spPr>
            <p:style>
              <a:lnRef idx="0"/>
              <a:fillRef idx="0"/>
              <a:effectRef idx="0"/>
              <a:fontRef idx="minor"/>
            </p:style>
          </p:sp>
          <p:sp>
            <p:nvSpPr>
              <p:cNvPr id="1592" name="CustomShape 157"/>
              <p:cNvSpPr/>
              <p:nvPr/>
            </p:nvSpPr>
            <p:spPr>
              <a:xfrm>
                <a:off x="6788160" y="4807440"/>
                <a:ext cx="17640" cy="11520"/>
              </a:xfrm>
              <a:custGeom>
                <a:avLst/>
                <a:gdLst/>
                <a:ahLst/>
                <a:rect l="l" t="t" r="r" b="b"/>
                <a:pathLst>
                  <a:path w="44382" h="29146">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w="0">
                <a:noFill/>
              </a:ln>
            </p:spPr>
            <p:style>
              <a:lnRef idx="0"/>
              <a:fillRef idx="0"/>
              <a:effectRef idx="0"/>
              <a:fontRef idx="minor"/>
            </p:style>
          </p:sp>
          <p:sp>
            <p:nvSpPr>
              <p:cNvPr id="1593" name="CustomShape 158"/>
              <p:cNvSpPr/>
              <p:nvPr/>
            </p:nvSpPr>
            <p:spPr>
              <a:xfrm>
                <a:off x="6805800" y="4797360"/>
                <a:ext cx="7920" cy="6840"/>
              </a:xfrm>
              <a:custGeom>
                <a:avLst/>
                <a:gdLst/>
                <a:ahLst/>
                <a:rect l="l" t="t" r="r" b="b"/>
                <a:pathLst>
                  <a:path w="20528" h="18383">
                    <a:moveTo>
                      <a:pt x="20528" y="18383"/>
                    </a:moveTo>
                    <a:lnTo>
                      <a:pt x="20528" y="5524"/>
                    </a:lnTo>
                    <a:lnTo>
                      <a:pt x="3611" y="0"/>
                    </a:lnTo>
                    <a:lnTo>
                      <a:pt x="0" y="10096"/>
                    </a:lnTo>
                    <a:lnTo>
                      <a:pt x="855" y="14764"/>
                    </a:lnTo>
                    <a:lnTo>
                      <a:pt x="20528" y="18383"/>
                    </a:lnTo>
                    <a:close/>
                  </a:path>
                </a:pathLst>
              </a:custGeom>
              <a:solidFill>
                <a:srgbClr val="cc8b09"/>
              </a:solidFill>
              <a:ln w="0">
                <a:noFill/>
              </a:ln>
            </p:spPr>
            <p:style>
              <a:lnRef idx="0"/>
              <a:fillRef idx="0"/>
              <a:effectRef idx="0"/>
              <a:fontRef idx="minor"/>
            </p:style>
          </p:sp>
          <p:sp>
            <p:nvSpPr>
              <p:cNvPr id="1594" name="CustomShape 159"/>
              <p:cNvSpPr/>
              <p:nvPr/>
            </p:nvSpPr>
            <p:spPr>
              <a:xfrm>
                <a:off x="6765840" y="4795560"/>
                <a:ext cx="7200" cy="5040"/>
              </a:xfrm>
              <a:custGeom>
                <a:avLst/>
                <a:gdLst/>
                <a:ahLst/>
                <a:rect l="l" t="t" r="r" b="b"/>
                <a:pathLst>
                  <a:path w="19577" h="14668">
                    <a:moveTo>
                      <a:pt x="0" y="12954"/>
                    </a:moveTo>
                    <a:lnTo>
                      <a:pt x="0" y="0"/>
                    </a:lnTo>
                    <a:lnTo>
                      <a:pt x="19578" y="2096"/>
                    </a:lnTo>
                    <a:lnTo>
                      <a:pt x="13305" y="14669"/>
                    </a:lnTo>
                    <a:lnTo>
                      <a:pt x="0" y="12954"/>
                    </a:lnTo>
                    <a:close/>
                  </a:path>
                </a:pathLst>
              </a:custGeom>
              <a:solidFill>
                <a:srgbClr val="cc8b09"/>
              </a:solidFill>
              <a:ln w="0">
                <a:noFill/>
              </a:ln>
            </p:spPr>
            <p:style>
              <a:lnRef idx="0"/>
              <a:fillRef idx="0"/>
              <a:effectRef idx="0"/>
              <a:fontRef idx="minor"/>
            </p:style>
          </p:sp>
          <p:sp>
            <p:nvSpPr>
              <p:cNvPr id="1595" name="CustomShape 160"/>
              <p:cNvSpPr/>
              <p:nvPr/>
            </p:nvSpPr>
            <p:spPr>
              <a:xfrm>
                <a:off x="6766200" y="4814280"/>
                <a:ext cx="8280" cy="9000"/>
              </a:xfrm>
              <a:custGeom>
                <a:avLst/>
                <a:gdLst/>
                <a:ahLst/>
                <a:rect l="l" t="t" r="r" b="b"/>
                <a:pathLst>
                  <a:path w="22428" h="22764">
                    <a:moveTo>
                      <a:pt x="0" y="13430"/>
                    </a:moveTo>
                    <a:cubicBezTo>
                      <a:pt x="0" y="13430"/>
                      <a:pt x="0" y="0"/>
                      <a:pt x="0" y="0"/>
                    </a:cubicBezTo>
                    <a:lnTo>
                      <a:pt x="22429" y="0"/>
                    </a:lnTo>
                    <a:lnTo>
                      <a:pt x="16917" y="12001"/>
                    </a:lnTo>
                    <a:lnTo>
                      <a:pt x="7413" y="22765"/>
                    </a:lnTo>
                    <a:close/>
                  </a:path>
                </a:pathLst>
              </a:custGeom>
              <a:solidFill>
                <a:srgbClr val="cc8b09"/>
              </a:solidFill>
              <a:ln w="0">
                <a:noFill/>
              </a:ln>
            </p:spPr>
            <p:style>
              <a:lnRef idx="0"/>
              <a:fillRef idx="0"/>
              <a:effectRef idx="0"/>
              <a:fontRef idx="minor"/>
            </p:style>
          </p:sp>
          <p:sp>
            <p:nvSpPr>
              <p:cNvPr id="1596" name="CustomShape 161"/>
              <p:cNvSpPr/>
              <p:nvPr/>
            </p:nvSpPr>
            <p:spPr>
              <a:xfrm>
                <a:off x="6766200" y="4789800"/>
                <a:ext cx="95040" cy="59760"/>
              </a:xfrm>
              <a:custGeom>
                <a:avLst/>
                <a:gdLst/>
                <a:ahLst/>
                <a:rect l="l" t="t" r="r" b="b"/>
                <a:pathLst>
                  <a:path w="220369" h="139160">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w="0">
                <a:noFill/>
              </a:ln>
            </p:spPr>
            <p:style>
              <a:lnRef idx="0"/>
              <a:fillRef idx="0"/>
              <a:effectRef idx="0"/>
              <a:fontRef idx="minor"/>
            </p:style>
          </p:sp>
        </p:grpSp>
        <p:grpSp>
          <p:nvGrpSpPr>
            <p:cNvPr id="1597" name="Group 162"/>
            <p:cNvGrpSpPr/>
            <p:nvPr/>
          </p:nvGrpSpPr>
          <p:grpSpPr>
            <a:xfrm>
              <a:off x="7380000" y="4782960"/>
              <a:ext cx="324360" cy="223920"/>
              <a:chOff x="7380000" y="4782960"/>
              <a:chExt cx="324360" cy="223920"/>
            </a:xfrm>
          </p:grpSpPr>
          <p:sp>
            <p:nvSpPr>
              <p:cNvPr id="1598" name="CustomShape 163"/>
              <p:cNvSpPr/>
              <p:nvPr/>
            </p:nvSpPr>
            <p:spPr>
              <a:xfrm>
                <a:off x="7380000" y="4840920"/>
                <a:ext cx="288000" cy="1659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30000"/>
                </a:srgbClr>
              </a:solidFill>
              <a:ln w="0">
                <a:noFill/>
              </a:ln>
            </p:spPr>
            <p:style>
              <a:lnRef idx="0"/>
              <a:fillRef idx="0"/>
              <a:effectRef idx="0"/>
              <a:fontRef idx="minor"/>
            </p:style>
          </p:sp>
          <p:sp>
            <p:nvSpPr>
              <p:cNvPr id="1599" name="CustomShape 164"/>
              <p:cNvSpPr/>
              <p:nvPr/>
            </p:nvSpPr>
            <p:spPr>
              <a:xfrm>
                <a:off x="7415640" y="4819320"/>
                <a:ext cx="288720" cy="166320"/>
              </a:xfrm>
              <a:custGeom>
                <a:avLst/>
                <a:gdLst/>
                <a:ahLst/>
                <a:rect l="l" t="t" r="r" b="b"/>
                <a:pathLst>
                  <a:path w="664504" h="384619">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1600" name="CustomShape 165"/>
              <p:cNvSpPr/>
              <p:nvPr/>
            </p:nvSpPr>
            <p:spPr>
              <a:xfrm>
                <a:off x="7415640" y="4866120"/>
                <a:ext cx="27360" cy="37080"/>
              </a:xfrm>
              <a:custGeom>
                <a:avLst/>
                <a:gdLst/>
                <a:ahLst/>
                <a:rect l="l" t="t" r="r" b="b"/>
                <a:pathLst>
                  <a:path w="65671" h="87629">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1601" name="CustomShape 166"/>
              <p:cNvSpPr/>
              <p:nvPr/>
            </p:nvSpPr>
            <p:spPr>
              <a:xfrm>
                <a:off x="7683480" y="4866840"/>
                <a:ext cx="20880" cy="50400"/>
              </a:xfrm>
              <a:custGeom>
                <a:avLst/>
                <a:gdLst/>
                <a:ahLst/>
                <a:rect l="l" t="t" r="r" b="b"/>
                <a:pathLst>
                  <a:path w="49989" h="118109">
                    <a:moveTo>
                      <a:pt x="49990" y="0"/>
                    </a:moveTo>
                    <a:lnTo>
                      <a:pt x="49990" y="82391"/>
                    </a:lnTo>
                    <a:lnTo>
                      <a:pt x="16442" y="118110"/>
                    </a:lnTo>
                    <a:lnTo>
                      <a:pt x="0" y="23813"/>
                    </a:lnTo>
                    <a:lnTo>
                      <a:pt x="49990" y="0"/>
                    </a:lnTo>
                    <a:close/>
                  </a:path>
                </a:pathLst>
              </a:custGeom>
              <a:solidFill>
                <a:srgbClr val="dd990e"/>
              </a:solidFill>
              <a:ln w="0">
                <a:noFill/>
              </a:ln>
            </p:spPr>
            <p:style>
              <a:lnRef idx="0"/>
              <a:fillRef idx="0"/>
              <a:effectRef idx="0"/>
              <a:fontRef idx="minor"/>
            </p:style>
          </p:sp>
          <p:sp>
            <p:nvSpPr>
              <p:cNvPr id="1602" name="CustomShape 167"/>
              <p:cNvSpPr/>
              <p:nvPr/>
            </p:nvSpPr>
            <p:spPr>
              <a:xfrm>
                <a:off x="7415640" y="4782960"/>
                <a:ext cx="288720" cy="16668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1603" name="CustomShape 168"/>
              <p:cNvSpPr/>
              <p:nvPr/>
            </p:nvSpPr>
            <p:spPr>
              <a:xfrm>
                <a:off x="7457040" y="4806000"/>
                <a:ext cx="205560" cy="118800"/>
              </a:xfrm>
              <a:custGeom>
                <a:avLst/>
                <a:gdLst/>
                <a:ahLst/>
                <a:rect l="l" t="t" r="r" b="b"/>
                <a:pathLst>
                  <a:path w="475693" h="275248">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w="0">
                <a:noFill/>
              </a:ln>
            </p:spPr>
            <p:style>
              <a:lnRef idx="0"/>
              <a:fillRef idx="0"/>
              <a:effectRef idx="0"/>
              <a:fontRef idx="minor"/>
            </p:style>
          </p:sp>
          <p:sp>
            <p:nvSpPr>
              <p:cNvPr id="1604" name="CustomShape 169"/>
              <p:cNvSpPr/>
              <p:nvPr/>
            </p:nvSpPr>
            <p:spPr>
              <a:xfrm>
                <a:off x="7457040" y="4813200"/>
                <a:ext cx="205560" cy="111600"/>
              </a:xfrm>
              <a:custGeom>
                <a:avLst/>
                <a:gdLst/>
                <a:ahLst/>
                <a:rect l="l" t="t" r="r" b="b"/>
                <a:pathLst>
                  <a:path w="474809" h="258770">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w="0">
                <a:noFill/>
              </a:ln>
            </p:spPr>
            <p:style>
              <a:lnRef idx="0"/>
              <a:fillRef idx="0"/>
              <a:effectRef idx="0"/>
              <a:fontRef idx="minor"/>
            </p:style>
          </p:sp>
          <p:sp>
            <p:nvSpPr>
              <p:cNvPr id="1605" name="CustomShape 170"/>
              <p:cNvSpPr/>
              <p:nvPr/>
            </p:nvSpPr>
            <p:spPr>
              <a:xfrm>
                <a:off x="7510680" y="4840560"/>
                <a:ext cx="94680" cy="59040"/>
              </a:xfrm>
              <a:custGeom>
                <a:avLst/>
                <a:gdLst/>
                <a:ahLst/>
                <a:rect l="l" t="t" r="r" b="b"/>
                <a:pathLst>
                  <a:path w="220987" h="138970">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w="0">
                <a:noFill/>
              </a:ln>
            </p:spPr>
            <p:style>
              <a:lnRef idx="0"/>
              <a:fillRef idx="0"/>
              <a:effectRef idx="0"/>
              <a:fontRef idx="minor"/>
            </p:style>
          </p:sp>
          <p:sp>
            <p:nvSpPr>
              <p:cNvPr id="1606" name="CustomShape 171"/>
              <p:cNvSpPr/>
              <p:nvPr/>
            </p:nvSpPr>
            <p:spPr>
              <a:xfrm>
                <a:off x="7550280" y="4885200"/>
                <a:ext cx="4680" cy="6840"/>
              </a:xfrm>
              <a:custGeom>
                <a:avLst/>
                <a:gdLst/>
                <a:ahLst/>
                <a:rect l="l" t="t" r="r" b="b"/>
                <a:pathLst>
                  <a:path w="14540" h="19050">
                    <a:moveTo>
                      <a:pt x="0" y="12954"/>
                    </a:moveTo>
                    <a:cubicBezTo>
                      <a:pt x="0" y="12002"/>
                      <a:pt x="0" y="0"/>
                      <a:pt x="0" y="0"/>
                    </a:cubicBezTo>
                    <a:lnTo>
                      <a:pt x="14541" y="9525"/>
                    </a:lnTo>
                    <a:lnTo>
                      <a:pt x="8268" y="19050"/>
                    </a:lnTo>
                    <a:close/>
                  </a:path>
                </a:pathLst>
              </a:custGeom>
              <a:solidFill>
                <a:srgbClr val="cc8b09"/>
              </a:solidFill>
              <a:ln w="0">
                <a:noFill/>
              </a:ln>
            </p:spPr>
            <p:style>
              <a:lnRef idx="0"/>
              <a:fillRef idx="0"/>
              <a:effectRef idx="0"/>
              <a:fontRef idx="minor"/>
            </p:style>
          </p:sp>
          <p:sp>
            <p:nvSpPr>
              <p:cNvPr id="1607" name="CustomShape 172"/>
              <p:cNvSpPr/>
              <p:nvPr/>
            </p:nvSpPr>
            <p:spPr>
              <a:xfrm>
                <a:off x="7591680" y="4888800"/>
                <a:ext cx="12600" cy="5040"/>
              </a:xfrm>
              <a:custGeom>
                <a:avLst/>
                <a:gdLst/>
                <a:ahLst/>
                <a:rect l="l" t="t" r="r" b="b"/>
                <a:pathLst>
                  <a:path w="31552" h="14858">
                    <a:moveTo>
                      <a:pt x="31552" y="12954"/>
                    </a:moveTo>
                    <a:lnTo>
                      <a:pt x="31552" y="0"/>
                    </a:lnTo>
                    <a:lnTo>
                      <a:pt x="0" y="2476"/>
                    </a:lnTo>
                    <a:lnTo>
                      <a:pt x="18152" y="14859"/>
                    </a:lnTo>
                    <a:lnTo>
                      <a:pt x="31552" y="12954"/>
                    </a:lnTo>
                    <a:close/>
                  </a:path>
                </a:pathLst>
              </a:custGeom>
              <a:solidFill>
                <a:srgbClr val="cc8b09"/>
              </a:solidFill>
              <a:ln w="0">
                <a:noFill/>
              </a:ln>
            </p:spPr>
            <p:style>
              <a:lnRef idx="0"/>
              <a:fillRef idx="0"/>
              <a:effectRef idx="0"/>
              <a:fontRef idx="minor"/>
            </p:style>
          </p:sp>
          <p:sp>
            <p:nvSpPr>
              <p:cNvPr id="1608" name="CustomShape 173"/>
              <p:cNvSpPr/>
              <p:nvPr/>
            </p:nvSpPr>
            <p:spPr>
              <a:xfrm>
                <a:off x="7596720" y="4868280"/>
                <a:ext cx="8640" cy="4320"/>
              </a:xfrm>
              <a:custGeom>
                <a:avLst/>
                <a:gdLst/>
                <a:ahLst/>
                <a:rect l="l" t="t" r="r" b="b"/>
                <a:pathLst>
                  <a:path w="23569" h="13049">
                    <a:moveTo>
                      <a:pt x="23569" y="13049"/>
                    </a:moveTo>
                    <a:lnTo>
                      <a:pt x="23569" y="0"/>
                    </a:lnTo>
                    <a:lnTo>
                      <a:pt x="0" y="8573"/>
                    </a:lnTo>
                    <a:lnTo>
                      <a:pt x="23569" y="13049"/>
                    </a:lnTo>
                    <a:close/>
                  </a:path>
                </a:pathLst>
              </a:custGeom>
              <a:solidFill>
                <a:srgbClr val="cc8b09"/>
              </a:solidFill>
              <a:ln w="0">
                <a:noFill/>
              </a:ln>
            </p:spPr>
            <p:style>
              <a:lnRef idx="0"/>
              <a:fillRef idx="0"/>
              <a:effectRef idx="0"/>
              <a:fontRef idx="minor"/>
            </p:style>
          </p:sp>
          <p:sp>
            <p:nvSpPr>
              <p:cNvPr id="1609" name="CustomShape 174"/>
              <p:cNvSpPr/>
              <p:nvPr/>
            </p:nvSpPr>
            <p:spPr>
              <a:xfrm>
                <a:off x="7564320" y="4870080"/>
                <a:ext cx="14040" cy="9720"/>
              </a:xfrm>
              <a:custGeom>
                <a:avLst/>
                <a:gdLst/>
                <a:ahLst/>
                <a:rect l="l" t="t" r="r" b="b"/>
                <a:pathLst>
                  <a:path w="35639" h="24669">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w="0">
                <a:noFill/>
              </a:ln>
            </p:spPr>
            <p:style>
              <a:lnRef idx="0"/>
              <a:fillRef idx="0"/>
              <a:effectRef idx="0"/>
              <a:fontRef idx="minor"/>
            </p:style>
          </p:sp>
          <p:sp>
            <p:nvSpPr>
              <p:cNvPr id="1610" name="CustomShape 175"/>
              <p:cNvSpPr/>
              <p:nvPr/>
            </p:nvSpPr>
            <p:spPr>
              <a:xfrm>
                <a:off x="7532280" y="4852080"/>
                <a:ext cx="18360" cy="11160"/>
              </a:xfrm>
              <a:custGeom>
                <a:avLst/>
                <a:gdLst/>
                <a:ahLst/>
                <a:rect l="l" t="t" r="r" b="b"/>
                <a:pathLst>
                  <a:path w="44382" h="29241">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w="0">
                <a:noFill/>
              </a:ln>
            </p:spPr>
            <p:style>
              <a:lnRef idx="0"/>
              <a:fillRef idx="0"/>
              <a:effectRef idx="0"/>
              <a:fontRef idx="minor"/>
            </p:style>
          </p:sp>
          <p:sp>
            <p:nvSpPr>
              <p:cNvPr id="1611" name="CustomShape 176"/>
              <p:cNvSpPr/>
              <p:nvPr/>
            </p:nvSpPr>
            <p:spPr>
              <a:xfrm>
                <a:off x="7550280" y="4842000"/>
                <a:ext cx="7560" cy="6480"/>
              </a:xfrm>
              <a:custGeom>
                <a:avLst/>
                <a:gdLst/>
                <a:ahLst/>
                <a:rect l="l" t="t" r="r" b="b"/>
                <a:pathLst>
                  <a:path w="20528" h="18478">
                    <a:moveTo>
                      <a:pt x="20528" y="18479"/>
                    </a:moveTo>
                    <a:lnTo>
                      <a:pt x="20528" y="5525"/>
                    </a:lnTo>
                    <a:lnTo>
                      <a:pt x="3611" y="0"/>
                    </a:lnTo>
                    <a:lnTo>
                      <a:pt x="0" y="10192"/>
                    </a:lnTo>
                    <a:lnTo>
                      <a:pt x="855" y="14764"/>
                    </a:lnTo>
                    <a:lnTo>
                      <a:pt x="20528" y="18479"/>
                    </a:lnTo>
                    <a:close/>
                  </a:path>
                </a:pathLst>
              </a:custGeom>
              <a:solidFill>
                <a:srgbClr val="cc8b09"/>
              </a:solidFill>
              <a:ln w="0">
                <a:noFill/>
              </a:ln>
            </p:spPr>
            <p:style>
              <a:lnRef idx="0"/>
              <a:fillRef idx="0"/>
              <a:effectRef idx="0"/>
              <a:fontRef idx="minor"/>
            </p:style>
          </p:sp>
          <p:sp>
            <p:nvSpPr>
              <p:cNvPr id="1612" name="CustomShape 177"/>
              <p:cNvSpPr/>
              <p:nvPr/>
            </p:nvSpPr>
            <p:spPr>
              <a:xfrm>
                <a:off x="7510320" y="4840560"/>
                <a:ext cx="6840" cy="4680"/>
              </a:xfrm>
              <a:custGeom>
                <a:avLst/>
                <a:gdLst/>
                <a:ahLst/>
                <a:rect l="l" t="t" r="r" b="b"/>
                <a:pathLst>
                  <a:path w="19672" h="14668">
                    <a:moveTo>
                      <a:pt x="0" y="12954"/>
                    </a:moveTo>
                    <a:lnTo>
                      <a:pt x="0" y="0"/>
                    </a:lnTo>
                    <a:lnTo>
                      <a:pt x="19673" y="2096"/>
                    </a:lnTo>
                    <a:lnTo>
                      <a:pt x="13305" y="14669"/>
                    </a:lnTo>
                    <a:lnTo>
                      <a:pt x="0" y="12954"/>
                    </a:lnTo>
                    <a:close/>
                  </a:path>
                </a:pathLst>
              </a:custGeom>
              <a:solidFill>
                <a:srgbClr val="cc8b09"/>
              </a:solidFill>
              <a:ln w="0">
                <a:noFill/>
              </a:ln>
            </p:spPr>
            <p:style>
              <a:lnRef idx="0"/>
              <a:fillRef idx="0"/>
              <a:effectRef idx="0"/>
              <a:fontRef idx="minor"/>
            </p:style>
          </p:sp>
          <p:sp>
            <p:nvSpPr>
              <p:cNvPr id="1613" name="CustomShape 178"/>
              <p:cNvSpPr/>
              <p:nvPr/>
            </p:nvSpPr>
            <p:spPr>
              <a:xfrm>
                <a:off x="7510680" y="4858920"/>
                <a:ext cx="8280" cy="9000"/>
              </a:xfrm>
              <a:custGeom>
                <a:avLst/>
                <a:gdLst/>
                <a:ahLst/>
                <a:rect l="l" t="t" r="r" b="b"/>
                <a:pathLst>
                  <a:path w="22428" h="22764">
                    <a:moveTo>
                      <a:pt x="0" y="13430"/>
                    </a:moveTo>
                    <a:lnTo>
                      <a:pt x="0" y="0"/>
                    </a:lnTo>
                    <a:lnTo>
                      <a:pt x="22429" y="0"/>
                    </a:lnTo>
                    <a:lnTo>
                      <a:pt x="17012" y="12002"/>
                    </a:lnTo>
                    <a:lnTo>
                      <a:pt x="7508" y="22765"/>
                    </a:lnTo>
                    <a:close/>
                  </a:path>
                </a:pathLst>
              </a:custGeom>
              <a:solidFill>
                <a:srgbClr val="cc8b09"/>
              </a:solidFill>
              <a:ln w="0">
                <a:noFill/>
              </a:ln>
            </p:spPr>
            <p:style>
              <a:lnRef idx="0"/>
              <a:fillRef idx="0"/>
              <a:effectRef idx="0"/>
              <a:fontRef idx="minor"/>
            </p:style>
          </p:sp>
          <p:sp>
            <p:nvSpPr>
              <p:cNvPr id="1614" name="CustomShape 179"/>
              <p:cNvSpPr/>
              <p:nvPr/>
            </p:nvSpPr>
            <p:spPr>
              <a:xfrm>
                <a:off x="7510680" y="4834800"/>
                <a:ext cx="94680" cy="59040"/>
              </a:xfrm>
              <a:custGeom>
                <a:avLst/>
                <a:gdLst/>
                <a:ahLst/>
                <a:rect l="l" t="t" r="r" b="b"/>
                <a:pathLst>
                  <a:path w="220987" h="139065">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w="0">
                <a:noFill/>
              </a:ln>
            </p:spPr>
            <p:style>
              <a:lnRef idx="0"/>
              <a:fillRef idx="0"/>
              <a:effectRef idx="0"/>
              <a:fontRef idx="minor"/>
            </p:style>
          </p:sp>
        </p:grpSp>
        <p:sp>
          <p:nvSpPr>
            <p:cNvPr id="1615" name="CustomShape 180"/>
            <p:cNvSpPr/>
            <p:nvPr/>
          </p:nvSpPr>
          <p:spPr>
            <a:xfrm>
              <a:off x="8120160" y="4775760"/>
              <a:ext cx="360000" cy="207720"/>
            </a:xfrm>
            <a:custGeom>
              <a:avLst/>
              <a:gdLst/>
              <a:ahLst/>
              <a:rect l="l" t="t" r="r" b="b"/>
              <a:pathLst>
                <a:path w="828920" h="479679">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w="0">
              <a:noFill/>
            </a:ln>
          </p:spPr>
          <p:style>
            <a:lnRef idx="0"/>
            <a:fillRef idx="0"/>
            <a:effectRef idx="0"/>
            <a:fontRef idx="minor"/>
          </p:style>
        </p:sp>
        <p:sp>
          <p:nvSpPr>
            <p:cNvPr id="1616" name="CustomShape 181"/>
            <p:cNvSpPr/>
            <p:nvPr/>
          </p:nvSpPr>
          <p:spPr>
            <a:xfrm>
              <a:off x="8221320" y="3783240"/>
              <a:ext cx="201600" cy="295920"/>
            </a:xfrm>
            <a:custGeom>
              <a:avLst/>
              <a:gdLst/>
              <a:ahLst/>
              <a:rect l="l" t="t" r="r" b="b"/>
              <a:pathLst>
                <a:path w="465451" h="682637">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w="0">
              <a:noFill/>
            </a:ln>
          </p:spPr>
          <p:style>
            <a:lnRef idx="0"/>
            <a:fillRef idx="0"/>
            <a:effectRef idx="0"/>
            <a:fontRef idx="minor"/>
          </p:style>
        </p:sp>
        <p:sp>
          <p:nvSpPr>
            <p:cNvPr id="1617" name="CustomShape 182"/>
            <p:cNvSpPr/>
            <p:nvPr/>
          </p:nvSpPr>
          <p:spPr>
            <a:xfrm>
              <a:off x="8215560" y="3997080"/>
              <a:ext cx="36360" cy="218880"/>
            </a:xfrm>
            <a:custGeom>
              <a:avLst/>
              <a:gdLst/>
              <a:ahLst/>
              <a:rect l="l" t="t" r="r" b="b"/>
              <a:pathLst>
                <a:path w="86758" h="504907">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w="0">
              <a:noFill/>
            </a:ln>
          </p:spPr>
          <p:style>
            <a:lnRef idx="0"/>
            <a:fillRef idx="0"/>
            <a:effectRef idx="0"/>
            <a:fontRef idx="minor"/>
          </p:style>
        </p:sp>
        <p:sp>
          <p:nvSpPr>
            <p:cNvPr id="1618" name="CustomShape 183"/>
            <p:cNvSpPr/>
            <p:nvPr/>
          </p:nvSpPr>
          <p:spPr>
            <a:xfrm>
              <a:off x="8236800" y="3780360"/>
              <a:ext cx="95040" cy="118800"/>
            </a:xfrm>
            <a:custGeom>
              <a:avLst/>
              <a:gdLst/>
              <a:ahLst/>
              <a:rect l="l" t="t" r="r" b="b"/>
              <a:pathLst>
                <a:path w="221715" h="275766">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w="0">
              <a:noFill/>
            </a:ln>
          </p:spPr>
          <p:style>
            <a:lnRef idx="0"/>
            <a:fillRef idx="0"/>
            <a:effectRef idx="0"/>
            <a:fontRef idx="minor"/>
          </p:style>
        </p:sp>
        <p:sp>
          <p:nvSpPr>
            <p:cNvPr id="1619" name="CustomShape 184"/>
            <p:cNvSpPr/>
            <p:nvPr/>
          </p:nvSpPr>
          <p:spPr>
            <a:xfrm>
              <a:off x="8255520" y="3911040"/>
              <a:ext cx="118440" cy="132840"/>
            </a:xfrm>
            <a:custGeom>
              <a:avLst/>
              <a:gdLst/>
              <a:ahLst/>
              <a:rect l="l" t="t" r="r" b="b"/>
              <a:pathLst>
                <a:path w="274953" h="308347">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w="0">
              <a:noFill/>
            </a:ln>
          </p:spPr>
          <p:style>
            <a:lnRef idx="0"/>
            <a:fillRef idx="0"/>
            <a:effectRef idx="0"/>
            <a:fontRef idx="minor"/>
          </p:style>
        </p:sp>
        <p:sp>
          <p:nvSpPr>
            <p:cNvPr id="1620" name="CustomShape 185"/>
            <p:cNvSpPr/>
            <p:nvPr/>
          </p:nvSpPr>
          <p:spPr>
            <a:xfrm>
              <a:off x="8220960" y="3954600"/>
              <a:ext cx="173160" cy="199800"/>
            </a:xfrm>
            <a:custGeom>
              <a:avLst/>
              <a:gdLst/>
              <a:ahLst/>
              <a:rect l="l" t="t" r="r" b="b"/>
              <a:pathLst>
                <a:path w="400459" h="461811">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w="0">
              <a:noFill/>
            </a:ln>
          </p:spPr>
          <p:style>
            <a:lnRef idx="0"/>
            <a:fillRef idx="0"/>
            <a:effectRef idx="0"/>
            <a:fontRef idx="minor"/>
          </p:style>
        </p:sp>
        <p:sp>
          <p:nvSpPr>
            <p:cNvPr id="1621" name="CustomShape 186"/>
            <p:cNvSpPr/>
            <p:nvPr/>
          </p:nvSpPr>
          <p:spPr>
            <a:xfrm>
              <a:off x="8252280" y="3789720"/>
              <a:ext cx="127080" cy="157320"/>
            </a:xfrm>
            <a:custGeom>
              <a:avLst/>
              <a:gdLst/>
              <a:ahLst/>
              <a:rect l="l" t="t" r="r" b="b"/>
              <a:pathLst>
                <a:path w="294816" h="364308">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w="0">
              <a:noFill/>
            </a:ln>
          </p:spPr>
          <p:style>
            <a:lnRef idx="0"/>
            <a:fillRef idx="0"/>
            <a:effectRef idx="0"/>
            <a:fontRef idx="minor"/>
          </p:style>
        </p:sp>
        <p:sp>
          <p:nvSpPr>
            <p:cNvPr id="1622" name="CustomShape 187"/>
            <p:cNvSpPr/>
            <p:nvPr/>
          </p:nvSpPr>
          <p:spPr>
            <a:xfrm>
              <a:off x="8256600" y="3789360"/>
              <a:ext cx="128160" cy="120600"/>
            </a:xfrm>
            <a:custGeom>
              <a:avLst/>
              <a:gdLst/>
              <a:ahLst/>
              <a:rect l="l" t="t" r="r" b="b"/>
              <a:pathLst>
                <a:path w="296585" h="27885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w="0">
              <a:noFill/>
            </a:ln>
          </p:spPr>
          <p:style>
            <a:lnRef idx="0"/>
            <a:fillRef idx="0"/>
            <a:effectRef idx="0"/>
            <a:fontRef idx="minor"/>
          </p:style>
        </p:sp>
        <p:sp>
          <p:nvSpPr>
            <p:cNvPr id="1623" name="CustomShape 188"/>
            <p:cNvSpPr/>
            <p:nvPr/>
          </p:nvSpPr>
          <p:spPr>
            <a:xfrm>
              <a:off x="8278200" y="4841640"/>
              <a:ext cx="100080" cy="75960"/>
            </a:xfrm>
            <a:custGeom>
              <a:avLst/>
              <a:gdLst/>
              <a:ahLst/>
              <a:rect l="l" t="t" r="r" b="b"/>
              <a:pathLst>
                <a:path w="232912" h="178155">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w="0">
              <a:noFill/>
            </a:ln>
          </p:spPr>
          <p:style>
            <a:lnRef idx="0"/>
            <a:fillRef idx="0"/>
            <a:effectRef idx="0"/>
            <a:fontRef idx="minor"/>
          </p:style>
        </p:sp>
        <p:sp>
          <p:nvSpPr>
            <p:cNvPr id="1624" name="CustomShape 189"/>
            <p:cNvSpPr/>
            <p:nvPr/>
          </p:nvSpPr>
          <p:spPr>
            <a:xfrm>
              <a:off x="8278560" y="4866120"/>
              <a:ext cx="99720" cy="51480"/>
            </a:xfrm>
            <a:custGeom>
              <a:avLst/>
              <a:gdLst/>
              <a:ahLst/>
              <a:rect l="l" t="t" r="r" b="b"/>
              <a:pathLst>
                <a:path w="231905" h="121227">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w="0">
              <a:noFill/>
            </a:ln>
          </p:spPr>
          <p:style>
            <a:lnRef idx="0"/>
            <a:fillRef idx="0"/>
            <a:effectRef idx="0"/>
            <a:fontRef idx="minor"/>
          </p:style>
        </p:sp>
        <p:sp>
          <p:nvSpPr>
            <p:cNvPr id="1625" name="CustomShape 190"/>
            <p:cNvSpPr/>
            <p:nvPr/>
          </p:nvSpPr>
          <p:spPr>
            <a:xfrm>
              <a:off x="8201520" y="4824360"/>
              <a:ext cx="91440" cy="70920"/>
            </a:xfrm>
            <a:custGeom>
              <a:avLst/>
              <a:gdLst/>
              <a:ahLst/>
              <a:rect l="l" t="t" r="r" b="b"/>
              <a:pathLst>
                <a:path w="213680" h="165568">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w="0">
              <a:noFill/>
            </a:ln>
          </p:spPr>
          <p:style>
            <a:lnRef idx="0"/>
            <a:fillRef idx="0"/>
            <a:effectRef idx="0"/>
            <a:fontRef idx="minor"/>
          </p:style>
        </p:sp>
        <p:sp>
          <p:nvSpPr>
            <p:cNvPr id="1626" name="CustomShape 191"/>
            <p:cNvSpPr/>
            <p:nvPr/>
          </p:nvSpPr>
          <p:spPr>
            <a:xfrm>
              <a:off x="8201520" y="4848120"/>
              <a:ext cx="91440" cy="47160"/>
            </a:xfrm>
            <a:custGeom>
              <a:avLst/>
              <a:gdLst/>
              <a:ahLst/>
              <a:rect l="l" t="t" r="r" b="b"/>
              <a:pathLst>
                <a:path w="212755" h="111143">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w="0">
              <a:noFill/>
            </a:ln>
          </p:spPr>
          <p:style>
            <a:lnRef idx="0"/>
            <a:fillRef idx="0"/>
            <a:effectRef idx="0"/>
            <a:fontRef idx="minor"/>
          </p:style>
        </p:sp>
        <p:sp>
          <p:nvSpPr>
            <p:cNvPr id="1627" name="CustomShape 192"/>
            <p:cNvSpPr/>
            <p:nvPr/>
          </p:nvSpPr>
          <p:spPr>
            <a:xfrm>
              <a:off x="8216640" y="4153680"/>
              <a:ext cx="197280" cy="693720"/>
            </a:xfrm>
            <a:custGeom>
              <a:avLst/>
              <a:gdLst/>
              <a:ahLst/>
              <a:rect l="l" t="t" r="r" b="b"/>
              <a:pathLst>
                <a:path w="455829" h="1595222">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w="0">
              <a:noFill/>
            </a:ln>
          </p:spPr>
          <p:style>
            <a:lnRef idx="0"/>
            <a:fillRef idx="0"/>
            <a:effectRef idx="0"/>
            <a:fontRef idx="minor"/>
          </p:style>
        </p:sp>
        <p:sp>
          <p:nvSpPr>
            <p:cNvPr id="1628" name="CustomShape 193"/>
            <p:cNvSpPr/>
            <p:nvPr/>
          </p:nvSpPr>
          <p:spPr>
            <a:xfrm>
              <a:off x="8208000" y="4139640"/>
              <a:ext cx="209880" cy="460800"/>
            </a:xfrm>
            <a:custGeom>
              <a:avLst/>
              <a:gdLst/>
              <a:ahLst/>
              <a:rect l="l" t="t" r="r" b="b"/>
              <a:pathLst>
                <a:path w="485198" h="1060979">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rgbClr val="00b5dd"/>
            </a:solidFill>
            <a:ln w="0">
              <a:noFill/>
            </a:ln>
          </p:spPr>
          <p:style>
            <a:lnRef idx="0"/>
            <a:fillRef idx="0"/>
            <a:effectRef idx="0"/>
            <a:fontRef idx="minor"/>
          </p:style>
        </p:sp>
        <p:sp>
          <p:nvSpPr>
            <p:cNvPr id="1629" name="CustomShape 194"/>
            <p:cNvSpPr/>
            <p:nvPr/>
          </p:nvSpPr>
          <p:spPr>
            <a:xfrm>
              <a:off x="8096760" y="4001400"/>
              <a:ext cx="303480" cy="264240"/>
            </a:xfrm>
            <a:custGeom>
              <a:avLst/>
              <a:gdLst/>
              <a:ahLst/>
              <a:rect l="l" t="t" r="r" b="b"/>
              <a:pathLst>
                <a:path w="698939" h="609714">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w="0">
              <a:noFill/>
            </a:ln>
          </p:spPr>
          <p:style>
            <a:lnRef idx="0"/>
            <a:fillRef idx="0"/>
            <a:effectRef idx="0"/>
            <a:fontRef idx="minor"/>
          </p:style>
        </p:sp>
        <p:sp>
          <p:nvSpPr>
            <p:cNvPr id="1630" name="CustomShape 195"/>
            <p:cNvSpPr/>
            <p:nvPr/>
          </p:nvSpPr>
          <p:spPr>
            <a:xfrm>
              <a:off x="8333640" y="3984480"/>
              <a:ext cx="72000" cy="84600"/>
            </a:xfrm>
            <a:custGeom>
              <a:avLst/>
              <a:gdLst/>
              <a:ahLst/>
              <a:rect l="l" t="t" r="r" b="b"/>
              <a:pathLst>
                <a:path w="168312" h="197615">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w="0">
              <a:noFill/>
            </a:ln>
          </p:spPr>
          <p:style>
            <a:lnRef idx="0"/>
            <a:fillRef idx="0"/>
            <a:effectRef idx="0"/>
            <a:fontRef idx="minor"/>
          </p:style>
        </p:sp>
        <p:sp>
          <p:nvSpPr>
            <p:cNvPr id="1631" name="CustomShape 196"/>
            <p:cNvSpPr/>
            <p:nvPr/>
          </p:nvSpPr>
          <p:spPr>
            <a:xfrm>
              <a:off x="8215920" y="3954600"/>
              <a:ext cx="57600" cy="61200"/>
            </a:xfrm>
            <a:custGeom>
              <a:avLst/>
              <a:gdLst/>
              <a:ahLst/>
              <a:rect l="l" t="t" r="r" b="b"/>
              <a:pathLst>
                <a:path w="135999" h="142961">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w="0">
              <a:noFill/>
            </a:ln>
          </p:spPr>
          <p:style>
            <a:lnRef idx="0"/>
            <a:fillRef idx="0"/>
            <a:effectRef idx="0"/>
            <a:fontRef idx="minor"/>
          </p:style>
        </p:sp>
        <p:sp>
          <p:nvSpPr>
            <p:cNvPr id="1632" name="CustomShape 197"/>
            <p:cNvSpPr/>
            <p:nvPr/>
          </p:nvSpPr>
          <p:spPr>
            <a:xfrm>
              <a:off x="6948360" y="4018320"/>
              <a:ext cx="522000" cy="324000"/>
            </a:xfrm>
            <a:custGeom>
              <a:avLst/>
              <a:gdLst/>
              <a:ahLst/>
              <a:rect l="l" t="t" r="r" b="b"/>
              <a:pathLst>
                <a:path w="1200895" h="746478">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w="0">
              <a:noFill/>
            </a:ln>
          </p:spPr>
          <p:style>
            <a:lnRef idx="0"/>
            <a:fillRef idx="0"/>
            <a:effectRef idx="0"/>
            <a:fontRef idx="minor"/>
          </p:style>
        </p:sp>
        <p:sp>
          <p:nvSpPr>
            <p:cNvPr id="1633" name="CustomShape 198"/>
            <p:cNvSpPr/>
            <p:nvPr/>
          </p:nvSpPr>
          <p:spPr>
            <a:xfrm>
              <a:off x="6923520" y="3427200"/>
              <a:ext cx="609480" cy="788760"/>
            </a:xfrm>
            <a:custGeom>
              <a:avLst/>
              <a:gdLst/>
              <a:ahLst/>
              <a:rect l="l" t="t" r="r" b="b"/>
              <a:pathLst>
                <a:path w="1401428" h="1812876">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rgbClr val="007bb9"/>
            </a:solidFill>
            <a:ln w="0">
              <a:noFill/>
            </a:ln>
          </p:spPr>
          <p:style>
            <a:lnRef idx="0"/>
            <a:fillRef idx="0"/>
            <a:effectRef idx="0"/>
            <a:fontRef idx="minor"/>
          </p:style>
        </p:sp>
        <p:sp>
          <p:nvSpPr>
            <p:cNvPr id="1634" name="CustomShape 199"/>
            <p:cNvSpPr/>
            <p:nvPr/>
          </p:nvSpPr>
          <p:spPr>
            <a:xfrm>
              <a:off x="6971040" y="3439800"/>
              <a:ext cx="54360" cy="37080"/>
            </a:xfrm>
            <a:custGeom>
              <a:avLst/>
              <a:gdLst/>
              <a:ahLst/>
              <a:rect l="l" t="t" r="r" b="b"/>
              <a:pathLst>
                <a:path w="128396" h="88201">
                  <a:moveTo>
                    <a:pt x="0" y="70295"/>
                  </a:moveTo>
                  <a:lnTo>
                    <a:pt x="128396" y="0"/>
                  </a:lnTo>
                  <a:lnTo>
                    <a:pt x="109198" y="88201"/>
                  </a:lnTo>
                  <a:lnTo>
                    <a:pt x="0" y="70295"/>
                  </a:lnTo>
                  <a:close/>
                </a:path>
              </a:pathLst>
            </a:custGeom>
            <a:solidFill>
              <a:srgbClr val="d33d3d"/>
            </a:solidFill>
            <a:ln w="0">
              <a:noFill/>
            </a:ln>
          </p:spPr>
          <p:style>
            <a:lnRef idx="0"/>
            <a:fillRef idx="0"/>
            <a:effectRef idx="0"/>
            <a:fontRef idx="minor"/>
          </p:style>
        </p:sp>
        <p:sp>
          <p:nvSpPr>
            <p:cNvPr id="1635" name="CustomShape 200"/>
            <p:cNvSpPr/>
            <p:nvPr/>
          </p:nvSpPr>
          <p:spPr>
            <a:xfrm>
              <a:off x="7392600" y="4183200"/>
              <a:ext cx="59760" cy="40320"/>
            </a:xfrm>
            <a:custGeom>
              <a:avLst/>
              <a:gdLst/>
              <a:ahLst/>
              <a:rect l="l" t="t" r="r" b="b"/>
              <a:pathLst>
                <a:path w="140370" h="95440">
                  <a:moveTo>
                    <a:pt x="0" y="95440"/>
                  </a:moveTo>
                  <a:cubicBezTo>
                    <a:pt x="3136" y="94012"/>
                    <a:pt x="140371" y="17050"/>
                    <a:pt x="140371" y="17050"/>
                  </a:cubicBezTo>
                  <a:lnTo>
                    <a:pt x="34309" y="0"/>
                  </a:lnTo>
                  <a:close/>
                </a:path>
              </a:pathLst>
            </a:custGeom>
            <a:solidFill>
              <a:srgbClr val="d33d3d"/>
            </a:solidFill>
            <a:ln w="0">
              <a:noFill/>
            </a:ln>
          </p:spPr>
          <p:style>
            <a:lnRef idx="0"/>
            <a:fillRef idx="0"/>
            <a:effectRef idx="0"/>
            <a:fontRef idx="minor"/>
          </p:style>
        </p:sp>
        <p:sp>
          <p:nvSpPr>
            <p:cNvPr id="1636" name="CustomShape 201"/>
            <p:cNvSpPr/>
            <p:nvPr/>
          </p:nvSpPr>
          <p:spPr>
            <a:xfrm rot="19798200">
              <a:off x="6962040" y="3449160"/>
              <a:ext cx="452160" cy="785880"/>
            </a:xfrm>
            <a:custGeom>
              <a:avLst/>
              <a:gdLst/>
              <a:ahLst/>
              <a:rect l="l" t="t" r="r" b="b"/>
              <a:pathLst>
                <a:path w="1041804" h="1808606">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w="0">
              <a:noFill/>
            </a:ln>
          </p:spPr>
          <p:style>
            <a:lnRef idx="0"/>
            <a:fillRef idx="0"/>
            <a:effectRef idx="0"/>
            <a:fontRef idx="minor"/>
          </p:style>
        </p:sp>
        <p:sp>
          <p:nvSpPr>
            <p:cNvPr id="1637" name="CustomShape 202"/>
            <p:cNvSpPr/>
            <p:nvPr/>
          </p:nvSpPr>
          <p:spPr>
            <a:xfrm>
              <a:off x="6884640" y="3448800"/>
              <a:ext cx="609120" cy="788760"/>
            </a:xfrm>
            <a:custGeom>
              <a:avLst/>
              <a:gdLst/>
              <a:ahLst/>
              <a:rect l="l" t="t" r="r" b="b"/>
              <a:pathLst>
                <a:path w="1401428" h="1812826">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rgbClr val="00b5dd"/>
            </a:solidFill>
            <a:ln w="0">
              <a:noFill/>
            </a:ln>
          </p:spPr>
          <p:style>
            <a:lnRef idx="0"/>
            <a:fillRef idx="0"/>
            <a:effectRef idx="0"/>
            <a:fontRef idx="minor"/>
          </p:style>
        </p:sp>
        <p:sp>
          <p:nvSpPr>
            <p:cNvPr id="1638" name="CustomShape 203"/>
            <p:cNvSpPr/>
            <p:nvPr/>
          </p:nvSpPr>
          <p:spPr>
            <a:xfrm>
              <a:off x="7000920" y="3598560"/>
              <a:ext cx="376920" cy="487800"/>
            </a:xfrm>
            <a:custGeom>
              <a:avLst/>
              <a:gdLst/>
              <a:ahLst/>
              <a:rect l="l" t="t" r="r" b="b"/>
              <a:pathLst>
                <a:path w="868170" h="1123263">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rgbClr val="00b5dd"/>
            </a:solidFill>
            <a:ln w="0">
              <a:noFill/>
            </a:ln>
          </p:spPr>
          <p:style>
            <a:lnRef idx="0"/>
            <a:fillRef idx="0"/>
            <a:effectRef idx="0"/>
            <a:fontRef idx="minor"/>
          </p:style>
        </p:sp>
        <p:sp>
          <p:nvSpPr>
            <p:cNvPr id="1639" name="CustomShape 204"/>
            <p:cNvSpPr/>
            <p:nvPr/>
          </p:nvSpPr>
          <p:spPr>
            <a:xfrm>
              <a:off x="7115040" y="3746520"/>
              <a:ext cx="147960" cy="192240"/>
            </a:xfrm>
            <a:custGeom>
              <a:avLst/>
              <a:gdLst/>
              <a:ahLst/>
              <a:rect l="l" t="t" r="r" b="b"/>
              <a:pathLst>
                <a:path w="343371" h="444102">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rgbClr val="00b5dd"/>
            </a:solidFill>
            <a:ln w="0">
              <a:noFill/>
            </a:ln>
          </p:spPr>
          <p:style>
            <a:lnRef idx="0"/>
            <a:fillRef idx="0"/>
            <a:effectRef idx="0"/>
            <a:fontRef idx="minor"/>
          </p:style>
        </p:sp>
        <p:sp>
          <p:nvSpPr>
            <p:cNvPr id="1640" name="CustomShape 205"/>
            <p:cNvSpPr/>
            <p:nvPr/>
          </p:nvSpPr>
          <p:spPr>
            <a:xfrm>
              <a:off x="6641640" y="4101840"/>
              <a:ext cx="89280" cy="37080"/>
            </a:xfrm>
            <a:custGeom>
              <a:avLst/>
              <a:gdLst/>
              <a:ahLst/>
              <a:rect l="l" t="t" r="r" b="b"/>
              <a:pathLst>
                <a:path w="208703" h="88772">
                  <a:moveTo>
                    <a:pt x="64246" y="87916"/>
                  </a:moveTo>
                  <a:lnTo>
                    <a:pt x="0" y="88773"/>
                  </a:lnTo>
                  <a:lnTo>
                    <a:pt x="208703" y="0"/>
                  </a:lnTo>
                  <a:lnTo>
                    <a:pt x="87720" y="75342"/>
                  </a:lnTo>
                  <a:lnTo>
                    <a:pt x="64246" y="87916"/>
                  </a:lnTo>
                  <a:close/>
                </a:path>
              </a:pathLst>
            </a:custGeom>
            <a:solidFill>
              <a:srgbClr val="2b303f"/>
            </a:solidFill>
            <a:ln w="0">
              <a:noFill/>
            </a:ln>
          </p:spPr>
          <p:style>
            <a:lnRef idx="0"/>
            <a:fillRef idx="0"/>
            <a:effectRef idx="0"/>
            <a:fontRef idx="minor"/>
          </p:style>
        </p:sp>
        <p:sp>
          <p:nvSpPr>
            <p:cNvPr id="1641" name="CustomShape 206"/>
            <p:cNvSpPr/>
            <p:nvPr/>
          </p:nvSpPr>
          <p:spPr>
            <a:xfrm rot="19798200">
              <a:off x="6670080" y="4134240"/>
              <a:ext cx="10440" cy="18720"/>
            </a:xfrm>
            <a:custGeom>
              <a:avLst/>
              <a:gdLst/>
              <a:ahLst/>
              <a:rect l="l" t="t" r="r" b="b"/>
              <a:pathLst>
                <a:path w="26800" h="46481">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w="0">
              <a:noFill/>
            </a:ln>
          </p:spPr>
          <p:style>
            <a:lnRef idx="0"/>
            <a:fillRef idx="0"/>
            <a:effectRef idx="0"/>
            <a:fontRef idx="minor"/>
          </p:style>
        </p:sp>
        <p:sp>
          <p:nvSpPr>
            <p:cNvPr id="1642" name="CustomShape 207"/>
            <p:cNvSpPr/>
            <p:nvPr/>
          </p:nvSpPr>
          <p:spPr>
            <a:xfrm rot="19798200">
              <a:off x="7184520" y="3835800"/>
              <a:ext cx="10080" cy="19440"/>
            </a:xfrm>
            <a:custGeom>
              <a:avLst/>
              <a:gdLst/>
              <a:ahLst/>
              <a:rect l="l" t="t" r="r" b="b"/>
              <a:pathLst>
                <a:path w="26800" h="46481">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w="0">
              <a:noFill/>
            </a:ln>
          </p:spPr>
          <p:style>
            <a:lnRef idx="0"/>
            <a:fillRef idx="0"/>
            <a:effectRef idx="0"/>
            <a:fontRef idx="minor"/>
          </p:style>
        </p:sp>
        <p:sp>
          <p:nvSpPr>
            <p:cNvPr id="1643" name="CustomShape 208"/>
            <p:cNvSpPr/>
            <p:nvPr/>
          </p:nvSpPr>
          <p:spPr>
            <a:xfrm>
              <a:off x="6681600" y="4106160"/>
              <a:ext cx="72000" cy="73080"/>
            </a:xfrm>
            <a:custGeom>
              <a:avLst/>
              <a:gdLst/>
              <a:ahLst/>
              <a:rect l="l" t="t" r="r" b="b"/>
              <a:pathLst>
                <a:path w="167836" h="171354">
                  <a:moveTo>
                    <a:pt x="15301" y="171355"/>
                  </a:moveTo>
                  <a:lnTo>
                    <a:pt x="0" y="107251"/>
                  </a:lnTo>
                  <a:lnTo>
                    <a:pt x="167837" y="0"/>
                  </a:lnTo>
                  <a:lnTo>
                    <a:pt x="160519" y="15145"/>
                  </a:lnTo>
                  <a:lnTo>
                    <a:pt x="15301" y="171355"/>
                  </a:lnTo>
                  <a:close/>
                </a:path>
              </a:pathLst>
            </a:custGeom>
            <a:solidFill>
              <a:srgbClr val="2b303f"/>
            </a:solidFill>
            <a:ln w="0">
              <a:noFill/>
            </a:ln>
          </p:spPr>
          <p:style>
            <a:lnRef idx="0"/>
            <a:fillRef idx="0"/>
            <a:effectRef idx="0"/>
            <a:fontRef idx="minor"/>
          </p:style>
        </p:sp>
        <p:sp>
          <p:nvSpPr>
            <p:cNvPr id="1644" name="CustomShape 209"/>
            <p:cNvSpPr/>
            <p:nvPr/>
          </p:nvSpPr>
          <p:spPr>
            <a:xfrm>
              <a:off x="6671520" y="3837240"/>
              <a:ext cx="523080" cy="314640"/>
            </a:xfrm>
            <a:custGeom>
              <a:avLst/>
              <a:gdLst/>
              <a:ahLst/>
              <a:rect l="l" t="t" r="r" b="b"/>
              <a:pathLst>
                <a:path w="1203749" h="724947">
                  <a:moveTo>
                    <a:pt x="23855" y="724948"/>
                  </a:moveTo>
                  <a:cubicBezTo>
                    <a:pt x="25280" y="723709"/>
                    <a:pt x="1203750" y="40958"/>
                    <a:pt x="1203750" y="40958"/>
                  </a:cubicBezTo>
                  <a:lnTo>
                    <a:pt x="1182081" y="0"/>
                  </a:lnTo>
                  <a:lnTo>
                    <a:pt x="0" y="685800"/>
                  </a:lnTo>
                  <a:close/>
                </a:path>
              </a:pathLst>
            </a:custGeom>
            <a:solidFill>
              <a:srgbClr val="e8a30a"/>
            </a:solidFill>
            <a:ln w="0">
              <a:noFill/>
            </a:ln>
          </p:spPr>
          <p:style>
            <a:lnRef idx="0"/>
            <a:fillRef idx="0"/>
            <a:effectRef idx="0"/>
            <a:fontRef idx="minor"/>
          </p:style>
        </p:sp>
      </p:grpSp>
    </p:spTree>
  </p:cSld>
  <mc:AlternateContent>
    <mc:Choice Requires="p14">
      <p:transition spd="slow" p14:dur="2000"/>
    </mc:Choice>
    <mc:Fallback>
      <p:transition spd="slow"/>
    </mc:Fallback>
  </mc:AlternateContent>
  <p:timing>
    <p:tnLst>
      <p:par>
        <p:cTn id="207" dur="indefinite" restart="never" nodeType="tmRoot">
          <p:childTnLst>
            <p:seq>
              <p:cTn id="208" dur="indefinite" nodeType="mainSeq">
                <p:childTnLst>
                  <p:par>
                    <p:cTn id="209" fill="hold">
                      <p:stCondLst>
                        <p:cond delay="indefinite"/>
                      </p:stCondLst>
                      <p:childTnLst>
                        <p:par>
                          <p:cTn id="210" fill="hold">
                            <p:stCondLst>
                              <p:cond delay="0"/>
                            </p:stCondLst>
                            <p:childTnLst>
                              <p:par>
                                <p:cTn id="211" nodeType="clickEffect" fill="hold" presetClass="entr" presetID="2" presetSubtype="1">
                                  <p:stCondLst>
                                    <p:cond delay="0"/>
                                  </p:stCondLst>
                                  <p:childTnLst>
                                    <p:set>
                                      <p:cBhvr>
                                        <p:cTn id="212" dur="1" fill="hold">
                                          <p:stCondLst>
                                            <p:cond delay="0"/>
                                          </p:stCondLst>
                                        </p:cTn>
                                        <p:tgtEl>
                                          <p:spTgt spid="1436"/>
                                        </p:tgtEl>
                                        <p:attrNameLst>
                                          <p:attrName>style.visibility</p:attrName>
                                        </p:attrNameLst>
                                      </p:cBhvr>
                                      <p:to>
                                        <p:strVal val="visible"/>
                                      </p:to>
                                    </p:set>
                                    <p:anim calcmode="lin" valueType="num">
                                      <p:cBhvr additive="repl">
                                        <p:cTn id="213" dur="500" fill="hold"/>
                                        <p:tgtEl>
                                          <p:spTgt spid="1436"/>
                                        </p:tgtEl>
                                        <p:attrNameLst>
                                          <p:attrName>ppt_x</p:attrName>
                                        </p:attrNameLst>
                                      </p:cBhvr>
                                      <p:tavLst>
                                        <p:tav tm="0">
                                          <p:val>
                                            <p:strVal val="#ppt_x"/>
                                          </p:val>
                                        </p:tav>
                                        <p:tav tm="100000">
                                          <p:val>
                                            <p:strVal val="#ppt_x"/>
                                          </p:val>
                                        </p:tav>
                                      </p:tavLst>
                                    </p:anim>
                                    <p:anim calcmode="lin" valueType="num">
                                      <p:cBhvr additive="repl">
                                        <p:cTn id="214" dur="500" fill="hold"/>
                                        <p:tgtEl>
                                          <p:spTgt spid="1436"/>
                                        </p:tgtEl>
                                        <p:attrNameLst>
                                          <p:attrName>ppt_y</p:attrName>
                                        </p:attrNameLst>
                                      </p:cBhvr>
                                      <p:tavLst>
                                        <p:tav tm="0">
                                          <p:val>
                                            <p:strVal val="0-#ppt_h/2"/>
                                          </p:val>
                                        </p:tav>
                                        <p:tav tm="100000">
                                          <p:val>
                                            <p:strVal val="#ppt_y"/>
                                          </p:val>
                                        </p:tav>
                                      </p:tavLst>
                                    </p:anim>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22" presetSubtype="1">
                                  <p:stCondLst>
                                    <p:cond delay="0"/>
                                  </p:stCondLst>
                                  <p:childTnLst>
                                    <p:set>
                                      <p:cBhvr>
                                        <p:cTn id="218" dur="1" fill="hold">
                                          <p:stCondLst>
                                            <p:cond delay="0"/>
                                          </p:stCondLst>
                                        </p:cTn>
                                        <p:tgtEl>
                                          <p:spTgt spid="1437"/>
                                        </p:tgtEl>
                                        <p:attrNameLst>
                                          <p:attrName>style.visibility</p:attrName>
                                        </p:attrNameLst>
                                      </p:cBhvr>
                                      <p:to>
                                        <p:strVal val="visible"/>
                                      </p:to>
                                    </p:set>
                                    <p:animEffect filter="wipe(up)" transition="in">
                                      <p:cBhvr additive="repl">
                                        <p:cTn id="219" dur="500"/>
                                        <p:tgtEl>
                                          <p:spTgt spid="14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5" name="CustomShape 945"/>
          <p:cNvSpPr/>
          <p:nvPr/>
        </p:nvSpPr>
        <p:spPr>
          <a:xfrm>
            <a:off x="431640" y="566640"/>
            <a:ext cx="6730920" cy="5734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3200" spc="-1" strike="noStrike">
                <a:solidFill>
                  <a:srgbClr val="007bb9"/>
                </a:solidFill>
                <a:latin typeface="Raleway Thin"/>
                <a:ea typeface="Raleway Thin"/>
              </a:rPr>
              <a:t>Reference:</a:t>
            </a:r>
            <a:endParaRPr b="0" lang="en-IN" sz="3200" spc="-1" strike="noStrike">
              <a:latin typeface="Arial"/>
            </a:endParaRPr>
          </a:p>
        </p:txBody>
      </p:sp>
      <p:sp>
        <p:nvSpPr>
          <p:cNvPr id="1646" name="CustomShape 962"/>
          <p:cNvSpPr/>
          <p:nvPr/>
        </p:nvSpPr>
        <p:spPr>
          <a:xfrm>
            <a:off x="289080" y="1184040"/>
            <a:ext cx="7990560" cy="3198240"/>
          </a:xfrm>
          <a:prstGeom prst="rect">
            <a:avLst/>
          </a:prstGeom>
          <a:noFill/>
          <a:ln w="0">
            <a:noFill/>
          </a:ln>
        </p:spPr>
        <p:style>
          <a:lnRef idx="0"/>
          <a:fillRef idx="0"/>
          <a:effectRef idx="0"/>
          <a:fontRef idx="minor"/>
        </p:style>
        <p:txBody>
          <a:bodyPr lIns="0" rIns="0" tIns="0" bIns="0" anchor="t">
            <a:noAutofit/>
          </a:bodyPr>
          <a:p>
            <a:pPr marL="457200" indent="-342360">
              <a:lnSpc>
                <a:spcPct val="110000"/>
              </a:lnSpc>
              <a:spcBef>
                <a:spcPts val="601"/>
              </a:spcBef>
              <a:buClr>
                <a:srgbClr val="00b5dd"/>
              </a:buClr>
              <a:buFont typeface="Barlow Light"/>
              <a:buChar char="▸"/>
            </a:pPr>
            <a:r>
              <a:rPr b="0" lang="en-IN" sz="1800" spc="-1" strike="noStrike">
                <a:solidFill>
                  <a:srgbClr val="3a3f50"/>
                </a:solidFill>
                <a:latin typeface="Barlow Light"/>
                <a:ea typeface="Barlow Light"/>
              </a:rPr>
              <a:t>https://en.wikipedia.org/wiki/Long_short-term_memory</a:t>
            </a:r>
            <a:endParaRPr b="0" lang="en-IN" sz="1800" spc="-1" strike="noStrike">
              <a:latin typeface="Arial"/>
            </a:endParaRPr>
          </a:p>
          <a:p>
            <a:pPr marL="457200" indent="-342360">
              <a:lnSpc>
                <a:spcPct val="110000"/>
              </a:lnSpc>
              <a:spcBef>
                <a:spcPts val="601"/>
              </a:spcBef>
              <a:buClr>
                <a:srgbClr val="00b5dd"/>
              </a:buClr>
              <a:buFont typeface="Barlow Light"/>
              <a:buChar char="▸"/>
            </a:pPr>
            <a:r>
              <a:rPr b="0" lang="en-IN" sz="1800" spc="-1" strike="noStrike">
                <a:solidFill>
                  <a:srgbClr val="3a3f50"/>
                </a:solidFill>
                <a:latin typeface="Barlow Light"/>
                <a:ea typeface="Barlow Light"/>
                <a:hlinkClick r:id="rId1"/>
              </a:rPr>
              <a:t>https://www.geeksforgeeks.org/long-short-term-memory-networks-explanation/</a:t>
            </a:r>
            <a:endParaRPr b="0" lang="en-IN" sz="1800" spc="-1" strike="noStrike">
              <a:latin typeface="Arial"/>
            </a:endParaRPr>
          </a:p>
          <a:p>
            <a:pPr marL="457200" indent="-342360">
              <a:lnSpc>
                <a:spcPct val="110000"/>
              </a:lnSpc>
              <a:spcBef>
                <a:spcPts val="601"/>
              </a:spcBef>
              <a:buClr>
                <a:srgbClr val="00b5dd"/>
              </a:buClr>
              <a:buFont typeface="Barlow Light"/>
              <a:buChar char="▸"/>
            </a:pPr>
            <a:r>
              <a:rPr b="0" lang="en-IN" sz="1800" spc="-1" strike="noStrike">
                <a:solidFill>
                  <a:srgbClr val="3a3f50"/>
                </a:solidFill>
                <a:latin typeface="Barlow Light"/>
                <a:ea typeface="Barlow Light"/>
              </a:rPr>
              <a:t>Azoff, E.M. Neural Network Time Series Forecasting of </a:t>
            </a:r>
            <a:r>
              <a:rPr b="0" lang="en-IN" sz="1800" spc="-1" strike="noStrike">
                <a:solidFill>
                  <a:srgbClr val="3a3f50"/>
                </a:solidFill>
                <a:latin typeface="Barlow Light"/>
                <a:ea typeface="Barlow Light"/>
              </a:rPr>
              <a:t>Financial Markets John Wiley and Sons Ltd, 1994. </a:t>
            </a:r>
            <a:endParaRPr b="0" lang="en-IN" sz="1800" spc="-1" strike="noStrike">
              <a:latin typeface="Arial"/>
            </a:endParaRPr>
          </a:p>
          <a:p>
            <a:pPr>
              <a:lnSpc>
                <a:spcPct val="110000"/>
              </a:lnSpc>
              <a:spcBef>
                <a:spcPts val="601"/>
              </a:spcBef>
              <a:buNone/>
            </a:pPr>
            <a:endParaRPr b="0" lang="en-IN" sz="2000" spc="-1" strike="noStrike">
              <a:latin typeface="Arial"/>
            </a:endParaRPr>
          </a:p>
          <a:p>
            <a:pPr>
              <a:lnSpc>
                <a:spcPct val="100000"/>
              </a:lnSpc>
              <a:buNone/>
            </a:pPr>
            <a:endParaRPr b="0" lang="en-IN" sz="2000" spc="-1" strike="noStrike">
              <a:latin typeface="Arial"/>
            </a:endParaRPr>
          </a:p>
        </p:txBody>
      </p:sp>
      <p:grpSp>
        <p:nvGrpSpPr>
          <p:cNvPr id="1647" name=""/>
          <p:cNvGrpSpPr/>
          <p:nvPr/>
        </p:nvGrpSpPr>
        <p:grpSpPr>
          <a:xfrm>
            <a:off x="6624000" y="2932560"/>
            <a:ext cx="1856160" cy="2074320"/>
            <a:chOff x="6624000" y="2932560"/>
            <a:chExt cx="1856160" cy="2074320"/>
          </a:xfrm>
        </p:grpSpPr>
        <p:sp>
          <p:nvSpPr>
            <p:cNvPr id="1648" name="CustomShape 3"/>
            <p:cNvSpPr/>
            <p:nvPr/>
          </p:nvSpPr>
          <p:spPr>
            <a:xfrm>
              <a:off x="7636320" y="4305960"/>
              <a:ext cx="101520" cy="56160"/>
            </a:xfrm>
            <a:custGeom>
              <a:avLst/>
              <a:gdLst/>
              <a:ahLst/>
              <a:rect l="l" t="t" r="r" b="b"/>
              <a:pathLst>
                <a:path w="236644" h="133254">
                  <a:moveTo>
                    <a:pt x="125355" y="133255"/>
                  </a:moveTo>
                  <a:lnTo>
                    <a:pt x="0" y="64389"/>
                  </a:lnTo>
                  <a:lnTo>
                    <a:pt x="111289" y="0"/>
                  </a:lnTo>
                  <a:lnTo>
                    <a:pt x="236644" y="68866"/>
                  </a:lnTo>
                  <a:lnTo>
                    <a:pt x="125355" y="133255"/>
                  </a:lnTo>
                  <a:close/>
                </a:path>
              </a:pathLst>
            </a:custGeom>
            <a:solidFill>
              <a:srgbClr val="d6d8e5">
                <a:alpha val="40000"/>
              </a:srgbClr>
            </a:solidFill>
            <a:ln w="0">
              <a:noFill/>
            </a:ln>
          </p:spPr>
          <p:style>
            <a:lnRef idx="0"/>
            <a:fillRef idx="0"/>
            <a:effectRef idx="0"/>
            <a:fontRef idx="minor"/>
          </p:style>
        </p:sp>
        <p:sp>
          <p:nvSpPr>
            <p:cNvPr id="1649" name="CustomShape 4"/>
            <p:cNvSpPr/>
            <p:nvPr/>
          </p:nvSpPr>
          <p:spPr>
            <a:xfrm>
              <a:off x="7930080" y="4479120"/>
              <a:ext cx="101880" cy="56520"/>
            </a:xfrm>
            <a:custGeom>
              <a:avLst/>
              <a:gdLst/>
              <a:ahLst/>
              <a:rect l="l" t="t" r="r" b="b"/>
              <a:pathLst>
                <a:path w="236549" h="133254">
                  <a:moveTo>
                    <a:pt x="125355" y="133255"/>
                  </a:moveTo>
                  <a:lnTo>
                    <a:pt x="0" y="64294"/>
                  </a:lnTo>
                  <a:lnTo>
                    <a:pt x="111290" y="0"/>
                  </a:lnTo>
                  <a:lnTo>
                    <a:pt x="236549" y="68866"/>
                  </a:lnTo>
                  <a:lnTo>
                    <a:pt x="125355" y="133255"/>
                  </a:lnTo>
                  <a:close/>
                </a:path>
              </a:pathLst>
            </a:custGeom>
            <a:solidFill>
              <a:srgbClr val="d6d8e5">
                <a:alpha val="40000"/>
              </a:srgbClr>
            </a:solidFill>
            <a:ln w="0">
              <a:noFill/>
            </a:ln>
          </p:spPr>
          <p:style>
            <a:lnRef idx="0"/>
            <a:fillRef idx="0"/>
            <a:effectRef idx="0"/>
            <a:fontRef idx="minor"/>
          </p:style>
        </p:sp>
        <p:sp>
          <p:nvSpPr>
            <p:cNvPr id="1650" name="CustomShape 6"/>
            <p:cNvSpPr/>
            <p:nvPr/>
          </p:nvSpPr>
          <p:spPr>
            <a:xfrm>
              <a:off x="7690680" y="3779640"/>
              <a:ext cx="214560" cy="553680"/>
            </a:xfrm>
            <a:custGeom>
              <a:avLst/>
              <a:gdLst/>
              <a:ahLst/>
              <a:rect l="l" t="t" r="r" b="b"/>
              <a:pathLst>
                <a:path w="494671" h="1273873">
                  <a:moveTo>
                    <a:pt x="118227" y="1273873"/>
                  </a:moveTo>
                  <a:lnTo>
                    <a:pt x="0" y="1205484"/>
                  </a:lnTo>
                  <a:lnTo>
                    <a:pt x="376540" y="0"/>
                  </a:lnTo>
                  <a:lnTo>
                    <a:pt x="494672" y="68389"/>
                  </a:lnTo>
                  <a:lnTo>
                    <a:pt x="118227" y="1273873"/>
                  </a:lnTo>
                  <a:close/>
                </a:path>
              </a:pathLst>
            </a:custGeom>
            <a:solidFill>
              <a:srgbClr val="9ea2b2"/>
            </a:solidFill>
            <a:ln w="0">
              <a:noFill/>
            </a:ln>
          </p:spPr>
          <p:style>
            <a:lnRef idx="0"/>
            <a:fillRef idx="0"/>
            <a:effectRef idx="0"/>
            <a:fontRef idx="minor"/>
          </p:style>
        </p:sp>
        <p:sp>
          <p:nvSpPr>
            <p:cNvPr id="1651" name="CustomShape 7"/>
            <p:cNvSpPr/>
            <p:nvPr/>
          </p:nvSpPr>
          <p:spPr>
            <a:xfrm>
              <a:off x="7660800" y="3796200"/>
              <a:ext cx="214200" cy="553320"/>
            </a:xfrm>
            <a:custGeom>
              <a:avLst/>
              <a:gdLst/>
              <a:ahLst/>
              <a:rect l="l" t="t" r="r" b="b"/>
              <a:pathLst>
                <a:path w="494767" h="1273873">
                  <a:moveTo>
                    <a:pt x="118227" y="1273874"/>
                  </a:moveTo>
                  <a:lnTo>
                    <a:pt x="0" y="1205484"/>
                  </a:lnTo>
                  <a:lnTo>
                    <a:pt x="376540" y="0"/>
                  </a:lnTo>
                  <a:lnTo>
                    <a:pt x="494767" y="68389"/>
                  </a:lnTo>
                  <a:lnTo>
                    <a:pt x="118227" y="1273874"/>
                  </a:lnTo>
                  <a:close/>
                </a:path>
              </a:pathLst>
            </a:custGeom>
            <a:solidFill>
              <a:srgbClr val="b1b4c4"/>
            </a:solidFill>
            <a:ln w="0">
              <a:noFill/>
            </a:ln>
          </p:spPr>
          <p:style>
            <a:lnRef idx="0"/>
            <a:fillRef idx="0"/>
            <a:effectRef idx="0"/>
            <a:fontRef idx="minor"/>
          </p:style>
        </p:sp>
        <p:sp>
          <p:nvSpPr>
            <p:cNvPr id="1652" name="CustomShape 8"/>
            <p:cNvSpPr/>
            <p:nvPr/>
          </p:nvSpPr>
          <p:spPr>
            <a:xfrm>
              <a:off x="7922520" y="3811680"/>
              <a:ext cx="121680" cy="690120"/>
            </a:xfrm>
            <a:custGeom>
              <a:avLst/>
              <a:gdLst/>
              <a:ahLst/>
              <a:rect l="l" t="t" r="r" b="b"/>
              <a:pathLst>
                <a:path w="281692" h="1586388">
                  <a:moveTo>
                    <a:pt x="281692" y="1586389"/>
                  </a:moveTo>
                  <a:lnTo>
                    <a:pt x="162610" y="1517428"/>
                  </a:lnTo>
                  <a:lnTo>
                    <a:pt x="0" y="0"/>
                  </a:lnTo>
                  <a:lnTo>
                    <a:pt x="118227" y="68485"/>
                  </a:lnTo>
                  <a:lnTo>
                    <a:pt x="281692" y="1586389"/>
                  </a:lnTo>
                  <a:close/>
                </a:path>
              </a:pathLst>
            </a:custGeom>
            <a:solidFill>
              <a:srgbClr val="9ea2b2"/>
            </a:solidFill>
            <a:ln w="0">
              <a:noFill/>
            </a:ln>
          </p:spPr>
          <p:style>
            <a:lnRef idx="0"/>
            <a:fillRef idx="0"/>
            <a:effectRef idx="0"/>
            <a:fontRef idx="minor"/>
          </p:style>
        </p:sp>
        <p:sp>
          <p:nvSpPr>
            <p:cNvPr id="1653" name="CustomShape 9"/>
            <p:cNvSpPr/>
            <p:nvPr/>
          </p:nvSpPr>
          <p:spPr>
            <a:xfrm>
              <a:off x="7886520" y="3832920"/>
              <a:ext cx="121680" cy="689400"/>
            </a:xfrm>
            <a:custGeom>
              <a:avLst/>
              <a:gdLst/>
              <a:ahLst/>
              <a:rect l="l" t="t" r="r" b="b"/>
              <a:pathLst>
                <a:path w="281692" h="1586388">
                  <a:moveTo>
                    <a:pt x="281692" y="1586389"/>
                  </a:moveTo>
                  <a:lnTo>
                    <a:pt x="162610" y="1517428"/>
                  </a:lnTo>
                  <a:lnTo>
                    <a:pt x="0" y="0"/>
                  </a:lnTo>
                  <a:lnTo>
                    <a:pt x="118227" y="68390"/>
                  </a:lnTo>
                  <a:lnTo>
                    <a:pt x="281692" y="1586389"/>
                  </a:lnTo>
                  <a:close/>
                </a:path>
              </a:pathLst>
            </a:custGeom>
            <a:solidFill>
              <a:srgbClr val="b1b4c4"/>
            </a:solidFill>
            <a:ln w="0">
              <a:noFill/>
            </a:ln>
          </p:spPr>
          <p:style>
            <a:lnRef idx="0"/>
            <a:fillRef idx="0"/>
            <a:effectRef idx="0"/>
            <a:fontRef idx="minor"/>
          </p:style>
        </p:sp>
        <p:sp>
          <p:nvSpPr>
            <p:cNvPr id="1654" name="CustomShape 10"/>
            <p:cNvSpPr/>
            <p:nvPr/>
          </p:nvSpPr>
          <p:spPr>
            <a:xfrm>
              <a:off x="7449120" y="3527640"/>
              <a:ext cx="1010880" cy="583920"/>
            </a:xfrm>
            <a:custGeom>
              <a:avLst/>
              <a:gdLst/>
              <a:ahLst/>
              <a:rect l="l" t="t" r="r" b="b"/>
              <a:pathLst>
                <a:path w="2321774" h="1343501">
                  <a:moveTo>
                    <a:pt x="2221415" y="1343501"/>
                  </a:moveTo>
                  <a:lnTo>
                    <a:pt x="0" y="58103"/>
                  </a:lnTo>
                  <a:lnTo>
                    <a:pt x="100360" y="0"/>
                  </a:lnTo>
                  <a:lnTo>
                    <a:pt x="2321775" y="1285399"/>
                  </a:lnTo>
                  <a:lnTo>
                    <a:pt x="2221415" y="1343501"/>
                  </a:lnTo>
                  <a:close/>
                </a:path>
              </a:pathLst>
            </a:custGeom>
            <a:solidFill>
              <a:srgbClr val="d6d8e5"/>
            </a:solidFill>
            <a:ln w="0">
              <a:noFill/>
            </a:ln>
          </p:spPr>
          <p:style>
            <a:lnRef idx="0"/>
            <a:fillRef idx="0"/>
            <a:effectRef idx="0"/>
            <a:fontRef idx="minor"/>
          </p:style>
        </p:sp>
        <p:sp>
          <p:nvSpPr>
            <p:cNvPr id="1655" name="CustomShape 11"/>
            <p:cNvSpPr/>
            <p:nvPr/>
          </p:nvSpPr>
          <p:spPr>
            <a:xfrm>
              <a:off x="7449120" y="3552840"/>
              <a:ext cx="967320" cy="609480"/>
            </a:xfrm>
            <a:custGeom>
              <a:avLst/>
              <a:gdLst/>
              <a:ahLst/>
              <a:rect l="l" t="t" r="r" b="b"/>
              <a:pathLst>
                <a:path w="2221415" h="1401603">
                  <a:moveTo>
                    <a:pt x="2221415" y="1401604"/>
                  </a:moveTo>
                  <a:lnTo>
                    <a:pt x="0" y="116205"/>
                  </a:lnTo>
                  <a:lnTo>
                    <a:pt x="0" y="0"/>
                  </a:lnTo>
                  <a:lnTo>
                    <a:pt x="2221415" y="1285399"/>
                  </a:lnTo>
                  <a:lnTo>
                    <a:pt x="2221415" y="1401604"/>
                  </a:lnTo>
                  <a:close/>
                </a:path>
              </a:pathLst>
            </a:custGeom>
            <a:solidFill>
              <a:srgbClr val="b1b4c4"/>
            </a:solidFill>
            <a:ln w="0">
              <a:noFill/>
            </a:ln>
          </p:spPr>
          <p:style>
            <a:lnRef idx="0"/>
            <a:fillRef idx="0"/>
            <a:effectRef idx="0"/>
            <a:fontRef idx="minor"/>
          </p:style>
        </p:sp>
        <p:sp>
          <p:nvSpPr>
            <p:cNvPr id="1656" name="CustomShape 12"/>
            <p:cNvSpPr/>
            <p:nvPr/>
          </p:nvSpPr>
          <p:spPr>
            <a:xfrm>
              <a:off x="7506360" y="2932560"/>
              <a:ext cx="890280" cy="1141200"/>
            </a:xfrm>
            <a:custGeom>
              <a:avLst/>
              <a:gdLst/>
              <a:ahLst/>
              <a:rect l="l" t="t" r="r" b="b"/>
              <a:pathLst>
                <a:path w="2045689" h="2621660">
                  <a:moveTo>
                    <a:pt x="2045690" y="2621661"/>
                  </a:moveTo>
                  <a:lnTo>
                    <a:pt x="0" y="1437894"/>
                  </a:lnTo>
                  <a:lnTo>
                    <a:pt x="0" y="0"/>
                  </a:lnTo>
                  <a:lnTo>
                    <a:pt x="2045690" y="1183767"/>
                  </a:lnTo>
                  <a:lnTo>
                    <a:pt x="2045690" y="2621661"/>
                  </a:lnTo>
                  <a:close/>
                </a:path>
              </a:pathLst>
            </a:custGeom>
            <a:solidFill>
              <a:srgbClr val="ffffff"/>
            </a:solidFill>
            <a:ln w="0">
              <a:noFill/>
            </a:ln>
          </p:spPr>
          <p:style>
            <a:lnRef idx="0"/>
            <a:fillRef idx="0"/>
            <a:effectRef idx="0"/>
            <a:fontRef idx="minor"/>
          </p:style>
        </p:sp>
        <p:sp>
          <p:nvSpPr>
            <p:cNvPr id="1657" name="CustomShape 13"/>
            <p:cNvSpPr/>
            <p:nvPr/>
          </p:nvSpPr>
          <p:spPr>
            <a:xfrm>
              <a:off x="8417520" y="4086720"/>
              <a:ext cx="43560" cy="75600"/>
            </a:xfrm>
            <a:custGeom>
              <a:avLst/>
              <a:gdLst/>
              <a:ahLst/>
              <a:rect l="l" t="t" r="r" b="b"/>
              <a:pathLst>
                <a:path w="101975" h="176974">
                  <a:moveTo>
                    <a:pt x="101975" y="118015"/>
                  </a:moveTo>
                  <a:lnTo>
                    <a:pt x="0" y="176974"/>
                  </a:lnTo>
                  <a:lnTo>
                    <a:pt x="0" y="58960"/>
                  </a:lnTo>
                  <a:lnTo>
                    <a:pt x="101975" y="0"/>
                  </a:lnTo>
                  <a:lnTo>
                    <a:pt x="101975" y="118015"/>
                  </a:lnTo>
                  <a:close/>
                </a:path>
              </a:pathLst>
            </a:custGeom>
            <a:solidFill>
              <a:srgbClr val="9ea2b2"/>
            </a:solidFill>
            <a:ln w="0">
              <a:noFill/>
            </a:ln>
          </p:spPr>
          <p:style>
            <a:lnRef idx="0"/>
            <a:fillRef idx="0"/>
            <a:effectRef idx="0"/>
            <a:fontRef idx="minor"/>
          </p:style>
        </p:sp>
        <p:sp>
          <p:nvSpPr>
            <p:cNvPr id="1658" name="CustomShape 14"/>
            <p:cNvSpPr/>
            <p:nvPr/>
          </p:nvSpPr>
          <p:spPr>
            <a:xfrm>
              <a:off x="7572600" y="3048120"/>
              <a:ext cx="72000" cy="69480"/>
            </a:xfrm>
            <a:custGeom>
              <a:avLst/>
              <a:gdLst/>
              <a:ahLst/>
              <a:rect l="l" t="t" r="r" b="b"/>
              <a:pathLst>
                <a:path w="169452" h="163353">
                  <a:moveTo>
                    <a:pt x="169453" y="163354"/>
                  </a:moveTo>
                  <a:lnTo>
                    <a:pt x="0" y="65341"/>
                  </a:lnTo>
                  <a:lnTo>
                    <a:pt x="0" y="0"/>
                  </a:lnTo>
                  <a:lnTo>
                    <a:pt x="169453" y="98012"/>
                  </a:lnTo>
                  <a:lnTo>
                    <a:pt x="169453" y="163354"/>
                  </a:lnTo>
                  <a:close/>
                </a:path>
              </a:pathLst>
            </a:custGeom>
            <a:solidFill>
              <a:srgbClr val="d6d8e5"/>
            </a:solidFill>
            <a:ln w="0">
              <a:noFill/>
            </a:ln>
          </p:spPr>
          <p:style>
            <a:lnRef idx="0"/>
            <a:fillRef idx="0"/>
            <a:effectRef idx="0"/>
            <a:fontRef idx="minor"/>
          </p:style>
        </p:sp>
        <p:sp>
          <p:nvSpPr>
            <p:cNvPr id="1659" name="CustomShape 15"/>
            <p:cNvSpPr/>
            <p:nvPr/>
          </p:nvSpPr>
          <p:spPr>
            <a:xfrm>
              <a:off x="7677360" y="3108600"/>
              <a:ext cx="128160" cy="102600"/>
            </a:xfrm>
            <a:custGeom>
              <a:avLst/>
              <a:gdLst/>
              <a:ahLst/>
              <a:rect l="l" t="t" r="r" b="b"/>
              <a:pathLst>
                <a:path w="298038" h="237839">
                  <a:moveTo>
                    <a:pt x="298039" y="237839"/>
                  </a:moveTo>
                  <a:lnTo>
                    <a:pt x="0" y="65437"/>
                  </a:lnTo>
                  <a:lnTo>
                    <a:pt x="0" y="0"/>
                  </a:lnTo>
                  <a:lnTo>
                    <a:pt x="298039" y="172498"/>
                  </a:lnTo>
                  <a:lnTo>
                    <a:pt x="298039" y="237839"/>
                  </a:lnTo>
                  <a:close/>
                </a:path>
              </a:pathLst>
            </a:custGeom>
            <a:solidFill>
              <a:srgbClr val="d6d8e5"/>
            </a:solidFill>
            <a:ln w="0">
              <a:noFill/>
            </a:ln>
          </p:spPr>
          <p:style>
            <a:lnRef idx="0"/>
            <a:fillRef idx="0"/>
            <a:effectRef idx="0"/>
            <a:fontRef idx="minor"/>
          </p:style>
        </p:sp>
        <p:sp>
          <p:nvSpPr>
            <p:cNvPr id="1660" name="CustomShape 16"/>
            <p:cNvSpPr/>
            <p:nvPr/>
          </p:nvSpPr>
          <p:spPr>
            <a:xfrm>
              <a:off x="7572600" y="3101760"/>
              <a:ext cx="72000" cy="69480"/>
            </a:xfrm>
            <a:custGeom>
              <a:avLst/>
              <a:gdLst/>
              <a:ahLst/>
              <a:rect l="l" t="t" r="r" b="b"/>
              <a:pathLst>
                <a:path w="169452" h="163353">
                  <a:moveTo>
                    <a:pt x="169453" y="163354"/>
                  </a:moveTo>
                  <a:lnTo>
                    <a:pt x="0" y="65342"/>
                  </a:lnTo>
                  <a:lnTo>
                    <a:pt x="0" y="0"/>
                  </a:lnTo>
                  <a:lnTo>
                    <a:pt x="169453" y="98012"/>
                  </a:lnTo>
                  <a:lnTo>
                    <a:pt x="169453" y="163354"/>
                  </a:lnTo>
                  <a:close/>
                </a:path>
              </a:pathLst>
            </a:custGeom>
            <a:solidFill>
              <a:srgbClr val="d6d8e5"/>
            </a:solidFill>
            <a:ln w="0">
              <a:noFill/>
            </a:ln>
          </p:spPr>
          <p:style>
            <a:lnRef idx="0"/>
            <a:fillRef idx="0"/>
            <a:effectRef idx="0"/>
            <a:fontRef idx="minor"/>
          </p:style>
        </p:sp>
        <p:sp>
          <p:nvSpPr>
            <p:cNvPr id="1661" name="CustomShape 17"/>
            <p:cNvSpPr/>
            <p:nvPr/>
          </p:nvSpPr>
          <p:spPr>
            <a:xfrm>
              <a:off x="7677360" y="3162600"/>
              <a:ext cx="128160" cy="102600"/>
            </a:xfrm>
            <a:custGeom>
              <a:avLst/>
              <a:gdLst/>
              <a:ahLst/>
              <a:rect l="l" t="t" r="r" b="b"/>
              <a:pathLst>
                <a:path w="298038" h="237839">
                  <a:moveTo>
                    <a:pt x="298039" y="237839"/>
                  </a:moveTo>
                  <a:lnTo>
                    <a:pt x="0" y="65437"/>
                  </a:lnTo>
                  <a:lnTo>
                    <a:pt x="0" y="0"/>
                  </a:lnTo>
                  <a:lnTo>
                    <a:pt x="298039" y="172498"/>
                  </a:lnTo>
                  <a:lnTo>
                    <a:pt x="298039" y="237839"/>
                  </a:lnTo>
                  <a:close/>
                </a:path>
              </a:pathLst>
            </a:custGeom>
            <a:solidFill>
              <a:srgbClr val="d6d8e5"/>
            </a:solidFill>
            <a:ln w="0">
              <a:noFill/>
            </a:ln>
          </p:spPr>
          <p:style>
            <a:lnRef idx="0"/>
            <a:fillRef idx="0"/>
            <a:effectRef idx="0"/>
            <a:fontRef idx="minor"/>
          </p:style>
        </p:sp>
        <p:sp>
          <p:nvSpPr>
            <p:cNvPr id="1662" name="CustomShape 18"/>
            <p:cNvSpPr/>
            <p:nvPr/>
          </p:nvSpPr>
          <p:spPr>
            <a:xfrm>
              <a:off x="7572600" y="3163680"/>
              <a:ext cx="72000" cy="69840"/>
            </a:xfrm>
            <a:custGeom>
              <a:avLst/>
              <a:gdLst/>
              <a:ahLst/>
              <a:rect l="l" t="t" r="r" b="b"/>
              <a:pathLst>
                <a:path w="169452" h="163448">
                  <a:moveTo>
                    <a:pt x="169453" y="163449"/>
                  </a:moveTo>
                  <a:lnTo>
                    <a:pt x="0" y="65437"/>
                  </a:lnTo>
                  <a:lnTo>
                    <a:pt x="0" y="0"/>
                  </a:lnTo>
                  <a:lnTo>
                    <a:pt x="169453" y="98107"/>
                  </a:lnTo>
                  <a:lnTo>
                    <a:pt x="169453" y="163449"/>
                  </a:lnTo>
                  <a:close/>
                </a:path>
              </a:pathLst>
            </a:custGeom>
            <a:solidFill>
              <a:srgbClr val="d6d8e5"/>
            </a:solidFill>
            <a:ln w="0">
              <a:noFill/>
            </a:ln>
          </p:spPr>
          <p:style>
            <a:lnRef idx="0"/>
            <a:fillRef idx="0"/>
            <a:effectRef idx="0"/>
            <a:fontRef idx="minor"/>
          </p:style>
        </p:sp>
        <p:sp>
          <p:nvSpPr>
            <p:cNvPr id="1663" name="CustomShape 19"/>
            <p:cNvSpPr/>
            <p:nvPr/>
          </p:nvSpPr>
          <p:spPr>
            <a:xfrm>
              <a:off x="7677360" y="3224160"/>
              <a:ext cx="128160" cy="102600"/>
            </a:xfrm>
            <a:custGeom>
              <a:avLst/>
              <a:gdLst/>
              <a:ahLst/>
              <a:rect l="l" t="t" r="r" b="b"/>
              <a:pathLst>
                <a:path w="298038" h="237839">
                  <a:moveTo>
                    <a:pt x="298039" y="237839"/>
                  </a:moveTo>
                  <a:lnTo>
                    <a:pt x="0" y="65342"/>
                  </a:lnTo>
                  <a:lnTo>
                    <a:pt x="0" y="0"/>
                  </a:lnTo>
                  <a:lnTo>
                    <a:pt x="298039" y="172498"/>
                  </a:lnTo>
                  <a:lnTo>
                    <a:pt x="298039" y="237839"/>
                  </a:lnTo>
                  <a:close/>
                </a:path>
              </a:pathLst>
            </a:custGeom>
            <a:solidFill>
              <a:srgbClr val="d6d8e5"/>
            </a:solidFill>
            <a:ln w="0">
              <a:noFill/>
            </a:ln>
          </p:spPr>
          <p:style>
            <a:lnRef idx="0"/>
            <a:fillRef idx="0"/>
            <a:effectRef idx="0"/>
            <a:fontRef idx="minor"/>
          </p:style>
        </p:sp>
        <p:sp>
          <p:nvSpPr>
            <p:cNvPr id="1664" name="CustomShape 20"/>
            <p:cNvSpPr/>
            <p:nvPr/>
          </p:nvSpPr>
          <p:spPr>
            <a:xfrm>
              <a:off x="7572600" y="3225600"/>
              <a:ext cx="72000" cy="69840"/>
            </a:xfrm>
            <a:custGeom>
              <a:avLst/>
              <a:gdLst/>
              <a:ahLst/>
              <a:rect l="l" t="t" r="r" b="b"/>
              <a:pathLst>
                <a:path w="169452" h="163449">
                  <a:moveTo>
                    <a:pt x="169453" y="163449"/>
                  </a:moveTo>
                  <a:lnTo>
                    <a:pt x="0" y="65342"/>
                  </a:lnTo>
                  <a:lnTo>
                    <a:pt x="0" y="0"/>
                  </a:lnTo>
                  <a:lnTo>
                    <a:pt x="169453" y="98012"/>
                  </a:lnTo>
                  <a:lnTo>
                    <a:pt x="169453" y="163449"/>
                  </a:lnTo>
                  <a:close/>
                </a:path>
              </a:pathLst>
            </a:custGeom>
            <a:solidFill>
              <a:srgbClr val="d6d8e5"/>
            </a:solidFill>
            <a:ln w="0">
              <a:noFill/>
            </a:ln>
          </p:spPr>
          <p:style>
            <a:lnRef idx="0"/>
            <a:fillRef idx="0"/>
            <a:effectRef idx="0"/>
            <a:fontRef idx="minor"/>
          </p:style>
        </p:sp>
        <p:sp>
          <p:nvSpPr>
            <p:cNvPr id="1665" name="CustomShape 21"/>
            <p:cNvSpPr/>
            <p:nvPr/>
          </p:nvSpPr>
          <p:spPr>
            <a:xfrm>
              <a:off x="7677360" y="3286080"/>
              <a:ext cx="128160" cy="102240"/>
            </a:xfrm>
            <a:custGeom>
              <a:avLst/>
              <a:gdLst/>
              <a:ahLst/>
              <a:rect l="l" t="t" r="r" b="b"/>
              <a:pathLst>
                <a:path w="298038" h="237839">
                  <a:moveTo>
                    <a:pt x="298039" y="237839"/>
                  </a:moveTo>
                  <a:lnTo>
                    <a:pt x="0" y="65342"/>
                  </a:lnTo>
                  <a:lnTo>
                    <a:pt x="0" y="0"/>
                  </a:lnTo>
                  <a:lnTo>
                    <a:pt x="298039" y="172498"/>
                  </a:lnTo>
                  <a:lnTo>
                    <a:pt x="298039" y="237839"/>
                  </a:lnTo>
                  <a:close/>
                </a:path>
              </a:pathLst>
            </a:custGeom>
            <a:solidFill>
              <a:srgbClr val="d6d8e5"/>
            </a:solidFill>
            <a:ln w="0">
              <a:noFill/>
            </a:ln>
          </p:spPr>
          <p:style>
            <a:lnRef idx="0"/>
            <a:fillRef idx="0"/>
            <a:effectRef idx="0"/>
            <a:fontRef idx="minor"/>
          </p:style>
        </p:sp>
        <p:sp>
          <p:nvSpPr>
            <p:cNvPr id="1666" name="CustomShape 22"/>
            <p:cNvSpPr/>
            <p:nvPr/>
          </p:nvSpPr>
          <p:spPr>
            <a:xfrm>
              <a:off x="7903080" y="3260160"/>
              <a:ext cx="87120" cy="118800"/>
            </a:xfrm>
            <a:custGeom>
              <a:avLst/>
              <a:gdLst/>
              <a:ahLst/>
              <a:rect l="l" t="t" r="r" b="b"/>
              <a:pathLst>
                <a:path w="204046" h="276142">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w="0">
              <a:noFill/>
            </a:ln>
          </p:spPr>
          <p:style>
            <a:lnRef idx="0"/>
            <a:fillRef idx="0"/>
            <a:effectRef idx="0"/>
            <a:fontRef idx="minor"/>
          </p:style>
        </p:sp>
        <p:sp>
          <p:nvSpPr>
            <p:cNvPr id="1667" name="CustomShape 23"/>
            <p:cNvSpPr/>
            <p:nvPr/>
          </p:nvSpPr>
          <p:spPr>
            <a:xfrm>
              <a:off x="7982280" y="3278880"/>
              <a:ext cx="85680" cy="111960"/>
            </a:xfrm>
            <a:custGeom>
              <a:avLst/>
              <a:gdLst/>
              <a:ahLst/>
              <a:rect l="l" t="t" r="r" b="b"/>
              <a:pathLst>
                <a:path w="199579" h="260699">
                  <a:moveTo>
                    <a:pt x="199580" y="260699"/>
                  </a:moveTo>
                  <a:lnTo>
                    <a:pt x="0" y="232981"/>
                  </a:lnTo>
                  <a:lnTo>
                    <a:pt x="21859" y="0"/>
                  </a:lnTo>
                  <a:cubicBezTo>
                    <a:pt x="103591" y="56864"/>
                    <a:pt x="171733" y="158972"/>
                    <a:pt x="199580" y="260699"/>
                  </a:cubicBezTo>
                  <a:close/>
                </a:path>
              </a:pathLst>
            </a:custGeom>
            <a:solidFill>
              <a:srgbClr val="f9cb07"/>
            </a:solidFill>
            <a:ln w="0">
              <a:noFill/>
            </a:ln>
          </p:spPr>
          <p:style>
            <a:lnRef idx="0"/>
            <a:fillRef idx="0"/>
            <a:effectRef idx="0"/>
            <a:fontRef idx="minor"/>
          </p:style>
        </p:sp>
        <p:sp>
          <p:nvSpPr>
            <p:cNvPr id="1668" name="CustomShape 24"/>
            <p:cNvSpPr/>
            <p:nvPr/>
          </p:nvSpPr>
          <p:spPr>
            <a:xfrm>
              <a:off x="7982640" y="3380760"/>
              <a:ext cx="91080" cy="118440"/>
            </a:xfrm>
            <a:custGeom>
              <a:avLst/>
              <a:gdLst/>
              <a:ahLst/>
              <a:rect l="l" t="t" r="r" b="b"/>
              <a:pathLst>
                <a:path w="212884" h="276193">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w="0">
              <a:noFill/>
            </a:ln>
          </p:spPr>
          <p:style>
            <a:lnRef idx="0"/>
            <a:fillRef idx="0"/>
            <a:effectRef idx="0"/>
            <a:fontRef idx="minor"/>
          </p:style>
        </p:sp>
        <p:sp>
          <p:nvSpPr>
            <p:cNvPr id="1669" name="CustomShape 25"/>
            <p:cNvSpPr/>
            <p:nvPr/>
          </p:nvSpPr>
          <p:spPr>
            <a:xfrm>
              <a:off x="7889040" y="3277800"/>
              <a:ext cx="125640" cy="221040"/>
            </a:xfrm>
            <a:custGeom>
              <a:avLst/>
              <a:gdLst/>
              <a:ahLst/>
              <a:rect l="l" t="t" r="r" b="b"/>
              <a:pathLst>
                <a:path w="290055" h="509778">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rgbClr val="00b5dd"/>
            </a:solidFill>
            <a:ln w="0">
              <a:noFill/>
            </a:ln>
          </p:spPr>
          <p:style>
            <a:lnRef idx="0"/>
            <a:fillRef idx="0"/>
            <a:effectRef idx="0"/>
            <a:fontRef idx="minor"/>
          </p:style>
        </p:sp>
        <p:sp>
          <p:nvSpPr>
            <p:cNvPr id="1670" name="CustomShape 26"/>
            <p:cNvSpPr/>
            <p:nvPr/>
          </p:nvSpPr>
          <p:spPr>
            <a:xfrm>
              <a:off x="8160120" y="3408840"/>
              <a:ext cx="87120" cy="119160"/>
            </a:xfrm>
            <a:custGeom>
              <a:avLst/>
              <a:gdLst/>
              <a:ahLst/>
              <a:rect l="l" t="t" r="r" b="b"/>
              <a:pathLst>
                <a:path w="204331" h="276159">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w="0">
              <a:noFill/>
            </a:ln>
          </p:spPr>
          <p:style>
            <a:lnRef idx="0"/>
            <a:fillRef idx="0"/>
            <a:effectRef idx="0"/>
            <a:fontRef idx="minor"/>
          </p:style>
        </p:sp>
        <p:sp>
          <p:nvSpPr>
            <p:cNvPr id="1671" name="CustomShape 27"/>
            <p:cNvSpPr/>
            <p:nvPr/>
          </p:nvSpPr>
          <p:spPr>
            <a:xfrm>
              <a:off x="8239680" y="3427560"/>
              <a:ext cx="85320" cy="112320"/>
            </a:xfrm>
            <a:custGeom>
              <a:avLst/>
              <a:gdLst/>
              <a:ahLst/>
              <a:rect l="l" t="t" r="r" b="b"/>
              <a:pathLst>
                <a:path w="199579" h="260603">
                  <a:moveTo>
                    <a:pt x="199580" y="260604"/>
                  </a:moveTo>
                  <a:lnTo>
                    <a:pt x="0" y="232981"/>
                  </a:lnTo>
                  <a:lnTo>
                    <a:pt x="21859" y="0"/>
                  </a:lnTo>
                  <a:cubicBezTo>
                    <a:pt x="103591" y="56769"/>
                    <a:pt x="171638" y="158877"/>
                    <a:pt x="199580" y="260604"/>
                  </a:cubicBezTo>
                  <a:close/>
                </a:path>
              </a:pathLst>
            </a:custGeom>
            <a:solidFill>
              <a:srgbClr val="1b96ea"/>
            </a:solidFill>
            <a:ln w="0">
              <a:noFill/>
            </a:ln>
          </p:spPr>
          <p:style>
            <a:lnRef idx="0"/>
            <a:fillRef idx="0"/>
            <a:effectRef idx="0"/>
            <a:fontRef idx="minor"/>
          </p:style>
        </p:sp>
        <p:sp>
          <p:nvSpPr>
            <p:cNvPr id="1672" name="CustomShape 28"/>
            <p:cNvSpPr/>
            <p:nvPr/>
          </p:nvSpPr>
          <p:spPr>
            <a:xfrm>
              <a:off x="8239680" y="3529080"/>
              <a:ext cx="91440" cy="119160"/>
            </a:xfrm>
            <a:custGeom>
              <a:avLst/>
              <a:gdLst/>
              <a:ahLst/>
              <a:rect l="l" t="t" r="r" b="b"/>
              <a:pathLst>
                <a:path w="213550" h="276118">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rgbClr val="00b5dd"/>
            </a:solidFill>
            <a:ln w="0">
              <a:noFill/>
            </a:ln>
          </p:spPr>
          <p:style>
            <a:lnRef idx="0"/>
            <a:fillRef idx="0"/>
            <a:effectRef idx="0"/>
            <a:fontRef idx="minor"/>
          </p:style>
        </p:sp>
        <p:sp>
          <p:nvSpPr>
            <p:cNvPr id="1673" name="CustomShape 29"/>
            <p:cNvSpPr/>
            <p:nvPr/>
          </p:nvSpPr>
          <p:spPr>
            <a:xfrm>
              <a:off x="8146440" y="3427200"/>
              <a:ext cx="124920" cy="220320"/>
            </a:xfrm>
            <a:custGeom>
              <a:avLst/>
              <a:gdLst/>
              <a:ahLst/>
              <a:rect l="l" t="t" r="r" b="b"/>
              <a:pathLst>
                <a:path w="290055" h="509682">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w="0">
              <a:noFill/>
            </a:ln>
          </p:spPr>
          <p:style>
            <a:lnRef idx="0"/>
            <a:fillRef idx="0"/>
            <a:effectRef idx="0"/>
            <a:fontRef idx="minor"/>
          </p:style>
        </p:sp>
        <p:sp>
          <p:nvSpPr>
            <p:cNvPr id="1674" name="CustomShape 30"/>
            <p:cNvSpPr/>
            <p:nvPr/>
          </p:nvSpPr>
          <p:spPr>
            <a:xfrm>
              <a:off x="7903080" y="3678840"/>
              <a:ext cx="421920" cy="155160"/>
            </a:xfrm>
            <a:custGeom>
              <a:avLst/>
              <a:gdLst/>
              <a:ahLst/>
              <a:rect l="l" t="t" r="r" b="b"/>
              <a:pathLst>
                <a:path w="971477" h="359289">
                  <a:moveTo>
                    <a:pt x="0" y="102961"/>
                  </a:moveTo>
                  <a:cubicBezTo>
                    <a:pt x="0" y="102961"/>
                    <a:pt x="144553" y="-173264"/>
                    <a:pt x="511684" y="179161"/>
                  </a:cubicBezTo>
                  <a:cubicBezTo>
                    <a:pt x="878815" y="531586"/>
                    <a:pt x="971477" y="258218"/>
                    <a:pt x="971477" y="258218"/>
                  </a:cubicBezTo>
                </a:path>
              </a:pathLst>
            </a:custGeom>
            <a:noFill/>
            <a:ln w="13320">
              <a:solidFill>
                <a:srgbClr val="d6d8e5"/>
              </a:solidFill>
              <a:miter/>
            </a:ln>
          </p:spPr>
          <p:style>
            <a:lnRef idx="0"/>
            <a:fillRef idx="0"/>
            <a:effectRef idx="0"/>
            <a:fontRef idx="minor"/>
          </p:style>
        </p:sp>
        <p:sp>
          <p:nvSpPr>
            <p:cNvPr id="1675" name="CustomShape 31"/>
            <p:cNvSpPr/>
            <p:nvPr/>
          </p:nvSpPr>
          <p:spPr>
            <a:xfrm rot="19798200">
              <a:off x="8026560" y="3673080"/>
              <a:ext cx="20520" cy="36360"/>
            </a:xfrm>
            <a:custGeom>
              <a:avLst/>
              <a:gdLst/>
              <a:ahLst/>
              <a:rect l="l" t="t" r="r" b="b"/>
              <a:pathLst>
                <a:path w="49989" h="86677">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w="0">
              <a:noFill/>
            </a:ln>
          </p:spPr>
          <p:style>
            <a:lnRef idx="0"/>
            <a:fillRef idx="0"/>
            <a:effectRef idx="0"/>
            <a:fontRef idx="minor"/>
          </p:style>
        </p:sp>
        <p:sp>
          <p:nvSpPr>
            <p:cNvPr id="1676" name="CustomShape 32"/>
            <p:cNvSpPr/>
            <p:nvPr/>
          </p:nvSpPr>
          <p:spPr>
            <a:xfrm rot="19798200">
              <a:off x="7913520" y="3673080"/>
              <a:ext cx="20880" cy="36720"/>
            </a:xfrm>
            <a:custGeom>
              <a:avLst/>
              <a:gdLst/>
              <a:ahLst/>
              <a:rect l="l" t="t" r="r" b="b"/>
              <a:pathLst>
                <a:path w="49989" h="86677">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w="0">
              <a:noFill/>
            </a:ln>
          </p:spPr>
          <p:style>
            <a:lnRef idx="0"/>
            <a:fillRef idx="0"/>
            <a:effectRef idx="0"/>
            <a:fontRef idx="minor"/>
          </p:style>
        </p:sp>
        <p:sp>
          <p:nvSpPr>
            <p:cNvPr id="1677" name="CustomShape 33"/>
            <p:cNvSpPr/>
            <p:nvPr/>
          </p:nvSpPr>
          <p:spPr>
            <a:xfrm rot="19810200">
              <a:off x="8154360" y="3768840"/>
              <a:ext cx="20160" cy="36000"/>
            </a:xfrm>
            <a:custGeom>
              <a:avLst/>
              <a:gdLst/>
              <a:ahLst/>
              <a:rect l="l" t="t" r="r" b="b"/>
              <a:pathLst>
                <a:path w="50162" h="86976">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w="0">
              <a:noFill/>
            </a:ln>
          </p:spPr>
          <p:style>
            <a:lnRef idx="0"/>
            <a:fillRef idx="0"/>
            <a:effectRef idx="0"/>
            <a:fontRef idx="minor"/>
          </p:style>
        </p:sp>
        <p:sp>
          <p:nvSpPr>
            <p:cNvPr id="1678" name="CustomShape 34"/>
            <p:cNvSpPr/>
            <p:nvPr/>
          </p:nvSpPr>
          <p:spPr>
            <a:xfrm rot="19798200">
              <a:off x="8283960" y="3806280"/>
              <a:ext cx="20160" cy="36720"/>
            </a:xfrm>
            <a:custGeom>
              <a:avLst/>
              <a:gdLst/>
              <a:ahLst/>
              <a:rect l="l" t="t" r="r" b="b"/>
              <a:pathLst>
                <a:path w="49989" h="86677">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w="0">
              <a:noFill/>
            </a:ln>
          </p:spPr>
          <p:style>
            <a:lnRef idx="0"/>
            <a:fillRef idx="0"/>
            <a:effectRef idx="0"/>
            <a:fontRef idx="minor"/>
          </p:style>
        </p:sp>
        <p:sp>
          <p:nvSpPr>
            <p:cNvPr id="1679" name="CustomShape 35"/>
            <p:cNvSpPr/>
            <p:nvPr/>
          </p:nvSpPr>
          <p:spPr>
            <a:xfrm>
              <a:off x="7572600" y="3450240"/>
              <a:ext cx="23760" cy="101160"/>
            </a:xfrm>
            <a:custGeom>
              <a:avLst/>
              <a:gdLst/>
              <a:ahLst/>
              <a:rect l="l" t="t" r="r" b="b"/>
              <a:pathLst>
                <a:path w="57973" h="235172">
                  <a:moveTo>
                    <a:pt x="57973" y="235172"/>
                  </a:moveTo>
                  <a:lnTo>
                    <a:pt x="0" y="201549"/>
                  </a:lnTo>
                  <a:lnTo>
                    <a:pt x="0" y="0"/>
                  </a:lnTo>
                  <a:lnTo>
                    <a:pt x="57973" y="33623"/>
                  </a:lnTo>
                  <a:lnTo>
                    <a:pt x="57973" y="235172"/>
                  </a:lnTo>
                  <a:close/>
                </a:path>
              </a:pathLst>
            </a:custGeom>
            <a:solidFill>
              <a:srgbClr val="d6d8e5"/>
            </a:solidFill>
            <a:ln w="0">
              <a:noFill/>
            </a:ln>
          </p:spPr>
          <p:style>
            <a:lnRef idx="0"/>
            <a:fillRef idx="0"/>
            <a:effectRef idx="0"/>
            <a:fontRef idx="minor"/>
          </p:style>
        </p:sp>
        <p:sp>
          <p:nvSpPr>
            <p:cNvPr id="1680" name="CustomShape 36"/>
            <p:cNvSpPr/>
            <p:nvPr/>
          </p:nvSpPr>
          <p:spPr>
            <a:xfrm>
              <a:off x="7642080" y="3459600"/>
              <a:ext cx="23760" cy="131760"/>
            </a:xfrm>
            <a:custGeom>
              <a:avLst/>
              <a:gdLst/>
              <a:ahLst/>
              <a:rect l="l" t="t" r="r" b="b"/>
              <a:pathLst>
                <a:path w="58068" h="305942">
                  <a:moveTo>
                    <a:pt x="58068" y="305943"/>
                  </a:moveTo>
                  <a:lnTo>
                    <a:pt x="0" y="272320"/>
                  </a:lnTo>
                  <a:lnTo>
                    <a:pt x="0" y="0"/>
                  </a:lnTo>
                  <a:lnTo>
                    <a:pt x="58068" y="33623"/>
                  </a:lnTo>
                  <a:lnTo>
                    <a:pt x="58068" y="305943"/>
                  </a:lnTo>
                  <a:close/>
                </a:path>
              </a:pathLst>
            </a:custGeom>
            <a:solidFill>
              <a:srgbClr val="d6d8e5"/>
            </a:solidFill>
            <a:ln w="0">
              <a:noFill/>
            </a:ln>
          </p:spPr>
          <p:style>
            <a:lnRef idx="0"/>
            <a:fillRef idx="0"/>
            <a:effectRef idx="0"/>
            <a:fontRef idx="minor"/>
          </p:style>
        </p:sp>
        <p:sp>
          <p:nvSpPr>
            <p:cNvPr id="1681" name="CustomShape 37"/>
            <p:cNvSpPr/>
            <p:nvPr/>
          </p:nvSpPr>
          <p:spPr>
            <a:xfrm>
              <a:off x="7712280" y="3448800"/>
              <a:ext cx="23760" cy="183240"/>
            </a:xfrm>
            <a:custGeom>
              <a:avLst/>
              <a:gdLst/>
              <a:ahLst/>
              <a:rect l="l" t="t" r="r" b="b"/>
              <a:pathLst>
                <a:path w="58067" h="423862">
                  <a:moveTo>
                    <a:pt x="58068" y="423863"/>
                  </a:moveTo>
                  <a:lnTo>
                    <a:pt x="0" y="390335"/>
                  </a:lnTo>
                  <a:lnTo>
                    <a:pt x="0" y="0"/>
                  </a:lnTo>
                  <a:lnTo>
                    <a:pt x="58068" y="33528"/>
                  </a:lnTo>
                  <a:lnTo>
                    <a:pt x="58068" y="423863"/>
                  </a:lnTo>
                  <a:close/>
                </a:path>
              </a:pathLst>
            </a:custGeom>
            <a:solidFill>
              <a:srgbClr val="d6d8e5"/>
            </a:solidFill>
            <a:ln w="0">
              <a:noFill/>
            </a:ln>
          </p:spPr>
          <p:style>
            <a:lnRef idx="0"/>
            <a:fillRef idx="0"/>
            <a:effectRef idx="0"/>
            <a:fontRef idx="minor"/>
          </p:style>
        </p:sp>
        <p:sp>
          <p:nvSpPr>
            <p:cNvPr id="1682" name="CustomShape 38"/>
            <p:cNvSpPr/>
            <p:nvPr/>
          </p:nvSpPr>
          <p:spPr>
            <a:xfrm>
              <a:off x="7781760" y="3448080"/>
              <a:ext cx="23760" cy="224640"/>
            </a:xfrm>
            <a:custGeom>
              <a:avLst/>
              <a:gdLst/>
              <a:ahLst/>
              <a:rect l="l" t="t" r="r" b="b"/>
              <a:pathLst>
                <a:path w="58068" h="518255">
                  <a:moveTo>
                    <a:pt x="58068" y="518255"/>
                  </a:moveTo>
                  <a:lnTo>
                    <a:pt x="0" y="484727"/>
                  </a:lnTo>
                  <a:lnTo>
                    <a:pt x="0" y="0"/>
                  </a:lnTo>
                  <a:lnTo>
                    <a:pt x="58068" y="33528"/>
                  </a:lnTo>
                  <a:lnTo>
                    <a:pt x="58068" y="518255"/>
                  </a:lnTo>
                  <a:close/>
                </a:path>
              </a:pathLst>
            </a:custGeom>
            <a:solidFill>
              <a:srgbClr val="d6d8e5"/>
            </a:solidFill>
            <a:ln w="0">
              <a:noFill/>
            </a:ln>
          </p:spPr>
          <p:style>
            <a:lnRef idx="0"/>
            <a:fillRef idx="0"/>
            <a:effectRef idx="0"/>
            <a:fontRef idx="minor"/>
          </p:style>
        </p:sp>
        <p:sp>
          <p:nvSpPr>
            <p:cNvPr id="1683" name="CustomShape 39"/>
            <p:cNvSpPr/>
            <p:nvPr/>
          </p:nvSpPr>
          <p:spPr>
            <a:xfrm>
              <a:off x="8002440" y="4457880"/>
              <a:ext cx="41760" cy="64440"/>
            </a:xfrm>
            <a:custGeom>
              <a:avLst/>
              <a:gdLst/>
              <a:ahLst/>
              <a:rect l="l" t="t" r="r" b="b"/>
              <a:pathLst>
                <a:path w="99124" h="151542">
                  <a:moveTo>
                    <a:pt x="16347" y="151543"/>
                  </a:moveTo>
                  <a:lnTo>
                    <a:pt x="99124" y="104204"/>
                  </a:lnTo>
                  <a:lnTo>
                    <a:pt x="0" y="0"/>
                  </a:lnTo>
                  <a:lnTo>
                    <a:pt x="16347" y="151543"/>
                  </a:lnTo>
                  <a:close/>
                </a:path>
              </a:pathLst>
            </a:custGeom>
            <a:solidFill>
              <a:srgbClr val="9ea2b2"/>
            </a:solidFill>
            <a:ln w="0">
              <a:noFill/>
            </a:ln>
          </p:spPr>
          <p:style>
            <a:lnRef idx="0"/>
            <a:fillRef idx="0"/>
            <a:effectRef idx="0"/>
            <a:fontRef idx="minor"/>
          </p:style>
        </p:sp>
        <p:sp>
          <p:nvSpPr>
            <p:cNvPr id="1684" name="CustomShape 40"/>
            <p:cNvSpPr/>
            <p:nvPr/>
          </p:nvSpPr>
          <p:spPr>
            <a:xfrm>
              <a:off x="7712280" y="4291920"/>
              <a:ext cx="28800" cy="57960"/>
            </a:xfrm>
            <a:custGeom>
              <a:avLst/>
              <a:gdLst/>
              <a:ahLst/>
              <a:rect l="l" t="t" r="r" b="b"/>
              <a:pathLst>
                <a:path w="69282" h="136588">
                  <a:moveTo>
                    <a:pt x="0" y="136588"/>
                  </a:moveTo>
                  <a:lnTo>
                    <a:pt x="69283" y="98298"/>
                  </a:lnTo>
                  <a:lnTo>
                    <a:pt x="42672" y="0"/>
                  </a:lnTo>
                  <a:lnTo>
                    <a:pt x="0" y="136588"/>
                  </a:lnTo>
                  <a:close/>
                </a:path>
              </a:pathLst>
            </a:custGeom>
            <a:solidFill>
              <a:srgbClr val="9ea2b2"/>
            </a:solidFill>
            <a:ln w="0">
              <a:noFill/>
            </a:ln>
          </p:spPr>
          <p:style>
            <a:lnRef idx="0"/>
            <a:fillRef idx="0"/>
            <a:effectRef idx="0"/>
            <a:fontRef idx="minor"/>
          </p:style>
        </p:sp>
        <p:grpSp>
          <p:nvGrpSpPr>
            <p:cNvPr id="1685" name="Group 41"/>
            <p:cNvGrpSpPr/>
            <p:nvPr/>
          </p:nvGrpSpPr>
          <p:grpSpPr>
            <a:xfrm>
              <a:off x="7025760" y="4621320"/>
              <a:ext cx="324360" cy="223200"/>
              <a:chOff x="7025760" y="4621320"/>
              <a:chExt cx="324360" cy="223200"/>
            </a:xfrm>
          </p:grpSpPr>
          <p:sp>
            <p:nvSpPr>
              <p:cNvPr id="1686" name="CustomShape 42"/>
              <p:cNvSpPr/>
              <p:nvPr/>
            </p:nvSpPr>
            <p:spPr>
              <a:xfrm>
                <a:off x="7025760" y="4678560"/>
                <a:ext cx="288360" cy="1659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30000"/>
                </a:srgbClr>
              </a:solidFill>
              <a:ln w="0">
                <a:noFill/>
              </a:ln>
            </p:spPr>
            <p:style>
              <a:lnRef idx="0"/>
              <a:fillRef idx="0"/>
              <a:effectRef idx="0"/>
              <a:fontRef idx="minor"/>
            </p:style>
          </p:sp>
          <p:sp>
            <p:nvSpPr>
              <p:cNvPr id="1687" name="CustomShape 43"/>
              <p:cNvSpPr/>
              <p:nvPr/>
            </p:nvSpPr>
            <p:spPr>
              <a:xfrm>
                <a:off x="7061760" y="4656960"/>
                <a:ext cx="288000" cy="16632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1688" name="CustomShape 44"/>
              <p:cNvSpPr/>
              <p:nvPr/>
            </p:nvSpPr>
            <p:spPr>
              <a:xfrm>
                <a:off x="7061760" y="4703760"/>
                <a:ext cx="27360" cy="36720"/>
              </a:xfrm>
              <a:custGeom>
                <a:avLst/>
                <a:gdLst/>
                <a:ahLst/>
                <a:rect l="l" t="t" r="r" b="b"/>
                <a:pathLst>
                  <a:path w="65671" h="87534">
                    <a:moveTo>
                      <a:pt x="0" y="87534"/>
                    </a:moveTo>
                    <a:lnTo>
                      <a:pt x="0" y="0"/>
                    </a:lnTo>
                    <a:lnTo>
                      <a:pt x="65671" y="58579"/>
                    </a:lnTo>
                    <a:lnTo>
                      <a:pt x="0" y="87534"/>
                    </a:lnTo>
                    <a:close/>
                  </a:path>
                </a:pathLst>
              </a:custGeom>
              <a:solidFill>
                <a:srgbClr val="dd990e"/>
              </a:solidFill>
              <a:ln w="0">
                <a:noFill/>
              </a:ln>
            </p:spPr>
            <p:style>
              <a:lnRef idx="0"/>
              <a:fillRef idx="0"/>
              <a:effectRef idx="0"/>
              <a:fontRef idx="minor"/>
            </p:style>
          </p:sp>
          <p:sp>
            <p:nvSpPr>
              <p:cNvPr id="1689" name="CustomShape 45"/>
              <p:cNvSpPr/>
              <p:nvPr/>
            </p:nvSpPr>
            <p:spPr>
              <a:xfrm>
                <a:off x="7329600" y="4705200"/>
                <a:ext cx="20520" cy="49680"/>
              </a:xfrm>
              <a:custGeom>
                <a:avLst/>
                <a:gdLst/>
                <a:ahLst/>
                <a:rect l="l" t="t" r="r" b="b"/>
                <a:pathLst>
                  <a:path w="50084" h="118109">
                    <a:moveTo>
                      <a:pt x="50085" y="0"/>
                    </a:moveTo>
                    <a:lnTo>
                      <a:pt x="50085" y="82391"/>
                    </a:lnTo>
                    <a:lnTo>
                      <a:pt x="16442" y="118110"/>
                    </a:lnTo>
                    <a:lnTo>
                      <a:pt x="0" y="23717"/>
                    </a:lnTo>
                    <a:lnTo>
                      <a:pt x="50085" y="0"/>
                    </a:lnTo>
                    <a:close/>
                  </a:path>
                </a:pathLst>
              </a:custGeom>
              <a:solidFill>
                <a:srgbClr val="dd990e"/>
              </a:solidFill>
              <a:ln w="0">
                <a:noFill/>
              </a:ln>
            </p:spPr>
            <p:style>
              <a:lnRef idx="0"/>
              <a:fillRef idx="0"/>
              <a:effectRef idx="0"/>
              <a:fontRef idx="minor"/>
            </p:style>
          </p:sp>
          <p:sp>
            <p:nvSpPr>
              <p:cNvPr id="1690" name="CustomShape 46"/>
              <p:cNvSpPr/>
              <p:nvPr/>
            </p:nvSpPr>
            <p:spPr>
              <a:xfrm>
                <a:off x="7061760" y="4621320"/>
                <a:ext cx="288000" cy="16632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1691" name="CustomShape 47"/>
              <p:cNvSpPr/>
              <p:nvPr/>
            </p:nvSpPr>
            <p:spPr>
              <a:xfrm>
                <a:off x="7102800" y="4643640"/>
                <a:ext cx="206280" cy="118800"/>
              </a:xfrm>
              <a:custGeom>
                <a:avLst/>
                <a:gdLst/>
                <a:ahLst/>
                <a:rect l="l" t="t" r="r" b="b"/>
                <a:pathLst>
                  <a:path w="475691" h="275248">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w="0">
                <a:noFill/>
              </a:ln>
            </p:spPr>
            <p:style>
              <a:lnRef idx="0"/>
              <a:fillRef idx="0"/>
              <a:effectRef idx="0"/>
              <a:fontRef idx="minor"/>
            </p:style>
          </p:sp>
          <p:sp>
            <p:nvSpPr>
              <p:cNvPr id="1692" name="CustomShape 48"/>
              <p:cNvSpPr/>
              <p:nvPr/>
            </p:nvSpPr>
            <p:spPr>
              <a:xfrm>
                <a:off x="7102800" y="4651200"/>
                <a:ext cx="205920" cy="111240"/>
              </a:xfrm>
              <a:custGeom>
                <a:avLst/>
                <a:gdLst/>
                <a:ahLst/>
                <a:rect l="l" t="t" r="r" b="b"/>
                <a:pathLst>
                  <a:path w="474809" h="258770">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w="0">
                <a:noFill/>
              </a:ln>
            </p:spPr>
            <p:style>
              <a:lnRef idx="0"/>
              <a:fillRef idx="0"/>
              <a:effectRef idx="0"/>
              <a:fontRef idx="minor"/>
            </p:style>
          </p:sp>
          <p:sp>
            <p:nvSpPr>
              <p:cNvPr id="1693" name="CustomShape 49"/>
              <p:cNvSpPr/>
              <p:nvPr/>
            </p:nvSpPr>
            <p:spPr>
              <a:xfrm>
                <a:off x="7156080" y="4677840"/>
                <a:ext cx="95040" cy="59040"/>
              </a:xfrm>
              <a:custGeom>
                <a:avLst/>
                <a:gdLst/>
                <a:ahLst/>
                <a:rect l="l" t="t" r="r" b="b"/>
                <a:pathLst>
                  <a:path w="221040" h="139064">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w="0">
                <a:noFill/>
              </a:ln>
            </p:spPr>
            <p:style>
              <a:lnRef idx="0"/>
              <a:fillRef idx="0"/>
              <a:effectRef idx="0"/>
              <a:fontRef idx="minor"/>
            </p:style>
          </p:sp>
          <p:sp>
            <p:nvSpPr>
              <p:cNvPr id="1694" name="CustomShape 50"/>
              <p:cNvSpPr/>
              <p:nvPr/>
            </p:nvSpPr>
            <p:spPr>
              <a:xfrm>
                <a:off x="7196040" y="4723200"/>
                <a:ext cx="5040" cy="6480"/>
              </a:xfrm>
              <a:custGeom>
                <a:avLst/>
                <a:gdLst/>
                <a:ahLst/>
                <a:rect l="l" t="t" r="r" b="b"/>
                <a:pathLst>
                  <a:path w="14635" h="19050">
                    <a:moveTo>
                      <a:pt x="0" y="12859"/>
                    </a:moveTo>
                    <a:cubicBezTo>
                      <a:pt x="0" y="12002"/>
                      <a:pt x="0" y="0"/>
                      <a:pt x="0" y="0"/>
                    </a:cubicBezTo>
                    <a:lnTo>
                      <a:pt x="14636" y="9525"/>
                    </a:lnTo>
                    <a:lnTo>
                      <a:pt x="8268" y="19050"/>
                    </a:lnTo>
                    <a:close/>
                  </a:path>
                </a:pathLst>
              </a:custGeom>
              <a:solidFill>
                <a:srgbClr val="cc8b09"/>
              </a:solidFill>
              <a:ln w="0">
                <a:noFill/>
              </a:ln>
            </p:spPr>
            <p:style>
              <a:lnRef idx="0"/>
              <a:fillRef idx="0"/>
              <a:effectRef idx="0"/>
              <a:fontRef idx="minor"/>
            </p:style>
          </p:sp>
          <p:sp>
            <p:nvSpPr>
              <p:cNvPr id="1695" name="CustomShape 51"/>
              <p:cNvSpPr/>
              <p:nvPr/>
            </p:nvSpPr>
            <p:spPr>
              <a:xfrm>
                <a:off x="7238160" y="4727160"/>
                <a:ext cx="12240" cy="4680"/>
              </a:xfrm>
              <a:custGeom>
                <a:avLst/>
                <a:gdLst/>
                <a:ahLst/>
                <a:rect l="l" t="t" r="r" b="b"/>
                <a:pathLst>
                  <a:path w="31647" h="14763">
                    <a:moveTo>
                      <a:pt x="31648" y="12859"/>
                    </a:moveTo>
                    <a:lnTo>
                      <a:pt x="31648" y="0"/>
                    </a:lnTo>
                    <a:lnTo>
                      <a:pt x="0" y="2381"/>
                    </a:lnTo>
                    <a:lnTo>
                      <a:pt x="18152" y="14764"/>
                    </a:lnTo>
                    <a:lnTo>
                      <a:pt x="31648" y="12859"/>
                    </a:lnTo>
                    <a:close/>
                  </a:path>
                </a:pathLst>
              </a:custGeom>
              <a:solidFill>
                <a:srgbClr val="cc8b09"/>
              </a:solidFill>
              <a:ln w="0">
                <a:noFill/>
              </a:ln>
            </p:spPr>
            <p:style>
              <a:lnRef idx="0"/>
              <a:fillRef idx="0"/>
              <a:effectRef idx="0"/>
              <a:fontRef idx="minor"/>
            </p:style>
          </p:sp>
          <p:sp>
            <p:nvSpPr>
              <p:cNvPr id="1696" name="CustomShape 52"/>
              <p:cNvSpPr/>
              <p:nvPr/>
            </p:nvSpPr>
            <p:spPr>
              <a:xfrm>
                <a:off x="7242480" y="4705560"/>
                <a:ext cx="9000" cy="4680"/>
              </a:xfrm>
              <a:custGeom>
                <a:avLst/>
                <a:gdLst/>
                <a:ahLst/>
                <a:rect l="l" t="t" r="r" b="b"/>
                <a:pathLst>
                  <a:path w="23664" h="13049">
                    <a:moveTo>
                      <a:pt x="23664" y="13049"/>
                    </a:moveTo>
                    <a:lnTo>
                      <a:pt x="23664" y="0"/>
                    </a:lnTo>
                    <a:lnTo>
                      <a:pt x="0" y="8572"/>
                    </a:lnTo>
                    <a:lnTo>
                      <a:pt x="23664" y="13049"/>
                    </a:lnTo>
                    <a:close/>
                  </a:path>
                </a:pathLst>
              </a:custGeom>
              <a:solidFill>
                <a:srgbClr val="cc8b09"/>
              </a:solidFill>
              <a:ln w="0">
                <a:noFill/>
              </a:ln>
            </p:spPr>
            <p:style>
              <a:lnRef idx="0"/>
              <a:fillRef idx="0"/>
              <a:effectRef idx="0"/>
              <a:fontRef idx="minor"/>
            </p:style>
          </p:sp>
          <p:sp>
            <p:nvSpPr>
              <p:cNvPr id="1697" name="CustomShape 53"/>
              <p:cNvSpPr/>
              <p:nvPr/>
            </p:nvSpPr>
            <p:spPr>
              <a:xfrm>
                <a:off x="7210080" y="4708080"/>
                <a:ext cx="14040" cy="9360"/>
              </a:xfrm>
              <a:custGeom>
                <a:avLst/>
                <a:gdLst/>
                <a:ahLst/>
                <a:rect l="l" t="t" r="r" b="b"/>
                <a:pathLst>
                  <a:path w="35639" h="24669">
                    <a:moveTo>
                      <a:pt x="0" y="7525"/>
                    </a:moveTo>
                    <a:lnTo>
                      <a:pt x="7888" y="0"/>
                    </a:lnTo>
                    <a:lnTo>
                      <a:pt x="35639" y="19050"/>
                    </a:lnTo>
                    <a:lnTo>
                      <a:pt x="33928" y="24670"/>
                    </a:lnTo>
                    <a:cubicBezTo>
                      <a:pt x="33928" y="24670"/>
                      <a:pt x="13210" y="15907"/>
                      <a:pt x="12545" y="15145"/>
                    </a:cubicBezTo>
                    <a:close/>
                  </a:path>
                </a:pathLst>
              </a:custGeom>
              <a:solidFill>
                <a:srgbClr val="cc8b09"/>
              </a:solidFill>
              <a:ln w="0">
                <a:noFill/>
              </a:ln>
            </p:spPr>
            <p:style>
              <a:lnRef idx="0"/>
              <a:fillRef idx="0"/>
              <a:effectRef idx="0"/>
              <a:fontRef idx="minor"/>
            </p:style>
          </p:sp>
          <p:sp>
            <p:nvSpPr>
              <p:cNvPr id="1698" name="CustomShape 54"/>
              <p:cNvSpPr/>
              <p:nvPr/>
            </p:nvSpPr>
            <p:spPr>
              <a:xfrm>
                <a:off x="7178400" y="4690080"/>
                <a:ext cx="18000" cy="11160"/>
              </a:xfrm>
              <a:custGeom>
                <a:avLst/>
                <a:gdLst/>
                <a:ahLst/>
                <a:rect l="l" t="t" r="r" b="b"/>
                <a:pathLst>
                  <a:path w="44382" h="29241">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w="0">
                <a:noFill/>
              </a:ln>
            </p:spPr>
            <p:style>
              <a:lnRef idx="0"/>
              <a:fillRef idx="0"/>
              <a:effectRef idx="0"/>
              <a:fontRef idx="minor"/>
            </p:style>
          </p:sp>
          <p:sp>
            <p:nvSpPr>
              <p:cNvPr id="1699" name="CustomShape 55"/>
              <p:cNvSpPr/>
              <p:nvPr/>
            </p:nvSpPr>
            <p:spPr>
              <a:xfrm>
                <a:off x="7196040" y="4680000"/>
                <a:ext cx="7920" cy="6480"/>
              </a:xfrm>
              <a:custGeom>
                <a:avLst/>
                <a:gdLst/>
                <a:ahLst/>
                <a:rect l="l" t="t" r="r" b="b"/>
                <a:pathLst>
                  <a:path w="20623" h="18383">
                    <a:moveTo>
                      <a:pt x="20623" y="18383"/>
                    </a:moveTo>
                    <a:lnTo>
                      <a:pt x="20623" y="5525"/>
                    </a:lnTo>
                    <a:lnTo>
                      <a:pt x="3706" y="0"/>
                    </a:lnTo>
                    <a:lnTo>
                      <a:pt x="0" y="10096"/>
                    </a:lnTo>
                    <a:lnTo>
                      <a:pt x="950" y="14764"/>
                    </a:lnTo>
                    <a:lnTo>
                      <a:pt x="20623" y="18383"/>
                    </a:lnTo>
                    <a:close/>
                  </a:path>
                </a:pathLst>
              </a:custGeom>
              <a:solidFill>
                <a:srgbClr val="cc8b09"/>
              </a:solidFill>
              <a:ln w="0">
                <a:noFill/>
              </a:ln>
            </p:spPr>
            <p:style>
              <a:lnRef idx="0"/>
              <a:fillRef idx="0"/>
              <a:effectRef idx="0"/>
              <a:fontRef idx="minor"/>
            </p:style>
          </p:sp>
          <p:sp>
            <p:nvSpPr>
              <p:cNvPr id="1700" name="CustomShape 56"/>
              <p:cNvSpPr/>
              <p:nvPr/>
            </p:nvSpPr>
            <p:spPr>
              <a:xfrm>
                <a:off x="7155720" y="4677840"/>
                <a:ext cx="7200" cy="5400"/>
              </a:xfrm>
              <a:custGeom>
                <a:avLst/>
                <a:gdLst/>
                <a:ahLst/>
                <a:rect l="l" t="t" r="r" b="b"/>
                <a:pathLst>
                  <a:path w="19577" h="14573">
                    <a:moveTo>
                      <a:pt x="0" y="12859"/>
                    </a:moveTo>
                    <a:lnTo>
                      <a:pt x="0" y="0"/>
                    </a:lnTo>
                    <a:lnTo>
                      <a:pt x="19578" y="2096"/>
                    </a:lnTo>
                    <a:lnTo>
                      <a:pt x="13305" y="14573"/>
                    </a:lnTo>
                    <a:lnTo>
                      <a:pt x="0" y="12859"/>
                    </a:lnTo>
                    <a:close/>
                  </a:path>
                </a:pathLst>
              </a:custGeom>
              <a:solidFill>
                <a:srgbClr val="cc8b09"/>
              </a:solidFill>
              <a:ln w="0">
                <a:noFill/>
              </a:ln>
            </p:spPr>
            <p:style>
              <a:lnRef idx="0"/>
              <a:fillRef idx="0"/>
              <a:effectRef idx="0"/>
              <a:fontRef idx="minor"/>
            </p:style>
          </p:sp>
          <p:sp>
            <p:nvSpPr>
              <p:cNvPr id="1701" name="CustomShape 57"/>
              <p:cNvSpPr/>
              <p:nvPr/>
            </p:nvSpPr>
            <p:spPr>
              <a:xfrm>
                <a:off x="7156440" y="4696920"/>
                <a:ext cx="8280" cy="8280"/>
              </a:xfrm>
              <a:custGeom>
                <a:avLst/>
                <a:gdLst/>
                <a:ahLst/>
                <a:rect l="l" t="t" r="r" b="b"/>
                <a:pathLst>
                  <a:path w="22524" h="22764">
                    <a:moveTo>
                      <a:pt x="0" y="13526"/>
                    </a:moveTo>
                    <a:lnTo>
                      <a:pt x="0" y="0"/>
                    </a:lnTo>
                    <a:lnTo>
                      <a:pt x="22524" y="0"/>
                    </a:lnTo>
                    <a:lnTo>
                      <a:pt x="17012" y="12097"/>
                    </a:lnTo>
                    <a:lnTo>
                      <a:pt x="7508" y="22765"/>
                    </a:lnTo>
                    <a:close/>
                  </a:path>
                </a:pathLst>
              </a:custGeom>
              <a:solidFill>
                <a:srgbClr val="cc8b09"/>
              </a:solidFill>
              <a:ln w="0">
                <a:noFill/>
              </a:ln>
            </p:spPr>
            <p:style>
              <a:lnRef idx="0"/>
              <a:fillRef idx="0"/>
              <a:effectRef idx="0"/>
              <a:fontRef idx="minor"/>
            </p:style>
          </p:sp>
          <p:sp>
            <p:nvSpPr>
              <p:cNvPr id="1702" name="CustomShape 58"/>
              <p:cNvSpPr/>
              <p:nvPr/>
            </p:nvSpPr>
            <p:spPr>
              <a:xfrm>
                <a:off x="7156080" y="4672800"/>
                <a:ext cx="95040" cy="59040"/>
              </a:xfrm>
              <a:custGeom>
                <a:avLst/>
                <a:gdLst/>
                <a:ahLst/>
                <a:rect l="l" t="t" r="r" b="b"/>
                <a:pathLst>
                  <a:path w="221034" h="138969">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w="0">
                <a:noFill/>
              </a:ln>
            </p:spPr>
            <p:style>
              <a:lnRef idx="0"/>
              <a:fillRef idx="0"/>
              <a:effectRef idx="0"/>
              <a:fontRef idx="minor"/>
            </p:style>
          </p:sp>
        </p:grpSp>
        <p:grpSp>
          <p:nvGrpSpPr>
            <p:cNvPr id="1703" name="Group 59"/>
            <p:cNvGrpSpPr/>
            <p:nvPr/>
          </p:nvGrpSpPr>
          <p:grpSpPr>
            <a:xfrm>
              <a:off x="7073640" y="4575960"/>
              <a:ext cx="288000" cy="202680"/>
              <a:chOff x="7073640" y="4575960"/>
              <a:chExt cx="288000" cy="202680"/>
            </a:xfrm>
          </p:grpSpPr>
          <p:sp>
            <p:nvSpPr>
              <p:cNvPr id="1704" name="CustomShape 60"/>
              <p:cNvSpPr/>
              <p:nvPr/>
            </p:nvSpPr>
            <p:spPr>
              <a:xfrm>
                <a:off x="7073640" y="4612320"/>
                <a:ext cx="288000" cy="16632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1705" name="CustomShape 61"/>
              <p:cNvSpPr/>
              <p:nvPr/>
            </p:nvSpPr>
            <p:spPr>
              <a:xfrm>
                <a:off x="7073640" y="4659120"/>
                <a:ext cx="27360" cy="36720"/>
              </a:xfrm>
              <a:custGeom>
                <a:avLst/>
                <a:gdLst/>
                <a:ahLst/>
                <a:rect l="l" t="t" r="r" b="b"/>
                <a:pathLst>
                  <a:path w="65576" h="87630">
                    <a:moveTo>
                      <a:pt x="0" y="87630"/>
                    </a:moveTo>
                    <a:lnTo>
                      <a:pt x="0" y="0"/>
                    </a:lnTo>
                    <a:lnTo>
                      <a:pt x="65576" y="58579"/>
                    </a:lnTo>
                    <a:lnTo>
                      <a:pt x="0" y="87630"/>
                    </a:lnTo>
                    <a:close/>
                  </a:path>
                </a:pathLst>
              </a:custGeom>
              <a:solidFill>
                <a:srgbClr val="dd990e"/>
              </a:solidFill>
              <a:ln w="0">
                <a:noFill/>
              </a:ln>
            </p:spPr>
            <p:style>
              <a:lnRef idx="0"/>
              <a:fillRef idx="0"/>
              <a:effectRef idx="0"/>
              <a:fontRef idx="minor"/>
            </p:style>
          </p:sp>
          <p:sp>
            <p:nvSpPr>
              <p:cNvPr id="1706" name="CustomShape 62"/>
              <p:cNvSpPr/>
              <p:nvPr/>
            </p:nvSpPr>
            <p:spPr>
              <a:xfrm>
                <a:off x="7341480" y="4659840"/>
                <a:ext cx="20160" cy="50400"/>
              </a:xfrm>
              <a:custGeom>
                <a:avLst/>
                <a:gdLst/>
                <a:ahLst/>
                <a:rect l="l" t="t" r="r" b="b"/>
                <a:pathLst>
                  <a:path w="49989" h="118109">
                    <a:moveTo>
                      <a:pt x="49990" y="0"/>
                    </a:moveTo>
                    <a:lnTo>
                      <a:pt x="49990" y="82391"/>
                    </a:lnTo>
                    <a:lnTo>
                      <a:pt x="16442" y="118110"/>
                    </a:lnTo>
                    <a:lnTo>
                      <a:pt x="0" y="23813"/>
                    </a:lnTo>
                    <a:lnTo>
                      <a:pt x="49990" y="0"/>
                    </a:lnTo>
                    <a:close/>
                  </a:path>
                </a:pathLst>
              </a:custGeom>
              <a:solidFill>
                <a:srgbClr val="dd990e"/>
              </a:solidFill>
              <a:ln w="0">
                <a:noFill/>
              </a:ln>
            </p:spPr>
            <p:style>
              <a:lnRef idx="0"/>
              <a:fillRef idx="0"/>
              <a:effectRef idx="0"/>
              <a:fontRef idx="minor"/>
            </p:style>
          </p:sp>
          <p:sp>
            <p:nvSpPr>
              <p:cNvPr id="1707" name="CustomShape 63"/>
              <p:cNvSpPr/>
              <p:nvPr/>
            </p:nvSpPr>
            <p:spPr>
              <a:xfrm>
                <a:off x="7073640" y="4575960"/>
                <a:ext cx="288000" cy="16668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1708" name="CustomShape 64"/>
              <p:cNvSpPr/>
              <p:nvPr/>
            </p:nvSpPr>
            <p:spPr>
              <a:xfrm>
                <a:off x="7114680" y="4599000"/>
                <a:ext cx="206280" cy="118800"/>
              </a:xfrm>
              <a:custGeom>
                <a:avLst/>
                <a:gdLst/>
                <a:ahLst/>
                <a:rect l="l" t="t" r="r" b="b"/>
                <a:pathLst>
                  <a:path w="475616" h="275248">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w="0">
                <a:noFill/>
              </a:ln>
            </p:spPr>
            <p:style>
              <a:lnRef idx="0"/>
              <a:fillRef idx="0"/>
              <a:effectRef idx="0"/>
              <a:fontRef idx="minor"/>
            </p:style>
          </p:sp>
          <p:sp>
            <p:nvSpPr>
              <p:cNvPr id="1709" name="CustomShape 65"/>
              <p:cNvSpPr/>
              <p:nvPr/>
            </p:nvSpPr>
            <p:spPr>
              <a:xfrm>
                <a:off x="7115040" y="4606200"/>
                <a:ext cx="205560" cy="111600"/>
              </a:xfrm>
              <a:custGeom>
                <a:avLst/>
                <a:gdLst/>
                <a:ahLst/>
                <a:rect l="l" t="t" r="r" b="b"/>
                <a:pathLst>
                  <a:path w="474714" h="258770">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w="0">
                <a:noFill/>
              </a:ln>
            </p:spPr>
            <p:style>
              <a:lnRef idx="0"/>
              <a:fillRef idx="0"/>
              <a:effectRef idx="0"/>
              <a:fontRef idx="minor"/>
            </p:style>
          </p:sp>
          <p:sp>
            <p:nvSpPr>
              <p:cNvPr id="1710" name="CustomShape 66"/>
              <p:cNvSpPr/>
              <p:nvPr/>
            </p:nvSpPr>
            <p:spPr>
              <a:xfrm>
                <a:off x="7168320" y="4633560"/>
                <a:ext cx="94680" cy="59040"/>
              </a:xfrm>
              <a:custGeom>
                <a:avLst/>
                <a:gdLst/>
                <a:ahLst/>
                <a:rect l="l" t="t" r="r" b="b"/>
                <a:pathLst>
                  <a:path w="220817" h="138588">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w="0">
                <a:noFill/>
              </a:ln>
            </p:spPr>
            <p:style>
              <a:lnRef idx="0"/>
              <a:fillRef idx="0"/>
              <a:effectRef idx="0"/>
              <a:fontRef idx="minor"/>
            </p:style>
          </p:sp>
          <p:sp>
            <p:nvSpPr>
              <p:cNvPr id="1711" name="CustomShape 67"/>
              <p:cNvSpPr/>
              <p:nvPr/>
            </p:nvSpPr>
            <p:spPr>
              <a:xfrm>
                <a:off x="7207920" y="4678200"/>
                <a:ext cx="5400" cy="6840"/>
              </a:xfrm>
              <a:custGeom>
                <a:avLst/>
                <a:gdLst/>
                <a:ahLst/>
                <a:rect l="l" t="t" r="r" b="b"/>
                <a:pathLst>
                  <a:path w="14635" h="19050">
                    <a:moveTo>
                      <a:pt x="0" y="12954"/>
                    </a:moveTo>
                    <a:cubicBezTo>
                      <a:pt x="0" y="12001"/>
                      <a:pt x="0" y="0"/>
                      <a:pt x="0" y="0"/>
                    </a:cubicBezTo>
                    <a:lnTo>
                      <a:pt x="14636" y="9525"/>
                    </a:lnTo>
                    <a:lnTo>
                      <a:pt x="8268" y="19050"/>
                    </a:lnTo>
                    <a:close/>
                  </a:path>
                </a:pathLst>
              </a:custGeom>
              <a:solidFill>
                <a:srgbClr val="cc8b09"/>
              </a:solidFill>
              <a:ln w="0">
                <a:noFill/>
              </a:ln>
            </p:spPr>
            <p:style>
              <a:lnRef idx="0"/>
              <a:fillRef idx="0"/>
              <a:effectRef idx="0"/>
              <a:fontRef idx="minor"/>
            </p:style>
          </p:sp>
          <p:sp>
            <p:nvSpPr>
              <p:cNvPr id="1712" name="CustomShape 68"/>
              <p:cNvSpPr/>
              <p:nvPr/>
            </p:nvSpPr>
            <p:spPr>
              <a:xfrm>
                <a:off x="7249680" y="4682160"/>
                <a:ext cx="12600" cy="4680"/>
              </a:xfrm>
              <a:custGeom>
                <a:avLst/>
                <a:gdLst/>
                <a:ahLst/>
                <a:rect l="l" t="t" r="r" b="b"/>
                <a:pathLst>
                  <a:path w="31647" h="14858">
                    <a:moveTo>
                      <a:pt x="31648" y="12954"/>
                    </a:moveTo>
                    <a:lnTo>
                      <a:pt x="31648" y="0"/>
                    </a:lnTo>
                    <a:lnTo>
                      <a:pt x="0" y="2477"/>
                    </a:lnTo>
                    <a:lnTo>
                      <a:pt x="18152" y="14859"/>
                    </a:lnTo>
                    <a:lnTo>
                      <a:pt x="31648" y="12954"/>
                    </a:lnTo>
                    <a:close/>
                  </a:path>
                </a:pathLst>
              </a:custGeom>
              <a:solidFill>
                <a:srgbClr val="cc8b09"/>
              </a:solidFill>
              <a:ln w="0">
                <a:noFill/>
              </a:ln>
            </p:spPr>
            <p:style>
              <a:lnRef idx="0"/>
              <a:fillRef idx="0"/>
              <a:effectRef idx="0"/>
              <a:fontRef idx="minor"/>
            </p:style>
          </p:sp>
          <p:sp>
            <p:nvSpPr>
              <p:cNvPr id="1713" name="CustomShape 69"/>
              <p:cNvSpPr/>
              <p:nvPr/>
            </p:nvSpPr>
            <p:spPr>
              <a:xfrm>
                <a:off x="7254360" y="4661280"/>
                <a:ext cx="8640" cy="4320"/>
              </a:xfrm>
              <a:custGeom>
                <a:avLst/>
                <a:gdLst/>
                <a:ahLst/>
                <a:rect l="l" t="t" r="r" b="b"/>
                <a:pathLst>
                  <a:path w="23664" h="13049">
                    <a:moveTo>
                      <a:pt x="23664" y="13049"/>
                    </a:moveTo>
                    <a:lnTo>
                      <a:pt x="23664" y="0"/>
                    </a:lnTo>
                    <a:lnTo>
                      <a:pt x="0" y="8572"/>
                    </a:lnTo>
                    <a:lnTo>
                      <a:pt x="23664" y="13049"/>
                    </a:lnTo>
                    <a:close/>
                  </a:path>
                </a:pathLst>
              </a:custGeom>
              <a:solidFill>
                <a:srgbClr val="cc8b09"/>
              </a:solidFill>
              <a:ln w="0">
                <a:noFill/>
              </a:ln>
            </p:spPr>
            <p:style>
              <a:lnRef idx="0"/>
              <a:fillRef idx="0"/>
              <a:effectRef idx="0"/>
              <a:fontRef idx="minor"/>
            </p:style>
          </p:sp>
          <p:sp>
            <p:nvSpPr>
              <p:cNvPr id="1714" name="CustomShape 70"/>
              <p:cNvSpPr/>
              <p:nvPr/>
            </p:nvSpPr>
            <p:spPr>
              <a:xfrm>
                <a:off x="7221960" y="4663440"/>
                <a:ext cx="14040" cy="9360"/>
              </a:xfrm>
              <a:custGeom>
                <a:avLst/>
                <a:gdLst/>
                <a:ahLst/>
                <a:rect l="l" t="t" r="r" b="b"/>
                <a:pathLst>
                  <a:path w="35639" h="24669">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w="0">
                <a:noFill/>
              </a:ln>
            </p:spPr>
            <p:style>
              <a:lnRef idx="0"/>
              <a:fillRef idx="0"/>
              <a:effectRef idx="0"/>
              <a:fontRef idx="minor"/>
            </p:style>
          </p:sp>
          <p:sp>
            <p:nvSpPr>
              <p:cNvPr id="1715" name="CustomShape 71"/>
              <p:cNvSpPr/>
              <p:nvPr/>
            </p:nvSpPr>
            <p:spPr>
              <a:xfrm>
                <a:off x="7190280" y="4645080"/>
                <a:ext cx="18000" cy="11520"/>
              </a:xfrm>
              <a:custGeom>
                <a:avLst/>
                <a:gdLst/>
                <a:ahLst/>
                <a:rect l="l" t="t" r="r" b="b"/>
                <a:pathLst>
                  <a:path w="44382" h="29146">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w="0">
                <a:noFill/>
              </a:ln>
            </p:spPr>
            <p:style>
              <a:lnRef idx="0"/>
              <a:fillRef idx="0"/>
              <a:effectRef idx="0"/>
              <a:fontRef idx="minor"/>
            </p:style>
          </p:sp>
          <p:sp>
            <p:nvSpPr>
              <p:cNvPr id="1716" name="CustomShape 72"/>
              <p:cNvSpPr/>
              <p:nvPr/>
            </p:nvSpPr>
            <p:spPr>
              <a:xfrm>
                <a:off x="7207920" y="4635000"/>
                <a:ext cx="7920" cy="6840"/>
              </a:xfrm>
              <a:custGeom>
                <a:avLst/>
                <a:gdLst/>
                <a:ahLst/>
                <a:rect l="l" t="t" r="r" b="b"/>
                <a:pathLst>
                  <a:path w="20528" h="18478">
                    <a:moveTo>
                      <a:pt x="20528" y="18479"/>
                    </a:moveTo>
                    <a:lnTo>
                      <a:pt x="20528" y="5524"/>
                    </a:lnTo>
                    <a:lnTo>
                      <a:pt x="3611" y="0"/>
                    </a:lnTo>
                    <a:lnTo>
                      <a:pt x="0" y="10192"/>
                    </a:lnTo>
                    <a:lnTo>
                      <a:pt x="855" y="14764"/>
                    </a:lnTo>
                    <a:lnTo>
                      <a:pt x="20528" y="18479"/>
                    </a:lnTo>
                    <a:close/>
                  </a:path>
                </a:pathLst>
              </a:custGeom>
              <a:solidFill>
                <a:srgbClr val="cc8b09"/>
              </a:solidFill>
              <a:ln w="0">
                <a:noFill/>
              </a:ln>
            </p:spPr>
            <p:style>
              <a:lnRef idx="0"/>
              <a:fillRef idx="0"/>
              <a:effectRef idx="0"/>
              <a:fontRef idx="minor"/>
            </p:style>
          </p:sp>
          <p:sp>
            <p:nvSpPr>
              <p:cNvPr id="1717" name="CustomShape 73"/>
              <p:cNvSpPr/>
              <p:nvPr/>
            </p:nvSpPr>
            <p:spPr>
              <a:xfrm>
                <a:off x="7167600" y="4633560"/>
                <a:ext cx="7560" cy="5040"/>
              </a:xfrm>
              <a:custGeom>
                <a:avLst/>
                <a:gdLst/>
                <a:ahLst/>
                <a:rect l="l" t="t" r="r" b="b"/>
                <a:pathLst>
                  <a:path w="19672" h="14668">
                    <a:moveTo>
                      <a:pt x="0" y="12954"/>
                    </a:moveTo>
                    <a:lnTo>
                      <a:pt x="0" y="0"/>
                    </a:lnTo>
                    <a:lnTo>
                      <a:pt x="19673" y="2096"/>
                    </a:lnTo>
                    <a:lnTo>
                      <a:pt x="13305" y="14668"/>
                    </a:lnTo>
                    <a:lnTo>
                      <a:pt x="0" y="12954"/>
                    </a:lnTo>
                    <a:close/>
                  </a:path>
                </a:pathLst>
              </a:custGeom>
              <a:solidFill>
                <a:srgbClr val="cc8b09"/>
              </a:solidFill>
              <a:ln w="0">
                <a:noFill/>
              </a:ln>
            </p:spPr>
            <p:style>
              <a:lnRef idx="0"/>
              <a:fillRef idx="0"/>
              <a:effectRef idx="0"/>
              <a:fontRef idx="minor"/>
            </p:style>
          </p:sp>
          <p:sp>
            <p:nvSpPr>
              <p:cNvPr id="1718" name="CustomShape 74"/>
              <p:cNvSpPr/>
              <p:nvPr/>
            </p:nvSpPr>
            <p:spPr>
              <a:xfrm>
                <a:off x="7168320" y="4652280"/>
                <a:ext cx="8280" cy="8640"/>
              </a:xfrm>
              <a:custGeom>
                <a:avLst/>
                <a:gdLst/>
                <a:ahLst/>
                <a:rect l="l" t="t" r="r" b="b"/>
                <a:pathLst>
                  <a:path w="22524" h="22764">
                    <a:moveTo>
                      <a:pt x="0" y="13430"/>
                    </a:moveTo>
                    <a:lnTo>
                      <a:pt x="0" y="0"/>
                    </a:lnTo>
                    <a:lnTo>
                      <a:pt x="22524" y="0"/>
                    </a:lnTo>
                    <a:lnTo>
                      <a:pt x="17012" y="12002"/>
                    </a:lnTo>
                    <a:lnTo>
                      <a:pt x="7508" y="22765"/>
                    </a:lnTo>
                    <a:close/>
                  </a:path>
                </a:pathLst>
              </a:custGeom>
              <a:solidFill>
                <a:srgbClr val="cc8b09"/>
              </a:solidFill>
              <a:ln w="0">
                <a:noFill/>
              </a:ln>
            </p:spPr>
            <p:style>
              <a:lnRef idx="0"/>
              <a:fillRef idx="0"/>
              <a:effectRef idx="0"/>
              <a:fontRef idx="minor"/>
            </p:style>
          </p:sp>
          <p:sp>
            <p:nvSpPr>
              <p:cNvPr id="1719" name="CustomShape 75"/>
              <p:cNvSpPr/>
              <p:nvPr/>
            </p:nvSpPr>
            <p:spPr>
              <a:xfrm>
                <a:off x="7168320" y="4628160"/>
                <a:ext cx="94680" cy="58680"/>
              </a:xfrm>
              <a:custGeom>
                <a:avLst/>
                <a:gdLst/>
                <a:ahLst/>
                <a:rect l="l" t="t" r="r" b="b"/>
                <a:pathLst>
                  <a:path w="220817" h="139065">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w="0">
                <a:noFill/>
              </a:ln>
            </p:spPr>
            <p:style>
              <a:lnRef idx="0"/>
              <a:fillRef idx="0"/>
              <a:effectRef idx="0"/>
              <a:fontRef idx="minor"/>
            </p:style>
          </p:sp>
        </p:grpSp>
        <p:grpSp>
          <p:nvGrpSpPr>
            <p:cNvPr id="1720" name="Group 76"/>
            <p:cNvGrpSpPr/>
            <p:nvPr/>
          </p:nvGrpSpPr>
          <p:grpSpPr>
            <a:xfrm>
              <a:off x="7064640" y="4533120"/>
              <a:ext cx="288360" cy="202680"/>
              <a:chOff x="7064640" y="4533120"/>
              <a:chExt cx="288360" cy="202680"/>
            </a:xfrm>
          </p:grpSpPr>
          <p:sp>
            <p:nvSpPr>
              <p:cNvPr id="1721" name="CustomShape 77"/>
              <p:cNvSpPr/>
              <p:nvPr/>
            </p:nvSpPr>
            <p:spPr>
              <a:xfrm>
                <a:off x="7064640" y="4569120"/>
                <a:ext cx="288360" cy="166680"/>
              </a:xfrm>
              <a:custGeom>
                <a:avLst/>
                <a:gdLst/>
                <a:ahLst/>
                <a:rect l="l" t="t" r="r" b="b"/>
                <a:pathLst>
                  <a:path w="664504" h="384619">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1722" name="CustomShape 78"/>
              <p:cNvSpPr/>
              <p:nvPr/>
            </p:nvSpPr>
            <p:spPr>
              <a:xfrm>
                <a:off x="7064640" y="4615920"/>
                <a:ext cx="27720" cy="36720"/>
              </a:xfrm>
              <a:custGeom>
                <a:avLst/>
                <a:gdLst/>
                <a:ahLst/>
                <a:rect l="l" t="t" r="r" b="b"/>
                <a:pathLst>
                  <a:path w="65671" h="87629">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1723" name="CustomShape 79"/>
              <p:cNvSpPr/>
              <p:nvPr/>
            </p:nvSpPr>
            <p:spPr>
              <a:xfrm>
                <a:off x="7332120" y="4617000"/>
                <a:ext cx="20880" cy="50040"/>
              </a:xfrm>
              <a:custGeom>
                <a:avLst/>
                <a:gdLst/>
                <a:ahLst/>
                <a:rect l="l" t="t" r="r" b="b"/>
                <a:pathLst>
                  <a:path w="50084" h="118109">
                    <a:moveTo>
                      <a:pt x="50085" y="0"/>
                    </a:moveTo>
                    <a:lnTo>
                      <a:pt x="50085" y="82391"/>
                    </a:lnTo>
                    <a:lnTo>
                      <a:pt x="16536" y="118110"/>
                    </a:lnTo>
                    <a:lnTo>
                      <a:pt x="0" y="23717"/>
                    </a:lnTo>
                    <a:lnTo>
                      <a:pt x="50085" y="0"/>
                    </a:lnTo>
                    <a:close/>
                  </a:path>
                </a:pathLst>
              </a:custGeom>
              <a:solidFill>
                <a:srgbClr val="dd990e"/>
              </a:solidFill>
              <a:ln w="0">
                <a:noFill/>
              </a:ln>
            </p:spPr>
            <p:style>
              <a:lnRef idx="0"/>
              <a:fillRef idx="0"/>
              <a:effectRef idx="0"/>
              <a:fontRef idx="minor"/>
            </p:style>
          </p:sp>
          <p:sp>
            <p:nvSpPr>
              <p:cNvPr id="1724" name="CustomShape 80"/>
              <p:cNvSpPr/>
              <p:nvPr/>
            </p:nvSpPr>
            <p:spPr>
              <a:xfrm>
                <a:off x="7064640" y="4533120"/>
                <a:ext cx="288360" cy="16632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1725" name="CustomShape 81"/>
              <p:cNvSpPr/>
              <p:nvPr/>
            </p:nvSpPr>
            <p:spPr>
              <a:xfrm>
                <a:off x="7106040" y="4556160"/>
                <a:ext cx="206280" cy="118440"/>
              </a:xfrm>
              <a:custGeom>
                <a:avLst/>
                <a:gdLst/>
                <a:ahLst/>
                <a:rect l="l" t="t" r="r" b="b"/>
                <a:pathLst>
                  <a:path w="475691" h="275343">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w="0">
                <a:noFill/>
              </a:ln>
            </p:spPr>
            <p:style>
              <a:lnRef idx="0"/>
              <a:fillRef idx="0"/>
              <a:effectRef idx="0"/>
              <a:fontRef idx="minor"/>
            </p:style>
          </p:sp>
          <p:sp>
            <p:nvSpPr>
              <p:cNvPr id="1726" name="CustomShape 82"/>
              <p:cNvSpPr/>
              <p:nvPr/>
            </p:nvSpPr>
            <p:spPr>
              <a:xfrm>
                <a:off x="7106040" y="4563360"/>
                <a:ext cx="205560" cy="111240"/>
              </a:xfrm>
              <a:custGeom>
                <a:avLst/>
                <a:gdLst/>
                <a:ahLst/>
                <a:rect l="l" t="t" r="r" b="b"/>
                <a:pathLst>
                  <a:path w="474809" h="258865">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w="0">
                <a:noFill/>
              </a:ln>
            </p:spPr>
            <p:style>
              <a:lnRef idx="0"/>
              <a:fillRef idx="0"/>
              <a:effectRef idx="0"/>
              <a:fontRef idx="minor"/>
            </p:style>
          </p:sp>
          <p:sp>
            <p:nvSpPr>
              <p:cNvPr id="1727" name="CustomShape 83"/>
              <p:cNvSpPr/>
              <p:nvPr/>
            </p:nvSpPr>
            <p:spPr>
              <a:xfrm>
                <a:off x="7159320" y="4590720"/>
                <a:ext cx="94680" cy="58680"/>
              </a:xfrm>
              <a:custGeom>
                <a:avLst/>
                <a:gdLst/>
                <a:ahLst/>
                <a:rect l="l" t="t" r="r" b="b"/>
                <a:pathLst>
                  <a:path w="221040" h="139065">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w="0">
                <a:noFill/>
              </a:ln>
            </p:spPr>
            <p:style>
              <a:lnRef idx="0"/>
              <a:fillRef idx="0"/>
              <a:effectRef idx="0"/>
              <a:fontRef idx="minor"/>
            </p:style>
          </p:sp>
          <p:sp>
            <p:nvSpPr>
              <p:cNvPr id="1728" name="CustomShape 84"/>
              <p:cNvSpPr/>
              <p:nvPr/>
            </p:nvSpPr>
            <p:spPr>
              <a:xfrm>
                <a:off x="7198920" y="4635360"/>
                <a:ext cx="5040" cy="6840"/>
              </a:xfrm>
              <a:custGeom>
                <a:avLst/>
                <a:gdLst/>
                <a:ahLst/>
                <a:rect l="l" t="t" r="r" b="b"/>
                <a:pathLst>
                  <a:path w="14540" h="19050">
                    <a:moveTo>
                      <a:pt x="0" y="12954"/>
                    </a:moveTo>
                    <a:cubicBezTo>
                      <a:pt x="0" y="12002"/>
                      <a:pt x="0" y="0"/>
                      <a:pt x="0" y="0"/>
                    </a:cubicBezTo>
                    <a:lnTo>
                      <a:pt x="14541" y="9525"/>
                    </a:lnTo>
                    <a:lnTo>
                      <a:pt x="8173" y="19050"/>
                    </a:lnTo>
                    <a:close/>
                  </a:path>
                </a:pathLst>
              </a:custGeom>
              <a:solidFill>
                <a:srgbClr val="cc8b09"/>
              </a:solidFill>
              <a:ln w="0">
                <a:noFill/>
              </a:ln>
            </p:spPr>
            <p:style>
              <a:lnRef idx="0"/>
              <a:fillRef idx="0"/>
              <a:effectRef idx="0"/>
              <a:fontRef idx="minor"/>
            </p:style>
          </p:sp>
          <p:sp>
            <p:nvSpPr>
              <p:cNvPr id="1729" name="CustomShape 85"/>
              <p:cNvSpPr/>
              <p:nvPr/>
            </p:nvSpPr>
            <p:spPr>
              <a:xfrm>
                <a:off x="7240680" y="4638960"/>
                <a:ext cx="12600" cy="5040"/>
              </a:xfrm>
              <a:custGeom>
                <a:avLst/>
                <a:gdLst/>
                <a:ahLst/>
                <a:rect l="l" t="t" r="r" b="b"/>
                <a:pathLst>
                  <a:path w="31552" h="14858">
                    <a:moveTo>
                      <a:pt x="31552" y="12859"/>
                    </a:moveTo>
                    <a:lnTo>
                      <a:pt x="31552" y="0"/>
                    </a:lnTo>
                    <a:lnTo>
                      <a:pt x="0" y="2381"/>
                    </a:lnTo>
                    <a:lnTo>
                      <a:pt x="18152" y="14859"/>
                    </a:lnTo>
                    <a:lnTo>
                      <a:pt x="31552" y="12859"/>
                    </a:lnTo>
                    <a:close/>
                  </a:path>
                </a:pathLst>
              </a:custGeom>
              <a:solidFill>
                <a:srgbClr val="cc8b09"/>
              </a:solidFill>
              <a:ln w="0">
                <a:noFill/>
              </a:ln>
            </p:spPr>
            <p:style>
              <a:lnRef idx="0"/>
              <a:fillRef idx="0"/>
              <a:effectRef idx="0"/>
              <a:fontRef idx="minor"/>
            </p:style>
          </p:sp>
          <p:sp>
            <p:nvSpPr>
              <p:cNvPr id="1730" name="CustomShape 86"/>
              <p:cNvSpPr/>
              <p:nvPr/>
            </p:nvSpPr>
            <p:spPr>
              <a:xfrm>
                <a:off x="7245360" y="4618440"/>
                <a:ext cx="8640" cy="3960"/>
              </a:xfrm>
              <a:custGeom>
                <a:avLst/>
                <a:gdLst/>
                <a:ahLst/>
                <a:rect l="l" t="t" r="r" b="b"/>
                <a:pathLst>
                  <a:path w="23664" h="13049">
                    <a:moveTo>
                      <a:pt x="23664" y="13049"/>
                    </a:moveTo>
                    <a:lnTo>
                      <a:pt x="23664" y="0"/>
                    </a:lnTo>
                    <a:lnTo>
                      <a:pt x="0" y="8573"/>
                    </a:lnTo>
                    <a:lnTo>
                      <a:pt x="23664" y="13049"/>
                    </a:lnTo>
                    <a:close/>
                  </a:path>
                </a:pathLst>
              </a:custGeom>
              <a:solidFill>
                <a:srgbClr val="cc8b09"/>
              </a:solidFill>
              <a:ln w="0">
                <a:noFill/>
              </a:ln>
            </p:spPr>
            <p:style>
              <a:lnRef idx="0"/>
              <a:fillRef idx="0"/>
              <a:effectRef idx="0"/>
              <a:fontRef idx="minor"/>
            </p:style>
          </p:sp>
          <p:sp>
            <p:nvSpPr>
              <p:cNvPr id="1731" name="CustomShape 87"/>
              <p:cNvSpPr/>
              <p:nvPr/>
            </p:nvSpPr>
            <p:spPr>
              <a:xfrm>
                <a:off x="7212960" y="4620600"/>
                <a:ext cx="14040" cy="9000"/>
              </a:xfrm>
              <a:custGeom>
                <a:avLst/>
                <a:gdLst/>
                <a:ahLst/>
                <a:rect l="l" t="t" r="r" b="b"/>
                <a:pathLst>
                  <a:path w="35639" h="24765">
                    <a:moveTo>
                      <a:pt x="0" y="7620"/>
                    </a:moveTo>
                    <a:lnTo>
                      <a:pt x="7888" y="0"/>
                    </a:lnTo>
                    <a:lnTo>
                      <a:pt x="35639" y="19050"/>
                    </a:lnTo>
                    <a:lnTo>
                      <a:pt x="33929" y="24765"/>
                    </a:lnTo>
                    <a:cubicBezTo>
                      <a:pt x="33929" y="24765"/>
                      <a:pt x="13210" y="16002"/>
                      <a:pt x="12545" y="15240"/>
                    </a:cubicBezTo>
                    <a:close/>
                  </a:path>
                </a:pathLst>
              </a:custGeom>
              <a:solidFill>
                <a:srgbClr val="cc8b09"/>
              </a:solidFill>
              <a:ln w="0">
                <a:noFill/>
              </a:ln>
            </p:spPr>
            <p:style>
              <a:lnRef idx="0"/>
              <a:fillRef idx="0"/>
              <a:effectRef idx="0"/>
              <a:fontRef idx="minor"/>
            </p:style>
          </p:sp>
          <p:sp>
            <p:nvSpPr>
              <p:cNvPr id="1732" name="CustomShape 88"/>
              <p:cNvSpPr/>
              <p:nvPr/>
            </p:nvSpPr>
            <p:spPr>
              <a:xfrm>
                <a:off x="7181280" y="4602240"/>
                <a:ext cx="18000" cy="11160"/>
              </a:xfrm>
              <a:custGeom>
                <a:avLst/>
                <a:gdLst/>
                <a:ahLst/>
                <a:rect l="l" t="t" r="r" b="b"/>
                <a:pathLst>
                  <a:path w="44382" h="29241">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w="0">
                <a:noFill/>
              </a:ln>
            </p:spPr>
            <p:style>
              <a:lnRef idx="0"/>
              <a:fillRef idx="0"/>
              <a:effectRef idx="0"/>
              <a:fontRef idx="minor"/>
            </p:style>
          </p:sp>
          <p:sp>
            <p:nvSpPr>
              <p:cNvPr id="1733" name="CustomShape 89"/>
              <p:cNvSpPr/>
              <p:nvPr/>
            </p:nvSpPr>
            <p:spPr>
              <a:xfrm>
                <a:off x="7198920" y="4591800"/>
                <a:ext cx="7920" cy="6840"/>
              </a:xfrm>
              <a:custGeom>
                <a:avLst/>
                <a:gdLst/>
                <a:ahLst/>
                <a:rect l="l" t="t" r="r" b="b"/>
                <a:pathLst>
                  <a:path w="20528" h="18478">
                    <a:moveTo>
                      <a:pt x="20528" y="18479"/>
                    </a:moveTo>
                    <a:lnTo>
                      <a:pt x="20528" y="5525"/>
                    </a:lnTo>
                    <a:lnTo>
                      <a:pt x="3611" y="0"/>
                    </a:lnTo>
                    <a:lnTo>
                      <a:pt x="0" y="10096"/>
                    </a:lnTo>
                    <a:lnTo>
                      <a:pt x="855" y="14764"/>
                    </a:lnTo>
                    <a:lnTo>
                      <a:pt x="20528" y="18479"/>
                    </a:lnTo>
                    <a:close/>
                  </a:path>
                </a:pathLst>
              </a:custGeom>
              <a:solidFill>
                <a:srgbClr val="cc8b09"/>
              </a:solidFill>
              <a:ln w="0">
                <a:noFill/>
              </a:ln>
            </p:spPr>
            <p:style>
              <a:lnRef idx="0"/>
              <a:fillRef idx="0"/>
              <a:effectRef idx="0"/>
              <a:fontRef idx="minor"/>
            </p:style>
          </p:sp>
          <p:sp>
            <p:nvSpPr>
              <p:cNvPr id="1734" name="CustomShape 90"/>
              <p:cNvSpPr/>
              <p:nvPr/>
            </p:nvSpPr>
            <p:spPr>
              <a:xfrm>
                <a:off x="7158960" y="4590720"/>
                <a:ext cx="7200" cy="5040"/>
              </a:xfrm>
              <a:custGeom>
                <a:avLst/>
                <a:gdLst/>
                <a:ahLst/>
                <a:rect l="l" t="t" r="r" b="b"/>
                <a:pathLst>
                  <a:path w="19577" h="14668">
                    <a:moveTo>
                      <a:pt x="0" y="12954"/>
                    </a:moveTo>
                    <a:lnTo>
                      <a:pt x="0" y="0"/>
                    </a:lnTo>
                    <a:lnTo>
                      <a:pt x="19578" y="2096"/>
                    </a:lnTo>
                    <a:lnTo>
                      <a:pt x="13305" y="14669"/>
                    </a:lnTo>
                    <a:lnTo>
                      <a:pt x="0" y="12954"/>
                    </a:lnTo>
                    <a:close/>
                  </a:path>
                </a:pathLst>
              </a:custGeom>
              <a:solidFill>
                <a:srgbClr val="cc8b09"/>
              </a:solidFill>
              <a:ln w="0">
                <a:noFill/>
              </a:ln>
            </p:spPr>
            <p:style>
              <a:lnRef idx="0"/>
              <a:fillRef idx="0"/>
              <a:effectRef idx="0"/>
              <a:fontRef idx="minor"/>
            </p:style>
          </p:sp>
          <p:sp>
            <p:nvSpPr>
              <p:cNvPr id="1735" name="CustomShape 91"/>
              <p:cNvSpPr/>
              <p:nvPr/>
            </p:nvSpPr>
            <p:spPr>
              <a:xfrm>
                <a:off x="7159320" y="4609440"/>
                <a:ext cx="8280" cy="8640"/>
              </a:xfrm>
              <a:custGeom>
                <a:avLst/>
                <a:gdLst/>
                <a:ahLst/>
                <a:rect l="l" t="t" r="r" b="b"/>
                <a:pathLst>
                  <a:path w="22428" h="22764">
                    <a:moveTo>
                      <a:pt x="0" y="13430"/>
                    </a:moveTo>
                    <a:lnTo>
                      <a:pt x="0" y="0"/>
                    </a:lnTo>
                    <a:lnTo>
                      <a:pt x="22429" y="0"/>
                    </a:lnTo>
                    <a:lnTo>
                      <a:pt x="17012" y="12001"/>
                    </a:lnTo>
                    <a:lnTo>
                      <a:pt x="7508" y="22765"/>
                    </a:lnTo>
                    <a:close/>
                  </a:path>
                </a:pathLst>
              </a:custGeom>
              <a:solidFill>
                <a:srgbClr val="cc8b09"/>
              </a:solidFill>
              <a:ln w="0">
                <a:noFill/>
              </a:ln>
            </p:spPr>
            <p:style>
              <a:lnRef idx="0"/>
              <a:fillRef idx="0"/>
              <a:effectRef idx="0"/>
              <a:fontRef idx="minor"/>
            </p:style>
          </p:sp>
          <p:sp>
            <p:nvSpPr>
              <p:cNvPr id="1736" name="CustomShape 92"/>
              <p:cNvSpPr/>
              <p:nvPr/>
            </p:nvSpPr>
            <p:spPr>
              <a:xfrm>
                <a:off x="7159320" y="4584600"/>
                <a:ext cx="94680" cy="59400"/>
              </a:xfrm>
              <a:custGeom>
                <a:avLst/>
                <a:gdLst/>
                <a:ahLst/>
                <a:rect l="l" t="t" r="r" b="b"/>
                <a:pathLst>
                  <a:path w="221036" h="139064">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w="0">
                <a:noFill/>
              </a:ln>
            </p:spPr>
            <p:style>
              <a:lnRef idx="0"/>
              <a:fillRef idx="0"/>
              <a:effectRef idx="0"/>
              <a:fontRef idx="minor"/>
            </p:style>
          </p:sp>
        </p:grpSp>
        <p:grpSp>
          <p:nvGrpSpPr>
            <p:cNvPr id="1737" name="Group 93"/>
            <p:cNvGrpSpPr/>
            <p:nvPr/>
          </p:nvGrpSpPr>
          <p:grpSpPr>
            <a:xfrm>
              <a:off x="7077240" y="4491720"/>
              <a:ext cx="288000" cy="202320"/>
              <a:chOff x="7077240" y="4491720"/>
              <a:chExt cx="288000" cy="202320"/>
            </a:xfrm>
          </p:grpSpPr>
          <p:sp>
            <p:nvSpPr>
              <p:cNvPr id="1738" name="CustomShape 94"/>
              <p:cNvSpPr/>
              <p:nvPr/>
            </p:nvSpPr>
            <p:spPr>
              <a:xfrm>
                <a:off x="7077240" y="4527720"/>
                <a:ext cx="288000" cy="166320"/>
              </a:xfrm>
              <a:custGeom>
                <a:avLst/>
                <a:gdLst/>
                <a:ahLst/>
                <a:rect l="l" t="t" r="r" b="b"/>
                <a:pathLst>
                  <a:path w="664504" h="384619">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1739" name="CustomShape 95"/>
              <p:cNvSpPr/>
              <p:nvPr/>
            </p:nvSpPr>
            <p:spPr>
              <a:xfrm>
                <a:off x="7077240" y="4574880"/>
                <a:ext cx="27000" cy="36360"/>
              </a:xfrm>
              <a:custGeom>
                <a:avLst/>
                <a:gdLst/>
                <a:ahLst/>
                <a:rect l="l" t="t" r="r" b="b"/>
                <a:pathLst>
                  <a:path w="65671" h="87629">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1740" name="CustomShape 96"/>
              <p:cNvSpPr/>
              <p:nvPr/>
            </p:nvSpPr>
            <p:spPr>
              <a:xfrm>
                <a:off x="7344720" y="4575600"/>
                <a:ext cx="20520" cy="50040"/>
              </a:xfrm>
              <a:custGeom>
                <a:avLst/>
                <a:gdLst/>
                <a:ahLst/>
                <a:rect l="l" t="t" r="r" b="b"/>
                <a:pathLst>
                  <a:path w="49989" h="118109">
                    <a:moveTo>
                      <a:pt x="49990" y="0"/>
                    </a:moveTo>
                    <a:lnTo>
                      <a:pt x="49990" y="82391"/>
                    </a:lnTo>
                    <a:lnTo>
                      <a:pt x="16442" y="118110"/>
                    </a:lnTo>
                    <a:lnTo>
                      <a:pt x="0" y="23813"/>
                    </a:lnTo>
                    <a:lnTo>
                      <a:pt x="49990" y="0"/>
                    </a:lnTo>
                    <a:close/>
                  </a:path>
                </a:pathLst>
              </a:custGeom>
              <a:solidFill>
                <a:srgbClr val="dd990e"/>
              </a:solidFill>
              <a:ln w="0">
                <a:noFill/>
              </a:ln>
            </p:spPr>
            <p:style>
              <a:lnRef idx="0"/>
              <a:fillRef idx="0"/>
              <a:effectRef idx="0"/>
              <a:fontRef idx="minor"/>
            </p:style>
          </p:sp>
          <p:sp>
            <p:nvSpPr>
              <p:cNvPr id="1741" name="CustomShape 97"/>
              <p:cNvSpPr/>
              <p:nvPr/>
            </p:nvSpPr>
            <p:spPr>
              <a:xfrm>
                <a:off x="7077240" y="4491720"/>
                <a:ext cx="288000" cy="16668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1742" name="CustomShape 98"/>
              <p:cNvSpPr/>
              <p:nvPr/>
            </p:nvSpPr>
            <p:spPr>
              <a:xfrm>
                <a:off x="7117920" y="4514400"/>
                <a:ext cx="206280" cy="119160"/>
              </a:xfrm>
              <a:custGeom>
                <a:avLst/>
                <a:gdLst/>
                <a:ahLst/>
                <a:rect l="l" t="t" r="r" b="b"/>
                <a:pathLst>
                  <a:path w="475693" h="275248">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w="0">
                <a:noFill/>
              </a:ln>
            </p:spPr>
            <p:style>
              <a:lnRef idx="0"/>
              <a:fillRef idx="0"/>
              <a:effectRef idx="0"/>
              <a:fontRef idx="minor"/>
            </p:style>
          </p:sp>
          <p:sp>
            <p:nvSpPr>
              <p:cNvPr id="1743" name="CustomShape 99"/>
              <p:cNvSpPr/>
              <p:nvPr/>
            </p:nvSpPr>
            <p:spPr>
              <a:xfrm>
                <a:off x="7118280" y="4521960"/>
                <a:ext cx="205560" cy="111600"/>
              </a:xfrm>
              <a:custGeom>
                <a:avLst/>
                <a:gdLst/>
                <a:ahLst/>
                <a:rect l="l" t="t" r="r" b="b"/>
                <a:pathLst>
                  <a:path w="474809" h="258770">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w="0">
                <a:noFill/>
              </a:ln>
            </p:spPr>
            <p:style>
              <a:lnRef idx="0"/>
              <a:fillRef idx="0"/>
              <a:effectRef idx="0"/>
              <a:fontRef idx="minor"/>
            </p:style>
          </p:sp>
          <p:sp>
            <p:nvSpPr>
              <p:cNvPr id="1744" name="CustomShape 100"/>
              <p:cNvSpPr/>
              <p:nvPr/>
            </p:nvSpPr>
            <p:spPr>
              <a:xfrm>
                <a:off x="7171560" y="4548960"/>
                <a:ext cx="95040" cy="59040"/>
              </a:xfrm>
              <a:custGeom>
                <a:avLst/>
                <a:gdLst/>
                <a:ahLst/>
                <a:rect l="l" t="t" r="r" b="b"/>
                <a:pathLst>
                  <a:path w="221102" h="139065">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w="0">
                <a:noFill/>
              </a:ln>
            </p:spPr>
            <p:style>
              <a:lnRef idx="0"/>
              <a:fillRef idx="0"/>
              <a:effectRef idx="0"/>
              <a:fontRef idx="minor"/>
            </p:style>
          </p:sp>
          <p:sp>
            <p:nvSpPr>
              <p:cNvPr id="1745" name="CustomShape 101"/>
              <p:cNvSpPr/>
              <p:nvPr/>
            </p:nvSpPr>
            <p:spPr>
              <a:xfrm>
                <a:off x="7211160" y="4593960"/>
                <a:ext cx="5040" cy="6480"/>
              </a:xfrm>
              <a:custGeom>
                <a:avLst/>
                <a:gdLst/>
                <a:ahLst/>
                <a:rect l="l" t="t" r="r" b="b"/>
                <a:pathLst>
                  <a:path w="14635" h="19050">
                    <a:moveTo>
                      <a:pt x="0" y="12954"/>
                    </a:moveTo>
                    <a:cubicBezTo>
                      <a:pt x="0" y="12002"/>
                      <a:pt x="0" y="0"/>
                      <a:pt x="0" y="0"/>
                    </a:cubicBezTo>
                    <a:lnTo>
                      <a:pt x="14636" y="9525"/>
                    </a:lnTo>
                    <a:lnTo>
                      <a:pt x="8268" y="19050"/>
                    </a:lnTo>
                    <a:close/>
                  </a:path>
                </a:pathLst>
              </a:custGeom>
              <a:solidFill>
                <a:srgbClr val="cc8b09"/>
              </a:solidFill>
              <a:ln w="0">
                <a:noFill/>
              </a:ln>
            </p:spPr>
            <p:style>
              <a:lnRef idx="0"/>
              <a:fillRef idx="0"/>
              <a:effectRef idx="0"/>
              <a:fontRef idx="minor"/>
            </p:style>
          </p:sp>
          <p:sp>
            <p:nvSpPr>
              <p:cNvPr id="1746" name="CustomShape 102"/>
              <p:cNvSpPr/>
              <p:nvPr/>
            </p:nvSpPr>
            <p:spPr>
              <a:xfrm>
                <a:off x="7253280" y="4597560"/>
                <a:ext cx="12600" cy="5040"/>
              </a:xfrm>
              <a:custGeom>
                <a:avLst/>
                <a:gdLst/>
                <a:ahLst/>
                <a:rect l="l" t="t" r="r" b="b"/>
                <a:pathLst>
                  <a:path w="31647" h="14858">
                    <a:moveTo>
                      <a:pt x="31648" y="12954"/>
                    </a:moveTo>
                    <a:lnTo>
                      <a:pt x="31648" y="0"/>
                    </a:lnTo>
                    <a:lnTo>
                      <a:pt x="0" y="2476"/>
                    </a:lnTo>
                    <a:lnTo>
                      <a:pt x="18152" y="14859"/>
                    </a:lnTo>
                    <a:lnTo>
                      <a:pt x="31648" y="12954"/>
                    </a:lnTo>
                    <a:close/>
                  </a:path>
                </a:pathLst>
              </a:custGeom>
              <a:solidFill>
                <a:srgbClr val="cc8b09"/>
              </a:solidFill>
              <a:ln w="0">
                <a:noFill/>
              </a:ln>
            </p:spPr>
            <p:style>
              <a:lnRef idx="0"/>
              <a:fillRef idx="0"/>
              <a:effectRef idx="0"/>
              <a:fontRef idx="minor"/>
            </p:style>
          </p:sp>
          <p:sp>
            <p:nvSpPr>
              <p:cNvPr id="1747" name="CustomShape 103"/>
              <p:cNvSpPr/>
              <p:nvPr/>
            </p:nvSpPr>
            <p:spPr>
              <a:xfrm>
                <a:off x="7257600" y="4576680"/>
                <a:ext cx="9000" cy="4680"/>
              </a:xfrm>
              <a:custGeom>
                <a:avLst/>
                <a:gdLst/>
                <a:ahLst/>
                <a:rect l="l" t="t" r="r" b="b"/>
                <a:pathLst>
                  <a:path w="23664" h="13049">
                    <a:moveTo>
                      <a:pt x="23664" y="13049"/>
                    </a:moveTo>
                    <a:lnTo>
                      <a:pt x="23664" y="0"/>
                    </a:lnTo>
                    <a:lnTo>
                      <a:pt x="0" y="8573"/>
                    </a:lnTo>
                    <a:lnTo>
                      <a:pt x="23664" y="13049"/>
                    </a:lnTo>
                    <a:close/>
                  </a:path>
                </a:pathLst>
              </a:custGeom>
              <a:solidFill>
                <a:srgbClr val="cc8b09"/>
              </a:solidFill>
              <a:ln w="0">
                <a:noFill/>
              </a:ln>
            </p:spPr>
            <p:style>
              <a:lnRef idx="0"/>
              <a:fillRef idx="0"/>
              <a:effectRef idx="0"/>
              <a:fontRef idx="minor"/>
            </p:style>
          </p:sp>
          <p:sp>
            <p:nvSpPr>
              <p:cNvPr id="1748" name="CustomShape 104"/>
              <p:cNvSpPr/>
              <p:nvPr/>
            </p:nvSpPr>
            <p:spPr>
              <a:xfrm>
                <a:off x="7225200" y="4578840"/>
                <a:ext cx="14040" cy="9360"/>
              </a:xfrm>
              <a:custGeom>
                <a:avLst/>
                <a:gdLst/>
                <a:ahLst/>
                <a:rect l="l" t="t" r="r" b="b"/>
                <a:pathLst>
                  <a:path w="35544" h="24669">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w="0">
                <a:noFill/>
              </a:ln>
            </p:spPr>
            <p:style>
              <a:lnRef idx="0"/>
              <a:fillRef idx="0"/>
              <a:effectRef idx="0"/>
              <a:fontRef idx="minor"/>
            </p:style>
          </p:sp>
          <p:sp>
            <p:nvSpPr>
              <p:cNvPr id="1749" name="CustomShape 105"/>
              <p:cNvSpPr/>
              <p:nvPr/>
            </p:nvSpPr>
            <p:spPr>
              <a:xfrm>
                <a:off x="7193520" y="4560480"/>
                <a:ext cx="18000" cy="11520"/>
              </a:xfrm>
              <a:custGeom>
                <a:avLst/>
                <a:gdLst/>
                <a:ahLst/>
                <a:rect l="l" t="t" r="r" b="b"/>
                <a:pathLst>
                  <a:path w="44382" h="29241">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w="0">
                <a:noFill/>
              </a:ln>
            </p:spPr>
            <p:style>
              <a:lnRef idx="0"/>
              <a:fillRef idx="0"/>
              <a:effectRef idx="0"/>
              <a:fontRef idx="minor"/>
            </p:style>
          </p:sp>
          <p:sp>
            <p:nvSpPr>
              <p:cNvPr id="1750" name="CustomShape 106"/>
              <p:cNvSpPr/>
              <p:nvPr/>
            </p:nvSpPr>
            <p:spPr>
              <a:xfrm>
                <a:off x="7211160" y="4550760"/>
                <a:ext cx="7920" cy="6480"/>
              </a:xfrm>
              <a:custGeom>
                <a:avLst/>
                <a:gdLst/>
                <a:ahLst/>
                <a:rect l="l" t="t" r="r" b="b"/>
                <a:pathLst>
                  <a:path w="20528" h="18383">
                    <a:moveTo>
                      <a:pt x="20528" y="18383"/>
                    </a:moveTo>
                    <a:lnTo>
                      <a:pt x="20528" y="5429"/>
                    </a:lnTo>
                    <a:lnTo>
                      <a:pt x="3611" y="0"/>
                    </a:lnTo>
                    <a:lnTo>
                      <a:pt x="0" y="10096"/>
                    </a:lnTo>
                    <a:lnTo>
                      <a:pt x="855" y="14764"/>
                    </a:lnTo>
                    <a:lnTo>
                      <a:pt x="20528" y="18383"/>
                    </a:lnTo>
                    <a:close/>
                  </a:path>
                </a:pathLst>
              </a:custGeom>
              <a:solidFill>
                <a:srgbClr val="cc8b09"/>
              </a:solidFill>
              <a:ln w="0">
                <a:noFill/>
              </a:ln>
            </p:spPr>
            <p:style>
              <a:lnRef idx="0"/>
              <a:fillRef idx="0"/>
              <a:effectRef idx="0"/>
              <a:fontRef idx="minor"/>
            </p:style>
          </p:sp>
          <p:sp>
            <p:nvSpPr>
              <p:cNvPr id="1751" name="CustomShape 107"/>
              <p:cNvSpPr/>
              <p:nvPr/>
            </p:nvSpPr>
            <p:spPr>
              <a:xfrm>
                <a:off x="7171200" y="4548960"/>
                <a:ext cx="7200" cy="5040"/>
              </a:xfrm>
              <a:custGeom>
                <a:avLst/>
                <a:gdLst/>
                <a:ahLst/>
                <a:rect l="l" t="t" r="r" b="b"/>
                <a:pathLst>
                  <a:path w="19672" h="14668">
                    <a:moveTo>
                      <a:pt x="0" y="12954"/>
                    </a:moveTo>
                    <a:lnTo>
                      <a:pt x="0" y="0"/>
                    </a:lnTo>
                    <a:lnTo>
                      <a:pt x="19673" y="2096"/>
                    </a:lnTo>
                    <a:lnTo>
                      <a:pt x="13305" y="14669"/>
                    </a:lnTo>
                    <a:lnTo>
                      <a:pt x="0" y="12954"/>
                    </a:lnTo>
                    <a:close/>
                  </a:path>
                </a:pathLst>
              </a:custGeom>
              <a:solidFill>
                <a:srgbClr val="cc8b09"/>
              </a:solidFill>
              <a:ln w="0">
                <a:noFill/>
              </a:ln>
            </p:spPr>
            <p:style>
              <a:lnRef idx="0"/>
              <a:fillRef idx="0"/>
              <a:effectRef idx="0"/>
              <a:fontRef idx="minor"/>
            </p:style>
          </p:sp>
          <p:sp>
            <p:nvSpPr>
              <p:cNvPr id="1752" name="CustomShape 108"/>
              <p:cNvSpPr/>
              <p:nvPr/>
            </p:nvSpPr>
            <p:spPr>
              <a:xfrm>
                <a:off x="7171560" y="4568040"/>
                <a:ext cx="8280" cy="8280"/>
              </a:xfrm>
              <a:custGeom>
                <a:avLst/>
                <a:gdLst/>
                <a:ahLst/>
                <a:rect l="l" t="t" r="r" b="b"/>
                <a:pathLst>
                  <a:path w="22524" h="22764">
                    <a:moveTo>
                      <a:pt x="0" y="13430"/>
                    </a:moveTo>
                    <a:lnTo>
                      <a:pt x="0" y="0"/>
                    </a:lnTo>
                    <a:lnTo>
                      <a:pt x="22524" y="0"/>
                    </a:lnTo>
                    <a:lnTo>
                      <a:pt x="17012" y="12001"/>
                    </a:lnTo>
                    <a:lnTo>
                      <a:pt x="7508" y="22765"/>
                    </a:lnTo>
                    <a:close/>
                  </a:path>
                </a:pathLst>
              </a:custGeom>
              <a:solidFill>
                <a:srgbClr val="cc8b09"/>
              </a:solidFill>
              <a:ln w="0">
                <a:noFill/>
              </a:ln>
            </p:spPr>
            <p:style>
              <a:lnRef idx="0"/>
              <a:fillRef idx="0"/>
              <a:effectRef idx="0"/>
              <a:fontRef idx="minor"/>
            </p:style>
          </p:sp>
          <p:sp>
            <p:nvSpPr>
              <p:cNvPr id="1753" name="CustomShape 109"/>
              <p:cNvSpPr/>
              <p:nvPr/>
            </p:nvSpPr>
            <p:spPr>
              <a:xfrm>
                <a:off x="7171560" y="4543560"/>
                <a:ext cx="95040" cy="59040"/>
              </a:xfrm>
              <a:custGeom>
                <a:avLst/>
                <a:gdLst/>
                <a:ahLst/>
                <a:rect l="l" t="t" r="r" b="b"/>
                <a:pathLst>
                  <a:path w="221102" h="139065">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w="0">
                <a:noFill/>
              </a:ln>
            </p:spPr>
            <p:style>
              <a:lnRef idx="0"/>
              <a:fillRef idx="0"/>
              <a:effectRef idx="0"/>
              <a:fontRef idx="minor"/>
            </p:style>
          </p:sp>
        </p:grpSp>
        <p:grpSp>
          <p:nvGrpSpPr>
            <p:cNvPr id="1754" name="Group 110"/>
            <p:cNvGrpSpPr/>
            <p:nvPr/>
          </p:nvGrpSpPr>
          <p:grpSpPr>
            <a:xfrm>
              <a:off x="7068240" y="4448520"/>
              <a:ext cx="288360" cy="202680"/>
              <a:chOff x="7068240" y="4448520"/>
              <a:chExt cx="288360" cy="202680"/>
            </a:xfrm>
          </p:grpSpPr>
          <p:sp>
            <p:nvSpPr>
              <p:cNvPr id="1755" name="CustomShape 111"/>
              <p:cNvSpPr/>
              <p:nvPr/>
            </p:nvSpPr>
            <p:spPr>
              <a:xfrm>
                <a:off x="7068240" y="4484520"/>
                <a:ext cx="288000" cy="16668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1756" name="CustomShape 112"/>
              <p:cNvSpPr/>
              <p:nvPr/>
            </p:nvSpPr>
            <p:spPr>
              <a:xfrm>
                <a:off x="7068240" y="4531680"/>
                <a:ext cx="27000" cy="36720"/>
              </a:xfrm>
              <a:custGeom>
                <a:avLst/>
                <a:gdLst/>
                <a:ahLst/>
                <a:rect l="l" t="t" r="r" b="b"/>
                <a:pathLst>
                  <a:path w="65671" h="87630">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1757" name="CustomShape 113"/>
              <p:cNvSpPr/>
              <p:nvPr/>
            </p:nvSpPr>
            <p:spPr>
              <a:xfrm>
                <a:off x="7336080" y="4532400"/>
                <a:ext cx="20520" cy="50400"/>
              </a:xfrm>
              <a:custGeom>
                <a:avLst/>
                <a:gdLst/>
                <a:ahLst/>
                <a:rect l="l" t="t" r="r" b="b"/>
                <a:pathLst>
                  <a:path w="50084" h="118109">
                    <a:moveTo>
                      <a:pt x="50085" y="0"/>
                    </a:moveTo>
                    <a:lnTo>
                      <a:pt x="50085" y="82391"/>
                    </a:lnTo>
                    <a:lnTo>
                      <a:pt x="16442" y="118110"/>
                    </a:lnTo>
                    <a:lnTo>
                      <a:pt x="0" y="23813"/>
                    </a:lnTo>
                    <a:lnTo>
                      <a:pt x="50085" y="0"/>
                    </a:lnTo>
                    <a:close/>
                  </a:path>
                </a:pathLst>
              </a:custGeom>
              <a:solidFill>
                <a:srgbClr val="dd990e"/>
              </a:solidFill>
              <a:ln w="0">
                <a:noFill/>
              </a:ln>
            </p:spPr>
            <p:style>
              <a:lnRef idx="0"/>
              <a:fillRef idx="0"/>
              <a:effectRef idx="0"/>
              <a:fontRef idx="minor"/>
            </p:style>
          </p:sp>
          <p:sp>
            <p:nvSpPr>
              <p:cNvPr id="1758" name="CustomShape 114"/>
              <p:cNvSpPr/>
              <p:nvPr/>
            </p:nvSpPr>
            <p:spPr>
              <a:xfrm>
                <a:off x="7068240" y="4448520"/>
                <a:ext cx="288000" cy="16668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1759" name="CustomShape 115"/>
              <p:cNvSpPr/>
              <p:nvPr/>
            </p:nvSpPr>
            <p:spPr>
              <a:xfrm>
                <a:off x="7109280" y="4471560"/>
                <a:ext cx="205920" cy="118800"/>
              </a:xfrm>
              <a:custGeom>
                <a:avLst/>
                <a:gdLst/>
                <a:ahLst/>
                <a:rect l="l" t="t" r="r" b="b"/>
                <a:pathLst>
                  <a:path w="475673" h="275344">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w="0">
                <a:noFill/>
              </a:ln>
            </p:spPr>
            <p:style>
              <a:lnRef idx="0"/>
              <a:fillRef idx="0"/>
              <a:effectRef idx="0"/>
              <a:fontRef idx="minor"/>
            </p:style>
          </p:sp>
          <p:sp>
            <p:nvSpPr>
              <p:cNvPr id="1760" name="CustomShape 116"/>
              <p:cNvSpPr/>
              <p:nvPr/>
            </p:nvSpPr>
            <p:spPr>
              <a:xfrm>
                <a:off x="7109280" y="4478760"/>
                <a:ext cx="205920" cy="111600"/>
              </a:xfrm>
              <a:custGeom>
                <a:avLst/>
                <a:gdLst/>
                <a:ahLst/>
                <a:rect l="l" t="t" r="r" b="b"/>
                <a:pathLst>
                  <a:path w="474809" h="258865">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w="0">
                <a:noFill/>
              </a:ln>
            </p:spPr>
            <p:style>
              <a:lnRef idx="0"/>
              <a:fillRef idx="0"/>
              <a:effectRef idx="0"/>
              <a:fontRef idx="minor"/>
            </p:style>
          </p:sp>
          <p:sp>
            <p:nvSpPr>
              <p:cNvPr id="1761" name="CustomShape 117"/>
              <p:cNvSpPr/>
              <p:nvPr/>
            </p:nvSpPr>
            <p:spPr>
              <a:xfrm>
                <a:off x="7162560" y="4506120"/>
                <a:ext cx="95040" cy="59040"/>
              </a:xfrm>
              <a:custGeom>
                <a:avLst/>
                <a:gdLst/>
                <a:ahLst/>
                <a:rect l="l" t="t" r="r" b="b"/>
                <a:pathLst>
                  <a:path w="221515" h="139160">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w="0">
                <a:noFill/>
              </a:ln>
            </p:spPr>
            <p:style>
              <a:lnRef idx="0"/>
              <a:fillRef idx="0"/>
              <a:effectRef idx="0"/>
              <a:fontRef idx="minor"/>
            </p:style>
          </p:sp>
          <p:sp>
            <p:nvSpPr>
              <p:cNvPr id="1762" name="CustomShape 118"/>
              <p:cNvSpPr/>
              <p:nvPr/>
            </p:nvSpPr>
            <p:spPr>
              <a:xfrm>
                <a:off x="7202520" y="4550760"/>
                <a:ext cx="5040" cy="6840"/>
              </a:xfrm>
              <a:custGeom>
                <a:avLst/>
                <a:gdLst/>
                <a:ahLst/>
                <a:rect l="l" t="t" r="r" b="b"/>
                <a:pathLst>
                  <a:path w="14540" h="19050">
                    <a:moveTo>
                      <a:pt x="0" y="12954"/>
                    </a:moveTo>
                    <a:cubicBezTo>
                      <a:pt x="0" y="12001"/>
                      <a:pt x="0" y="0"/>
                      <a:pt x="0" y="0"/>
                    </a:cubicBezTo>
                    <a:lnTo>
                      <a:pt x="14541" y="9525"/>
                    </a:lnTo>
                    <a:lnTo>
                      <a:pt x="8173" y="19050"/>
                    </a:lnTo>
                    <a:close/>
                  </a:path>
                </a:pathLst>
              </a:custGeom>
              <a:solidFill>
                <a:srgbClr val="cc8b09"/>
              </a:solidFill>
              <a:ln w="0">
                <a:noFill/>
              </a:ln>
            </p:spPr>
            <p:style>
              <a:lnRef idx="0"/>
              <a:fillRef idx="0"/>
              <a:effectRef idx="0"/>
              <a:fontRef idx="minor"/>
            </p:style>
          </p:sp>
          <p:sp>
            <p:nvSpPr>
              <p:cNvPr id="1763" name="CustomShape 119"/>
              <p:cNvSpPr/>
              <p:nvPr/>
            </p:nvSpPr>
            <p:spPr>
              <a:xfrm>
                <a:off x="7244280" y="4554360"/>
                <a:ext cx="12240" cy="5400"/>
              </a:xfrm>
              <a:custGeom>
                <a:avLst/>
                <a:gdLst/>
                <a:ahLst/>
                <a:rect l="l" t="t" r="r" b="b"/>
                <a:pathLst>
                  <a:path w="31552" h="14858">
                    <a:moveTo>
                      <a:pt x="31552" y="12954"/>
                    </a:moveTo>
                    <a:lnTo>
                      <a:pt x="31552" y="0"/>
                    </a:lnTo>
                    <a:lnTo>
                      <a:pt x="0" y="2477"/>
                    </a:lnTo>
                    <a:lnTo>
                      <a:pt x="18152" y="14859"/>
                    </a:lnTo>
                    <a:lnTo>
                      <a:pt x="31552" y="12954"/>
                    </a:lnTo>
                    <a:close/>
                  </a:path>
                </a:pathLst>
              </a:custGeom>
              <a:solidFill>
                <a:srgbClr val="cc8b09"/>
              </a:solidFill>
              <a:ln w="0">
                <a:noFill/>
              </a:ln>
            </p:spPr>
            <p:style>
              <a:lnRef idx="0"/>
              <a:fillRef idx="0"/>
              <a:effectRef idx="0"/>
              <a:fontRef idx="minor"/>
            </p:style>
          </p:sp>
          <p:sp>
            <p:nvSpPr>
              <p:cNvPr id="1764" name="CustomShape 120"/>
              <p:cNvSpPr/>
              <p:nvPr/>
            </p:nvSpPr>
            <p:spPr>
              <a:xfrm>
                <a:off x="7248600" y="4533840"/>
                <a:ext cx="9000" cy="3960"/>
              </a:xfrm>
              <a:custGeom>
                <a:avLst/>
                <a:gdLst/>
                <a:ahLst/>
                <a:rect l="l" t="t" r="r" b="b"/>
                <a:pathLst>
                  <a:path w="23664" h="13049">
                    <a:moveTo>
                      <a:pt x="23664" y="13049"/>
                    </a:moveTo>
                    <a:lnTo>
                      <a:pt x="23664" y="0"/>
                    </a:lnTo>
                    <a:lnTo>
                      <a:pt x="0" y="8572"/>
                    </a:lnTo>
                    <a:lnTo>
                      <a:pt x="23664" y="13049"/>
                    </a:lnTo>
                    <a:close/>
                  </a:path>
                </a:pathLst>
              </a:custGeom>
              <a:solidFill>
                <a:srgbClr val="cc8b09"/>
              </a:solidFill>
              <a:ln w="0">
                <a:noFill/>
              </a:ln>
            </p:spPr>
            <p:style>
              <a:lnRef idx="0"/>
              <a:fillRef idx="0"/>
              <a:effectRef idx="0"/>
              <a:fontRef idx="minor"/>
            </p:style>
          </p:sp>
          <p:sp>
            <p:nvSpPr>
              <p:cNvPr id="1765" name="CustomShape 121"/>
              <p:cNvSpPr/>
              <p:nvPr/>
            </p:nvSpPr>
            <p:spPr>
              <a:xfrm>
                <a:off x="7216200" y="4536000"/>
                <a:ext cx="14400" cy="9000"/>
              </a:xfrm>
              <a:custGeom>
                <a:avLst/>
                <a:gdLst/>
                <a:ahLst/>
                <a:rect l="l" t="t" r="r" b="b"/>
                <a:pathLst>
                  <a:path w="35639" h="24764">
                    <a:moveTo>
                      <a:pt x="0" y="7620"/>
                    </a:moveTo>
                    <a:lnTo>
                      <a:pt x="7888" y="0"/>
                    </a:lnTo>
                    <a:lnTo>
                      <a:pt x="35639" y="19050"/>
                    </a:lnTo>
                    <a:lnTo>
                      <a:pt x="33929" y="24765"/>
                    </a:lnTo>
                    <a:cubicBezTo>
                      <a:pt x="33929" y="24765"/>
                      <a:pt x="13210" y="16002"/>
                      <a:pt x="12545" y="15240"/>
                    </a:cubicBezTo>
                    <a:close/>
                  </a:path>
                </a:pathLst>
              </a:custGeom>
              <a:solidFill>
                <a:srgbClr val="cc8b09"/>
              </a:solidFill>
              <a:ln w="0">
                <a:noFill/>
              </a:ln>
            </p:spPr>
            <p:style>
              <a:lnRef idx="0"/>
              <a:fillRef idx="0"/>
              <a:effectRef idx="0"/>
              <a:fontRef idx="minor"/>
            </p:style>
          </p:sp>
          <p:sp>
            <p:nvSpPr>
              <p:cNvPr id="1766" name="CustomShape 122"/>
              <p:cNvSpPr/>
              <p:nvPr/>
            </p:nvSpPr>
            <p:spPr>
              <a:xfrm>
                <a:off x="7184880" y="4517640"/>
                <a:ext cx="18000" cy="11520"/>
              </a:xfrm>
              <a:custGeom>
                <a:avLst/>
                <a:gdLst/>
                <a:ahLst/>
                <a:rect l="l" t="t" r="r" b="b"/>
                <a:pathLst>
                  <a:path w="44382" h="29146">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w="0">
                <a:noFill/>
              </a:ln>
            </p:spPr>
            <p:style>
              <a:lnRef idx="0"/>
              <a:fillRef idx="0"/>
              <a:effectRef idx="0"/>
              <a:fontRef idx="minor"/>
            </p:style>
          </p:sp>
          <p:sp>
            <p:nvSpPr>
              <p:cNvPr id="1767" name="CustomShape 123"/>
              <p:cNvSpPr/>
              <p:nvPr/>
            </p:nvSpPr>
            <p:spPr>
              <a:xfrm>
                <a:off x="7202520" y="4507200"/>
                <a:ext cx="7560" cy="6840"/>
              </a:xfrm>
              <a:custGeom>
                <a:avLst/>
                <a:gdLst/>
                <a:ahLst/>
                <a:rect l="l" t="t" r="r" b="b"/>
                <a:pathLst>
                  <a:path w="20528" h="18478">
                    <a:moveTo>
                      <a:pt x="20528" y="18479"/>
                    </a:moveTo>
                    <a:lnTo>
                      <a:pt x="20528" y="5524"/>
                    </a:lnTo>
                    <a:lnTo>
                      <a:pt x="3611" y="0"/>
                    </a:lnTo>
                    <a:lnTo>
                      <a:pt x="0" y="10096"/>
                    </a:lnTo>
                    <a:lnTo>
                      <a:pt x="855" y="14764"/>
                    </a:lnTo>
                    <a:lnTo>
                      <a:pt x="20528" y="18479"/>
                    </a:lnTo>
                    <a:close/>
                  </a:path>
                </a:pathLst>
              </a:custGeom>
              <a:solidFill>
                <a:srgbClr val="cc8b09"/>
              </a:solidFill>
              <a:ln w="0">
                <a:noFill/>
              </a:ln>
            </p:spPr>
            <p:style>
              <a:lnRef idx="0"/>
              <a:fillRef idx="0"/>
              <a:effectRef idx="0"/>
              <a:fontRef idx="minor"/>
            </p:style>
          </p:sp>
          <p:sp>
            <p:nvSpPr>
              <p:cNvPr id="1768" name="CustomShape 124"/>
              <p:cNvSpPr/>
              <p:nvPr/>
            </p:nvSpPr>
            <p:spPr>
              <a:xfrm>
                <a:off x="7162560" y="4506120"/>
                <a:ext cx="7200" cy="5040"/>
              </a:xfrm>
              <a:custGeom>
                <a:avLst/>
                <a:gdLst/>
                <a:ahLst/>
                <a:rect l="l" t="t" r="r" b="b"/>
                <a:pathLst>
                  <a:path w="19577" h="14668">
                    <a:moveTo>
                      <a:pt x="0" y="12954"/>
                    </a:moveTo>
                    <a:lnTo>
                      <a:pt x="0" y="0"/>
                    </a:lnTo>
                    <a:lnTo>
                      <a:pt x="19578" y="2096"/>
                    </a:lnTo>
                    <a:lnTo>
                      <a:pt x="13305" y="14668"/>
                    </a:lnTo>
                    <a:lnTo>
                      <a:pt x="0" y="12954"/>
                    </a:lnTo>
                    <a:close/>
                  </a:path>
                </a:pathLst>
              </a:custGeom>
              <a:solidFill>
                <a:srgbClr val="cc8b09"/>
              </a:solidFill>
              <a:ln w="0">
                <a:noFill/>
              </a:ln>
            </p:spPr>
            <p:style>
              <a:lnRef idx="0"/>
              <a:fillRef idx="0"/>
              <a:effectRef idx="0"/>
              <a:fontRef idx="minor"/>
            </p:style>
          </p:sp>
          <p:sp>
            <p:nvSpPr>
              <p:cNvPr id="1769" name="CustomShape 125"/>
              <p:cNvSpPr/>
              <p:nvPr/>
            </p:nvSpPr>
            <p:spPr>
              <a:xfrm>
                <a:off x="7162560" y="4524840"/>
                <a:ext cx="8280" cy="8640"/>
              </a:xfrm>
              <a:custGeom>
                <a:avLst/>
                <a:gdLst/>
                <a:ahLst/>
                <a:rect l="l" t="t" r="r" b="b"/>
                <a:pathLst>
                  <a:path w="22428" h="22764">
                    <a:moveTo>
                      <a:pt x="0" y="13430"/>
                    </a:moveTo>
                    <a:cubicBezTo>
                      <a:pt x="0" y="13430"/>
                      <a:pt x="0" y="0"/>
                      <a:pt x="0" y="0"/>
                    </a:cubicBezTo>
                    <a:lnTo>
                      <a:pt x="22429" y="0"/>
                    </a:lnTo>
                    <a:lnTo>
                      <a:pt x="16917" y="12002"/>
                    </a:lnTo>
                    <a:lnTo>
                      <a:pt x="7413" y="22765"/>
                    </a:lnTo>
                    <a:close/>
                  </a:path>
                </a:pathLst>
              </a:custGeom>
              <a:solidFill>
                <a:srgbClr val="cc8b09"/>
              </a:solidFill>
              <a:ln w="0">
                <a:noFill/>
              </a:ln>
            </p:spPr>
            <p:style>
              <a:lnRef idx="0"/>
              <a:fillRef idx="0"/>
              <a:effectRef idx="0"/>
              <a:fontRef idx="minor"/>
            </p:style>
          </p:sp>
          <p:sp>
            <p:nvSpPr>
              <p:cNvPr id="1770" name="CustomShape 126"/>
              <p:cNvSpPr/>
              <p:nvPr/>
            </p:nvSpPr>
            <p:spPr>
              <a:xfrm>
                <a:off x="7162560" y="4500360"/>
                <a:ext cx="95040" cy="59400"/>
              </a:xfrm>
              <a:custGeom>
                <a:avLst/>
                <a:gdLst/>
                <a:ahLst/>
                <a:rect l="l" t="t" r="r" b="b"/>
                <a:pathLst>
                  <a:path w="221610" h="138874">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w="0">
                <a:noFill/>
              </a:ln>
            </p:spPr>
            <p:style>
              <a:lnRef idx="0"/>
              <a:fillRef idx="0"/>
              <a:effectRef idx="0"/>
              <a:fontRef idx="minor"/>
            </p:style>
          </p:sp>
        </p:grpSp>
        <p:grpSp>
          <p:nvGrpSpPr>
            <p:cNvPr id="1771" name="Group 127"/>
            <p:cNvGrpSpPr/>
            <p:nvPr/>
          </p:nvGrpSpPr>
          <p:grpSpPr>
            <a:xfrm>
              <a:off x="6624000" y="4782960"/>
              <a:ext cx="324360" cy="223920"/>
              <a:chOff x="6624000" y="4782960"/>
              <a:chExt cx="324360" cy="223920"/>
            </a:xfrm>
          </p:grpSpPr>
          <p:sp>
            <p:nvSpPr>
              <p:cNvPr id="1772" name="CustomShape 128"/>
              <p:cNvSpPr/>
              <p:nvPr/>
            </p:nvSpPr>
            <p:spPr>
              <a:xfrm>
                <a:off x="6624000" y="4840920"/>
                <a:ext cx="288000" cy="1659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30000"/>
                </a:srgbClr>
              </a:solidFill>
              <a:ln w="0">
                <a:noFill/>
              </a:ln>
            </p:spPr>
            <p:style>
              <a:lnRef idx="0"/>
              <a:fillRef idx="0"/>
              <a:effectRef idx="0"/>
              <a:fontRef idx="minor"/>
            </p:style>
          </p:sp>
          <p:sp>
            <p:nvSpPr>
              <p:cNvPr id="1773" name="CustomShape 129"/>
              <p:cNvSpPr/>
              <p:nvPr/>
            </p:nvSpPr>
            <p:spPr>
              <a:xfrm>
                <a:off x="6659640" y="4819320"/>
                <a:ext cx="288360" cy="166320"/>
              </a:xfrm>
              <a:custGeom>
                <a:avLst/>
                <a:gdLst/>
                <a:ahLst/>
                <a:rect l="l" t="t" r="r" b="b"/>
                <a:pathLst>
                  <a:path w="664504" h="384619">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1774" name="CustomShape 130"/>
              <p:cNvSpPr/>
              <p:nvPr/>
            </p:nvSpPr>
            <p:spPr>
              <a:xfrm>
                <a:off x="6659640" y="4866120"/>
                <a:ext cx="27720" cy="37080"/>
              </a:xfrm>
              <a:custGeom>
                <a:avLst/>
                <a:gdLst/>
                <a:ahLst/>
                <a:rect l="l" t="t" r="r" b="b"/>
                <a:pathLst>
                  <a:path w="65671" h="87629">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1775" name="CustomShape 131"/>
              <p:cNvSpPr/>
              <p:nvPr/>
            </p:nvSpPr>
            <p:spPr>
              <a:xfrm>
                <a:off x="6927840" y="4866840"/>
                <a:ext cx="20520" cy="50400"/>
              </a:xfrm>
              <a:custGeom>
                <a:avLst/>
                <a:gdLst/>
                <a:ahLst/>
                <a:rect l="l" t="t" r="r" b="b"/>
                <a:pathLst>
                  <a:path w="49989" h="118109">
                    <a:moveTo>
                      <a:pt x="49990" y="0"/>
                    </a:moveTo>
                    <a:lnTo>
                      <a:pt x="49990" y="82391"/>
                    </a:lnTo>
                    <a:lnTo>
                      <a:pt x="16442" y="118110"/>
                    </a:lnTo>
                    <a:lnTo>
                      <a:pt x="0" y="23813"/>
                    </a:lnTo>
                    <a:lnTo>
                      <a:pt x="49990" y="0"/>
                    </a:lnTo>
                    <a:close/>
                  </a:path>
                </a:pathLst>
              </a:custGeom>
              <a:solidFill>
                <a:srgbClr val="dd990e"/>
              </a:solidFill>
              <a:ln w="0">
                <a:noFill/>
              </a:ln>
            </p:spPr>
            <p:style>
              <a:lnRef idx="0"/>
              <a:fillRef idx="0"/>
              <a:effectRef idx="0"/>
              <a:fontRef idx="minor"/>
            </p:style>
          </p:sp>
          <p:sp>
            <p:nvSpPr>
              <p:cNvPr id="1776" name="CustomShape 132"/>
              <p:cNvSpPr/>
              <p:nvPr/>
            </p:nvSpPr>
            <p:spPr>
              <a:xfrm>
                <a:off x="6659640" y="4782960"/>
                <a:ext cx="288360" cy="16668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1777" name="CustomShape 133"/>
              <p:cNvSpPr/>
              <p:nvPr/>
            </p:nvSpPr>
            <p:spPr>
              <a:xfrm>
                <a:off x="6701040" y="4806000"/>
                <a:ext cx="205920" cy="118800"/>
              </a:xfrm>
              <a:custGeom>
                <a:avLst/>
                <a:gdLst/>
                <a:ahLst/>
                <a:rect l="l" t="t" r="r" b="b"/>
                <a:pathLst>
                  <a:path w="475657" h="275248">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w="0">
                <a:noFill/>
              </a:ln>
            </p:spPr>
            <p:style>
              <a:lnRef idx="0"/>
              <a:fillRef idx="0"/>
              <a:effectRef idx="0"/>
              <a:fontRef idx="minor"/>
            </p:style>
          </p:sp>
          <p:sp>
            <p:nvSpPr>
              <p:cNvPr id="1778" name="CustomShape 134"/>
              <p:cNvSpPr/>
              <p:nvPr/>
            </p:nvSpPr>
            <p:spPr>
              <a:xfrm>
                <a:off x="6701040" y="4813200"/>
                <a:ext cx="205560" cy="111600"/>
              </a:xfrm>
              <a:custGeom>
                <a:avLst/>
                <a:gdLst/>
                <a:ahLst/>
                <a:rect l="l" t="t" r="r" b="b"/>
                <a:pathLst>
                  <a:path w="474809" h="258770">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w="0">
                <a:noFill/>
              </a:ln>
            </p:spPr>
            <p:style>
              <a:lnRef idx="0"/>
              <a:fillRef idx="0"/>
              <a:effectRef idx="0"/>
              <a:fontRef idx="minor"/>
            </p:style>
          </p:sp>
          <p:sp>
            <p:nvSpPr>
              <p:cNvPr id="1779" name="CustomShape 135"/>
              <p:cNvSpPr/>
              <p:nvPr/>
            </p:nvSpPr>
            <p:spPr>
              <a:xfrm>
                <a:off x="6754320" y="4840560"/>
                <a:ext cx="94680" cy="59040"/>
              </a:xfrm>
              <a:custGeom>
                <a:avLst/>
                <a:gdLst/>
                <a:ahLst/>
                <a:rect l="l" t="t" r="r" b="b"/>
                <a:pathLst>
                  <a:path w="221102" h="138970">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w="0">
                <a:noFill/>
              </a:ln>
            </p:spPr>
            <p:style>
              <a:lnRef idx="0"/>
              <a:fillRef idx="0"/>
              <a:effectRef idx="0"/>
              <a:fontRef idx="minor"/>
            </p:style>
          </p:sp>
          <p:sp>
            <p:nvSpPr>
              <p:cNvPr id="1780" name="CustomShape 136"/>
              <p:cNvSpPr/>
              <p:nvPr/>
            </p:nvSpPr>
            <p:spPr>
              <a:xfrm>
                <a:off x="6793920" y="4885200"/>
                <a:ext cx="5040" cy="6840"/>
              </a:xfrm>
              <a:custGeom>
                <a:avLst/>
                <a:gdLst/>
                <a:ahLst/>
                <a:rect l="l" t="t" r="r" b="b"/>
                <a:pathLst>
                  <a:path w="14540" h="19050">
                    <a:moveTo>
                      <a:pt x="0" y="12954"/>
                    </a:moveTo>
                    <a:cubicBezTo>
                      <a:pt x="0" y="12002"/>
                      <a:pt x="0" y="0"/>
                      <a:pt x="0" y="0"/>
                    </a:cubicBezTo>
                    <a:lnTo>
                      <a:pt x="14541" y="9525"/>
                    </a:lnTo>
                    <a:lnTo>
                      <a:pt x="8268" y="19050"/>
                    </a:lnTo>
                    <a:close/>
                  </a:path>
                </a:pathLst>
              </a:custGeom>
              <a:solidFill>
                <a:srgbClr val="cc8b09"/>
              </a:solidFill>
              <a:ln w="0">
                <a:noFill/>
              </a:ln>
            </p:spPr>
            <p:style>
              <a:lnRef idx="0"/>
              <a:fillRef idx="0"/>
              <a:effectRef idx="0"/>
              <a:fontRef idx="minor"/>
            </p:style>
          </p:sp>
          <p:sp>
            <p:nvSpPr>
              <p:cNvPr id="1781" name="CustomShape 137"/>
              <p:cNvSpPr/>
              <p:nvPr/>
            </p:nvSpPr>
            <p:spPr>
              <a:xfrm>
                <a:off x="6835680" y="4888800"/>
                <a:ext cx="12600" cy="5040"/>
              </a:xfrm>
              <a:custGeom>
                <a:avLst/>
                <a:gdLst/>
                <a:ahLst/>
                <a:rect l="l" t="t" r="r" b="b"/>
                <a:pathLst>
                  <a:path w="31552" h="14858">
                    <a:moveTo>
                      <a:pt x="31553" y="12954"/>
                    </a:moveTo>
                    <a:lnTo>
                      <a:pt x="31553" y="0"/>
                    </a:lnTo>
                    <a:lnTo>
                      <a:pt x="0" y="2476"/>
                    </a:lnTo>
                    <a:lnTo>
                      <a:pt x="18152" y="14859"/>
                    </a:lnTo>
                    <a:lnTo>
                      <a:pt x="31553" y="12954"/>
                    </a:lnTo>
                    <a:close/>
                  </a:path>
                </a:pathLst>
              </a:custGeom>
              <a:solidFill>
                <a:srgbClr val="cc8b09"/>
              </a:solidFill>
              <a:ln w="0">
                <a:noFill/>
              </a:ln>
            </p:spPr>
            <p:style>
              <a:lnRef idx="0"/>
              <a:fillRef idx="0"/>
              <a:effectRef idx="0"/>
              <a:fontRef idx="minor"/>
            </p:style>
          </p:sp>
          <p:sp>
            <p:nvSpPr>
              <p:cNvPr id="1782" name="CustomShape 138"/>
              <p:cNvSpPr/>
              <p:nvPr/>
            </p:nvSpPr>
            <p:spPr>
              <a:xfrm>
                <a:off x="6840360" y="4868280"/>
                <a:ext cx="8640" cy="4320"/>
              </a:xfrm>
              <a:custGeom>
                <a:avLst/>
                <a:gdLst/>
                <a:ahLst/>
                <a:rect l="l" t="t" r="r" b="b"/>
                <a:pathLst>
                  <a:path w="23664" h="13049">
                    <a:moveTo>
                      <a:pt x="23664" y="13049"/>
                    </a:moveTo>
                    <a:lnTo>
                      <a:pt x="23664" y="0"/>
                    </a:lnTo>
                    <a:lnTo>
                      <a:pt x="0" y="8573"/>
                    </a:lnTo>
                    <a:lnTo>
                      <a:pt x="23664" y="13049"/>
                    </a:lnTo>
                    <a:close/>
                  </a:path>
                </a:pathLst>
              </a:custGeom>
              <a:solidFill>
                <a:srgbClr val="cc8b09"/>
              </a:solidFill>
              <a:ln w="0">
                <a:noFill/>
              </a:ln>
            </p:spPr>
            <p:style>
              <a:lnRef idx="0"/>
              <a:fillRef idx="0"/>
              <a:effectRef idx="0"/>
              <a:fontRef idx="minor"/>
            </p:style>
          </p:sp>
          <p:sp>
            <p:nvSpPr>
              <p:cNvPr id="1783" name="CustomShape 139"/>
              <p:cNvSpPr/>
              <p:nvPr/>
            </p:nvSpPr>
            <p:spPr>
              <a:xfrm>
                <a:off x="6807960" y="4870080"/>
                <a:ext cx="14040" cy="9720"/>
              </a:xfrm>
              <a:custGeom>
                <a:avLst/>
                <a:gdLst/>
                <a:ahLst/>
                <a:rect l="l" t="t" r="r" b="b"/>
                <a:pathLst>
                  <a:path w="35639" h="24669">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w="0">
                <a:noFill/>
              </a:ln>
            </p:spPr>
            <p:style>
              <a:lnRef idx="0"/>
              <a:fillRef idx="0"/>
              <a:effectRef idx="0"/>
              <a:fontRef idx="minor"/>
            </p:style>
          </p:sp>
          <p:sp>
            <p:nvSpPr>
              <p:cNvPr id="1784" name="CustomShape 140"/>
              <p:cNvSpPr/>
              <p:nvPr/>
            </p:nvSpPr>
            <p:spPr>
              <a:xfrm>
                <a:off x="6776280" y="4852080"/>
                <a:ext cx="18000" cy="11160"/>
              </a:xfrm>
              <a:custGeom>
                <a:avLst/>
                <a:gdLst/>
                <a:ahLst/>
                <a:rect l="l" t="t" r="r" b="b"/>
                <a:pathLst>
                  <a:path w="44382" h="29241">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w="0">
                <a:noFill/>
              </a:ln>
            </p:spPr>
            <p:style>
              <a:lnRef idx="0"/>
              <a:fillRef idx="0"/>
              <a:effectRef idx="0"/>
              <a:fontRef idx="minor"/>
            </p:style>
          </p:sp>
          <p:sp>
            <p:nvSpPr>
              <p:cNvPr id="1785" name="CustomShape 141"/>
              <p:cNvSpPr/>
              <p:nvPr/>
            </p:nvSpPr>
            <p:spPr>
              <a:xfrm>
                <a:off x="6793920" y="4842000"/>
                <a:ext cx="7920" cy="6480"/>
              </a:xfrm>
              <a:custGeom>
                <a:avLst/>
                <a:gdLst/>
                <a:ahLst/>
                <a:rect l="l" t="t" r="r" b="b"/>
                <a:pathLst>
                  <a:path w="20528" h="18478">
                    <a:moveTo>
                      <a:pt x="20528" y="18479"/>
                    </a:moveTo>
                    <a:lnTo>
                      <a:pt x="20528" y="5525"/>
                    </a:lnTo>
                    <a:lnTo>
                      <a:pt x="3611" y="0"/>
                    </a:lnTo>
                    <a:lnTo>
                      <a:pt x="0" y="10192"/>
                    </a:lnTo>
                    <a:lnTo>
                      <a:pt x="855" y="14764"/>
                    </a:lnTo>
                    <a:lnTo>
                      <a:pt x="20528" y="18479"/>
                    </a:lnTo>
                    <a:close/>
                  </a:path>
                </a:pathLst>
              </a:custGeom>
              <a:solidFill>
                <a:srgbClr val="cc8b09"/>
              </a:solidFill>
              <a:ln w="0">
                <a:noFill/>
              </a:ln>
            </p:spPr>
            <p:style>
              <a:lnRef idx="0"/>
              <a:fillRef idx="0"/>
              <a:effectRef idx="0"/>
              <a:fontRef idx="minor"/>
            </p:style>
          </p:sp>
          <p:sp>
            <p:nvSpPr>
              <p:cNvPr id="1786" name="CustomShape 142"/>
              <p:cNvSpPr/>
              <p:nvPr/>
            </p:nvSpPr>
            <p:spPr>
              <a:xfrm>
                <a:off x="6753960" y="4840560"/>
                <a:ext cx="7560" cy="4680"/>
              </a:xfrm>
              <a:custGeom>
                <a:avLst/>
                <a:gdLst/>
                <a:ahLst/>
                <a:rect l="l" t="t" r="r" b="b"/>
                <a:pathLst>
                  <a:path w="19672" h="14668">
                    <a:moveTo>
                      <a:pt x="0" y="12954"/>
                    </a:moveTo>
                    <a:lnTo>
                      <a:pt x="0" y="0"/>
                    </a:lnTo>
                    <a:lnTo>
                      <a:pt x="19673" y="2096"/>
                    </a:lnTo>
                    <a:lnTo>
                      <a:pt x="13305" y="14669"/>
                    </a:lnTo>
                    <a:lnTo>
                      <a:pt x="0" y="12954"/>
                    </a:lnTo>
                    <a:close/>
                  </a:path>
                </a:pathLst>
              </a:custGeom>
              <a:solidFill>
                <a:srgbClr val="cc8b09"/>
              </a:solidFill>
              <a:ln w="0">
                <a:noFill/>
              </a:ln>
            </p:spPr>
            <p:style>
              <a:lnRef idx="0"/>
              <a:fillRef idx="0"/>
              <a:effectRef idx="0"/>
              <a:fontRef idx="minor"/>
            </p:style>
          </p:sp>
          <p:sp>
            <p:nvSpPr>
              <p:cNvPr id="1787" name="CustomShape 143"/>
              <p:cNvSpPr/>
              <p:nvPr/>
            </p:nvSpPr>
            <p:spPr>
              <a:xfrm>
                <a:off x="6754320" y="4858920"/>
                <a:ext cx="8640" cy="9000"/>
              </a:xfrm>
              <a:custGeom>
                <a:avLst/>
                <a:gdLst/>
                <a:ahLst/>
                <a:rect l="l" t="t" r="r" b="b"/>
                <a:pathLst>
                  <a:path w="22428" h="22764">
                    <a:moveTo>
                      <a:pt x="0" y="13430"/>
                    </a:moveTo>
                    <a:lnTo>
                      <a:pt x="0" y="0"/>
                    </a:lnTo>
                    <a:lnTo>
                      <a:pt x="22429" y="0"/>
                    </a:lnTo>
                    <a:lnTo>
                      <a:pt x="17012" y="12002"/>
                    </a:lnTo>
                    <a:lnTo>
                      <a:pt x="7508" y="22765"/>
                    </a:lnTo>
                    <a:close/>
                  </a:path>
                </a:pathLst>
              </a:custGeom>
              <a:solidFill>
                <a:srgbClr val="cc8b09"/>
              </a:solidFill>
              <a:ln w="0">
                <a:noFill/>
              </a:ln>
            </p:spPr>
            <p:style>
              <a:lnRef idx="0"/>
              <a:fillRef idx="0"/>
              <a:effectRef idx="0"/>
              <a:fontRef idx="minor"/>
            </p:style>
          </p:sp>
          <p:sp>
            <p:nvSpPr>
              <p:cNvPr id="1788" name="CustomShape 144"/>
              <p:cNvSpPr/>
              <p:nvPr/>
            </p:nvSpPr>
            <p:spPr>
              <a:xfrm>
                <a:off x="6754320" y="4834800"/>
                <a:ext cx="94680" cy="59040"/>
              </a:xfrm>
              <a:custGeom>
                <a:avLst/>
                <a:gdLst/>
                <a:ahLst/>
                <a:rect l="l" t="t" r="r" b="b"/>
                <a:pathLst>
                  <a:path w="221197" h="139065">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w="0">
                <a:noFill/>
              </a:ln>
            </p:spPr>
            <p:style>
              <a:lnRef idx="0"/>
              <a:fillRef idx="0"/>
              <a:effectRef idx="0"/>
              <a:fontRef idx="minor"/>
            </p:style>
          </p:sp>
        </p:grpSp>
        <p:grpSp>
          <p:nvGrpSpPr>
            <p:cNvPr id="1789" name="Group 145"/>
            <p:cNvGrpSpPr/>
            <p:nvPr/>
          </p:nvGrpSpPr>
          <p:grpSpPr>
            <a:xfrm>
              <a:off x="6671880" y="4738680"/>
              <a:ext cx="287640" cy="201960"/>
              <a:chOff x="6671880" y="4738680"/>
              <a:chExt cx="287640" cy="201960"/>
            </a:xfrm>
          </p:grpSpPr>
          <p:sp>
            <p:nvSpPr>
              <p:cNvPr id="1790" name="CustomShape 146"/>
              <p:cNvSpPr/>
              <p:nvPr/>
            </p:nvSpPr>
            <p:spPr>
              <a:xfrm>
                <a:off x="6671880" y="4774320"/>
                <a:ext cx="287640" cy="166320"/>
              </a:xfrm>
              <a:custGeom>
                <a:avLst/>
                <a:gdLst/>
                <a:ahLst/>
                <a:rect l="l" t="t" r="r" b="b"/>
                <a:pathLst>
                  <a:path w="664504" h="384619">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1791" name="CustomShape 147"/>
              <p:cNvSpPr/>
              <p:nvPr/>
            </p:nvSpPr>
            <p:spPr>
              <a:xfrm>
                <a:off x="6671880" y="4821120"/>
                <a:ext cx="27000" cy="36720"/>
              </a:xfrm>
              <a:custGeom>
                <a:avLst/>
                <a:gdLst/>
                <a:ahLst/>
                <a:rect l="l" t="t" r="r" b="b"/>
                <a:pathLst>
                  <a:path w="65671" h="87630">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1792" name="CustomShape 148"/>
              <p:cNvSpPr/>
              <p:nvPr/>
            </p:nvSpPr>
            <p:spPr>
              <a:xfrm>
                <a:off x="6939360" y="4822200"/>
                <a:ext cx="20160" cy="50400"/>
              </a:xfrm>
              <a:custGeom>
                <a:avLst/>
                <a:gdLst/>
                <a:ahLst/>
                <a:rect l="l" t="t" r="r" b="b"/>
                <a:pathLst>
                  <a:path w="50084" h="118109">
                    <a:moveTo>
                      <a:pt x="50085" y="0"/>
                    </a:moveTo>
                    <a:lnTo>
                      <a:pt x="50085" y="82391"/>
                    </a:lnTo>
                    <a:lnTo>
                      <a:pt x="16442" y="118110"/>
                    </a:lnTo>
                    <a:lnTo>
                      <a:pt x="0" y="23717"/>
                    </a:lnTo>
                    <a:lnTo>
                      <a:pt x="50085" y="0"/>
                    </a:lnTo>
                    <a:close/>
                  </a:path>
                </a:pathLst>
              </a:custGeom>
              <a:solidFill>
                <a:srgbClr val="dd990e"/>
              </a:solidFill>
              <a:ln w="0">
                <a:noFill/>
              </a:ln>
            </p:spPr>
            <p:style>
              <a:lnRef idx="0"/>
              <a:fillRef idx="0"/>
              <a:effectRef idx="0"/>
              <a:fontRef idx="minor"/>
            </p:style>
          </p:sp>
          <p:sp>
            <p:nvSpPr>
              <p:cNvPr id="1793" name="CustomShape 149"/>
              <p:cNvSpPr/>
              <p:nvPr/>
            </p:nvSpPr>
            <p:spPr>
              <a:xfrm>
                <a:off x="6671880" y="4738680"/>
                <a:ext cx="287640" cy="165960"/>
              </a:xfrm>
              <a:custGeom>
                <a:avLst/>
                <a:gdLst/>
                <a:ahLst/>
                <a:rect l="l" t="t" r="r" b="b"/>
                <a:pathLst>
                  <a:path w="664504" h="384619">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1794" name="CustomShape 150"/>
              <p:cNvSpPr/>
              <p:nvPr/>
            </p:nvSpPr>
            <p:spPr>
              <a:xfrm>
                <a:off x="6712560" y="4761000"/>
                <a:ext cx="206280" cy="119160"/>
              </a:xfrm>
              <a:custGeom>
                <a:avLst/>
                <a:gdLst/>
                <a:ahLst/>
                <a:rect l="l" t="t" r="r" b="b"/>
                <a:pathLst>
                  <a:path w="475673" h="275343">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w="0">
                <a:noFill/>
              </a:ln>
            </p:spPr>
            <p:style>
              <a:lnRef idx="0"/>
              <a:fillRef idx="0"/>
              <a:effectRef idx="0"/>
              <a:fontRef idx="minor"/>
            </p:style>
          </p:sp>
          <p:sp>
            <p:nvSpPr>
              <p:cNvPr id="1795" name="CustomShape 151"/>
              <p:cNvSpPr/>
              <p:nvPr/>
            </p:nvSpPr>
            <p:spPr>
              <a:xfrm>
                <a:off x="6712560" y="4768200"/>
                <a:ext cx="205560" cy="111960"/>
              </a:xfrm>
              <a:custGeom>
                <a:avLst/>
                <a:gdLst/>
                <a:ahLst/>
                <a:rect l="l" t="t" r="r" b="b"/>
                <a:pathLst>
                  <a:path w="474809" h="258865">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w="0">
                <a:noFill/>
              </a:ln>
            </p:spPr>
            <p:style>
              <a:lnRef idx="0"/>
              <a:fillRef idx="0"/>
              <a:effectRef idx="0"/>
              <a:fontRef idx="minor"/>
            </p:style>
          </p:sp>
          <p:sp>
            <p:nvSpPr>
              <p:cNvPr id="1796" name="CustomShape 152"/>
              <p:cNvSpPr/>
              <p:nvPr/>
            </p:nvSpPr>
            <p:spPr>
              <a:xfrm>
                <a:off x="6765840" y="4795560"/>
                <a:ext cx="95400" cy="59040"/>
              </a:xfrm>
              <a:custGeom>
                <a:avLst/>
                <a:gdLst/>
                <a:ahLst/>
                <a:rect l="l" t="t" r="r" b="b"/>
                <a:pathLst>
                  <a:path w="221706" h="139065">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w="0">
                <a:noFill/>
              </a:ln>
            </p:spPr>
            <p:style>
              <a:lnRef idx="0"/>
              <a:fillRef idx="0"/>
              <a:effectRef idx="0"/>
              <a:fontRef idx="minor"/>
            </p:style>
          </p:sp>
          <p:sp>
            <p:nvSpPr>
              <p:cNvPr id="1797" name="CustomShape 153"/>
              <p:cNvSpPr/>
              <p:nvPr/>
            </p:nvSpPr>
            <p:spPr>
              <a:xfrm>
                <a:off x="6806160" y="4840920"/>
                <a:ext cx="4680" cy="6480"/>
              </a:xfrm>
              <a:custGeom>
                <a:avLst/>
                <a:gdLst/>
                <a:ahLst/>
                <a:rect l="l" t="t" r="r" b="b"/>
                <a:pathLst>
                  <a:path w="14540" h="19050">
                    <a:moveTo>
                      <a:pt x="0" y="12954"/>
                    </a:moveTo>
                    <a:cubicBezTo>
                      <a:pt x="0" y="12001"/>
                      <a:pt x="0" y="0"/>
                      <a:pt x="0" y="0"/>
                    </a:cubicBezTo>
                    <a:lnTo>
                      <a:pt x="14541" y="9525"/>
                    </a:lnTo>
                    <a:lnTo>
                      <a:pt x="8173" y="19050"/>
                    </a:lnTo>
                    <a:close/>
                  </a:path>
                </a:pathLst>
              </a:custGeom>
              <a:solidFill>
                <a:srgbClr val="cc8b09"/>
              </a:solidFill>
              <a:ln w="0">
                <a:noFill/>
              </a:ln>
            </p:spPr>
            <p:style>
              <a:lnRef idx="0"/>
              <a:fillRef idx="0"/>
              <a:effectRef idx="0"/>
              <a:fontRef idx="minor"/>
            </p:style>
          </p:sp>
          <p:sp>
            <p:nvSpPr>
              <p:cNvPr id="1798" name="CustomShape 154"/>
              <p:cNvSpPr/>
              <p:nvPr/>
            </p:nvSpPr>
            <p:spPr>
              <a:xfrm>
                <a:off x="6847920" y="4844160"/>
                <a:ext cx="11880" cy="5400"/>
              </a:xfrm>
              <a:custGeom>
                <a:avLst/>
                <a:gdLst/>
                <a:ahLst/>
                <a:rect l="l" t="t" r="r" b="b"/>
                <a:pathLst>
                  <a:path w="31552" h="14763">
                    <a:moveTo>
                      <a:pt x="31553" y="12859"/>
                    </a:moveTo>
                    <a:lnTo>
                      <a:pt x="31553" y="0"/>
                    </a:lnTo>
                    <a:lnTo>
                      <a:pt x="0" y="2381"/>
                    </a:lnTo>
                    <a:lnTo>
                      <a:pt x="18152" y="14764"/>
                    </a:lnTo>
                    <a:lnTo>
                      <a:pt x="31553" y="12859"/>
                    </a:lnTo>
                    <a:close/>
                  </a:path>
                </a:pathLst>
              </a:custGeom>
              <a:solidFill>
                <a:srgbClr val="cc8b09"/>
              </a:solidFill>
              <a:ln w="0">
                <a:noFill/>
              </a:ln>
            </p:spPr>
            <p:style>
              <a:lnRef idx="0"/>
              <a:fillRef idx="0"/>
              <a:effectRef idx="0"/>
              <a:fontRef idx="minor"/>
            </p:style>
          </p:sp>
          <p:sp>
            <p:nvSpPr>
              <p:cNvPr id="1799" name="CustomShape 155"/>
              <p:cNvSpPr/>
              <p:nvPr/>
            </p:nvSpPr>
            <p:spPr>
              <a:xfrm>
                <a:off x="6852240" y="4823280"/>
                <a:ext cx="9000" cy="4320"/>
              </a:xfrm>
              <a:custGeom>
                <a:avLst/>
                <a:gdLst/>
                <a:ahLst/>
                <a:rect l="l" t="t" r="r" b="b"/>
                <a:pathLst>
                  <a:path w="23664" h="13049">
                    <a:moveTo>
                      <a:pt x="23664" y="13049"/>
                    </a:moveTo>
                    <a:lnTo>
                      <a:pt x="23664" y="0"/>
                    </a:lnTo>
                    <a:lnTo>
                      <a:pt x="0" y="8572"/>
                    </a:lnTo>
                    <a:lnTo>
                      <a:pt x="23664" y="13049"/>
                    </a:lnTo>
                    <a:close/>
                  </a:path>
                </a:pathLst>
              </a:custGeom>
              <a:solidFill>
                <a:srgbClr val="cc8b09"/>
              </a:solidFill>
              <a:ln w="0">
                <a:noFill/>
              </a:ln>
            </p:spPr>
            <p:style>
              <a:lnRef idx="0"/>
              <a:fillRef idx="0"/>
              <a:effectRef idx="0"/>
              <a:fontRef idx="minor"/>
            </p:style>
          </p:sp>
          <p:sp>
            <p:nvSpPr>
              <p:cNvPr id="1800" name="CustomShape 156"/>
              <p:cNvSpPr/>
              <p:nvPr/>
            </p:nvSpPr>
            <p:spPr>
              <a:xfrm>
                <a:off x="6819840" y="4825800"/>
                <a:ext cx="14040" cy="9000"/>
              </a:xfrm>
              <a:custGeom>
                <a:avLst/>
                <a:gdLst/>
                <a:ahLst/>
                <a:rect l="l" t="t" r="r" b="b"/>
                <a:pathLst>
                  <a:path w="35639" h="24764">
                    <a:moveTo>
                      <a:pt x="0" y="7620"/>
                    </a:moveTo>
                    <a:lnTo>
                      <a:pt x="7888" y="0"/>
                    </a:lnTo>
                    <a:lnTo>
                      <a:pt x="35639" y="19050"/>
                    </a:lnTo>
                    <a:lnTo>
                      <a:pt x="33929" y="24765"/>
                    </a:lnTo>
                    <a:cubicBezTo>
                      <a:pt x="33929" y="24765"/>
                      <a:pt x="13210" y="16002"/>
                      <a:pt x="12545" y="15240"/>
                    </a:cubicBezTo>
                    <a:close/>
                  </a:path>
                </a:pathLst>
              </a:custGeom>
              <a:solidFill>
                <a:srgbClr val="cc8b09"/>
              </a:solidFill>
              <a:ln w="0">
                <a:noFill/>
              </a:ln>
            </p:spPr>
            <p:style>
              <a:lnRef idx="0"/>
              <a:fillRef idx="0"/>
              <a:effectRef idx="0"/>
              <a:fontRef idx="minor"/>
            </p:style>
          </p:sp>
          <p:sp>
            <p:nvSpPr>
              <p:cNvPr id="1801" name="CustomShape 157"/>
              <p:cNvSpPr/>
              <p:nvPr/>
            </p:nvSpPr>
            <p:spPr>
              <a:xfrm>
                <a:off x="6788160" y="4807440"/>
                <a:ext cx="17640" cy="11520"/>
              </a:xfrm>
              <a:custGeom>
                <a:avLst/>
                <a:gdLst/>
                <a:ahLst/>
                <a:rect l="l" t="t" r="r" b="b"/>
                <a:pathLst>
                  <a:path w="44382" h="29146">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w="0">
                <a:noFill/>
              </a:ln>
            </p:spPr>
            <p:style>
              <a:lnRef idx="0"/>
              <a:fillRef idx="0"/>
              <a:effectRef idx="0"/>
              <a:fontRef idx="minor"/>
            </p:style>
          </p:sp>
          <p:sp>
            <p:nvSpPr>
              <p:cNvPr id="1802" name="CustomShape 158"/>
              <p:cNvSpPr/>
              <p:nvPr/>
            </p:nvSpPr>
            <p:spPr>
              <a:xfrm>
                <a:off x="6805800" y="4797360"/>
                <a:ext cx="7920" cy="6840"/>
              </a:xfrm>
              <a:custGeom>
                <a:avLst/>
                <a:gdLst/>
                <a:ahLst/>
                <a:rect l="l" t="t" r="r" b="b"/>
                <a:pathLst>
                  <a:path w="20528" h="18383">
                    <a:moveTo>
                      <a:pt x="20528" y="18383"/>
                    </a:moveTo>
                    <a:lnTo>
                      <a:pt x="20528" y="5524"/>
                    </a:lnTo>
                    <a:lnTo>
                      <a:pt x="3611" y="0"/>
                    </a:lnTo>
                    <a:lnTo>
                      <a:pt x="0" y="10096"/>
                    </a:lnTo>
                    <a:lnTo>
                      <a:pt x="855" y="14764"/>
                    </a:lnTo>
                    <a:lnTo>
                      <a:pt x="20528" y="18383"/>
                    </a:lnTo>
                    <a:close/>
                  </a:path>
                </a:pathLst>
              </a:custGeom>
              <a:solidFill>
                <a:srgbClr val="cc8b09"/>
              </a:solidFill>
              <a:ln w="0">
                <a:noFill/>
              </a:ln>
            </p:spPr>
            <p:style>
              <a:lnRef idx="0"/>
              <a:fillRef idx="0"/>
              <a:effectRef idx="0"/>
              <a:fontRef idx="minor"/>
            </p:style>
          </p:sp>
          <p:sp>
            <p:nvSpPr>
              <p:cNvPr id="1803" name="CustomShape 159"/>
              <p:cNvSpPr/>
              <p:nvPr/>
            </p:nvSpPr>
            <p:spPr>
              <a:xfrm>
                <a:off x="6765840" y="4795560"/>
                <a:ext cx="7200" cy="5040"/>
              </a:xfrm>
              <a:custGeom>
                <a:avLst/>
                <a:gdLst/>
                <a:ahLst/>
                <a:rect l="l" t="t" r="r" b="b"/>
                <a:pathLst>
                  <a:path w="19577" h="14668">
                    <a:moveTo>
                      <a:pt x="0" y="12954"/>
                    </a:moveTo>
                    <a:lnTo>
                      <a:pt x="0" y="0"/>
                    </a:lnTo>
                    <a:lnTo>
                      <a:pt x="19578" y="2096"/>
                    </a:lnTo>
                    <a:lnTo>
                      <a:pt x="13305" y="14669"/>
                    </a:lnTo>
                    <a:lnTo>
                      <a:pt x="0" y="12954"/>
                    </a:lnTo>
                    <a:close/>
                  </a:path>
                </a:pathLst>
              </a:custGeom>
              <a:solidFill>
                <a:srgbClr val="cc8b09"/>
              </a:solidFill>
              <a:ln w="0">
                <a:noFill/>
              </a:ln>
            </p:spPr>
            <p:style>
              <a:lnRef idx="0"/>
              <a:fillRef idx="0"/>
              <a:effectRef idx="0"/>
              <a:fontRef idx="minor"/>
            </p:style>
          </p:sp>
          <p:sp>
            <p:nvSpPr>
              <p:cNvPr id="1804" name="CustomShape 160"/>
              <p:cNvSpPr/>
              <p:nvPr/>
            </p:nvSpPr>
            <p:spPr>
              <a:xfrm>
                <a:off x="6766200" y="4814280"/>
                <a:ext cx="8280" cy="9000"/>
              </a:xfrm>
              <a:custGeom>
                <a:avLst/>
                <a:gdLst/>
                <a:ahLst/>
                <a:rect l="l" t="t" r="r" b="b"/>
                <a:pathLst>
                  <a:path w="22428" h="22764">
                    <a:moveTo>
                      <a:pt x="0" y="13430"/>
                    </a:moveTo>
                    <a:cubicBezTo>
                      <a:pt x="0" y="13430"/>
                      <a:pt x="0" y="0"/>
                      <a:pt x="0" y="0"/>
                    </a:cubicBezTo>
                    <a:lnTo>
                      <a:pt x="22429" y="0"/>
                    </a:lnTo>
                    <a:lnTo>
                      <a:pt x="16917" y="12001"/>
                    </a:lnTo>
                    <a:lnTo>
                      <a:pt x="7413" y="22765"/>
                    </a:lnTo>
                    <a:close/>
                  </a:path>
                </a:pathLst>
              </a:custGeom>
              <a:solidFill>
                <a:srgbClr val="cc8b09"/>
              </a:solidFill>
              <a:ln w="0">
                <a:noFill/>
              </a:ln>
            </p:spPr>
            <p:style>
              <a:lnRef idx="0"/>
              <a:fillRef idx="0"/>
              <a:effectRef idx="0"/>
              <a:fontRef idx="minor"/>
            </p:style>
          </p:sp>
          <p:sp>
            <p:nvSpPr>
              <p:cNvPr id="1805" name="CustomShape 161"/>
              <p:cNvSpPr/>
              <p:nvPr/>
            </p:nvSpPr>
            <p:spPr>
              <a:xfrm>
                <a:off x="6766200" y="4789800"/>
                <a:ext cx="95040" cy="59760"/>
              </a:xfrm>
              <a:custGeom>
                <a:avLst/>
                <a:gdLst/>
                <a:ahLst/>
                <a:rect l="l" t="t" r="r" b="b"/>
                <a:pathLst>
                  <a:path w="220369" h="139160">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w="0">
                <a:noFill/>
              </a:ln>
            </p:spPr>
            <p:style>
              <a:lnRef idx="0"/>
              <a:fillRef idx="0"/>
              <a:effectRef idx="0"/>
              <a:fontRef idx="minor"/>
            </p:style>
          </p:sp>
        </p:grpSp>
        <p:grpSp>
          <p:nvGrpSpPr>
            <p:cNvPr id="1806" name="Group 162"/>
            <p:cNvGrpSpPr/>
            <p:nvPr/>
          </p:nvGrpSpPr>
          <p:grpSpPr>
            <a:xfrm>
              <a:off x="7380000" y="4782960"/>
              <a:ext cx="324360" cy="223920"/>
              <a:chOff x="7380000" y="4782960"/>
              <a:chExt cx="324360" cy="223920"/>
            </a:xfrm>
          </p:grpSpPr>
          <p:sp>
            <p:nvSpPr>
              <p:cNvPr id="1807" name="CustomShape 163"/>
              <p:cNvSpPr/>
              <p:nvPr/>
            </p:nvSpPr>
            <p:spPr>
              <a:xfrm>
                <a:off x="7380000" y="4840920"/>
                <a:ext cx="288000" cy="1659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30000"/>
                </a:srgbClr>
              </a:solidFill>
              <a:ln w="0">
                <a:noFill/>
              </a:ln>
            </p:spPr>
            <p:style>
              <a:lnRef idx="0"/>
              <a:fillRef idx="0"/>
              <a:effectRef idx="0"/>
              <a:fontRef idx="minor"/>
            </p:style>
          </p:sp>
          <p:sp>
            <p:nvSpPr>
              <p:cNvPr id="1808" name="CustomShape 164"/>
              <p:cNvSpPr/>
              <p:nvPr/>
            </p:nvSpPr>
            <p:spPr>
              <a:xfrm>
                <a:off x="7415640" y="4819320"/>
                <a:ext cx="288720" cy="166320"/>
              </a:xfrm>
              <a:custGeom>
                <a:avLst/>
                <a:gdLst/>
                <a:ahLst/>
                <a:rect l="l" t="t" r="r" b="b"/>
                <a:pathLst>
                  <a:path w="664504" h="384619">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1809" name="CustomShape 165"/>
              <p:cNvSpPr/>
              <p:nvPr/>
            </p:nvSpPr>
            <p:spPr>
              <a:xfrm>
                <a:off x="7415640" y="4866120"/>
                <a:ext cx="27360" cy="37080"/>
              </a:xfrm>
              <a:custGeom>
                <a:avLst/>
                <a:gdLst/>
                <a:ahLst/>
                <a:rect l="l" t="t" r="r" b="b"/>
                <a:pathLst>
                  <a:path w="65671" h="87629">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1810" name="CustomShape 166"/>
              <p:cNvSpPr/>
              <p:nvPr/>
            </p:nvSpPr>
            <p:spPr>
              <a:xfrm>
                <a:off x="7683480" y="4866840"/>
                <a:ext cx="20880" cy="50400"/>
              </a:xfrm>
              <a:custGeom>
                <a:avLst/>
                <a:gdLst/>
                <a:ahLst/>
                <a:rect l="l" t="t" r="r" b="b"/>
                <a:pathLst>
                  <a:path w="49989" h="118109">
                    <a:moveTo>
                      <a:pt x="49990" y="0"/>
                    </a:moveTo>
                    <a:lnTo>
                      <a:pt x="49990" y="82391"/>
                    </a:lnTo>
                    <a:lnTo>
                      <a:pt x="16442" y="118110"/>
                    </a:lnTo>
                    <a:lnTo>
                      <a:pt x="0" y="23813"/>
                    </a:lnTo>
                    <a:lnTo>
                      <a:pt x="49990" y="0"/>
                    </a:lnTo>
                    <a:close/>
                  </a:path>
                </a:pathLst>
              </a:custGeom>
              <a:solidFill>
                <a:srgbClr val="dd990e"/>
              </a:solidFill>
              <a:ln w="0">
                <a:noFill/>
              </a:ln>
            </p:spPr>
            <p:style>
              <a:lnRef idx="0"/>
              <a:fillRef idx="0"/>
              <a:effectRef idx="0"/>
              <a:fontRef idx="minor"/>
            </p:style>
          </p:sp>
          <p:sp>
            <p:nvSpPr>
              <p:cNvPr id="1811" name="CustomShape 167"/>
              <p:cNvSpPr/>
              <p:nvPr/>
            </p:nvSpPr>
            <p:spPr>
              <a:xfrm>
                <a:off x="7415640" y="4782960"/>
                <a:ext cx="288720" cy="16668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1812" name="CustomShape 168"/>
              <p:cNvSpPr/>
              <p:nvPr/>
            </p:nvSpPr>
            <p:spPr>
              <a:xfrm>
                <a:off x="7457040" y="4806000"/>
                <a:ext cx="205560" cy="118800"/>
              </a:xfrm>
              <a:custGeom>
                <a:avLst/>
                <a:gdLst/>
                <a:ahLst/>
                <a:rect l="l" t="t" r="r" b="b"/>
                <a:pathLst>
                  <a:path w="475693" h="275248">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w="0">
                <a:noFill/>
              </a:ln>
            </p:spPr>
            <p:style>
              <a:lnRef idx="0"/>
              <a:fillRef idx="0"/>
              <a:effectRef idx="0"/>
              <a:fontRef idx="minor"/>
            </p:style>
          </p:sp>
          <p:sp>
            <p:nvSpPr>
              <p:cNvPr id="1813" name="CustomShape 169"/>
              <p:cNvSpPr/>
              <p:nvPr/>
            </p:nvSpPr>
            <p:spPr>
              <a:xfrm>
                <a:off x="7457040" y="4813200"/>
                <a:ext cx="205560" cy="111600"/>
              </a:xfrm>
              <a:custGeom>
                <a:avLst/>
                <a:gdLst/>
                <a:ahLst/>
                <a:rect l="l" t="t" r="r" b="b"/>
                <a:pathLst>
                  <a:path w="474809" h="258770">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w="0">
                <a:noFill/>
              </a:ln>
            </p:spPr>
            <p:style>
              <a:lnRef idx="0"/>
              <a:fillRef idx="0"/>
              <a:effectRef idx="0"/>
              <a:fontRef idx="minor"/>
            </p:style>
          </p:sp>
          <p:sp>
            <p:nvSpPr>
              <p:cNvPr id="1814" name="CustomShape 170"/>
              <p:cNvSpPr/>
              <p:nvPr/>
            </p:nvSpPr>
            <p:spPr>
              <a:xfrm>
                <a:off x="7510680" y="4840560"/>
                <a:ext cx="94680" cy="59040"/>
              </a:xfrm>
              <a:custGeom>
                <a:avLst/>
                <a:gdLst/>
                <a:ahLst/>
                <a:rect l="l" t="t" r="r" b="b"/>
                <a:pathLst>
                  <a:path w="220987" h="138970">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w="0">
                <a:noFill/>
              </a:ln>
            </p:spPr>
            <p:style>
              <a:lnRef idx="0"/>
              <a:fillRef idx="0"/>
              <a:effectRef idx="0"/>
              <a:fontRef idx="minor"/>
            </p:style>
          </p:sp>
          <p:sp>
            <p:nvSpPr>
              <p:cNvPr id="1815" name="CustomShape 171"/>
              <p:cNvSpPr/>
              <p:nvPr/>
            </p:nvSpPr>
            <p:spPr>
              <a:xfrm>
                <a:off x="7550280" y="4885200"/>
                <a:ext cx="4680" cy="6840"/>
              </a:xfrm>
              <a:custGeom>
                <a:avLst/>
                <a:gdLst/>
                <a:ahLst/>
                <a:rect l="l" t="t" r="r" b="b"/>
                <a:pathLst>
                  <a:path w="14540" h="19050">
                    <a:moveTo>
                      <a:pt x="0" y="12954"/>
                    </a:moveTo>
                    <a:cubicBezTo>
                      <a:pt x="0" y="12002"/>
                      <a:pt x="0" y="0"/>
                      <a:pt x="0" y="0"/>
                    </a:cubicBezTo>
                    <a:lnTo>
                      <a:pt x="14541" y="9525"/>
                    </a:lnTo>
                    <a:lnTo>
                      <a:pt x="8268" y="19050"/>
                    </a:lnTo>
                    <a:close/>
                  </a:path>
                </a:pathLst>
              </a:custGeom>
              <a:solidFill>
                <a:srgbClr val="cc8b09"/>
              </a:solidFill>
              <a:ln w="0">
                <a:noFill/>
              </a:ln>
            </p:spPr>
            <p:style>
              <a:lnRef idx="0"/>
              <a:fillRef idx="0"/>
              <a:effectRef idx="0"/>
              <a:fontRef idx="minor"/>
            </p:style>
          </p:sp>
          <p:sp>
            <p:nvSpPr>
              <p:cNvPr id="1816" name="CustomShape 172"/>
              <p:cNvSpPr/>
              <p:nvPr/>
            </p:nvSpPr>
            <p:spPr>
              <a:xfrm>
                <a:off x="7591680" y="4888800"/>
                <a:ext cx="12600" cy="5040"/>
              </a:xfrm>
              <a:custGeom>
                <a:avLst/>
                <a:gdLst/>
                <a:ahLst/>
                <a:rect l="l" t="t" r="r" b="b"/>
                <a:pathLst>
                  <a:path w="31552" h="14858">
                    <a:moveTo>
                      <a:pt x="31552" y="12954"/>
                    </a:moveTo>
                    <a:lnTo>
                      <a:pt x="31552" y="0"/>
                    </a:lnTo>
                    <a:lnTo>
                      <a:pt x="0" y="2476"/>
                    </a:lnTo>
                    <a:lnTo>
                      <a:pt x="18152" y="14859"/>
                    </a:lnTo>
                    <a:lnTo>
                      <a:pt x="31552" y="12954"/>
                    </a:lnTo>
                    <a:close/>
                  </a:path>
                </a:pathLst>
              </a:custGeom>
              <a:solidFill>
                <a:srgbClr val="cc8b09"/>
              </a:solidFill>
              <a:ln w="0">
                <a:noFill/>
              </a:ln>
            </p:spPr>
            <p:style>
              <a:lnRef idx="0"/>
              <a:fillRef idx="0"/>
              <a:effectRef idx="0"/>
              <a:fontRef idx="minor"/>
            </p:style>
          </p:sp>
          <p:sp>
            <p:nvSpPr>
              <p:cNvPr id="1817" name="CustomShape 173"/>
              <p:cNvSpPr/>
              <p:nvPr/>
            </p:nvSpPr>
            <p:spPr>
              <a:xfrm>
                <a:off x="7596720" y="4868280"/>
                <a:ext cx="8640" cy="4320"/>
              </a:xfrm>
              <a:custGeom>
                <a:avLst/>
                <a:gdLst/>
                <a:ahLst/>
                <a:rect l="l" t="t" r="r" b="b"/>
                <a:pathLst>
                  <a:path w="23569" h="13049">
                    <a:moveTo>
                      <a:pt x="23569" y="13049"/>
                    </a:moveTo>
                    <a:lnTo>
                      <a:pt x="23569" y="0"/>
                    </a:lnTo>
                    <a:lnTo>
                      <a:pt x="0" y="8573"/>
                    </a:lnTo>
                    <a:lnTo>
                      <a:pt x="23569" y="13049"/>
                    </a:lnTo>
                    <a:close/>
                  </a:path>
                </a:pathLst>
              </a:custGeom>
              <a:solidFill>
                <a:srgbClr val="cc8b09"/>
              </a:solidFill>
              <a:ln w="0">
                <a:noFill/>
              </a:ln>
            </p:spPr>
            <p:style>
              <a:lnRef idx="0"/>
              <a:fillRef idx="0"/>
              <a:effectRef idx="0"/>
              <a:fontRef idx="minor"/>
            </p:style>
          </p:sp>
          <p:sp>
            <p:nvSpPr>
              <p:cNvPr id="1818" name="CustomShape 174"/>
              <p:cNvSpPr/>
              <p:nvPr/>
            </p:nvSpPr>
            <p:spPr>
              <a:xfrm>
                <a:off x="7564320" y="4870080"/>
                <a:ext cx="14040" cy="9720"/>
              </a:xfrm>
              <a:custGeom>
                <a:avLst/>
                <a:gdLst/>
                <a:ahLst/>
                <a:rect l="l" t="t" r="r" b="b"/>
                <a:pathLst>
                  <a:path w="35639" h="24669">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w="0">
                <a:noFill/>
              </a:ln>
            </p:spPr>
            <p:style>
              <a:lnRef idx="0"/>
              <a:fillRef idx="0"/>
              <a:effectRef idx="0"/>
              <a:fontRef idx="minor"/>
            </p:style>
          </p:sp>
          <p:sp>
            <p:nvSpPr>
              <p:cNvPr id="1819" name="CustomShape 175"/>
              <p:cNvSpPr/>
              <p:nvPr/>
            </p:nvSpPr>
            <p:spPr>
              <a:xfrm>
                <a:off x="7532280" y="4852080"/>
                <a:ext cx="18360" cy="11160"/>
              </a:xfrm>
              <a:custGeom>
                <a:avLst/>
                <a:gdLst/>
                <a:ahLst/>
                <a:rect l="l" t="t" r="r" b="b"/>
                <a:pathLst>
                  <a:path w="44382" h="29241">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w="0">
                <a:noFill/>
              </a:ln>
            </p:spPr>
            <p:style>
              <a:lnRef idx="0"/>
              <a:fillRef idx="0"/>
              <a:effectRef idx="0"/>
              <a:fontRef idx="minor"/>
            </p:style>
          </p:sp>
          <p:sp>
            <p:nvSpPr>
              <p:cNvPr id="1820" name="CustomShape 176"/>
              <p:cNvSpPr/>
              <p:nvPr/>
            </p:nvSpPr>
            <p:spPr>
              <a:xfrm>
                <a:off x="7550280" y="4842000"/>
                <a:ext cx="7560" cy="6480"/>
              </a:xfrm>
              <a:custGeom>
                <a:avLst/>
                <a:gdLst/>
                <a:ahLst/>
                <a:rect l="l" t="t" r="r" b="b"/>
                <a:pathLst>
                  <a:path w="20528" h="18478">
                    <a:moveTo>
                      <a:pt x="20528" y="18479"/>
                    </a:moveTo>
                    <a:lnTo>
                      <a:pt x="20528" y="5525"/>
                    </a:lnTo>
                    <a:lnTo>
                      <a:pt x="3611" y="0"/>
                    </a:lnTo>
                    <a:lnTo>
                      <a:pt x="0" y="10192"/>
                    </a:lnTo>
                    <a:lnTo>
                      <a:pt x="855" y="14764"/>
                    </a:lnTo>
                    <a:lnTo>
                      <a:pt x="20528" y="18479"/>
                    </a:lnTo>
                    <a:close/>
                  </a:path>
                </a:pathLst>
              </a:custGeom>
              <a:solidFill>
                <a:srgbClr val="cc8b09"/>
              </a:solidFill>
              <a:ln w="0">
                <a:noFill/>
              </a:ln>
            </p:spPr>
            <p:style>
              <a:lnRef idx="0"/>
              <a:fillRef idx="0"/>
              <a:effectRef idx="0"/>
              <a:fontRef idx="minor"/>
            </p:style>
          </p:sp>
          <p:sp>
            <p:nvSpPr>
              <p:cNvPr id="1821" name="CustomShape 177"/>
              <p:cNvSpPr/>
              <p:nvPr/>
            </p:nvSpPr>
            <p:spPr>
              <a:xfrm>
                <a:off x="7510320" y="4840560"/>
                <a:ext cx="6840" cy="4680"/>
              </a:xfrm>
              <a:custGeom>
                <a:avLst/>
                <a:gdLst/>
                <a:ahLst/>
                <a:rect l="l" t="t" r="r" b="b"/>
                <a:pathLst>
                  <a:path w="19672" h="14668">
                    <a:moveTo>
                      <a:pt x="0" y="12954"/>
                    </a:moveTo>
                    <a:lnTo>
                      <a:pt x="0" y="0"/>
                    </a:lnTo>
                    <a:lnTo>
                      <a:pt x="19673" y="2096"/>
                    </a:lnTo>
                    <a:lnTo>
                      <a:pt x="13305" y="14669"/>
                    </a:lnTo>
                    <a:lnTo>
                      <a:pt x="0" y="12954"/>
                    </a:lnTo>
                    <a:close/>
                  </a:path>
                </a:pathLst>
              </a:custGeom>
              <a:solidFill>
                <a:srgbClr val="cc8b09"/>
              </a:solidFill>
              <a:ln w="0">
                <a:noFill/>
              </a:ln>
            </p:spPr>
            <p:style>
              <a:lnRef idx="0"/>
              <a:fillRef idx="0"/>
              <a:effectRef idx="0"/>
              <a:fontRef idx="minor"/>
            </p:style>
          </p:sp>
          <p:sp>
            <p:nvSpPr>
              <p:cNvPr id="1822" name="CustomShape 178"/>
              <p:cNvSpPr/>
              <p:nvPr/>
            </p:nvSpPr>
            <p:spPr>
              <a:xfrm>
                <a:off x="7510680" y="4858920"/>
                <a:ext cx="8280" cy="9000"/>
              </a:xfrm>
              <a:custGeom>
                <a:avLst/>
                <a:gdLst/>
                <a:ahLst/>
                <a:rect l="l" t="t" r="r" b="b"/>
                <a:pathLst>
                  <a:path w="22428" h="22764">
                    <a:moveTo>
                      <a:pt x="0" y="13430"/>
                    </a:moveTo>
                    <a:lnTo>
                      <a:pt x="0" y="0"/>
                    </a:lnTo>
                    <a:lnTo>
                      <a:pt x="22429" y="0"/>
                    </a:lnTo>
                    <a:lnTo>
                      <a:pt x="17012" y="12002"/>
                    </a:lnTo>
                    <a:lnTo>
                      <a:pt x="7508" y="22765"/>
                    </a:lnTo>
                    <a:close/>
                  </a:path>
                </a:pathLst>
              </a:custGeom>
              <a:solidFill>
                <a:srgbClr val="cc8b09"/>
              </a:solidFill>
              <a:ln w="0">
                <a:noFill/>
              </a:ln>
            </p:spPr>
            <p:style>
              <a:lnRef idx="0"/>
              <a:fillRef idx="0"/>
              <a:effectRef idx="0"/>
              <a:fontRef idx="minor"/>
            </p:style>
          </p:sp>
          <p:sp>
            <p:nvSpPr>
              <p:cNvPr id="1823" name="CustomShape 179"/>
              <p:cNvSpPr/>
              <p:nvPr/>
            </p:nvSpPr>
            <p:spPr>
              <a:xfrm>
                <a:off x="7510680" y="4834800"/>
                <a:ext cx="94680" cy="59040"/>
              </a:xfrm>
              <a:custGeom>
                <a:avLst/>
                <a:gdLst/>
                <a:ahLst/>
                <a:rect l="l" t="t" r="r" b="b"/>
                <a:pathLst>
                  <a:path w="220987" h="139065">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w="0">
                <a:noFill/>
              </a:ln>
            </p:spPr>
            <p:style>
              <a:lnRef idx="0"/>
              <a:fillRef idx="0"/>
              <a:effectRef idx="0"/>
              <a:fontRef idx="minor"/>
            </p:style>
          </p:sp>
        </p:grpSp>
        <p:sp>
          <p:nvSpPr>
            <p:cNvPr id="1824" name="CustomShape 180"/>
            <p:cNvSpPr/>
            <p:nvPr/>
          </p:nvSpPr>
          <p:spPr>
            <a:xfrm>
              <a:off x="8120160" y="4775760"/>
              <a:ext cx="360000" cy="207720"/>
            </a:xfrm>
            <a:custGeom>
              <a:avLst/>
              <a:gdLst/>
              <a:ahLst/>
              <a:rect l="l" t="t" r="r" b="b"/>
              <a:pathLst>
                <a:path w="828920" h="479679">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w="0">
              <a:noFill/>
            </a:ln>
          </p:spPr>
          <p:style>
            <a:lnRef idx="0"/>
            <a:fillRef idx="0"/>
            <a:effectRef idx="0"/>
            <a:fontRef idx="minor"/>
          </p:style>
        </p:sp>
        <p:sp>
          <p:nvSpPr>
            <p:cNvPr id="1825" name="CustomShape 181"/>
            <p:cNvSpPr/>
            <p:nvPr/>
          </p:nvSpPr>
          <p:spPr>
            <a:xfrm>
              <a:off x="8221320" y="3783240"/>
              <a:ext cx="201600" cy="295920"/>
            </a:xfrm>
            <a:custGeom>
              <a:avLst/>
              <a:gdLst/>
              <a:ahLst/>
              <a:rect l="l" t="t" r="r" b="b"/>
              <a:pathLst>
                <a:path w="465451" h="682637">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w="0">
              <a:noFill/>
            </a:ln>
          </p:spPr>
          <p:style>
            <a:lnRef idx="0"/>
            <a:fillRef idx="0"/>
            <a:effectRef idx="0"/>
            <a:fontRef idx="minor"/>
          </p:style>
        </p:sp>
        <p:sp>
          <p:nvSpPr>
            <p:cNvPr id="1826" name="CustomShape 182"/>
            <p:cNvSpPr/>
            <p:nvPr/>
          </p:nvSpPr>
          <p:spPr>
            <a:xfrm>
              <a:off x="8215560" y="3997080"/>
              <a:ext cx="36360" cy="218880"/>
            </a:xfrm>
            <a:custGeom>
              <a:avLst/>
              <a:gdLst/>
              <a:ahLst/>
              <a:rect l="l" t="t" r="r" b="b"/>
              <a:pathLst>
                <a:path w="86758" h="504907">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w="0">
              <a:noFill/>
            </a:ln>
          </p:spPr>
          <p:style>
            <a:lnRef idx="0"/>
            <a:fillRef idx="0"/>
            <a:effectRef idx="0"/>
            <a:fontRef idx="minor"/>
          </p:style>
        </p:sp>
        <p:sp>
          <p:nvSpPr>
            <p:cNvPr id="1827" name="CustomShape 183"/>
            <p:cNvSpPr/>
            <p:nvPr/>
          </p:nvSpPr>
          <p:spPr>
            <a:xfrm>
              <a:off x="8236800" y="3780360"/>
              <a:ext cx="95040" cy="118800"/>
            </a:xfrm>
            <a:custGeom>
              <a:avLst/>
              <a:gdLst/>
              <a:ahLst/>
              <a:rect l="l" t="t" r="r" b="b"/>
              <a:pathLst>
                <a:path w="221715" h="275766">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w="0">
              <a:noFill/>
            </a:ln>
          </p:spPr>
          <p:style>
            <a:lnRef idx="0"/>
            <a:fillRef idx="0"/>
            <a:effectRef idx="0"/>
            <a:fontRef idx="minor"/>
          </p:style>
        </p:sp>
        <p:sp>
          <p:nvSpPr>
            <p:cNvPr id="1828" name="CustomShape 184"/>
            <p:cNvSpPr/>
            <p:nvPr/>
          </p:nvSpPr>
          <p:spPr>
            <a:xfrm>
              <a:off x="8255520" y="3911040"/>
              <a:ext cx="118440" cy="132840"/>
            </a:xfrm>
            <a:custGeom>
              <a:avLst/>
              <a:gdLst/>
              <a:ahLst/>
              <a:rect l="l" t="t" r="r" b="b"/>
              <a:pathLst>
                <a:path w="274953" h="308347">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w="0">
              <a:noFill/>
            </a:ln>
          </p:spPr>
          <p:style>
            <a:lnRef idx="0"/>
            <a:fillRef idx="0"/>
            <a:effectRef idx="0"/>
            <a:fontRef idx="minor"/>
          </p:style>
        </p:sp>
        <p:sp>
          <p:nvSpPr>
            <p:cNvPr id="1829" name="CustomShape 185"/>
            <p:cNvSpPr/>
            <p:nvPr/>
          </p:nvSpPr>
          <p:spPr>
            <a:xfrm>
              <a:off x="8220960" y="3954600"/>
              <a:ext cx="173160" cy="199800"/>
            </a:xfrm>
            <a:custGeom>
              <a:avLst/>
              <a:gdLst/>
              <a:ahLst/>
              <a:rect l="l" t="t" r="r" b="b"/>
              <a:pathLst>
                <a:path w="400459" h="461811">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w="0">
              <a:noFill/>
            </a:ln>
          </p:spPr>
          <p:style>
            <a:lnRef idx="0"/>
            <a:fillRef idx="0"/>
            <a:effectRef idx="0"/>
            <a:fontRef idx="minor"/>
          </p:style>
        </p:sp>
        <p:sp>
          <p:nvSpPr>
            <p:cNvPr id="1830" name="CustomShape 186"/>
            <p:cNvSpPr/>
            <p:nvPr/>
          </p:nvSpPr>
          <p:spPr>
            <a:xfrm>
              <a:off x="8252280" y="3789720"/>
              <a:ext cx="127080" cy="157320"/>
            </a:xfrm>
            <a:custGeom>
              <a:avLst/>
              <a:gdLst/>
              <a:ahLst/>
              <a:rect l="l" t="t" r="r" b="b"/>
              <a:pathLst>
                <a:path w="294816" h="364308">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w="0">
              <a:noFill/>
            </a:ln>
          </p:spPr>
          <p:style>
            <a:lnRef idx="0"/>
            <a:fillRef idx="0"/>
            <a:effectRef idx="0"/>
            <a:fontRef idx="minor"/>
          </p:style>
        </p:sp>
        <p:sp>
          <p:nvSpPr>
            <p:cNvPr id="1831" name="CustomShape 187"/>
            <p:cNvSpPr/>
            <p:nvPr/>
          </p:nvSpPr>
          <p:spPr>
            <a:xfrm>
              <a:off x="8256600" y="3789360"/>
              <a:ext cx="128160" cy="120600"/>
            </a:xfrm>
            <a:custGeom>
              <a:avLst/>
              <a:gdLst/>
              <a:ahLst/>
              <a:rect l="l" t="t" r="r" b="b"/>
              <a:pathLst>
                <a:path w="296585" h="27885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w="0">
              <a:noFill/>
            </a:ln>
          </p:spPr>
          <p:style>
            <a:lnRef idx="0"/>
            <a:fillRef idx="0"/>
            <a:effectRef idx="0"/>
            <a:fontRef idx="minor"/>
          </p:style>
        </p:sp>
        <p:sp>
          <p:nvSpPr>
            <p:cNvPr id="1832" name="CustomShape 188"/>
            <p:cNvSpPr/>
            <p:nvPr/>
          </p:nvSpPr>
          <p:spPr>
            <a:xfrm>
              <a:off x="8278200" y="4841640"/>
              <a:ext cx="100080" cy="75960"/>
            </a:xfrm>
            <a:custGeom>
              <a:avLst/>
              <a:gdLst/>
              <a:ahLst/>
              <a:rect l="l" t="t" r="r" b="b"/>
              <a:pathLst>
                <a:path w="232912" h="178155">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w="0">
              <a:noFill/>
            </a:ln>
          </p:spPr>
          <p:style>
            <a:lnRef idx="0"/>
            <a:fillRef idx="0"/>
            <a:effectRef idx="0"/>
            <a:fontRef idx="minor"/>
          </p:style>
        </p:sp>
        <p:sp>
          <p:nvSpPr>
            <p:cNvPr id="1833" name="CustomShape 189"/>
            <p:cNvSpPr/>
            <p:nvPr/>
          </p:nvSpPr>
          <p:spPr>
            <a:xfrm>
              <a:off x="8278560" y="4866120"/>
              <a:ext cx="99720" cy="51480"/>
            </a:xfrm>
            <a:custGeom>
              <a:avLst/>
              <a:gdLst/>
              <a:ahLst/>
              <a:rect l="l" t="t" r="r" b="b"/>
              <a:pathLst>
                <a:path w="231905" h="121227">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w="0">
              <a:noFill/>
            </a:ln>
          </p:spPr>
          <p:style>
            <a:lnRef idx="0"/>
            <a:fillRef idx="0"/>
            <a:effectRef idx="0"/>
            <a:fontRef idx="minor"/>
          </p:style>
        </p:sp>
        <p:sp>
          <p:nvSpPr>
            <p:cNvPr id="1834" name="CustomShape 190"/>
            <p:cNvSpPr/>
            <p:nvPr/>
          </p:nvSpPr>
          <p:spPr>
            <a:xfrm>
              <a:off x="8201520" y="4824360"/>
              <a:ext cx="91440" cy="70920"/>
            </a:xfrm>
            <a:custGeom>
              <a:avLst/>
              <a:gdLst/>
              <a:ahLst/>
              <a:rect l="l" t="t" r="r" b="b"/>
              <a:pathLst>
                <a:path w="213680" h="165568">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w="0">
              <a:noFill/>
            </a:ln>
          </p:spPr>
          <p:style>
            <a:lnRef idx="0"/>
            <a:fillRef idx="0"/>
            <a:effectRef idx="0"/>
            <a:fontRef idx="minor"/>
          </p:style>
        </p:sp>
        <p:sp>
          <p:nvSpPr>
            <p:cNvPr id="1835" name="CustomShape 191"/>
            <p:cNvSpPr/>
            <p:nvPr/>
          </p:nvSpPr>
          <p:spPr>
            <a:xfrm>
              <a:off x="8201520" y="4848120"/>
              <a:ext cx="91440" cy="47160"/>
            </a:xfrm>
            <a:custGeom>
              <a:avLst/>
              <a:gdLst/>
              <a:ahLst/>
              <a:rect l="l" t="t" r="r" b="b"/>
              <a:pathLst>
                <a:path w="212755" h="111143">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w="0">
              <a:noFill/>
            </a:ln>
          </p:spPr>
          <p:style>
            <a:lnRef idx="0"/>
            <a:fillRef idx="0"/>
            <a:effectRef idx="0"/>
            <a:fontRef idx="minor"/>
          </p:style>
        </p:sp>
        <p:sp>
          <p:nvSpPr>
            <p:cNvPr id="1836" name="CustomShape 192"/>
            <p:cNvSpPr/>
            <p:nvPr/>
          </p:nvSpPr>
          <p:spPr>
            <a:xfrm>
              <a:off x="8216640" y="4153680"/>
              <a:ext cx="197280" cy="693720"/>
            </a:xfrm>
            <a:custGeom>
              <a:avLst/>
              <a:gdLst/>
              <a:ahLst/>
              <a:rect l="l" t="t" r="r" b="b"/>
              <a:pathLst>
                <a:path w="455829" h="1595222">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w="0">
              <a:noFill/>
            </a:ln>
          </p:spPr>
          <p:style>
            <a:lnRef idx="0"/>
            <a:fillRef idx="0"/>
            <a:effectRef idx="0"/>
            <a:fontRef idx="minor"/>
          </p:style>
        </p:sp>
        <p:sp>
          <p:nvSpPr>
            <p:cNvPr id="1837" name="CustomShape 193"/>
            <p:cNvSpPr/>
            <p:nvPr/>
          </p:nvSpPr>
          <p:spPr>
            <a:xfrm>
              <a:off x="8208000" y="4139640"/>
              <a:ext cx="209880" cy="460800"/>
            </a:xfrm>
            <a:custGeom>
              <a:avLst/>
              <a:gdLst/>
              <a:ahLst/>
              <a:rect l="l" t="t" r="r" b="b"/>
              <a:pathLst>
                <a:path w="485198" h="1060979">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rgbClr val="00b5dd"/>
            </a:solidFill>
            <a:ln w="0">
              <a:noFill/>
            </a:ln>
          </p:spPr>
          <p:style>
            <a:lnRef idx="0"/>
            <a:fillRef idx="0"/>
            <a:effectRef idx="0"/>
            <a:fontRef idx="minor"/>
          </p:style>
        </p:sp>
        <p:sp>
          <p:nvSpPr>
            <p:cNvPr id="1838" name="CustomShape 194"/>
            <p:cNvSpPr/>
            <p:nvPr/>
          </p:nvSpPr>
          <p:spPr>
            <a:xfrm>
              <a:off x="8096760" y="4001400"/>
              <a:ext cx="303480" cy="264240"/>
            </a:xfrm>
            <a:custGeom>
              <a:avLst/>
              <a:gdLst/>
              <a:ahLst/>
              <a:rect l="l" t="t" r="r" b="b"/>
              <a:pathLst>
                <a:path w="698939" h="609714">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w="0">
              <a:noFill/>
            </a:ln>
          </p:spPr>
          <p:style>
            <a:lnRef idx="0"/>
            <a:fillRef idx="0"/>
            <a:effectRef idx="0"/>
            <a:fontRef idx="minor"/>
          </p:style>
        </p:sp>
        <p:sp>
          <p:nvSpPr>
            <p:cNvPr id="1839" name="CustomShape 195"/>
            <p:cNvSpPr/>
            <p:nvPr/>
          </p:nvSpPr>
          <p:spPr>
            <a:xfrm>
              <a:off x="8333640" y="3984480"/>
              <a:ext cx="72000" cy="84600"/>
            </a:xfrm>
            <a:custGeom>
              <a:avLst/>
              <a:gdLst/>
              <a:ahLst/>
              <a:rect l="l" t="t" r="r" b="b"/>
              <a:pathLst>
                <a:path w="168312" h="197615">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w="0">
              <a:noFill/>
            </a:ln>
          </p:spPr>
          <p:style>
            <a:lnRef idx="0"/>
            <a:fillRef idx="0"/>
            <a:effectRef idx="0"/>
            <a:fontRef idx="minor"/>
          </p:style>
        </p:sp>
        <p:sp>
          <p:nvSpPr>
            <p:cNvPr id="1840" name="CustomShape 196"/>
            <p:cNvSpPr/>
            <p:nvPr/>
          </p:nvSpPr>
          <p:spPr>
            <a:xfrm>
              <a:off x="8215920" y="3954600"/>
              <a:ext cx="57600" cy="61200"/>
            </a:xfrm>
            <a:custGeom>
              <a:avLst/>
              <a:gdLst/>
              <a:ahLst/>
              <a:rect l="l" t="t" r="r" b="b"/>
              <a:pathLst>
                <a:path w="135999" h="142961">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w="0">
              <a:noFill/>
            </a:ln>
          </p:spPr>
          <p:style>
            <a:lnRef idx="0"/>
            <a:fillRef idx="0"/>
            <a:effectRef idx="0"/>
            <a:fontRef idx="minor"/>
          </p:style>
        </p:sp>
        <p:sp>
          <p:nvSpPr>
            <p:cNvPr id="1841" name="CustomShape 197"/>
            <p:cNvSpPr/>
            <p:nvPr/>
          </p:nvSpPr>
          <p:spPr>
            <a:xfrm>
              <a:off x="6948360" y="4018320"/>
              <a:ext cx="522000" cy="324000"/>
            </a:xfrm>
            <a:custGeom>
              <a:avLst/>
              <a:gdLst/>
              <a:ahLst/>
              <a:rect l="l" t="t" r="r" b="b"/>
              <a:pathLst>
                <a:path w="1200895" h="746478">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w="0">
              <a:noFill/>
            </a:ln>
          </p:spPr>
          <p:style>
            <a:lnRef idx="0"/>
            <a:fillRef idx="0"/>
            <a:effectRef idx="0"/>
            <a:fontRef idx="minor"/>
          </p:style>
        </p:sp>
        <p:sp>
          <p:nvSpPr>
            <p:cNvPr id="1842" name="CustomShape 198"/>
            <p:cNvSpPr/>
            <p:nvPr/>
          </p:nvSpPr>
          <p:spPr>
            <a:xfrm>
              <a:off x="6923520" y="3427200"/>
              <a:ext cx="609480" cy="788760"/>
            </a:xfrm>
            <a:custGeom>
              <a:avLst/>
              <a:gdLst/>
              <a:ahLst/>
              <a:rect l="l" t="t" r="r" b="b"/>
              <a:pathLst>
                <a:path w="1401428" h="1812876">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rgbClr val="007bb9"/>
            </a:solidFill>
            <a:ln w="0">
              <a:noFill/>
            </a:ln>
          </p:spPr>
          <p:style>
            <a:lnRef idx="0"/>
            <a:fillRef idx="0"/>
            <a:effectRef idx="0"/>
            <a:fontRef idx="minor"/>
          </p:style>
        </p:sp>
        <p:sp>
          <p:nvSpPr>
            <p:cNvPr id="1843" name="CustomShape 199"/>
            <p:cNvSpPr/>
            <p:nvPr/>
          </p:nvSpPr>
          <p:spPr>
            <a:xfrm>
              <a:off x="6971040" y="3439800"/>
              <a:ext cx="54360" cy="37080"/>
            </a:xfrm>
            <a:custGeom>
              <a:avLst/>
              <a:gdLst/>
              <a:ahLst/>
              <a:rect l="l" t="t" r="r" b="b"/>
              <a:pathLst>
                <a:path w="128396" h="88201">
                  <a:moveTo>
                    <a:pt x="0" y="70295"/>
                  </a:moveTo>
                  <a:lnTo>
                    <a:pt x="128396" y="0"/>
                  </a:lnTo>
                  <a:lnTo>
                    <a:pt x="109198" y="88201"/>
                  </a:lnTo>
                  <a:lnTo>
                    <a:pt x="0" y="70295"/>
                  </a:lnTo>
                  <a:close/>
                </a:path>
              </a:pathLst>
            </a:custGeom>
            <a:solidFill>
              <a:srgbClr val="d33d3d"/>
            </a:solidFill>
            <a:ln w="0">
              <a:noFill/>
            </a:ln>
          </p:spPr>
          <p:style>
            <a:lnRef idx="0"/>
            <a:fillRef idx="0"/>
            <a:effectRef idx="0"/>
            <a:fontRef idx="minor"/>
          </p:style>
        </p:sp>
        <p:sp>
          <p:nvSpPr>
            <p:cNvPr id="1844" name="CustomShape 200"/>
            <p:cNvSpPr/>
            <p:nvPr/>
          </p:nvSpPr>
          <p:spPr>
            <a:xfrm>
              <a:off x="7392600" y="4183200"/>
              <a:ext cx="59760" cy="40320"/>
            </a:xfrm>
            <a:custGeom>
              <a:avLst/>
              <a:gdLst/>
              <a:ahLst/>
              <a:rect l="l" t="t" r="r" b="b"/>
              <a:pathLst>
                <a:path w="140370" h="95440">
                  <a:moveTo>
                    <a:pt x="0" y="95440"/>
                  </a:moveTo>
                  <a:cubicBezTo>
                    <a:pt x="3136" y="94012"/>
                    <a:pt x="140371" y="17050"/>
                    <a:pt x="140371" y="17050"/>
                  </a:cubicBezTo>
                  <a:lnTo>
                    <a:pt x="34309" y="0"/>
                  </a:lnTo>
                  <a:close/>
                </a:path>
              </a:pathLst>
            </a:custGeom>
            <a:solidFill>
              <a:srgbClr val="d33d3d"/>
            </a:solidFill>
            <a:ln w="0">
              <a:noFill/>
            </a:ln>
          </p:spPr>
          <p:style>
            <a:lnRef idx="0"/>
            <a:fillRef idx="0"/>
            <a:effectRef idx="0"/>
            <a:fontRef idx="minor"/>
          </p:style>
        </p:sp>
        <p:sp>
          <p:nvSpPr>
            <p:cNvPr id="1845" name="CustomShape 201"/>
            <p:cNvSpPr/>
            <p:nvPr/>
          </p:nvSpPr>
          <p:spPr>
            <a:xfrm rot="19798200">
              <a:off x="6962040" y="3449160"/>
              <a:ext cx="452160" cy="785880"/>
            </a:xfrm>
            <a:custGeom>
              <a:avLst/>
              <a:gdLst/>
              <a:ahLst/>
              <a:rect l="l" t="t" r="r" b="b"/>
              <a:pathLst>
                <a:path w="1041804" h="1808606">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w="0">
              <a:noFill/>
            </a:ln>
          </p:spPr>
          <p:style>
            <a:lnRef idx="0"/>
            <a:fillRef idx="0"/>
            <a:effectRef idx="0"/>
            <a:fontRef idx="minor"/>
          </p:style>
        </p:sp>
        <p:sp>
          <p:nvSpPr>
            <p:cNvPr id="1846" name="CustomShape 202"/>
            <p:cNvSpPr/>
            <p:nvPr/>
          </p:nvSpPr>
          <p:spPr>
            <a:xfrm>
              <a:off x="6884640" y="3448800"/>
              <a:ext cx="609120" cy="788760"/>
            </a:xfrm>
            <a:custGeom>
              <a:avLst/>
              <a:gdLst/>
              <a:ahLst/>
              <a:rect l="l" t="t" r="r" b="b"/>
              <a:pathLst>
                <a:path w="1401428" h="1812826">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rgbClr val="00b5dd"/>
            </a:solidFill>
            <a:ln w="0">
              <a:noFill/>
            </a:ln>
          </p:spPr>
          <p:style>
            <a:lnRef idx="0"/>
            <a:fillRef idx="0"/>
            <a:effectRef idx="0"/>
            <a:fontRef idx="minor"/>
          </p:style>
        </p:sp>
        <p:sp>
          <p:nvSpPr>
            <p:cNvPr id="1847" name="CustomShape 203"/>
            <p:cNvSpPr/>
            <p:nvPr/>
          </p:nvSpPr>
          <p:spPr>
            <a:xfrm>
              <a:off x="7000920" y="3598560"/>
              <a:ext cx="376920" cy="487800"/>
            </a:xfrm>
            <a:custGeom>
              <a:avLst/>
              <a:gdLst/>
              <a:ahLst/>
              <a:rect l="l" t="t" r="r" b="b"/>
              <a:pathLst>
                <a:path w="868170" h="1123263">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rgbClr val="00b5dd"/>
            </a:solidFill>
            <a:ln w="0">
              <a:noFill/>
            </a:ln>
          </p:spPr>
          <p:style>
            <a:lnRef idx="0"/>
            <a:fillRef idx="0"/>
            <a:effectRef idx="0"/>
            <a:fontRef idx="minor"/>
          </p:style>
        </p:sp>
        <p:sp>
          <p:nvSpPr>
            <p:cNvPr id="1848" name="CustomShape 204"/>
            <p:cNvSpPr/>
            <p:nvPr/>
          </p:nvSpPr>
          <p:spPr>
            <a:xfrm>
              <a:off x="7115040" y="3746520"/>
              <a:ext cx="147960" cy="192240"/>
            </a:xfrm>
            <a:custGeom>
              <a:avLst/>
              <a:gdLst/>
              <a:ahLst/>
              <a:rect l="l" t="t" r="r" b="b"/>
              <a:pathLst>
                <a:path w="343371" h="444102">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rgbClr val="00b5dd"/>
            </a:solidFill>
            <a:ln w="0">
              <a:noFill/>
            </a:ln>
          </p:spPr>
          <p:style>
            <a:lnRef idx="0"/>
            <a:fillRef idx="0"/>
            <a:effectRef idx="0"/>
            <a:fontRef idx="minor"/>
          </p:style>
        </p:sp>
        <p:sp>
          <p:nvSpPr>
            <p:cNvPr id="1849" name="CustomShape 205"/>
            <p:cNvSpPr/>
            <p:nvPr/>
          </p:nvSpPr>
          <p:spPr>
            <a:xfrm>
              <a:off x="6641640" y="4101840"/>
              <a:ext cx="89280" cy="37080"/>
            </a:xfrm>
            <a:custGeom>
              <a:avLst/>
              <a:gdLst/>
              <a:ahLst/>
              <a:rect l="l" t="t" r="r" b="b"/>
              <a:pathLst>
                <a:path w="208703" h="88772">
                  <a:moveTo>
                    <a:pt x="64246" y="87916"/>
                  </a:moveTo>
                  <a:lnTo>
                    <a:pt x="0" y="88773"/>
                  </a:lnTo>
                  <a:lnTo>
                    <a:pt x="208703" y="0"/>
                  </a:lnTo>
                  <a:lnTo>
                    <a:pt x="87720" y="75342"/>
                  </a:lnTo>
                  <a:lnTo>
                    <a:pt x="64246" y="87916"/>
                  </a:lnTo>
                  <a:close/>
                </a:path>
              </a:pathLst>
            </a:custGeom>
            <a:solidFill>
              <a:srgbClr val="2b303f"/>
            </a:solidFill>
            <a:ln w="0">
              <a:noFill/>
            </a:ln>
          </p:spPr>
          <p:style>
            <a:lnRef idx="0"/>
            <a:fillRef idx="0"/>
            <a:effectRef idx="0"/>
            <a:fontRef idx="minor"/>
          </p:style>
        </p:sp>
        <p:sp>
          <p:nvSpPr>
            <p:cNvPr id="1850" name="CustomShape 206"/>
            <p:cNvSpPr/>
            <p:nvPr/>
          </p:nvSpPr>
          <p:spPr>
            <a:xfrm rot="19798200">
              <a:off x="6670080" y="4134240"/>
              <a:ext cx="10440" cy="18720"/>
            </a:xfrm>
            <a:custGeom>
              <a:avLst/>
              <a:gdLst/>
              <a:ahLst/>
              <a:rect l="l" t="t" r="r" b="b"/>
              <a:pathLst>
                <a:path w="26800" h="46481">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w="0">
              <a:noFill/>
            </a:ln>
          </p:spPr>
          <p:style>
            <a:lnRef idx="0"/>
            <a:fillRef idx="0"/>
            <a:effectRef idx="0"/>
            <a:fontRef idx="minor"/>
          </p:style>
        </p:sp>
        <p:sp>
          <p:nvSpPr>
            <p:cNvPr id="1851" name="CustomShape 207"/>
            <p:cNvSpPr/>
            <p:nvPr/>
          </p:nvSpPr>
          <p:spPr>
            <a:xfrm rot="19798200">
              <a:off x="7184520" y="3835800"/>
              <a:ext cx="10080" cy="19440"/>
            </a:xfrm>
            <a:custGeom>
              <a:avLst/>
              <a:gdLst/>
              <a:ahLst/>
              <a:rect l="l" t="t" r="r" b="b"/>
              <a:pathLst>
                <a:path w="26800" h="46481">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w="0">
              <a:noFill/>
            </a:ln>
          </p:spPr>
          <p:style>
            <a:lnRef idx="0"/>
            <a:fillRef idx="0"/>
            <a:effectRef idx="0"/>
            <a:fontRef idx="minor"/>
          </p:style>
        </p:sp>
        <p:sp>
          <p:nvSpPr>
            <p:cNvPr id="1852" name="CustomShape 208"/>
            <p:cNvSpPr/>
            <p:nvPr/>
          </p:nvSpPr>
          <p:spPr>
            <a:xfrm>
              <a:off x="6681600" y="4106160"/>
              <a:ext cx="72000" cy="73080"/>
            </a:xfrm>
            <a:custGeom>
              <a:avLst/>
              <a:gdLst/>
              <a:ahLst/>
              <a:rect l="l" t="t" r="r" b="b"/>
              <a:pathLst>
                <a:path w="167836" h="171354">
                  <a:moveTo>
                    <a:pt x="15301" y="171355"/>
                  </a:moveTo>
                  <a:lnTo>
                    <a:pt x="0" y="107251"/>
                  </a:lnTo>
                  <a:lnTo>
                    <a:pt x="167837" y="0"/>
                  </a:lnTo>
                  <a:lnTo>
                    <a:pt x="160519" y="15145"/>
                  </a:lnTo>
                  <a:lnTo>
                    <a:pt x="15301" y="171355"/>
                  </a:lnTo>
                  <a:close/>
                </a:path>
              </a:pathLst>
            </a:custGeom>
            <a:solidFill>
              <a:srgbClr val="2b303f"/>
            </a:solidFill>
            <a:ln w="0">
              <a:noFill/>
            </a:ln>
          </p:spPr>
          <p:style>
            <a:lnRef idx="0"/>
            <a:fillRef idx="0"/>
            <a:effectRef idx="0"/>
            <a:fontRef idx="minor"/>
          </p:style>
        </p:sp>
        <p:sp>
          <p:nvSpPr>
            <p:cNvPr id="1853" name="CustomShape 209"/>
            <p:cNvSpPr/>
            <p:nvPr/>
          </p:nvSpPr>
          <p:spPr>
            <a:xfrm>
              <a:off x="6671520" y="3837240"/>
              <a:ext cx="523080" cy="314640"/>
            </a:xfrm>
            <a:custGeom>
              <a:avLst/>
              <a:gdLst/>
              <a:ahLst/>
              <a:rect l="l" t="t" r="r" b="b"/>
              <a:pathLst>
                <a:path w="1203749" h="724947">
                  <a:moveTo>
                    <a:pt x="23855" y="724948"/>
                  </a:moveTo>
                  <a:cubicBezTo>
                    <a:pt x="25280" y="723709"/>
                    <a:pt x="1203750" y="40958"/>
                    <a:pt x="1203750" y="40958"/>
                  </a:cubicBezTo>
                  <a:lnTo>
                    <a:pt x="1182081" y="0"/>
                  </a:lnTo>
                  <a:lnTo>
                    <a:pt x="0" y="685800"/>
                  </a:lnTo>
                  <a:close/>
                </a:path>
              </a:pathLst>
            </a:custGeom>
            <a:solidFill>
              <a:srgbClr val="e8a30a"/>
            </a:solidFill>
            <a:ln w="0">
              <a:noFill/>
            </a:ln>
          </p:spPr>
          <p:style>
            <a:lnRef idx="0"/>
            <a:fillRef idx="0"/>
            <a:effectRef idx="0"/>
            <a:fontRef idx="minor"/>
          </p:style>
        </p:sp>
      </p:grpSp>
    </p:spTree>
  </p:cSld>
  <mc:AlternateContent>
    <mc:Choice Requires="p14">
      <p:transition spd="slow" p14:dur="2000"/>
    </mc:Choice>
    <mc:Fallback>
      <p:transition spd="slow"/>
    </mc:Fallback>
  </mc:AlternateContent>
  <p:timing>
    <p:tnLst>
      <p:par>
        <p:cTn id="220" dur="indefinite" restart="never" nodeType="tmRoot">
          <p:childTnLst>
            <p:seq>
              <p:cTn id="221" dur="indefinite" nodeType="mainSeq">
                <p:childTnLst>
                  <p:par>
                    <p:cTn id="222" fill="hold">
                      <p:stCondLst>
                        <p:cond delay="indefinite"/>
                      </p:stCondLst>
                      <p:childTnLst>
                        <p:par>
                          <p:cTn id="223" fill="hold">
                            <p:stCondLst>
                              <p:cond delay="0"/>
                            </p:stCondLst>
                            <p:childTnLst>
                              <p:par>
                                <p:cTn id="224" nodeType="clickEffect" fill="hold" presetClass="entr" presetID="2" presetSubtype="1">
                                  <p:stCondLst>
                                    <p:cond delay="0"/>
                                  </p:stCondLst>
                                  <p:childTnLst>
                                    <p:set>
                                      <p:cBhvr>
                                        <p:cTn id="225" dur="1" fill="hold">
                                          <p:stCondLst>
                                            <p:cond delay="0"/>
                                          </p:stCondLst>
                                        </p:cTn>
                                        <p:tgtEl>
                                          <p:spTgt spid="1645"/>
                                        </p:tgtEl>
                                        <p:attrNameLst>
                                          <p:attrName>style.visibility</p:attrName>
                                        </p:attrNameLst>
                                      </p:cBhvr>
                                      <p:to>
                                        <p:strVal val="visible"/>
                                      </p:to>
                                    </p:set>
                                    <p:anim calcmode="lin" valueType="num">
                                      <p:cBhvr additive="repl">
                                        <p:cTn id="226" dur="500" fill="hold"/>
                                        <p:tgtEl>
                                          <p:spTgt spid="1645"/>
                                        </p:tgtEl>
                                        <p:attrNameLst>
                                          <p:attrName>ppt_x</p:attrName>
                                        </p:attrNameLst>
                                      </p:cBhvr>
                                      <p:tavLst>
                                        <p:tav tm="0">
                                          <p:val>
                                            <p:strVal val="#ppt_x"/>
                                          </p:val>
                                        </p:tav>
                                        <p:tav tm="100000">
                                          <p:val>
                                            <p:strVal val="#ppt_x"/>
                                          </p:val>
                                        </p:tav>
                                      </p:tavLst>
                                    </p:anim>
                                    <p:anim calcmode="lin" valueType="num">
                                      <p:cBhvr additive="repl">
                                        <p:cTn id="227" dur="500" fill="hold"/>
                                        <p:tgtEl>
                                          <p:spTgt spid="1645"/>
                                        </p:tgtEl>
                                        <p:attrNameLst>
                                          <p:attrName>ppt_y</p:attrName>
                                        </p:attrNameLst>
                                      </p:cBhvr>
                                      <p:tavLst>
                                        <p:tav tm="0">
                                          <p:val>
                                            <p:strVal val="0-#ppt_h/2"/>
                                          </p:val>
                                        </p:tav>
                                        <p:tav tm="100000">
                                          <p:val>
                                            <p:strVal val="#ppt_y"/>
                                          </p:val>
                                        </p:tav>
                                      </p:tavLst>
                                    </p:anim>
                                  </p:childTnLst>
                                </p:cTn>
                              </p:par>
                            </p:childTnLst>
                          </p:cTn>
                        </p:par>
                      </p:childTnLst>
                    </p:cTn>
                  </p:par>
                  <p:par>
                    <p:cTn id="228" fill="hold">
                      <p:stCondLst>
                        <p:cond delay="indefinite"/>
                      </p:stCondLst>
                      <p:childTnLst>
                        <p:par>
                          <p:cTn id="229" fill="hold">
                            <p:stCondLst>
                              <p:cond delay="0"/>
                            </p:stCondLst>
                            <p:childTnLst>
                              <p:par>
                                <p:cTn id="230" nodeType="clickEffect" fill="hold" presetClass="entr" presetID="22" presetSubtype="1">
                                  <p:stCondLst>
                                    <p:cond delay="0"/>
                                  </p:stCondLst>
                                  <p:childTnLst>
                                    <p:set>
                                      <p:cBhvr>
                                        <p:cTn id="231" dur="1" fill="hold">
                                          <p:stCondLst>
                                            <p:cond delay="0"/>
                                          </p:stCondLst>
                                        </p:cTn>
                                        <p:tgtEl>
                                          <p:spTgt spid="1646"/>
                                        </p:tgtEl>
                                        <p:attrNameLst>
                                          <p:attrName>style.visibility</p:attrName>
                                        </p:attrNameLst>
                                      </p:cBhvr>
                                      <p:to>
                                        <p:strVal val="visible"/>
                                      </p:to>
                                    </p:set>
                                    <p:animEffect filter="wipe(up)" transition="in">
                                      <p:cBhvr additive="repl">
                                        <p:cTn id="232" dur="500"/>
                                        <p:tgtEl>
                                          <p:spTgt spid="16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4" name="TextShape 1"/>
          <p:cNvSpPr/>
          <p:nvPr/>
        </p:nvSpPr>
        <p:spPr>
          <a:xfrm>
            <a:off x="3096000" y="2218320"/>
            <a:ext cx="3667320" cy="1021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3200" spc="-1" strike="noStrike">
                <a:solidFill>
                  <a:srgbClr val="007bb9"/>
                </a:solidFill>
                <a:latin typeface="Raleway Thin"/>
                <a:ea typeface="Raleway Thin"/>
              </a:rPr>
              <a:t>Thank You...!</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233" dur="indefinite" restart="never" nodeType="tmRoot">
          <p:childTnLst>
            <p:seq>
              <p:cTn id="234" dur="indefinite" nodeType="mainSeq">
                <p:childTnLst>
                  <p:par>
                    <p:cTn id="235" fill="hold">
                      <p:stCondLst>
                        <p:cond delay="indefinite"/>
                      </p:stCondLst>
                      <p:childTnLst>
                        <p:par>
                          <p:cTn id="236" fill="hold">
                            <p:stCondLst>
                              <p:cond delay="0"/>
                            </p:stCondLst>
                            <p:childTnLst>
                              <p:par>
                                <p:cTn id="237" nodeType="clickEffect" fill="hold" presetClass="entr" presetID="53">
                                  <p:stCondLst>
                                    <p:cond delay="0"/>
                                  </p:stCondLst>
                                  <p:childTnLst>
                                    <p:set>
                                      <p:cBhvr>
                                        <p:cTn id="238" dur="1" fill="hold">
                                          <p:stCondLst>
                                            <p:cond delay="0"/>
                                          </p:stCondLst>
                                        </p:cTn>
                                        <p:tgtEl>
                                          <p:spTgt spid="1854">
                                            <p:txEl>
                                              <p:pRg st="0" end="0"/>
                                            </p:txEl>
                                          </p:spTgt>
                                        </p:tgtEl>
                                        <p:attrNameLst>
                                          <p:attrName>style.visibility</p:attrName>
                                        </p:attrNameLst>
                                      </p:cBhvr>
                                      <p:to>
                                        <p:strVal val="visible"/>
                                      </p:to>
                                    </p:set>
                                    <p:anim calcmode="lin" valueType="num">
                                      <p:cBhvr additive="repl">
                                        <p:cTn id="239" dur="500" fill="hold"/>
                                        <p:tgtEl>
                                          <p:spTgt spid="1854">
                                            <p:txEl>
                                              <p:pRg st="0" end="0"/>
                                            </p:txEl>
                                          </p:spTgt>
                                        </p:tgtEl>
                                        <p:attrNameLst>
                                          <p:attrName>ppt_w</p:attrName>
                                        </p:attrNameLst>
                                      </p:cBhvr>
                                      <p:tavLst>
                                        <p:tav tm="0">
                                          <p:val>
                                            <p:strVal val="0"/>
                                          </p:val>
                                        </p:tav>
                                        <p:tav tm="100000">
                                          <p:val>
                                            <p:strVal val="#ppt_w"/>
                                          </p:val>
                                        </p:tav>
                                      </p:tavLst>
                                    </p:anim>
                                    <p:anim calcmode="lin" valueType="num">
                                      <p:cBhvr additive="repl">
                                        <p:cTn id="240" dur="500" fill="hold"/>
                                        <p:tgtEl>
                                          <p:spTgt spid="1854">
                                            <p:txEl>
                                              <p:pRg st="0" end="0"/>
                                            </p:txEl>
                                          </p:spTgt>
                                        </p:tgtEl>
                                        <p:attrNameLst>
                                          <p:attrName>ppt_h</p:attrName>
                                        </p:attrNameLst>
                                      </p:cBhvr>
                                      <p:tavLst>
                                        <p:tav tm="0">
                                          <p:val>
                                            <p:strVal val="0"/>
                                          </p:val>
                                        </p:tav>
                                        <p:tav tm="100000">
                                          <p:val>
                                            <p:strVal val="#ppt_h"/>
                                          </p:val>
                                        </p:tav>
                                      </p:tavLst>
                                    </p:anim>
                                    <p:animEffect filter="fade" transition="in">
                                      <p:cBhvr additive="repl">
                                        <p:cTn id="241" dur="500"/>
                                        <p:tgtEl>
                                          <p:spTgt spid="1854">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5" name="CustomShape 1"/>
          <p:cNvSpPr/>
          <p:nvPr/>
        </p:nvSpPr>
        <p:spPr>
          <a:xfrm>
            <a:off x="685800" y="1202400"/>
            <a:ext cx="4341960" cy="8308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7200" spc="-1" strike="noStrike">
                <a:solidFill>
                  <a:srgbClr val="007bb9"/>
                </a:solidFill>
                <a:latin typeface="Raleway Thin"/>
                <a:ea typeface="Raleway Thin"/>
              </a:rPr>
              <a:t>HELLO!</a:t>
            </a:r>
            <a:endParaRPr b="0" lang="en-IN" sz="7200" spc="-1" strike="noStrike">
              <a:latin typeface="Arial"/>
            </a:endParaRPr>
          </a:p>
        </p:txBody>
      </p:sp>
      <p:sp>
        <p:nvSpPr>
          <p:cNvPr id="1856" name="CustomShape 2"/>
          <p:cNvSpPr/>
          <p:nvPr/>
        </p:nvSpPr>
        <p:spPr>
          <a:xfrm>
            <a:off x="685800" y="2021040"/>
            <a:ext cx="4341960" cy="1918080"/>
          </a:xfrm>
          <a:prstGeom prst="rect">
            <a:avLst/>
          </a:prstGeom>
          <a:noFill/>
          <a:ln w="0">
            <a:noFill/>
          </a:ln>
        </p:spPr>
        <p:style>
          <a:lnRef idx="0"/>
          <a:fillRef idx="0"/>
          <a:effectRef idx="0"/>
          <a:fontRef idx="minor"/>
        </p:style>
        <p:txBody>
          <a:bodyPr lIns="0" rIns="0" tIns="0" bIns="0" anchor="t">
            <a:noAutofit/>
          </a:bodyPr>
          <a:p>
            <a:pPr>
              <a:lnSpc>
                <a:spcPct val="110000"/>
              </a:lnSpc>
              <a:spcBef>
                <a:spcPts val="601"/>
              </a:spcBef>
              <a:buNone/>
            </a:pPr>
            <a:r>
              <a:rPr b="1" lang="en-IN" sz="3600" spc="-1" strike="noStrike">
                <a:solidFill>
                  <a:srgbClr val="00b5dd"/>
                </a:solidFill>
                <a:latin typeface="Barlow"/>
                <a:ea typeface="Barlow"/>
              </a:rPr>
              <a:t>I am Jayden Smith</a:t>
            </a:r>
            <a:endParaRPr b="0" lang="en-IN" sz="3600" spc="-1" strike="noStrike">
              <a:latin typeface="Arial"/>
            </a:endParaRPr>
          </a:p>
          <a:p>
            <a:pPr>
              <a:lnSpc>
                <a:spcPct val="110000"/>
              </a:lnSpc>
              <a:spcBef>
                <a:spcPts val="601"/>
              </a:spcBef>
              <a:buNone/>
            </a:pPr>
            <a:r>
              <a:rPr b="0" lang="en-IN" sz="2000" spc="-1" strike="noStrike">
                <a:solidFill>
                  <a:srgbClr val="3a3f50"/>
                </a:solidFill>
                <a:latin typeface="Barlow Light"/>
                <a:ea typeface="Barlow Light"/>
              </a:rPr>
              <a:t>I am here because I love to give presentations. </a:t>
            </a:r>
            <a:endParaRPr b="0" lang="en-IN" sz="2000" spc="-1" strike="noStrike">
              <a:latin typeface="Arial"/>
            </a:endParaRPr>
          </a:p>
          <a:p>
            <a:pPr>
              <a:lnSpc>
                <a:spcPct val="110000"/>
              </a:lnSpc>
              <a:spcBef>
                <a:spcPts val="601"/>
              </a:spcBef>
              <a:buNone/>
            </a:pPr>
            <a:r>
              <a:rPr b="0" lang="en-IN" sz="2000" spc="-1" strike="noStrike">
                <a:solidFill>
                  <a:srgbClr val="3a3f50"/>
                </a:solidFill>
                <a:latin typeface="Barlow Light"/>
                <a:ea typeface="Barlow Light"/>
              </a:rPr>
              <a:t>You can find me at @username</a:t>
            </a:r>
            <a:endParaRPr b="0" lang="en-IN" sz="2000" spc="-1" strike="noStrike">
              <a:latin typeface="Arial"/>
            </a:endParaRPr>
          </a:p>
        </p:txBody>
      </p:sp>
      <p:sp>
        <p:nvSpPr>
          <p:cNvPr id="1857" name="CustomShape 3"/>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22084035-B108-4E02-A8EE-B171C5955487}" type="slidenum">
              <a:rPr b="0" lang="en-IN" sz="1200" spc="-1" strike="noStrike">
                <a:solidFill>
                  <a:srgbClr val="ffffff"/>
                </a:solidFill>
                <a:latin typeface="Barlow Light"/>
                <a:ea typeface="Barlow Light"/>
              </a:rPr>
              <a:t>&lt;number&gt;</a:t>
            </a:fld>
            <a:endParaRPr b="0" lang="en-IN" sz="1200" spc="-1" strike="noStrike">
              <a:latin typeface="Arial"/>
            </a:endParaRPr>
          </a:p>
        </p:txBody>
      </p:sp>
      <p:sp>
        <p:nvSpPr>
          <p:cNvPr id="1858" name="CustomShape 4"/>
          <p:cNvSpPr/>
          <p:nvPr/>
        </p:nvSpPr>
        <p:spPr>
          <a:xfrm>
            <a:off x="5187600" y="1173600"/>
            <a:ext cx="2794680" cy="2794680"/>
          </a:xfrm>
          <a:prstGeom prst="ellipse">
            <a:avLst/>
          </a:prstGeom>
          <a:blipFill rotWithShape="0">
            <a:blip r:embed="rId1"/>
            <a:srcRect/>
            <a:stretch/>
          </a:blipFill>
          <a:ln w="0">
            <a:noFill/>
          </a:ln>
        </p:spPr>
        <p:style>
          <a:lnRef idx="0"/>
          <a:fillRef idx="0"/>
          <a:effectRef idx="0"/>
          <a:fontRef idx="minor"/>
        </p:style>
      </p:sp>
      <p:grpSp>
        <p:nvGrpSpPr>
          <p:cNvPr id="1859" name="Group 5"/>
          <p:cNvGrpSpPr/>
          <p:nvPr/>
        </p:nvGrpSpPr>
        <p:grpSpPr>
          <a:xfrm>
            <a:off x="7479360" y="1963080"/>
            <a:ext cx="884160" cy="2671920"/>
            <a:chOff x="7479360" y="1963080"/>
            <a:chExt cx="884160" cy="2671920"/>
          </a:xfrm>
        </p:grpSpPr>
        <p:sp>
          <p:nvSpPr>
            <p:cNvPr id="1860" name="CustomShape 6"/>
            <p:cNvSpPr/>
            <p:nvPr/>
          </p:nvSpPr>
          <p:spPr>
            <a:xfrm>
              <a:off x="7479360" y="4125240"/>
              <a:ext cx="884160" cy="509760"/>
            </a:xfrm>
            <a:custGeom>
              <a:avLst/>
              <a:gdLst/>
              <a:ahLst/>
              <a:rect l="l" t="t" r="r" b="b"/>
              <a:pathLst>
                <a:path w="432244" h="249555">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w="0">
              <a:noFill/>
            </a:ln>
          </p:spPr>
          <p:style>
            <a:lnRef idx="0"/>
            <a:fillRef idx="0"/>
            <a:effectRef idx="0"/>
            <a:fontRef idx="minor"/>
          </p:style>
        </p:sp>
        <p:sp>
          <p:nvSpPr>
            <p:cNvPr id="1861" name="CustomShape 7"/>
            <p:cNvSpPr/>
            <p:nvPr/>
          </p:nvSpPr>
          <p:spPr>
            <a:xfrm>
              <a:off x="7744680" y="1969200"/>
              <a:ext cx="444240" cy="651240"/>
            </a:xfrm>
            <a:custGeom>
              <a:avLst/>
              <a:gdLst/>
              <a:ahLst/>
              <a:rect l="l" t="t" r="r" b="b"/>
              <a:pathLst>
                <a:path w="217597" h="31865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000000"/>
            </a:solidFill>
            <a:ln w="0">
              <a:noFill/>
            </a:ln>
          </p:spPr>
          <p:style>
            <a:lnRef idx="0"/>
            <a:fillRef idx="0"/>
            <a:effectRef idx="0"/>
            <a:fontRef idx="minor"/>
          </p:style>
        </p:sp>
        <p:sp>
          <p:nvSpPr>
            <p:cNvPr id="1862" name="CustomShape 8"/>
            <p:cNvSpPr/>
            <p:nvPr/>
          </p:nvSpPr>
          <p:spPr>
            <a:xfrm>
              <a:off x="7731720" y="2438640"/>
              <a:ext cx="81360" cy="480960"/>
            </a:xfrm>
            <a:custGeom>
              <a:avLst/>
              <a:gdLst/>
              <a:ahLst/>
              <a:rect l="l" t="t" r="r" b="b"/>
              <a:pathLst>
                <a:path w="40647" h="23545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9c6448"/>
            </a:solidFill>
            <a:ln w="0">
              <a:noFill/>
            </a:ln>
          </p:spPr>
          <p:style>
            <a:lnRef idx="0"/>
            <a:fillRef idx="0"/>
            <a:effectRef idx="0"/>
            <a:fontRef idx="minor"/>
          </p:style>
        </p:sp>
        <p:sp>
          <p:nvSpPr>
            <p:cNvPr id="1863" name="CustomShape 9"/>
            <p:cNvSpPr/>
            <p:nvPr/>
          </p:nvSpPr>
          <p:spPr>
            <a:xfrm>
              <a:off x="7779240" y="1963080"/>
              <a:ext cx="211320" cy="261360"/>
            </a:xfrm>
            <a:custGeom>
              <a:avLst/>
              <a:gdLst/>
              <a:ahLst/>
              <a:rect l="l" t="t" r="r" b="b"/>
              <a:pathLst>
                <a:path w="103921" h="128329">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000000"/>
            </a:solidFill>
            <a:ln w="0">
              <a:noFill/>
            </a:ln>
          </p:spPr>
          <p:style>
            <a:lnRef idx="0"/>
            <a:fillRef idx="0"/>
            <a:effectRef idx="0"/>
            <a:fontRef idx="minor"/>
          </p:style>
        </p:sp>
        <p:sp>
          <p:nvSpPr>
            <p:cNvPr id="1864" name="CustomShape 10"/>
            <p:cNvSpPr/>
            <p:nvPr/>
          </p:nvSpPr>
          <p:spPr>
            <a:xfrm>
              <a:off x="7821000" y="2250360"/>
              <a:ext cx="261720" cy="293040"/>
            </a:xfrm>
            <a:custGeom>
              <a:avLst/>
              <a:gdLst/>
              <a:ahLst/>
              <a:rect l="l" t="t" r="r" b="b"/>
              <a:pathLst>
                <a:path w="128622" h="14386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9c6448"/>
            </a:solidFill>
            <a:ln w="0">
              <a:noFill/>
            </a:ln>
          </p:spPr>
          <p:style>
            <a:lnRef idx="0"/>
            <a:fillRef idx="0"/>
            <a:effectRef idx="0"/>
            <a:fontRef idx="minor"/>
          </p:style>
        </p:sp>
        <p:sp>
          <p:nvSpPr>
            <p:cNvPr id="1865" name="CustomShape 11"/>
            <p:cNvSpPr/>
            <p:nvPr/>
          </p:nvSpPr>
          <p:spPr>
            <a:xfrm>
              <a:off x="7744320" y="2345040"/>
              <a:ext cx="382320" cy="439200"/>
            </a:xfrm>
            <a:custGeom>
              <a:avLst/>
              <a:gdLst/>
              <a:ahLst/>
              <a:rect l="l" t="t" r="r" b="b"/>
              <a:pathLst>
                <a:path w="187397" h="215209">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w="0">
              <a:noFill/>
            </a:ln>
          </p:spPr>
          <p:style>
            <a:lnRef idx="0"/>
            <a:fillRef idx="0"/>
            <a:effectRef idx="0"/>
            <a:fontRef idx="minor"/>
          </p:style>
        </p:sp>
        <p:sp>
          <p:nvSpPr>
            <p:cNvPr id="1866" name="CustomShape 12"/>
            <p:cNvSpPr/>
            <p:nvPr/>
          </p:nvSpPr>
          <p:spPr>
            <a:xfrm>
              <a:off x="7812720" y="1984320"/>
              <a:ext cx="282240" cy="347400"/>
            </a:xfrm>
            <a:custGeom>
              <a:avLst/>
              <a:gdLst/>
              <a:ahLst/>
              <a:rect l="l" t="t" r="r" b="b"/>
              <a:pathLst>
                <a:path w="138529" h="170431">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9c6448"/>
            </a:solidFill>
            <a:ln w="0">
              <a:noFill/>
            </a:ln>
          </p:spPr>
          <p:style>
            <a:lnRef idx="0"/>
            <a:fillRef idx="0"/>
            <a:effectRef idx="0"/>
            <a:fontRef idx="minor"/>
          </p:style>
        </p:sp>
        <p:sp>
          <p:nvSpPr>
            <p:cNvPr id="1867" name="CustomShape 13"/>
            <p:cNvSpPr/>
            <p:nvPr/>
          </p:nvSpPr>
          <p:spPr>
            <a:xfrm>
              <a:off x="7824240" y="1982160"/>
              <a:ext cx="281880" cy="266400"/>
            </a:xfrm>
            <a:custGeom>
              <a:avLst/>
              <a:gdLst/>
              <a:ahLst/>
              <a:rect l="l" t="t" r="r" b="b"/>
              <a:pathLst>
                <a:path w="138474" h="130867">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000000"/>
            </a:solidFill>
            <a:ln w="0">
              <a:noFill/>
            </a:ln>
          </p:spPr>
          <p:style>
            <a:lnRef idx="0"/>
            <a:fillRef idx="0"/>
            <a:effectRef idx="0"/>
            <a:fontRef idx="minor"/>
          </p:style>
        </p:sp>
        <p:sp>
          <p:nvSpPr>
            <p:cNvPr id="1868" name="CustomShape 14"/>
            <p:cNvSpPr/>
            <p:nvPr/>
          </p:nvSpPr>
          <p:spPr>
            <a:xfrm>
              <a:off x="8043480" y="2404800"/>
              <a:ext cx="189000" cy="628920"/>
            </a:xfrm>
            <a:custGeom>
              <a:avLst/>
              <a:gdLst/>
              <a:ahLst/>
              <a:rect l="l" t="t" r="r" b="b"/>
              <a:pathLst>
                <a:path w="93089" h="30777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9c6448"/>
            </a:solidFill>
            <a:ln w="0">
              <a:noFill/>
            </a:ln>
          </p:spPr>
          <p:style>
            <a:lnRef idx="0"/>
            <a:fillRef idx="0"/>
            <a:effectRef idx="0"/>
            <a:fontRef idx="minor"/>
          </p:style>
        </p:sp>
        <p:sp>
          <p:nvSpPr>
            <p:cNvPr id="1869" name="CustomShape 15"/>
            <p:cNvSpPr/>
            <p:nvPr/>
          </p:nvSpPr>
          <p:spPr>
            <a:xfrm>
              <a:off x="7871040" y="4295880"/>
              <a:ext cx="221040" cy="168480"/>
            </a:xfrm>
            <a:custGeom>
              <a:avLst/>
              <a:gdLst/>
              <a:ahLst/>
              <a:rect l="l" t="t" r="r" b="b"/>
              <a:pathLst>
                <a:path w="108744" h="83141">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w="0">
              <a:noFill/>
            </a:ln>
          </p:spPr>
          <p:style>
            <a:lnRef idx="0"/>
            <a:fillRef idx="0"/>
            <a:effectRef idx="0"/>
            <a:fontRef idx="minor"/>
          </p:style>
        </p:sp>
        <p:sp>
          <p:nvSpPr>
            <p:cNvPr id="1870" name="CustomShape 16"/>
            <p:cNvSpPr/>
            <p:nvPr/>
          </p:nvSpPr>
          <p:spPr>
            <a:xfrm>
              <a:off x="7872120" y="4349880"/>
              <a:ext cx="219960" cy="113400"/>
            </a:xfrm>
            <a:custGeom>
              <a:avLst/>
              <a:gdLst/>
              <a:ahLst/>
              <a:rect l="l" t="t" r="r" b="b"/>
              <a:pathLst>
                <a:path w="108204" h="56238">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w="0">
              <a:noFill/>
            </a:ln>
          </p:spPr>
          <p:style>
            <a:lnRef idx="0"/>
            <a:fillRef idx="0"/>
            <a:effectRef idx="0"/>
            <a:fontRef idx="minor"/>
          </p:style>
        </p:sp>
        <p:sp>
          <p:nvSpPr>
            <p:cNvPr id="1871" name="CustomShape 17"/>
            <p:cNvSpPr/>
            <p:nvPr/>
          </p:nvSpPr>
          <p:spPr>
            <a:xfrm>
              <a:off x="7701480" y="4258080"/>
              <a:ext cx="202680" cy="156600"/>
            </a:xfrm>
            <a:custGeom>
              <a:avLst/>
              <a:gdLst/>
              <a:ahLst/>
              <a:rect l="l" t="t" r="r" b="b"/>
              <a:pathLst>
                <a:path w="99827" h="77341">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w="0">
              <a:noFill/>
            </a:ln>
          </p:spPr>
          <p:style>
            <a:lnRef idx="0"/>
            <a:fillRef idx="0"/>
            <a:effectRef idx="0"/>
            <a:fontRef idx="minor"/>
          </p:style>
        </p:sp>
        <p:sp>
          <p:nvSpPr>
            <p:cNvPr id="1872" name="CustomShape 18"/>
            <p:cNvSpPr/>
            <p:nvPr/>
          </p:nvSpPr>
          <p:spPr>
            <a:xfrm>
              <a:off x="7701480" y="4310280"/>
              <a:ext cx="202320" cy="104400"/>
            </a:xfrm>
            <a:custGeom>
              <a:avLst/>
              <a:gdLst/>
              <a:ahLst/>
              <a:rect l="l" t="t" r="r" b="b"/>
              <a:pathLst>
                <a:path w="99536" h="51729">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w="0">
              <a:noFill/>
            </a:ln>
          </p:spPr>
          <p:style>
            <a:lnRef idx="0"/>
            <a:fillRef idx="0"/>
            <a:effectRef idx="0"/>
            <a:fontRef idx="minor"/>
          </p:style>
        </p:sp>
        <p:sp>
          <p:nvSpPr>
            <p:cNvPr id="1873" name="CustomShape 19"/>
            <p:cNvSpPr/>
            <p:nvPr/>
          </p:nvSpPr>
          <p:spPr>
            <a:xfrm>
              <a:off x="7734600" y="2786760"/>
              <a:ext cx="434880" cy="1524240"/>
            </a:xfrm>
            <a:custGeom>
              <a:avLst/>
              <a:gdLst/>
              <a:ahLst/>
              <a:rect l="l" t="t" r="r" b="b"/>
              <a:pathLst>
                <a:path w="213068" h="74445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9c6448"/>
            </a:solidFill>
            <a:ln w="0">
              <a:noFill/>
            </a:ln>
          </p:spPr>
          <p:style>
            <a:lnRef idx="0"/>
            <a:fillRef idx="0"/>
            <a:effectRef idx="0"/>
            <a:fontRef idx="minor"/>
          </p:style>
        </p:sp>
        <p:sp>
          <p:nvSpPr>
            <p:cNvPr id="1874" name="CustomShape 20"/>
            <p:cNvSpPr/>
            <p:nvPr/>
          </p:nvSpPr>
          <p:spPr>
            <a:xfrm>
              <a:off x="7716240" y="2751120"/>
              <a:ext cx="463320" cy="1013040"/>
            </a:xfrm>
            <a:custGeom>
              <a:avLst/>
              <a:gdLst/>
              <a:ahLst/>
              <a:rect l="l" t="t" r="r" b="b"/>
              <a:pathLst>
                <a:path w="226922" h="495109">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gradFill rotWithShape="0">
              <a:gsLst>
                <a:gs pos="0">
                  <a:srgbClr val="00b5dd"/>
                </a:gs>
                <a:gs pos="100000">
                  <a:srgbClr val="007bb9"/>
                </a:gs>
              </a:gsLst>
              <a:lin ang="16194000"/>
            </a:gradFill>
            <a:ln w="0">
              <a:noFill/>
            </a:ln>
          </p:spPr>
          <p:style>
            <a:lnRef idx="0"/>
            <a:fillRef idx="0"/>
            <a:effectRef idx="0"/>
            <a:fontRef idx="minor"/>
          </p:style>
        </p:sp>
        <p:sp>
          <p:nvSpPr>
            <p:cNvPr id="1875" name="CustomShape 21"/>
            <p:cNvSpPr/>
            <p:nvPr/>
          </p:nvSpPr>
          <p:spPr>
            <a:xfrm>
              <a:off x="8035200" y="2397960"/>
              <a:ext cx="154440" cy="192960"/>
            </a:xfrm>
            <a:custGeom>
              <a:avLst/>
              <a:gdLst/>
              <a:ahLst/>
              <a:rect l="l" t="t" r="r" b="b"/>
              <a:pathLst>
                <a:path w="76263" h="95029">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w="0">
              <a:noFill/>
            </a:ln>
          </p:spPr>
          <p:style>
            <a:lnRef idx="0"/>
            <a:fillRef idx="0"/>
            <a:effectRef idx="0"/>
            <a:fontRef idx="minor"/>
          </p:style>
        </p:sp>
        <p:sp>
          <p:nvSpPr>
            <p:cNvPr id="1876" name="CustomShape 22"/>
            <p:cNvSpPr/>
            <p:nvPr/>
          </p:nvSpPr>
          <p:spPr>
            <a:xfrm>
              <a:off x="7732800" y="2345400"/>
              <a:ext cx="128520" cy="135000"/>
            </a:xfrm>
            <a:custGeom>
              <a:avLst/>
              <a:gdLst/>
              <a:ahLst/>
              <a:rect l="l" t="t" r="r" b="b"/>
              <a:pathLst>
                <a:path w="63531" h="66745">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7" name="CustomShape 1"/>
          <p:cNvSpPr/>
          <p:nvPr/>
        </p:nvSpPr>
        <p:spPr>
          <a:xfrm>
            <a:off x="1085760" y="2031120"/>
            <a:ext cx="4674960" cy="1158120"/>
          </a:xfrm>
          <a:prstGeom prst="rect">
            <a:avLst/>
          </a:prstGeom>
          <a:noFill/>
          <a:ln w="0">
            <a:noFill/>
          </a:ln>
        </p:spPr>
        <p:style>
          <a:lnRef idx="0"/>
          <a:fillRef idx="0"/>
          <a:effectRef idx="0"/>
          <a:fontRef idx="minor"/>
        </p:style>
        <p:txBody>
          <a:bodyPr lIns="0" rIns="0" tIns="0" bIns="0" anchor="b">
            <a:noAutofit/>
          </a:bodyPr>
          <a:p>
            <a:pPr>
              <a:lnSpc>
                <a:spcPct val="80000"/>
              </a:lnSpc>
              <a:buNone/>
            </a:pPr>
            <a:r>
              <a:rPr b="0" lang="en-IN" sz="4800" spc="-1" strike="noStrike">
                <a:solidFill>
                  <a:srgbClr val="007bb9"/>
                </a:solidFill>
                <a:latin typeface="Raleway Thin"/>
                <a:ea typeface="Raleway Thin"/>
              </a:rPr>
              <a:t>Transition headline</a:t>
            </a:r>
            <a:endParaRPr b="0" lang="en-IN" sz="4800" spc="-1" strike="noStrike">
              <a:latin typeface="Arial"/>
            </a:endParaRPr>
          </a:p>
        </p:txBody>
      </p:sp>
      <p:sp>
        <p:nvSpPr>
          <p:cNvPr id="1878" name="CustomShape 2"/>
          <p:cNvSpPr/>
          <p:nvPr/>
        </p:nvSpPr>
        <p:spPr>
          <a:xfrm>
            <a:off x="1085760" y="3287880"/>
            <a:ext cx="4674960" cy="381960"/>
          </a:xfrm>
          <a:prstGeom prst="rect">
            <a:avLst/>
          </a:prstGeom>
          <a:noFill/>
          <a:ln w="0">
            <a:noFill/>
          </a:ln>
        </p:spPr>
        <p:style>
          <a:lnRef idx="0"/>
          <a:fillRef idx="0"/>
          <a:effectRef idx="0"/>
          <a:fontRef idx="minor"/>
        </p:style>
        <p:txBody>
          <a:bodyPr lIns="0" rIns="0" tIns="0" bIns="0" anchor="t">
            <a:noAutofit/>
          </a:bodyPr>
          <a:p>
            <a:pPr>
              <a:lnSpc>
                <a:spcPct val="110000"/>
              </a:lnSpc>
              <a:buNone/>
            </a:pPr>
            <a:r>
              <a:rPr b="0" lang="en-IN" sz="2000" spc="-1" strike="noStrike">
                <a:solidFill>
                  <a:srgbClr val="757b89"/>
                </a:solidFill>
                <a:latin typeface="Barlow Light"/>
                <a:ea typeface="Barlow Light"/>
              </a:rPr>
              <a:t>Let’s start with the first set of slides</a:t>
            </a:r>
            <a:endParaRPr b="0" lang="en-IN" sz="2000" spc="-1" strike="noStrike">
              <a:latin typeface="Arial"/>
            </a:endParaRPr>
          </a:p>
        </p:txBody>
      </p:sp>
      <p:sp>
        <p:nvSpPr>
          <p:cNvPr id="1879" name="CustomShape 3"/>
          <p:cNvSpPr/>
          <p:nvPr/>
        </p:nvSpPr>
        <p:spPr>
          <a:xfrm>
            <a:off x="0" y="1866960"/>
            <a:ext cx="607680" cy="141912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pPr>
            <a:r>
              <a:rPr b="1" lang="en-IN" sz="3600" spc="-1" strike="noStrike">
                <a:solidFill>
                  <a:srgbClr val="ffffff"/>
                </a:solidFill>
                <a:latin typeface="Barlow"/>
                <a:ea typeface="Barlow"/>
              </a:rPr>
              <a:t>1</a:t>
            </a:r>
            <a:endParaRPr b="0" lang="en-IN" sz="3600" spc="-1" strike="noStrike">
              <a:latin typeface="Arial"/>
            </a:endParaRPr>
          </a:p>
        </p:txBody>
      </p:sp>
      <p:grpSp>
        <p:nvGrpSpPr>
          <p:cNvPr id="1880" name="Group 4"/>
          <p:cNvGrpSpPr/>
          <p:nvPr/>
        </p:nvGrpSpPr>
        <p:grpSpPr>
          <a:xfrm>
            <a:off x="5434920" y="912600"/>
            <a:ext cx="3237840" cy="3316680"/>
            <a:chOff x="5434920" y="912600"/>
            <a:chExt cx="3237840" cy="3316680"/>
          </a:xfrm>
        </p:grpSpPr>
        <p:sp>
          <p:nvSpPr>
            <p:cNvPr id="1881" name="CustomShape 5"/>
            <p:cNvSpPr/>
            <p:nvPr/>
          </p:nvSpPr>
          <p:spPr>
            <a:xfrm>
              <a:off x="5434920" y="2774160"/>
              <a:ext cx="950760" cy="549360"/>
            </a:xfrm>
            <a:custGeom>
              <a:avLst/>
              <a:gdLst/>
              <a:ahLst/>
              <a:rect l="l" t="t" r="r" b="b"/>
              <a:pathLst>
                <a:path w="1367464" h="791146">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5000"/>
              </a:srgbClr>
            </a:solidFill>
            <a:ln w="0">
              <a:noFill/>
            </a:ln>
          </p:spPr>
          <p:style>
            <a:lnRef idx="0"/>
            <a:fillRef idx="0"/>
            <a:effectRef idx="0"/>
            <a:fontRef idx="minor"/>
          </p:style>
        </p:sp>
        <p:sp>
          <p:nvSpPr>
            <p:cNvPr id="1882" name="CustomShape 6"/>
            <p:cNvSpPr/>
            <p:nvPr/>
          </p:nvSpPr>
          <p:spPr>
            <a:xfrm>
              <a:off x="5640120" y="2866680"/>
              <a:ext cx="529560" cy="305640"/>
            </a:xfrm>
            <a:custGeom>
              <a:avLst/>
              <a:gdLst/>
              <a:ahLst/>
              <a:rect l="l" t="t" r="r" b="b"/>
              <a:pathLst>
                <a:path w="762723" h="441198">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50000"/>
              </a:srgbClr>
            </a:solidFill>
            <a:ln w="0">
              <a:noFill/>
            </a:ln>
          </p:spPr>
          <p:style>
            <a:lnRef idx="0"/>
            <a:fillRef idx="0"/>
            <a:effectRef idx="0"/>
            <a:fontRef idx="minor"/>
          </p:style>
        </p:sp>
        <p:sp>
          <p:nvSpPr>
            <p:cNvPr id="1883" name="CustomShape 7"/>
            <p:cNvSpPr/>
            <p:nvPr/>
          </p:nvSpPr>
          <p:spPr>
            <a:xfrm>
              <a:off x="5827680" y="2921760"/>
              <a:ext cx="149760" cy="86040"/>
            </a:xfrm>
            <a:custGeom>
              <a:avLst/>
              <a:gdLst/>
              <a:ahLst/>
              <a:rect l="l" t="t" r="r" b="b"/>
              <a:pathLst>
                <a:path w="217486" h="12592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w="0">
              <a:noFill/>
            </a:ln>
          </p:spPr>
          <p:style>
            <a:lnRef idx="0"/>
            <a:fillRef idx="0"/>
            <a:effectRef idx="0"/>
            <a:fontRef idx="minor"/>
          </p:style>
        </p:sp>
        <p:sp>
          <p:nvSpPr>
            <p:cNvPr id="1884" name="CustomShape 8"/>
            <p:cNvSpPr/>
            <p:nvPr/>
          </p:nvSpPr>
          <p:spPr>
            <a:xfrm>
              <a:off x="5833080" y="2383920"/>
              <a:ext cx="144000" cy="572040"/>
            </a:xfrm>
            <a:custGeom>
              <a:avLst/>
              <a:gdLst/>
              <a:ahLst/>
              <a:rect l="l" t="t" r="r" b="b"/>
              <a:pathLst>
                <a:path w="209121" h="823531">
                  <a:moveTo>
                    <a:pt x="0" y="0"/>
                  </a:moveTo>
                  <a:lnTo>
                    <a:pt x="209121" y="0"/>
                  </a:lnTo>
                  <a:lnTo>
                    <a:pt x="209121" y="823532"/>
                  </a:lnTo>
                  <a:lnTo>
                    <a:pt x="0" y="823532"/>
                  </a:lnTo>
                  <a:close/>
                </a:path>
              </a:pathLst>
            </a:custGeom>
            <a:solidFill>
              <a:srgbClr val="edeff9"/>
            </a:solidFill>
            <a:ln w="0">
              <a:noFill/>
            </a:ln>
          </p:spPr>
          <p:style>
            <a:lnRef idx="0"/>
            <a:fillRef idx="0"/>
            <a:effectRef idx="0"/>
            <a:fontRef idx="minor"/>
          </p:style>
        </p:sp>
        <p:sp>
          <p:nvSpPr>
            <p:cNvPr id="1885" name="CustomShape 9"/>
            <p:cNvSpPr/>
            <p:nvPr/>
          </p:nvSpPr>
          <p:spPr>
            <a:xfrm>
              <a:off x="5826240" y="2302560"/>
              <a:ext cx="172440" cy="402840"/>
            </a:xfrm>
            <a:custGeom>
              <a:avLst/>
              <a:gdLst/>
              <a:ahLst/>
              <a:rect l="l" t="t" r="r" b="b"/>
              <a:pathLst>
                <a:path w="249895" h="580777">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w="0">
              <a:noFill/>
            </a:ln>
          </p:spPr>
          <p:style>
            <a:lnRef idx="0"/>
            <a:fillRef idx="0"/>
            <a:effectRef idx="0"/>
            <a:fontRef idx="minor"/>
          </p:style>
        </p:sp>
        <p:sp>
          <p:nvSpPr>
            <p:cNvPr id="1886" name="CustomShape 10"/>
            <p:cNvSpPr/>
            <p:nvPr/>
          </p:nvSpPr>
          <p:spPr>
            <a:xfrm>
              <a:off x="5506920" y="1933200"/>
              <a:ext cx="275400" cy="434160"/>
            </a:xfrm>
            <a:custGeom>
              <a:avLst/>
              <a:gdLst/>
              <a:ahLst/>
              <a:rect l="l" t="t" r="r" b="b"/>
              <a:pathLst>
                <a:path w="397711" h="625506">
                  <a:moveTo>
                    <a:pt x="311306" y="0"/>
                  </a:moveTo>
                  <a:lnTo>
                    <a:pt x="33079" y="271272"/>
                  </a:lnTo>
                  <a:lnTo>
                    <a:pt x="0" y="625507"/>
                  </a:lnTo>
                  <a:lnTo>
                    <a:pt x="336495" y="456438"/>
                  </a:lnTo>
                  <a:lnTo>
                    <a:pt x="397711" y="24384"/>
                  </a:lnTo>
                  <a:lnTo>
                    <a:pt x="311306" y="0"/>
                  </a:lnTo>
                  <a:close/>
                </a:path>
              </a:pathLst>
            </a:custGeom>
            <a:solidFill>
              <a:srgbClr val="00b5dd"/>
            </a:solidFill>
            <a:ln w="0">
              <a:noFill/>
            </a:ln>
          </p:spPr>
          <p:style>
            <a:lnRef idx="0"/>
            <a:fillRef idx="0"/>
            <a:effectRef idx="0"/>
            <a:fontRef idx="minor"/>
          </p:style>
        </p:sp>
        <p:sp>
          <p:nvSpPr>
            <p:cNvPr id="1887" name="CustomShape 11"/>
            <p:cNvSpPr/>
            <p:nvPr/>
          </p:nvSpPr>
          <p:spPr>
            <a:xfrm>
              <a:off x="6043680" y="1933200"/>
              <a:ext cx="275400" cy="434160"/>
            </a:xfrm>
            <a:custGeom>
              <a:avLst/>
              <a:gdLst/>
              <a:ahLst/>
              <a:rect l="l" t="t" r="r" b="b"/>
              <a:pathLst>
                <a:path w="397710" h="625506">
                  <a:moveTo>
                    <a:pt x="86405" y="0"/>
                  </a:moveTo>
                  <a:lnTo>
                    <a:pt x="364537" y="271272"/>
                  </a:lnTo>
                  <a:lnTo>
                    <a:pt x="397711" y="625507"/>
                  </a:lnTo>
                  <a:lnTo>
                    <a:pt x="59980" y="444722"/>
                  </a:lnTo>
                  <a:lnTo>
                    <a:pt x="0" y="24384"/>
                  </a:lnTo>
                  <a:lnTo>
                    <a:pt x="86405" y="0"/>
                  </a:lnTo>
                  <a:close/>
                </a:path>
              </a:pathLst>
            </a:custGeom>
            <a:solidFill>
              <a:srgbClr val="00b5dd"/>
            </a:solidFill>
            <a:ln w="0">
              <a:noFill/>
            </a:ln>
          </p:spPr>
          <p:style>
            <a:lnRef idx="0"/>
            <a:fillRef idx="0"/>
            <a:effectRef idx="0"/>
            <a:fontRef idx="minor"/>
          </p:style>
        </p:sp>
        <p:sp>
          <p:nvSpPr>
            <p:cNvPr id="1888" name="CustomShape 12"/>
            <p:cNvSpPr/>
            <p:nvPr/>
          </p:nvSpPr>
          <p:spPr>
            <a:xfrm>
              <a:off x="5815080" y="2295720"/>
              <a:ext cx="190800" cy="109800"/>
            </a:xfrm>
            <a:custGeom>
              <a:avLst/>
              <a:gdLst/>
              <a:ahLst/>
              <a:rect l="l" t="t" r="r" b="b"/>
              <a:pathLst>
                <a:path w="276610" h="16002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w="0">
              <a:noFill/>
            </a:ln>
          </p:spPr>
          <p:style>
            <a:lnRef idx="0"/>
            <a:fillRef idx="0"/>
            <a:effectRef idx="0"/>
            <a:fontRef idx="minor"/>
          </p:style>
        </p:sp>
        <p:sp>
          <p:nvSpPr>
            <p:cNvPr id="1889" name="CustomShape 13"/>
            <p:cNvSpPr/>
            <p:nvPr/>
          </p:nvSpPr>
          <p:spPr>
            <a:xfrm>
              <a:off x="5765400" y="2245680"/>
              <a:ext cx="290160" cy="50400"/>
            </a:xfrm>
            <a:custGeom>
              <a:avLst/>
              <a:gdLst/>
              <a:ahLst/>
              <a:rect l="l" t="t" r="r" b="b"/>
              <a:pathLst>
                <a:path w="418908" h="74675">
                  <a:moveTo>
                    <a:pt x="0" y="72009"/>
                  </a:moveTo>
                  <a:lnTo>
                    <a:pt x="0" y="0"/>
                  </a:lnTo>
                  <a:lnTo>
                    <a:pt x="418908" y="0"/>
                  </a:lnTo>
                  <a:lnTo>
                    <a:pt x="418908" y="74676"/>
                  </a:lnTo>
                  <a:lnTo>
                    <a:pt x="0" y="72009"/>
                  </a:lnTo>
                  <a:close/>
                </a:path>
              </a:pathLst>
            </a:custGeom>
            <a:solidFill>
              <a:srgbClr val="494949"/>
            </a:solidFill>
            <a:ln w="0">
              <a:noFill/>
            </a:ln>
          </p:spPr>
          <p:style>
            <a:lnRef idx="0"/>
            <a:fillRef idx="0"/>
            <a:effectRef idx="0"/>
            <a:fontRef idx="minor"/>
          </p:style>
        </p:sp>
        <p:sp>
          <p:nvSpPr>
            <p:cNvPr id="1890" name="CustomShape 14"/>
            <p:cNvSpPr/>
            <p:nvPr/>
          </p:nvSpPr>
          <p:spPr>
            <a:xfrm>
              <a:off x="5765400" y="2211120"/>
              <a:ext cx="290520" cy="167400"/>
            </a:xfrm>
            <a:custGeom>
              <a:avLst/>
              <a:gdLst/>
              <a:ahLst/>
              <a:rect l="l" t="t" r="r" b="b"/>
              <a:pathLst>
                <a:path w="419383" h="242697">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w="0">
              <a:noFill/>
            </a:ln>
          </p:spPr>
          <p:style>
            <a:lnRef idx="0"/>
            <a:fillRef idx="0"/>
            <a:effectRef idx="0"/>
            <a:fontRef idx="minor"/>
          </p:style>
        </p:sp>
        <p:sp>
          <p:nvSpPr>
            <p:cNvPr id="1891" name="CustomShape 15"/>
            <p:cNvSpPr/>
            <p:nvPr/>
          </p:nvSpPr>
          <p:spPr>
            <a:xfrm>
              <a:off x="5732640" y="2116440"/>
              <a:ext cx="354600" cy="204480"/>
            </a:xfrm>
            <a:custGeom>
              <a:avLst/>
              <a:gdLst/>
              <a:ahLst/>
              <a:rect l="l" t="t" r="r" b="b"/>
              <a:pathLst>
                <a:path w="511777" h="296036">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w="0">
              <a:noFill/>
            </a:ln>
          </p:spPr>
          <p:style>
            <a:lnRef idx="0"/>
            <a:fillRef idx="0"/>
            <a:effectRef idx="0"/>
            <a:fontRef idx="minor"/>
          </p:style>
        </p:sp>
        <p:sp>
          <p:nvSpPr>
            <p:cNvPr id="1892" name="CustomShape 16"/>
            <p:cNvSpPr/>
            <p:nvPr/>
          </p:nvSpPr>
          <p:spPr>
            <a:xfrm>
              <a:off x="5721480" y="1200600"/>
              <a:ext cx="380160" cy="1070640"/>
            </a:xfrm>
            <a:custGeom>
              <a:avLst/>
              <a:gdLst/>
              <a:ahLst/>
              <a:rect l="l" t="t" r="r" b="b"/>
              <a:pathLst>
                <a:path w="548516" h="1538895">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w="0">
              <a:noFill/>
            </a:ln>
          </p:spPr>
          <p:style>
            <a:lnRef idx="0"/>
            <a:fillRef idx="0"/>
            <a:effectRef idx="0"/>
            <a:fontRef idx="minor"/>
          </p:style>
        </p:sp>
        <p:sp>
          <p:nvSpPr>
            <p:cNvPr id="1893" name="CustomShape 17"/>
            <p:cNvSpPr/>
            <p:nvPr/>
          </p:nvSpPr>
          <p:spPr>
            <a:xfrm>
              <a:off x="5844600" y="1682640"/>
              <a:ext cx="132840" cy="133200"/>
            </a:xfrm>
            <a:custGeom>
              <a:avLst/>
              <a:gdLst/>
              <a:ahLst/>
              <a:rect l="l" t="t" r="r" b="b"/>
              <a:pathLst>
                <a:path w="193342" h="193738">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w="0">
              <a:noFill/>
            </a:ln>
          </p:spPr>
          <p:style>
            <a:lnRef idx="0"/>
            <a:fillRef idx="0"/>
            <a:effectRef idx="0"/>
            <a:fontRef idx="minor"/>
          </p:style>
        </p:sp>
        <p:sp>
          <p:nvSpPr>
            <p:cNvPr id="1894" name="CustomShape 18"/>
            <p:cNvSpPr/>
            <p:nvPr/>
          </p:nvSpPr>
          <p:spPr>
            <a:xfrm>
              <a:off x="5834520" y="1672560"/>
              <a:ext cx="152640" cy="153000"/>
            </a:xfrm>
            <a:custGeom>
              <a:avLst/>
              <a:gdLst/>
              <a:ahLst/>
              <a:rect l="l" t="t" r="r" b="b"/>
              <a:pathLst>
                <a:path w="221668" h="222122">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w="0">
              <a:noFill/>
            </a:ln>
          </p:spPr>
          <p:style>
            <a:lnRef idx="0"/>
            <a:fillRef idx="0"/>
            <a:effectRef idx="0"/>
            <a:fontRef idx="minor"/>
          </p:style>
        </p:sp>
        <p:sp>
          <p:nvSpPr>
            <p:cNvPr id="1895" name="CustomShape 19"/>
            <p:cNvSpPr/>
            <p:nvPr/>
          </p:nvSpPr>
          <p:spPr>
            <a:xfrm>
              <a:off x="5844600" y="1484280"/>
              <a:ext cx="132840" cy="133200"/>
            </a:xfrm>
            <a:custGeom>
              <a:avLst/>
              <a:gdLst/>
              <a:ahLst/>
              <a:rect l="l" t="t" r="r" b="b"/>
              <a:pathLst>
                <a:path w="193342" h="193738">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w="0">
              <a:noFill/>
            </a:ln>
          </p:spPr>
          <p:style>
            <a:lnRef idx="0"/>
            <a:fillRef idx="0"/>
            <a:effectRef idx="0"/>
            <a:fontRef idx="minor"/>
          </p:style>
        </p:sp>
        <p:sp>
          <p:nvSpPr>
            <p:cNvPr id="1896" name="CustomShape 20"/>
            <p:cNvSpPr/>
            <p:nvPr/>
          </p:nvSpPr>
          <p:spPr>
            <a:xfrm>
              <a:off x="5834520" y="1474200"/>
              <a:ext cx="152640" cy="153000"/>
            </a:xfrm>
            <a:custGeom>
              <a:avLst/>
              <a:gdLst/>
              <a:ahLst/>
              <a:rect l="l" t="t" r="r" b="b"/>
              <a:pathLst>
                <a:path w="221858" h="222313">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w="0">
              <a:noFill/>
            </a:ln>
          </p:spPr>
          <p:style>
            <a:lnRef idx="0"/>
            <a:fillRef idx="0"/>
            <a:effectRef idx="0"/>
            <a:fontRef idx="minor"/>
          </p:style>
        </p:sp>
        <p:sp>
          <p:nvSpPr>
            <p:cNvPr id="1897" name="CustomShape 21"/>
            <p:cNvSpPr/>
            <p:nvPr/>
          </p:nvSpPr>
          <p:spPr>
            <a:xfrm>
              <a:off x="5720760" y="2169360"/>
              <a:ext cx="380880" cy="115200"/>
            </a:xfrm>
            <a:custGeom>
              <a:avLst/>
              <a:gdLst/>
              <a:ahLst/>
              <a:rect l="l" t="t" r="r" b="b"/>
              <a:pathLst>
                <a:path w="549324" h="167997">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rgbClr val="00b5dd"/>
            </a:solidFill>
            <a:ln w="0">
              <a:noFill/>
            </a:ln>
          </p:spPr>
          <p:style>
            <a:lnRef idx="0"/>
            <a:fillRef idx="0"/>
            <a:effectRef idx="0"/>
            <a:fontRef idx="minor"/>
          </p:style>
        </p:sp>
        <p:sp>
          <p:nvSpPr>
            <p:cNvPr id="1898" name="CustomShape 22"/>
            <p:cNvSpPr/>
            <p:nvPr/>
          </p:nvSpPr>
          <p:spPr>
            <a:xfrm>
              <a:off x="5720400" y="2207880"/>
              <a:ext cx="380520" cy="113760"/>
            </a:xfrm>
            <a:custGeom>
              <a:avLst/>
              <a:gdLst/>
              <a:ahLst/>
              <a:rect l="l" t="t" r="r" b="b"/>
              <a:pathLst>
                <a:path w="548753" h="165782">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rgbClr val="00b5dd"/>
            </a:solidFill>
            <a:ln w="0">
              <a:noFill/>
            </a:ln>
          </p:spPr>
          <p:style>
            <a:lnRef idx="0"/>
            <a:fillRef idx="0"/>
            <a:effectRef idx="0"/>
            <a:fontRef idx="minor"/>
          </p:style>
        </p:sp>
        <p:sp>
          <p:nvSpPr>
            <p:cNvPr id="1899" name="CustomShape 23"/>
            <p:cNvSpPr/>
            <p:nvPr/>
          </p:nvSpPr>
          <p:spPr>
            <a:xfrm>
              <a:off x="5722560" y="2139120"/>
              <a:ext cx="376200" cy="108360"/>
            </a:xfrm>
            <a:custGeom>
              <a:avLst/>
              <a:gdLst/>
              <a:ahLst/>
              <a:rect l="l" t="t" r="r" b="b"/>
              <a:pathLst>
                <a:path w="542765" h="158087">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rgbClr val="00b5dd"/>
            </a:solidFill>
            <a:ln w="0">
              <a:noFill/>
            </a:ln>
          </p:spPr>
          <p:style>
            <a:lnRef idx="0"/>
            <a:fillRef idx="0"/>
            <a:effectRef idx="0"/>
            <a:fontRef idx="minor"/>
          </p:style>
        </p:sp>
        <p:sp>
          <p:nvSpPr>
            <p:cNvPr id="1900" name="CustomShape 24"/>
            <p:cNvSpPr/>
            <p:nvPr/>
          </p:nvSpPr>
          <p:spPr>
            <a:xfrm>
              <a:off x="5824440" y="1200240"/>
              <a:ext cx="172080" cy="86760"/>
            </a:xfrm>
            <a:custGeom>
              <a:avLst/>
              <a:gdLst/>
              <a:ahLst/>
              <a:rect l="l" t="t" r="r" b="b"/>
              <a:pathLst>
                <a:path w="249519" h="126863">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rgbClr val="00b5dd"/>
            </a:solidFill>
            <a:ln w="0">
              <a:noFill/>
            </a:ln>
          </p:spPr>
          <p:style>
            <a:lnRef idx="0"/>
            <a:fillRef idx="0"/>
            <a:effectRef idx="0"/>
            <a:fontRef idx="minor"/>
          </p:style>
        </p:sp>
        <p:sp>
          <p:nvSpPr>
            <p:cNvPr id="1901" name="CustomShape 25"/>
            <p:cNvSpPr/>
            <p:nvPr/>
          </p:nvSpPr>
          <p:spPr>
            <a:xfrm>
              <a:off x="5897160" y="1933920"/>
              <a:ext cx="31320" cy="433080"/>
            </a:xfrm>
            <a:custGeom>
              <a:avLst/>
              <a:gdLst/>
              <a:ahLst/>
              <a:rect l="l" t="t" r="r" b="b"/>
              <a:pathLst>
                <a:path w="47432" h="623982">
                  <a:moveTo>
                    <a:pt x="0" y="0"/>
                  </a:moveTo>
                  <a:lnTo>
                    <a:pt x="47433" y="0"/>
                  </a:lnTo>
                  <a:lnTo>
                    <a:pt x="47433" y="623983"/>
                  </a:lnTo>
                  <a:lnTo>
                    <a:pt x="0" y="623983"/>
                  </a:lnTo>
                  <a:close/>
                </a:path>
              </a:pathLst>
            </a:custGeom>
            <a:solidFill>
              <a:srgbClr val="00b5dd"/>
            </a:solidFill>
            <a:ln w="0">
              <a:noFill/>
            </a:ln>
          </p:spPr>
          <p:style>
            <a:lnRef idx="0"/>
            <a:fillRef idx="0"/>
            <a:effectRef idx="0"/>
            <a:fontRef idx="minor"/>
          </p:style>
        </p:sp>
        <p:grpSp>
          <p:nvGrpSpPr>
            <p:cNvPr id="1902" name="Group 26"/>
            <p:cNvGrpSpPr/>
            <p:nvPr/>
          </p:nvGrpSpPr>
          <p:grpSpPr>
            <a:xfrm>
              <a:off x="6662160" y="912600"/>
              <a:ext cx="2010600" cy="2716920"/>
              <a:chOff x="6662160" y="912600"/>
              <a:chExt cx="2010600" cy="2716920"/>
            </a:xfrm>
          </p:grpSpPr>
          <p:sp>
            <p:nvSpPr>
              <p:cNvPr id="1903" name="CustomShape 27"/>
              <p:cNvSpPr/>
              <p:nvPr/>
            </p:nvSpPr>
            <p:spPr>
              <a:xfrm>
                <a:off x="7094160" y="3020040"/>
                <a:ext cx="757800" cy="437760"/>
              </a:xfrm>
              <a:custGeom>
                <a:avLst/>
                <a:gdLst/>
                <a:ahLst/>
                <a:rect l="l" t="t" r="r" b="b"/>
                <a:pathLst>
                  <a:path w="1090544" h="63091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w="0">
                <a:noFill/>
              </a:ln>
            </p:spPr>
            <p:style>
              <a:lnRef idx="0"/>
              <a:fillRef idx="0"/>
              <a:effectRef idx="0"/>
              <a:fontRef idx="minor"/>
            </p:style>
          </p:sp>
          <p:sp>
            <p:nvSpPr>
              <p:cNvPr id="1904" name="CustomShape 28"/>
              <p:cNvSpPr/>
              <p:nvPr/>
            </p:nvSpPr>
            <p:spPr>
              <a:xfrm>
                <a:off x="7122240" y="3003480"/>
                <a:ext cx="757800" cy="437760"/>
              </a:xfrm>
              <a:custGeom>
                <a:avLst/>
                <a:gdLst/>
                <a:ahLst/>
                <a:rect l="l" t="t" r="r" b="b"/>
                <a:pathLst>
                  <a:path w="1090601" h="630901">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w="0">
                <a:noFill/>
              </a:ln>
            </p:spPr>
            <p:style>
              <a:lnRef idx="0"/>
              <a:fillRef idx="0"/>
              <a:effectRef idx="0"/>
              <a:fontRef idx="minor"/>
            </p:style>
          </p:sp>
          <p:sp>
            <p:nvSpPr>
              <p:cNvPr id="1905" name="CustomShape 29"/>
              <p:cNvSpPr/>
              <p:nvPr/>
            </p:nvSpPr>
            <p:spPr>
              <a:xfrm>
                <a:off x="7859520" y="3269160"/>
                <a:ext cx="20520" cy="12960"/>
              </a:xfrm>
              <a:custGeom>
                <a:avLst/>
                <a:gdLst/>
                <a:ahLst/>
                <a:rect l="l" t="t" r="r" b="b"/>
                <a:pathLst>
                  <a:path w="32128" h="21050">
                    <a:moveTo>
                      <a:pt x="32129" y="21050"/>
                    </a:moveTo>
                    <a:lnTo>
                      <a:pt x="32129" y="0"/>
                    </a:lnTo>
                    <a:lnTo>
                      <a:pt x="0" y="18574"/>
                    </a:lnTo>
                    <a:lnTo>
                      <a:pt x="32129" y="21050"/>
                    </a:lnTo>
                    <a:close/>
                  </a:path>
                </a:pathLst>
              </a:custGeom>
              <a:solidFill>
                <a:srgbClr val="b1b4c4"/>
              </a:solidFill>
              <a:ln w="0">
                <a:noFill/>
              </a:ln>
            </p:spPr>
            <p:style>
              <a:lnRef idx="0"/>
              <a:fillRef idx="0"/>
              <a:effectRef idx="0"/>
              <a:fontRef idx="minor"/>
            </p:style>
          </p:sp>
          <p:sp>
            <p:nvSpPr>
              <p:cNvPr id="1906" name="CustomShape 30"/>
              <p:cNvSpPr/>
              <p:nvPr/>
            </p:nvSpPr>
            <p:spPr>
              <a:xfrm>
                <a:off x="7122240" y="3168720"/>
                <a:ext cx="21240" cy="12960"/>
              </a:xfrm>
              <a:custGeom>
                <a:avLst/>
                <a:gdLst/>
                <a:ahLst/>
                <a:rect l="l" t="t" r="r" b="b"/>
                <a:pathLst>
                  <a:path w="32984" h="21431">
                    <a:moveTo>
                      <a:pt x="0" y="21431"/>
                    </a:moveTo>
                    <a:lnTo>
                      <a:pt x="0" y="0"/>
                    </a:lnTo>
                    <a:lnTo>
                      <a:pt x="32984" y="13716"/>
                    </a:lnTo>
                    <a:lnTo>
                      <a:pt x="0" y="21431"/>
                    </a:lnTo>
                    <a:close/>
                  </a:path>
                </a:pathLst>
              </a:custGeom>
              <a:solidFill>
                <a:srgbClr val="b1b4c4"/>
              </a:solidFill>
              <a:ln w="0">
                <a:noFill/>
              </a:ln>
            </p:spPr>
            <p:style>
              <a:lnRef idx="0"/>
              <a:fillRef idx="0"/>
              <a:effectRef idx="0"/>
              <a:fontRef idx="minor"/>
            </p:style>
          </p:sp>
          <p:sp>
            <p:nvSpPr>
              <p:cNvPr id="1907" name="CustomShape 31"/>
              <p:cNvSpPr/>
              <p:nvPr/>
            </p:nvSpPr>
            <p:spPr>
              <a:xfrm>
                <a:off x="7122240" y="2989080"/>
                <a:ext cx="757800" cy="437760"/>
              </a:xfrm>
              <a:custGeom>
                <a:avLst/>
                <a:gdLst/>
                <a:ahLst/>
                <a:rect l="l" t="t" r="r" b="b"/>
                <a:pathLst>
                  <a:path w="1090601" h="630949">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w="0">
                <a:noFill/>
              </a:ln>
            </p:spPr>
            <p:style>
              <a:lnRef idx="0"/>
              <a:fillRef idx="0"/>
              <a:effectRef idx="0"/>
              <a:fontRef idx="minor"/>
            </p:style>
          </p:sp>
          <p:sp>
            <p:nvSpPr>
              <p:cNvPr id="1908" name="CustomShape 32"/>
              <p:cNvSpPr/>
              <p:nvPr/>
            </p:nvSpPr>
            <p:spPr>
              <a:xfrm>
                <a:off x="7338960" y="2790360"/>
                <a:ext cx="541080" cy="477360"/>
              </a:xfrm>
              <a:custGeom>
                <a:avLst/>
                <a:gdLst/>
                <a:ahLst/>
                <a:rect l="l" t="t" r="r" b="b"/>
                <a:pathLst>
                  <a:path w="779547" h="687514">
                    <a:moveTo>
                      <a:pt x="86025" y="286131"/>
                    </a:moveTo>
                    <a:lnTo>
                      <a:pt x="0" y="0"/>
                    </a:lnTo>
                    <a:lnTo>
                      <a:pt x="702933" y="404050"/>
                    </a:lnTo>
                    <a:lnTo>
                      <a:pt x="779548" y="687514"/>
                    </a:lnTo>
                    <a:lnTo>
                      <a:pt x="86025" y="286131"/>
                    </a:lnTo>
                    <a:close/>
                  </a:path>
                </a:pathLst>
              </a:custGeom>
              <a:solidFill>
                <a:srgbClr val="9ea1af"/>
              </a:solidFill>
              <a:ln w="0">
                <a:noFill/>
              </a:ln>
            </p:spPr>
            <p:style>
              <a:lnRef idx="0"/>
              <a:fillRef idx="0"/>
              <a:effectRef idx="0"/>
              <a:fontRef idx="minor"/>
            </p:style>
          </p:sp>
          <p:sp>
            <p:nvSpPr>
              <p:cNvPr id="1909" name="CustomShape 33"/>
              <p:cNvSpPr/>
              <p:nvPr/>
            </p:nvSpPr>
            <p:spPr>
              <a:xfrm>
                <a:off x="7860960" y="3252240"/>
                <a:ext cx="19440" cy="23400"/>
              </a:xfrm>
              <a:custGeom>
                <a:avLst/>
                <a:gdLst/>
                <a:ahLst/>
                <a:rect l="l" t="t" r="r" b="b"/>
                <a:pathLst>
                  <a:path w="30322" h="36004">
                    <a:moveTo>
                      <a:pt x="9981" y="36004"/>
                    </a:moveTo>
                    <a:lnTo>
                      <a:pt x="30323" y="24289"/>
                    </a:lnTo>
                    <a:lnTo>
                      <a:pt x="0" y="0"/>
                    </a:lnTo>
                    <a:close/>
                  </a:path>
                </a:pathLst>
              </a:custGeom>
              <a:solidFill>
                <a:srgbClr val="9ea1af"/>
              </a:solidFill>
              <a:ln w="0">
                <a:noFill/>
              </a:ln>
            </p:spPr>
            <p:style>
              <a:lnRef idx="0"/>
              <a:fillRef idx="0"/>
              <a:effectRef idx="0"/>
              <a:fontRef idx="minor"/>
            </p:style>
          </p:sp>
          <p:sp>
            <p:nvSpPr>
              <p:cNvPr id="1910" name="CustomShape 34"/>
              <p:cNvSpPr/>
              <p:nvPr/>
            </p:nvSpPr>
            <p:spPr>
              <a:xfrm>
                <a:off x="7323480" y="2797560"/>
                <a:ext cx="542520" cy="478080"/>
              </a:xfrm>
              <a:custGeom>
                <a:avLst/>
                <a:gdLst/>
                <a:ahLst/>
                <a:rect l="l" t="t" r="r" b="b"/>
                <a:pathLst>
                  <a:path w="781258" h="688466">
                    <a:moveTo>
                      <a:pt x="86025" y="286131"/>
                    </a:moveTo>
                    <a:lnTo>
                      <a:pt x="0" y="0"/>
                    </a:lnTo>
                    <a:lnTo>
                      <a:pt x="702933" y="404051"/>
                    </a:lnTo>
                    <a:lnTo>
                      <a:pt x="781259" y="688467"/>
                    </a:lnTo>
                    <a:lnTo>
                      <a:pt x="86025" y="286131"/>
                    </a:lnTo>
                    <a:close/>
                  </a:path>
                </a:pathLst>
              </a:custGeom>
              <a:solidFill>
                <a:srgbClr val="b1b4c4"/>
              </a:solidFill>
              <a:ln w="0">
                <a:noFill/>
              </a:ln>
            </p:spPr>
            <p:style>
              <a:lnRef idx="0"/>
              <a:fillRef idx="0"/>
              <a:effectRef idx="0"/>
              <a:fontRef idx="minor"/>
            </p:style>
          </p:sp>
          <p:sp>
            <p:nvSpPr>
              <p:cNvPr id="1911" name="CustomShape 35"/>
              <p:cNvSpPr/>
              <p:nvPr/>
            </p:nvSpPr>
            <p:spPr>
              <a:xfrm>
                <a:off x="6682680" y="912600"/>
                <a:ext cx="1990080" cy="2705040"/>
              </a:xfrm>
              <a:custGeom>
                <a:avLst/>
                <a:gdLst/>
                <a:ahLst/>
                <a:rect l="l" t="t" r="r" b="b"/>
                <a:pathLst>
                  <a:path w="2859545" h="3884751">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w="0">
                <a:noFill/>
              </a:ln>
            </p:spPr>
            <p:style>
              <a:lnRef idx="0"/>
              <a:fillRef idx="0"/>
              <a:effectRef idx="0"/>
              <a:fontRef idx="minor"/>
            </p:style>
          </p:sp>
          <p:sp>
            <p:nvSpPr>
              <p:cNvPr id="1912" name="CustomShape 36"/>
              <p:cNvSpPr/>
              <p:nvPr/>
            </p:nvSpPr>
            <p:spPr>
              <a:xfrm>
                <a:off x="8636040" y="3553920"/>
                <a:ext cx="19080" cy="72720"/>
              </a:xfrm>
              <a:custGeom>
                <a:avLst/>
                <a:gdLst/>
                <a:ahLst/>
                <a:rect l="l" t="t" r="r" b="b"/>
                <a:pathLst>
                  <a:path w="30132" h="106965">
                    <a:moveTo>
                      <a:pt x="0" y="106966"/>
                    </a:moveTo>
                    <a:lnTo>
                      <a:pt x="30132" y="89535"/>
                    </a:lnTo>
                    <a:lnTo>
                      <a:pt x="17110" y="0"/>
                    </a:lnTo>
                    <a:lnTo>
                      <a:pt x="0" y="106966"/>
                    </a:lnTo>
                    <a:close/>
                  </a:path>
                </a:pathLst>
              </a:custGeom>
              <a:solidFill>
                <a:srgbClr val="c4c7d6"/>
              </a:solidFill>
              <a:ln w="0">
                <a:noFill/>
              </a:ln>
            </p:spPr>
            <p:style>
              <a:lnRef idx="0"/>
              <a:fillRef idx="0"/>
              <a:effectRef idx="0"/>
              <a:fontRef idx="minor"/>
            </p:style>
          </p:sp>
          <p:sp>
            <p:nvSpPr>
              <p:cNvPr id="1913" name="CustomShape 37"/>
              <p:cNvSpPr/>
              <p:nvPr/>
            </p:nvSpPr>
            <p:spPr>
              <a:xfrm>
                <a:off x="6679440" y="915480"/>
                <a:ext cx="48600" cy="19800"/>
              </a:xfrm>
              <a:custGeom>
                <a:avLst/>
                <a:gdLst/>
                <a:ahLst/>
                <a:rect l="l" t="t" r="r" b="b"/>
                <a:pathLst>
                  <a:path w="72337" h="31155">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w="0">
                <a:noFill/>
              </a:ln>
            </p:spPr>
            <p:style>
              <a:lnRef idx="0"/>
              <a:fillRef idx="0"/>
              <a:effectRef idx="0"/>
              <a:fontRef idx="minor"/>
            </p:style>
          </p:sp>
          <p:sp>
            <p:nvSpPr>
              <p:cNvPr id="1914" name="CustomShape 38"/>
              <p:cNvSpPr/>
              <p:nvPr/>
            </p:nvSpPr>
            <p:spPr>
              <a:xfrm>
                <a:off x="6665400" y="922680"/>
                <a:ext cx="1989720" cy="2705040"/>
              </a:xfrm>
              <a:custGeom>
                <a:avLst/>
                <a:gdLst/>
                <a:ahLst/>
                <a:rect l="l" t="t" r="r" b="b"/>
                <a:pathLst>
                  <a:path w="2859165" h="3884558">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w="0">
                <a:noFill/>
              </a:ln>
            </p:spPr>
            <p:style>
              <a:lnRef idx="0"/>
              <a:fillRef idx="0"/>
              <a:effectRef idx="0"/>
              <a:fontRef idx="minor"/>
            </p:style>
          </p:sp>
          <p:sp>
            <p:nvSpPr>
              <p:cNvPr id="1915" name="CustomShape 39"/>
              <p:cNvSpPr/>
              <p:nvPr/>
            </p:nvSpPr>
            <p:spPr>
              <a:xfrm>
                <a:off x="6662160" y="924480"/>
                <a:ext cx="1990080" cy="2705040"/>
              </a:xfrm>
              <a:custGeom>
                <a:avLst/>
                <a:gdLst/>
                <a:ahLst/>
                <a:rect l="l" t="t" r="r" b="b"/>
                <a:pathLst>
                  <a:path w="2859260" h="3884554">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w="0">
                <a:noFill/>
              </a:ln>
            </p:spPr>
            <p:style>
              <a:lnRef idx="0"/>
              <a:fillRef idx="0"/>
              <a:effectRef idx="0"/>
              <a:fontRef idx="minor"/>
            </p:style>
          </p:sp>
          <p:sp>
            <p:nvSpPr>
              <p:cNvPr id="1916" name="CustomShape 40"/>
              <p:cNvSpPr/>
              <p:nvPr/>
            </p:nvSpPr>
            <p:spPr>
              <a:xfrm>
                <a:off x="6686640" y="956160"/>
                <a:ext cx="1940400" cy="2577960"/>
              </a:xfrm>
              <a:custGeom>
                <a:avLst/>
                <a:gdLst/>
                <a:ahLst/>
                <a:rect l="l" t="t" r="r" b="b"/>
                <a:pathLst>
                  <a:path w="2788159" h="370248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w="0">
                <a:noFill/>
              </a:ln>
            </p:spPr>
            <p:style>
              <a:lnRef idx="0"/>
              <a:fillRef idx="0"/>
              <a:effectRef idx="0"/>
              <a:fontRef idx="minor"/>
            </p:style>
          </p:sp>
          <p:sp>
            <p:nvSpPr>
              <p:cNvPr id="1917" name="CustomShape 41"/>
              <p:cNvSpPr/>
              <p:nvPr/>
            </p:nvSpPr>
            <p:spPr>
              <a:xfrm>
                <a:off x="6821640" y="1160280"/>
                <a:ext cx="639000" cy="429120"/>
              </a:xfrm>
              <a:custGeom>
                <a:avLst/>
                <a:gdLst/>
                <a:ahLst/>
                <a:rect l="l" t="t" r="r" b="b"/>
                <a:pathLst>
                  <a:path w="919754" h="618313">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w="0">
                <a:noFill/>
              </a:ln>
            </p:spPr>
            <p:style>
              <a:lnRef idx="0"/>
              <a:fillRef idx="0"/>
              <a:effectRef idx="0"/>
              <a:fontRef idx="minor"/>
            </p:style>
          </p:sp>
          <p:sp>
            <p:nvSpPr>
              <p:cNvPr id="1918" name="CustomShape 42"/>
              <p:cNvSpPr/>
              <p:nvPr/>
            </p:nvSpPr>
            <p:spPr>
              <a:xfrm>
                <a:off x="6824160" y="1286640"/>
                <a:ext cx="476280" cy="313200"/>
              </a:xfrm>
              <a:custGeom>
                <a:avLst/>
                <a:gdLst/>
                <a:ahLst/>
                <a:rect l="l" t="t" r="r" b="b"/>
                <a:pathLst>
                  <a:path w="686298" h="451951">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w="0">
                <a:noFill/>
              </a:ln>
            </p:spPr>
            <p:style>
              <a:lnRef idx="0"/>
              <a:fillRef idx="0"/>
              <a:effectRef idx="0"/>
              <a:fontRef idx="minor"/>
            </p:style>
          </p:sp>
          <p:sp>
            <p:nvSpPr>
              <p:cNvPr id="1919" name="CustomShape 43"/>
              <p:cNvSpPr/>
              <p:nvPr/>
            </p:nvSpPr>
            <p:spPr>
              <a:xfrm>
                <a:off x="6824160" y="1368720"/>
                <a:ext cx="476280" cy="312840"/>
              </a:xfrm>
              <a:custGeom>
                <a:avLst/>
                <a:gdLst/>
                <a:ahLst/>
                <a:rect l="l" t="t" r="r" b="b"/>
                <a:pathLst>
                  <a:path w="686488" h="451759">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w="0">
                <a:noFill/>
              </a:ln>
            </p:spPr>
            <p:style>
              <a:lnRef idx="0"/>
              <a:fillRef idx="0"/>
              <a:effectRef idx="0"/>
              <a:fontRef idx="minor"/>
            </p:style>
          </p:sp>
          <p:sp>
            <p:nvSpPr>
              <p:cNvPr id="1920" name="CustomShape 44"/>
              <p:cNvSpPr/>
              <p:nvPr/>
            </p:nvSpPr>
            <p:spPr>
              <a:xfrm>
                <a:off x="6824160" y="1450800"/>
                <a:ext cx="389880" cy="263160"/>
              </a:xfrm>
              <a:custGeom>
                <a:avLst/>
                <a:gdLst/>
                <a:ahLst/>
                <a:rect l="l" t="t" r="r" b="b"/>
                <a:pathLst>
                  <a:path w="562156" h="379997">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rgbClr val="00b5dd"/>
              </a:solidFill>
              <a:ln w="0">
                <a:noFill/>
              </a:ln>
            </p:spPr>
            <p:style>
              <a:lnRef idx="0"/>
              <a:fillRef idx="0"/>
              <a:effectRef idx="0"/>
              <a:fontRef idx="minor"/>
            </p:style>
          </p:sp>
          <p:sp>
            <p:nvSpPr>
              <p:cNvPr id="1921" name="CustomShape 45"/>
              <p:cNvSpPr/>
              <p:nvPr/>
            </p:nvSpPr>
            <p:spPr>
              <a:xfrm>
                <a:off x="6821640" y="2021400"/>
                <a:ext cx="639000" cy="429120"/>
              </a:xfrm>
              <a:custGeom>
                <a:avLst/>
                <a:gdLst/>
                <a:ahLst/>
                <a:rect l="l" t="t" r="r" b="b"/>
                <a:pathLst>
                  <a:path w="919754" h="61834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w="0">
                <a:noFill/>
              </a:ln>
            </p:spPr>
            <p:style>
              <a:lnRef idx="0"/>
              <a:fillRef idx="0"/>
              <a:effectRef idx="0"/>
              <a:fontRef idx="minor"/>
            </p:style>
          </p:sp>
          <p:sp>
            <p:nvSpPr>
              <p:cNvPr id="1922" name="CustomShape 46"/>
              <p:cNvSpPr/>
              <p:nvPr/>
            </p:nvSpPr>
            <p:spPr>
              <a:xfrm>
                <a:off x="6824160" y="2148120"/>
                <a:ext cx="476280" cy="312840"/>
              </a:xfrm>
              <a:custGeom>
                <a:avLst/>
                <a:gdLst/>
                <a:ahLst/>
                <a:rect l="l" t="t" r="r" b="b"/>
                <a:pathLst>
                  <a:path w="686488" h="451519">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w="0">
                <a:noFill/>
              </a:ln>
            </p:spPr>
            <p:style>
              <a:lnRef idx="0"/>
              <a:fillRef idx="0"/>
              <a:effectRef idx="0"/>
              <a:fontRef idx="minor"/>
            </p:style>
          </p:sp>
          <p:sp>
            <p:nvSpPr>
              <p:cNvPr id="1923" name="CustomShape 47"/>
              <p:cNvSpPr/>
              <p:nvPr/>
            </p:nvSpPr>
            <p:spPr>
              <a:xfrm>
                <a:off x="6824160" y="2229840"/>
                <a:ext cx="476280" cy="313200"/>
              </a:xfrm>
              <a:custGeom>
                <a:avLst/>
                <a:gdLst/>
                <a:ahLst/>
                <a:rect l="l" t="t" r="r" b="b"/>
                <a:pathLst>
                  <a:path w="686488" h="451826">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w="0">
                <a:noFill/>
              </a:ln>
            </p:spPr>
            <p:style>
              <a:lnRef idx="0"/>
              <a:fillRef idx="0"/>
              <a:effectRef idx="0"/>
              <a:fontRef idx="minor"/>
            </p:style>
          </p:sp>
          <p:sp>
            <p:nvSpPr>
              <p:cNvPr id="1924" name="CustomShape 48"/>
              <p:cNvSpPr/>
              <p:nvPr/>
            </p:nvSpPr>
            <p:spPr>
              <a:xfrm>
                <a:off x="6824160" y="2311920"/>
                <a:ext cx="389880" cy="262800"/>
              </a:xfrm>
              <a:custGeom>
                <a:avLst/>
                <a:gdLst/>
                <a:ahLst/>
                <a:rect l="l" t="t" r="r" b="b"/>
                <a:pathLst>
                  <a:path w="562156" h="37992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rgbClr val="00b5dd"/>
              </a:solidFill>
              <a:ln w="0">
                <a:noFill/>
              </a:ln>
            </p:spPr>
            <p:style>
              <a:lnRef idx="0"/>
              <a:fillRef idx="0"/>
              <a:effectRef idx="0"/>
              <a:fontRef idx="minor"/>
            </p:style>
          </p:sp>
          <p:sp>
            <p:nvSpPr>
              <p:cNvPr id="1925" name="CustomShape 49"/>
              <p:cNvSpPr/>
              <p:nvPr/>
            </p:nvSpPr>
            <p:spPr>
              <a:xfrm>
                <a:off x="7612560" y="2504160"/>
                <a:ext cx="869400" cy="808200"/>
              </a:xfrm>
              <a:custGeom>
                <a:avLst/>
                <a:gdLst/>
                <a:ahLst/>
                <a:rect l="l" t="t" r="r" b="b"/>
                <a:pathLst>
                  <a:path w="1250451" h="1162368">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w="0">
                <a:noFill/>
              </a:ln>
            </p:spPr>
            <p:style>
              <a:lnRef idx="0"/>
              <a:fillRef idx="0"/>
              <a:effectRef idx="0"/>
              <a:fontRef idx="minor"/>
            </p:style>
          </p:sp>
          <p:sp>
            <p:nvSpPr>
              <p:cNvPr id="1926" name="CustomShape 50"/>
              <p:cNvSpPr/>
              <p:nvPr/>
            </p:nvSpPr>
            <p:spPr>
              <a:xfrm>
                <a:off x="6824520" y="1578240"/>
                <a:ext cx="613080" cy="715320"/>
              </a:xfrm>
              <a:custGeom>
                <a:avLst/>
                <a:gdLst/>
                <a:ahLst/>
                <a:rect l="l" t="t" r="r" b="b"/>
                <a:pathLst>
                  <a:path w="882682" h="1029375">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w="0">
                <a:noFill/>
              </a:ln>
            </p:spPr>
            <p:style>
              <a:lnRef idx="0"/>
              <a:fillRef idx="0"/>
              <a:effectRef idx="0"/>
              <a:fontRef idx="minor"/>
            </p:style>
          </p:sp>
          <p:sp>
            <p:nvSpPr>
              <p:cNvPr id="1927" name="CustomShape 51"/>
              <p:cNvSpPr/>
              <p:nvPr/>
            </p:nvSpPr>
            <p:spPr>
              <a:xfrm>
                <a:off x="7612560" y="2543400"/>
                <a:ext cx="869400" cy="769320"/>
              </a:xfrm>
              <a:custGeom>
                <a:avLst/>
                <a:gdLst/>
                <a:ahLst/>
                <a:rect l="l" t="t" r="r" b="b"/>
                <a:pathLst>
                  <a:path w="1250451" h="1106424">
                    <a:moveTo>
                      <a:pt x="0" y="0"/>
                    </a:moveTo>
                    <a:lnTo>
                      <a:pt x="0" y="383096"/>
                    </a:lnTo>
                    <a:lnTo>
                      <a:pt x="1250452" y="1106424"/>
                    </a:lnTo>
                    <a:lnTo>
                      <a:pt x="1250452" y="214027"/>
                    </a:lnTo>
                  </a:path>
                </a:pathLst>
              </a:custGeom>
              <a:noFill/>
              <a:ln w="9360">
                <a:solidFill>
                  <a:srgbClr val="e9eaf2"/>
                </a:solidFill>
                <a:miter/>
              </a:ln>
            </p:spPr>
            <p:style>
              <a:lnRef idx="0"/>
              <a:fillRef idx="0"/>
              <a:effectRef idx="0"/>
              <a:fontRef idx="minor"/>
            </p:style>
          </p:sp>
          <p:sp>
            <p:nvSpPr>
              <p:cNvPr id="1928" name="CustomShape 52"/>
              <p:cNvSpPr/>
              <p:nvPr/>
            </p:nvSpPr>
            <p:spPr>
              <a:xfrm>
                <a:off x="7954920" y="2535120"/>
                <a:ext cx="4680" cy="471240"/>
              </a:xfrm>
              <a:custGeom>
                <a:avLst/>
                <a:gdLst/>
                <a:ahLst/>
                <a:rect l="l" t="t" r="r" b="b"/>
                <a:pathLst>
                  <a:path w="9505" h="678751">
                    <a:moveTo>
                      <a:pt x="0" y="0"/>
                    </a:moveTo>
                    <a:lnTo>
                      <a:pt x="0" y="678752"/>
                    </a:lnTo>
                  </a:path>
                </a:pathLst>
              </a:custGeom>
              <a:noFill/>
              <a:ln w="9360">
                <a:solidFill>
                  <a:srgbClr val="e9eaf2"/>
                </a:solidFill>
                <a:miter/>
              </a:ln>
            </p:spPr>
            <p:style>
              <a:lnRef idx="0"/>
              <a:fillRef idx="0"/>
              <a:effectRef idx="0"/>
              <a:fontRef idx="minor"/>
            </p:style>
          </p:sp>
          <p:sp>
            <p:nvSpPr>
              <p:cNvPr id="1929" name="CustomShape 53"/>
              <p:cNvSpPr/>
              <p:nvPr/>
            </p:nvSpPr>
            <p:spPr>
              <a:xfrm>
                <a:off x="8221320" y="2834280"/>
                <a:ext cx="4680" cy="326160"/>
              </a:xfrm>
              <a:custGeom>
                <a:avLst/>
                <a:gdLst/>
                <a:ahLst/>
                <a:rect l="l" t="t" r="r" b="b"/>
                <a:pathLst>
                  <a:path w="9505" h="470725">
                    <a:moveTo>
                      <a:pt x="0" y="0"/>
                    </a:moveTo>
                    <a:lnTo>
                      <a:pt x="0" y="470725"/>
                    </a:lnTo>
                  </a:path>
                </a:pathLst>
              </a:custGeom>
              <a:noFill/>
              <a:ln w="9360">
                <a:solidFill>
                  <a:srgbClr val="e9eaf2"/>
                </a:solidFill>
                <a:miter/>
              </a:ln>
            </p:spPr>
            <p:style>
              <a:lnRef idx="0"/>
              <a:fillRef idx="0"/>
              <a:effectRef idx="0"/>
              <a:fontRef idx="minor"/>
            </p:style>
          </p:sp>
          <p:sp>
            <p:nvSpPr>
              <p:cNvPr id="1930" name="CustomShape 54"/>
              <p:cNvSpPr/>
              <p:nvPr/>
            </p:nvSpPr>
            <p:spPr>
              <a:xfrm>
                <a:off x="7612560" y="2504520"/>
                <a:ext cx="869400" cy="332280"/>
              </a:xfrm>
              <a:custGeom>
                <a:avLst/>
                <a:gdLst/>
                <a:ahLst/>
                <a:rect l="l" t="t" r="r" b="b"/>
                <a:pathLst>
                  <a:path w="1250451" h="479359">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400">
                <a:solidFill>
                  <a:srgbClr val="e9eaf2"/>
                </a:solidFill>
                <a:miter/>
              </a:ln>
            </p:spPr>
            <p:style>
              <a:lnRef idx="0"/>
              <a:fillRef idx="0"/>
              <a:effectRef idx="0"/>
              <a:fontRef idx="minor"/>
            </p:style>
          </p:sp>
          <p:sp>
            <p:nvSpPr>
              <p:cNvPr id="1931" name="CustomShape 55"/>
              <p:cNvSpPr/>
              <p:nvPr/>
            </p:nvSpPr>
            <p:spPr>
              <a:xfrm rot="19798200">
                <a:off x="7936560" y="2505960"/>
                <a:ext cx="31680" cy="56520"/>
              </a:xfrm>
              <a:custGeom>
                <a:avLst/>
                <a:gdLst/>
                <a:ahLst/>
                <a:rect l="l" t="t" r="r" b="b"/>
                <a:pathLst>
                  <a:path w="48097" h="83629">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rgbClr val="00b5dd"/>
              </a:solidFill>
              <a:ln w="0">
                <a:noFill/>
              </a:ln>
            </p:spPr>
            <p:style>
              <a:lnRef idx="0"/>
              <a:fillRef idx="0"/>
              <a:effectRef idx="0"/>
              <a:fontRef idx="minor"/>
            </p:style>
          </p:sp>
          <p:sp>
            <p:nvSpPr>
              <p:cNvPr id="1932" name="CustomShape 56"/>
              <p:cNvSpPr/>
              <p:nvPr/>
            </p:nvSpPr>
            <p:spPr>
              <a:xfrm rot="19810200">
                <a:off x="8477280" y="2670480"/>
                <a:ext cx="31680" cy="56520"/>
              </a:xfrm>
              <a:custGeom>
                <a:avLst/>
                <a:gdLst/>
                <a:ahLst/>
                <a:rect l="l" t="t" r="r" b="b"/>
                <a:pathLst>
                  <a:path w="48263" h="83917">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rgbClr val="00b5dd"/>
              </a:solidFill>
              <a:ln w="0">
                <a:noFill/>
              </a:ln>
            </p:spPr>
            <p:style>
              <a:lnRef idx="0"/>
              <a:fillRef idx="0"/>
              <a:effectRef idx="0"/>
              <a:fontRef idx="minor"/>
            </p:style>
          </p:sp>
          <p:sp>
            <p:nvSpPr>
              <p:cNvPr id="1933" name="CustomShape 57"/>
              <p:cNvSpPr/>
              <p:nvPr/>
            </p:nvSpPr>
            <p:spPr>
              <a:xfrm rot="19810200">
                <a:off x="8214120" y="2806920"/>
                <a:ext cx="31680" cy="56520"/>
              </a:xfrm>
              <a:custGeom>
                <a:avLst/>
                <a:gdLst/>
                <a:ahLst/>
                <a:rect l="l" t="t" r="r" b="b"/>
                <a:pathLst>
                  <a:path w="48263" h="83917">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rgbClr val="00b5dd"/>
              </a:solidFill>
              <a:ln w="0">
                <a:noFill/>
              </a:ln>
            </p:spPr>
            <p:style>
              <a:lnRef idx="0"/>
              <a:fillRef idx="0"/>
              <a:effectRef idx="0"/>
              <a:fontRef idx="minor"/>
            </p:style>
          </p:sp>
          <p:sp>
            <p:nvSpPr>
              <p:cNvPr id="1934" name="CustomShape 58"/>
              <p:cNvSpPr/>
              <p:nvPr/>
            </p:nvSpPr>
            <p:spPr>
              <a:xfrm rot="19798200">
                <a:off x="7594200" y="2525040"/>
                <a:ext cx="31680" cy="56520"/>
              </a:xfrm>
              <a:custGeom>
                <a:avLst/>
                <a:gdLst/>
                <a:ahLst/>
                <a:rect l="l" t="t" r="r" b="b"/>
                <a:pathLst>
                  <a:path w="48097" h="83629">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rgbClr val="00b5dd"/>
              </a:solidFill>
              <a:ln w="0">
                <a:noFill/>
              </a:ln>
            </p:spPr>
            <p:style>
              <a:lnRef idx="0"/>
              <a:fillRef idx="0"/>
              <a:effectRef idx="0"/>
              <a:fontRef idx="minor"/>
            </p:style>
          </p:sp>
          <p:sp>
            <p:nvSpPr>
              <p:cNvPr id="1935" name="CustomShape 59"/>
              <p:cNvSpPr/>
              <p:nvPr/>
            </p:nvSpPr>
            <p:spPr>
              <a:xfrm>
                <a:off x="7591680" y="1875600"/>
                <a:ext cx="52920" cy="218880"/>
              </a:xfrm>
              <a:custGeom>
                <a:avLst/>
                <a:gdLst/>
                <a:ahLst/>
                <a:rect l="l" t="t" r="r" b="b"/>
                <a:pathLst>
                  <a:path w="78705" h="316778">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w="0">
                <a:noFill/>
              </a:ln>
            </p:spPr>
            <p:style>
              <a:lnRef idx="0"/>
              <a:fillRef idx="0"/>
              <a:effectRef idx="0"/>
              <a:fontRef idx="minor"/>
            </p:style>
          </p:sp>
          <p:sp>
            <p:nvSpPr>
              <p:cNvPr id="1936" name="CustomShape 60"/>
              <p:cNvSpPr/>
              <p:nvPr/>
            </p:nvSpPr>
            <p:spPr>
              <a:xfrm>
                <a:off x="7674480" y="1744200"/>
                <a:ext cx="52920" cy="398160"/>
              </a:xfrm>
              <a:custGeom>
                <a:avLst/>
                <a:gdLst/>
                <a:ahLst/>
                <a:rect l="l" t="t" r="r" b="b"/>
                <a:pathLst>
                  <a:path w="78420" h="573928">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rgbClr val="00b5dd"/>
              </a:solidFill>
              <a:ln w="0">
                <a:noFill/>
              </a:ln>
            </p:spPr>
            <p:style>
              <a:lnRef idx="0"/>
              <a:fillRef idx="0"/>
              <a:effectRef idx="0"/>
              <a:fontRef idx="minor"/>
            </p:style>
          </p:sp>
          <p:sp>
            <p:nvSpPr>
              <p:cNvPr id="1937" name="CustomShape 61"/>
              <p:cNvSpPr/>
              <p:nvPr/>
            </p:nvSpPr>
            <p:spPr>
              <a:xfrm>
                <a:off x="7838640" y="1873440"/>
                <a:ext cx="52920" cy="363960"/>
              </a:xfrm>
              <a:custGeom>
                <a:avLst/>
                <a:gdLst/>
                <a:ahLst/>
                <a:rect l="l" t="t" r="r" b="b"/>
                <a:pathLst>
                  <a:path w="78420" h="52486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w="0">
                <a:noFill/>
              </a:ln>
            </p:spPr>
            <p:style>
              <a:lnRef idx="0"/>
              <a:fillRef idx="0"/>
              <a:effectRef idx="0"/>
              <a:fontRef idx="minor"/>
            </p:style>
          </p:sp>
          <p:sp>
            <p:nvSpPr>
              <p:cNvPr id="1938" name="CustomShape 62"/>
              <p:cNvSpPr/>
              <p:nvPr/>
            </p:nvSpPr>
            <p:spPr>
              <a:xfrm>
                <a:off x="7920720" y="1975680"/>
                <a:ext cx="52920" cy="309600"/>
              </a:xfrm>
              <a:custGeom>
                <a:avLst/>
                <a:gdLst/>
                <a:ahLst/>
                <a:rect l="l" t="t" r="r" b="b"/>
                <a:pathLst>
                  <a:path w="78420" h="446687">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rgbClr val="00b5dd"/>
              </a:solidFill>
              <a:ln w="0">
                <a:noFill/>
              </a:ln>
            </p:spPr>
            <p:style>
              <a:lnRef idx="0"/>
              <a:fillRef idx="0"/>
              <a:effectRef idx="0"/>
              <a:fontRef idx="minor"/>
            </p:style>
          </p:sp>
          <p:sp>
            <p:nvSpPr>
              <p:cNvPr id="1939" name="CustomShape 63"/>
              <p:cNvSpPr/>
              <p:nvPr/>
            </p:nvSpPr>
            <p:spPr>
              <a:xfrm>
                <a:off x="8084520" y="2203200"/>
                <a:ext cx="52920" cy="176400"/>
              </a:xfrm>
              <a:custGeom>
                <a:avLst/>
                <a:gdLst/>
                <a:ahLst/>
                <a:rect l="l" t="t" r="r" b="b"/>
                <a:pathLst>
                  <a:path w="78325" h="255777">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w="0">
                <a:noFill/>
              </a:ln>
            </p:spPr>
            <p:style>
              <a:lnRef idx="0"/>
              <a:fillRef idx="0"/>
              <a:effectRef idx="0"/>
              <a:fontRef idx="minor"/>
            </p:style>
          </p:sp>
          <p:sp>
            <p:nvSpPr>
              <p:cNvPr id="1940" name="CustomShape 64"/>
              <p:cNvSpPr/>
              <p:nvPr/>
            </p:nvSpPr>
            <p:spPr>
              <a:xfrm>
                <a:off x="8166960" y="1938600"/>
                <a:ext cx="52920" cy="488520"/>
              </a:xfrm>
              <a:custGeom>
                <a:avLst/>
                <a:gdLst/>
                <a:ahLst/>
                <a:rect l="l" t="t" r="r" b="b"/>
                <a:pathLst>
                  <a:path w="78420" h="703833">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rgbClr val="00b5dd"/>
              </a:solidFill>
              <a:ln w="0">
                <a:noFill/>
              </a:ln>
            </p:spPr>
            <p:style>
              <a:lnRef idx="0"/>
              <a:fillRef idx="0"/>
              <a:effectRef idx="0"/>
              <a:fontRef idx="minor"/>
            </p:style>
          </p:sp>
          <p:sp>
            <p:nvSpPr>
              <p:cNvPr id="1941" name="CustomShape 65"/>
              <p:cNvSpPr/>
              <p:nvPr/>
            </p:nvSpPr>
            <p:spPr>
              <a:xfrm>
                <a:off x="8367120" y="2367000"/>
                <a:ext cx="52920" cy="176400"/>
              </a:xfrm>
              <a:custGeom>
                <a:avLst/>
                <a:gdLst/>
                <a:ahLst/>
                <a:rect l="l" t="t" r="r" b="b"/>
                <a:pathLst>
                  <a:path w="78420" h="255818">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w="0">
                <a:noFill/>
              </a:ln>
            </p:spPr>
            <p:style>
              <a:lnRef idx="0"/>
              <a:fillRef idx="0"/>
              <a:effectRef idx="0"/>
              <a:fontRef idx="minor"/>
            </p:style>
          </p:sp>
          <p:sp>
            <p:nvSpPr>
              <p:cNvPr id="1942" name="CustomShape 66"/>
              <p:cNvSpPr/>
              <p:nvPr/>
            </p:nvSpPr>
            <p:spPr>
              <a:xfrm>
                <a:off x="8449560" y="2372040"/>
                <a:ext cx="52920" cy="218880"/>
              </a:xfrm>
              <a:custGeom>
                <a:avLst/>
                <a:gdLst/>
                <a:ahLst/>
                <a:rect l="l" t="t" r="r" b="b"/>
                <a:pathLst>
                  <a:path w="78420" h="316963">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rgbClr val="00b5dd"/>
              </a:solidFill>
              <a:ln w="0">
                <a:noFill/>
              </a:ln>
            </p:spPr>
            <p:style>
              <a:lnRef idx="0"/>
              <a:fillRef idx="0"/>
              <a:effectRef idx="0"/>
              <a:fontRef idx="minor"/>
            </p:style>
          </p:sp>
        </p:grpSp>
        <p:sp>
          <p:nvSpPr>
            <p:cNvPr id="1943" name="CustomShape 67"/>
            <p:cNvSpPr/>
            <p:nvPr/>
          </p:nvSpPr>
          <p:spPr>
            <a:xfrm>
              <a:off x="5811480" y="3865680"/>
              <a:ext cx="629280" cy="363600"/>
            </a:xfrm>
            <a:custGeom>
              <a:avLst/>
              <a:gdLst/>
              <a:ahLst/>
              <a:rect l="l" t="t" r="r" b="b"/>
              <a:pathLst>
                <a:path w="905825" h="524291">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w="0">
              <a:noFill/>
            </a:ln>
          </p:spPr>
          <p:style>
            <a:lnRef idx="0"/>
            <a:fillRef idx="0"/>
            <a:effectRef idx="0"/>
            <a:fontRef idx="minor"/>
          </p:style>
        </p:sp>
        <p:sp>
          <p:nvSpPr>
            <p:cNvPr id="1944" name="CustomShape 68"/>
            <p:cNvSpPr/>
            <p:nvPr/>
          </p:nvSpPr>
          <p:spPr>
            <a:xfrm>
              <a:off x="5942880" y="3519720"/>
              <a:ext cx="629280" cy="632520"/>
            </a:xfrm>
            <a:custGeom>
              <a:avLst/>
              <a:gdLst/>
              <a:ahLst/>
              <a:rect l="l" t="t" r="r" b="b"/>
              <a:pathLst>
                <a:path w="906089" h="910207">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w="0">
              <a:noFill/>
            </a:ln>
          </p:spPr>
          <p:style>
            <a:lnRef idx="0"/>
            <a:fillRef idx="0"/>
            <a:effectRef idx="0"/>
            <a:fontRef idx="minor"/>
          </p:style>
        </p:sp>
        <p:sp>
          <p:nvSpPr>
            <p:cNvPr id="1945" name="CustomShape 69"/>
            <p:cNvSpPr/>
            <p:nvPr/>
          </p:nvSpPr>
          <p:spPr>
            <a:xfrm>
              <a:off x="5942880" y="3421800"/>
              <a:ext cx="628920" cy="363600"/>
            </a:xfrm>
            <a:custGeom>
              <a:avLst/>
              <a:gdLst/>
              <a:ahLst/>
              <a:rect l="l" t="t" r="r" b="b"/>
              <a:pathLst>
                <a:path w="905566" h="524522">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w="0">
              <a:noFill/>
            </a:ln>
          </p:spPr>
          <p:style>
            <a:lnRef idx="0"/>
            <a:fillRef idx="0"/>
            <a:effectRef idx="0"/>
            <a:fontRef idx="minor"/>
          </p:style>
        </p:sp>
        <p:sp>
          <p:nvSpPr>
            <p:cNvPr id="1946" name="CustomShape 70"/>
            <p:cNvSpPr/>
            <p:nvPr/>
          </p:nvSpPr>
          <p:spPr>
            <a:xfrm>
              <a:off x="5942880" y="3372480"/>
              <a:ext cx="629280" cy="363240"/>
            </a:xfrm>
            <a:custGeom>
              <a:avLst/>
              <a:gdLst/>
              <a:ahLst/>
              <a:rect l="l" t="t" r="r" b="b"/>
              <a:pathLst>
                <a:path w="905825" h="524031">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w="0">
              <a:noFill/>
            </a:ln>
          </p:spPr>
          <p:style>
            <a:lnRef idx="0"/>
            <a:fillRef idx="0"/>
            <a:effectRef idx="0"/>
            <a:fontRef idx="minor"/>
          </p:style>
        </p:sp>
        <p:sp>
          <p:nvSpPr>
            <p:cNvPr id="1947" name="CustomShape 71"/>
            <p:cNvSpPr/>
            <p:nvPr/>
          </p:nvSpPr>
          <p:spPr>
            <a:xfrm>
              <a:off x="6104160" y="3465000"/>
              <a:ext cx="88560" cy="50400"/>
            </a:xfrm>
            <a:custGeom>
              <a:avLst/>
              <a:gdLst/>
              <a:ahLst/>
              <a:rect l="l" t="t" r="r" b="b"/>
              <a:pathLst>
                <a:path w="129655" h="75042">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rgbClr val="007bb9"/>
            </a:solidFill>
            <a:ln w="0">
              <a:noFill/>
            </a:ln>
          </p:spPr>
          <p:style>
            <a:lnRef idx="0"/>
            <a:fillRef idx="0"/>
            <a:effectRef idx="0"/>
            <a:fontRef idx="minor"/>
          </p:style>
        </p:sp>
        <p:sp>
          <p:nvSpPr>
            <p:cNvPr id="1948" name="CustomShape 72"/>
            <p:cNvSpPr/>
            <p:nvPr/>
          </p:nvSpPr>
          <p:spPr>
            <a:xfrm>
              <a:off x="6104160" y="3448440"/>
              <a:ext cx="88560" cy="50400"/>
            </a:xfrm>
            <a:custGeom>
              <a:avLst/>
              <a:gdLst/>
              <a:ahLst/>
              <a:rect l="l" t="t" r="r" b="b"/>
              <a:pathLst>
                <a:path w="129655" h="75056">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rgbClr val="00b5dd"/>
            </a:solidFill>
            <a:ln w="0">
              <a:noFill/>
            </a:ln>
          </p:spPr>
          <p:style>
            <a:lnRef idx="0"/>
            <a:fillRef idx="0"/>
            <a:effectRef idx="0"/>
            <a:fontRef idx="minor"/>
          </p:style>
        </p:sp>
        <p:sp>
          <p:nvSpPr>
            <p:cNvPr id="1949" name="CustomShape 73"/>
            <p:cNvSpPr/>
            <p:nvPr/>
          </p:nvSpPr>
          <p:spPr>
            <a:xfrm>
              <a:off x="6217200" y="3528720"/>
              <a:ext cx="88560" cy="50400"/>
            </a:xfrm>
            <a:custGeom>
              <a:avLst/>
              <a:gdLst/>
              <a:ahLst/>
              <a:rect l="l" t="t" r="r" b="b"/>
              <a:pathLst>
                <a:path w="129623" h="74995">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rgbClr val="007bb9"/>
            </a:solidFill>
            <a:ln w="0">
              <a:noFill/>
            </a:ln>
          </p:spPr>
          <p:style>
            <a:lnRef idx="0"/>
            <a:fillRef idx="0"/>
            <a:effectRef idx="0"/>
            <a:fontRef idx="minor"/>
          </p:style>
        </p:sp>
        <p:sp>
          <p:nvSpPr>
            <p:cNvPr id="1950" name="CustomShape 74"/>
            <p:cNvSpPr/>
            <p:nvPr/>
          </p:nvSpPr>
          <p:spPr>
            <a:xfrm>
              <a:off x="6218640" y="3540240"/>
              <a:ext cx="86040" cy="39240"/>
            </a:xfrm>
            <a:custGeom>
              <a:avLst/>
              <a:gdLst/>
              <a:ahLst/>
              <a:rect l="l" t="t" r="r" b="b"/>
              <a:pathLst>
                <a:path w="126148" h="58707">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rgbClr val="00b5dd"/>
            </a:solidFill>
            <a:ln w="0">
              <a:noFill/>
            </a:ln>
          </p:spPr>
          <p:style>
            <a:lnRef idx="0"/>
            <a:fillRef idx="0"/>
            <a:effectRef idx="0"/>
            <a:fontRef idx="minor"/>
          </p:style>
        </p:sp>
        <p:sp>
          <p:nvSpPr>
            <p:cNvPr id="1951" name="CustomShape 75"/>
            <p:cNvSpPr/>
            <p:nvPr/>
          </p:nvSpPr>
          <p:spPr>
            <a:xfrm>
              <a:off x="6322320" y="3593520"/>
              <a:ext cx="88560" cy="50400"/>
            </a:xfrm>
            <a:custGeom>
              <a:avLst/>
              <a:gdLst/>
              <a:ahLst/>
              <a:rect l="l" t="t" r="r" b="b"/>
              <a:pathLst>
                <a:path w="129655" h="75042">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rgbClr val="007bb9"/>
            </a:solidFill>
            <a:ln w="0">
              <a:noFill/>
            </a:ln>
          </p:spPr>
          <p:style>
            <a:lnRef idx="0"/>
            <a:fillRef idx="0"/>
            <a:effectRef idx="0"/>
            <a:fontRef idx="minor"/>
          </p:style>
        </p:sp>
        <p:sp>
          <p:nvSpPr>
            <p:cNvPr id="1952" name="CustomShape 76"/>
            <p:cNvSpPr/>
            <p:nvPr/>
          </p:nvSpPr>
          <p:spPr>
            <a:xfrm>
              <a:off x="6322320" y="3576960"/>
              <a:ext cx="88560" cy="50400"/>
            </a:xfrm>
            <a:custGeom>
              <a:avLst/>
              <a:gdLst/>
              <a:ahLst/>
              <a:rect l="l" t="t" r="r" b="b"/>
              <a:pathLst>
                <a:path w="129655" h="75056">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rgbClr val="00b5dd"/>
            </a:solidFill>
            <a:ln w="0">
              <a:noFill/>
            </a:ln>
          </p:spPr>
          <p:style>
            <a:lnRef idx="0"/>
            <a:fillRef idx="0"/>
            <a:effectRef idx="0"/>
            <a:fontRef idx="minor"/>
          </p:style>
        </p:sp>
        <p:sp>
          <p:nvSpPr>
            <p:cNvPr id="1953" name="CustomShape 77"/>
            <p:cNvSpPr/>
            <p:nvPr/>
          </p:nvSpPr>
          <p:spPr>
            <a:xfrm>
              <a:off x="7805160" y="3941280"/>
              <a:ext cx="324360" cy="186840"/>
            </a:xfrm>
            <a:custGeom>
              <a:avLst/>
              <a:gdLst/>
              <a:ahLst/>
              <a:rect l="l" t="t" r="r" b="b"/>
              <a:pathLst>
                <a:path w="468241" h="270891">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w="0">
              <a:noFill/>
            </a:ln>
          </p:spPr>
          <p:style>
            <a:lnRef idx="0"/>
            <a:fillRef idx="0"/>
            <a:effectRef idx="0"/>
            <a:fontRef idx="minor"/>
          </p:style>
        </p:sp>
        <p:sp>
          <p:nvSpPr>
            <p:cNvPr id="1954" name="CustomShape 78"/>
            <p:cNvSpPr/>
            <p:nvPr/>
          </p:nvSpPr>
          <p:spPr>
            <a:xfrm>
              <a:off x="7907400" y="3116880"/>
              <a:ext cx="167760" cy="246600"/>
            </a:xfrm>
            <a:custGeom>
              <a:avLst/>
              <a:gdLst/>
              <a:ahLst/>
              <a:rect l="l" t="t" r="r" b="b"/>
              <a:pathLst>
                <a:path w="243195" h="356577">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w="0">
              <a:noFill/>
            </a:ln>
          </p:spPr>
          <p:style>
            <a:lnRef idx="0"/>
            <a:fillRef idx="0"/>
            <a:effectRef idx="0"/>
            <a:fontRef idx="minor"/>
          </p:style>
        </p:sp>
        <p:sp>
          <p:nvSpPr>
            <p:cNvPr id="1955" name="CustomShape 79"/>
            <p:cNvSpPr/>
            <p:nvPr/>
          </p:nvSpPr>
          <p:spPr>
            <a:xfrm>
              <a:off x="7920000" y="3114360"/>
              <a:ext cx="79200" cy="98640"/>
            </a:xfrm>
            <a:custGeom>
              <a:avLst/>
              <a:gdLst/>
              <a:ahLst/>
              <a:rect l="l" t="t" r="r" b="b"/>
              <a:pathLst>
                <a:path w="116085" h="143945">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w="0">
              <a:noFill/>
            </a:ln>
          </p:spPr>
          <p:style>
            <a:lnRef idx="0"/>
            <a:fillRef idx="0"/>
            <a:effectRef idx="0"/>
            <a:fontRef idx="minor"/>
          </p:style>
        </p:sp>
        <p:sp>
          <p:nvSpPr>
            <p:cNvPr id="1956" name="CustomShape 80"/>
            <p:cNvSpPr/>
            <p:nvPr/>
          </p:nvSpPr>
          <p:spPr>
            <a:xfrm>
              <a:off x="7935840" y="3223440"/>
              <a:ext cx="98280" cy="110520"/>
            </a:xfrm>
            <a:custGeom>
              <a:avLst/>
              <a:gdLst/>
              <a:ahLst/>
              <a:rect l="l" t="t" r="r" b="b"/>
              <a:pathLst>
                <a:path w="143677" h="161015">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w="0">
              <a:noFill/>
            </a:ln>
          </p:spPr>
          <p:style>
            <a:lnRef idx="0"/>
            <a:fillRef idx="0"/>
            <a:effectRef idx="0"/>
            <a:fontRef idx="minor"/>
          </p:style>
        </p:sp>
        <p:sp>
          <p:nvSpPr>
            <p:cNvPr id="1957" name="CustomShape 81"/>
            <p:cNvSpPr/>
            <p:nvPr/>
          </p:nvSpPr>
          <p:spPr>
            <a:xfrm>
              <a:off x="7844400" y="3305160"/>
              <a:ext cx="83160" cy="196200"/>
            </a:xfrm>
            <a:custGeom>
              <a:avLst/>
              <a:gdLst/>
              <a:ahLst/>
              <a:rect l="l" t="t" r="r" b="b"/>
              <a:pathLst>
                <a:path w="121787" h="284211">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w="0">
              <a:noFill/>
            </a:ln>
          </p:spPr>
          <p:style>
            <a:lnRef idx="0"/>
            <a:fillRef idx="0"/>
            <a:effectRef idx="0"/>
            <a:fontRef idx="minor"/>
          </p:style>
        </p:sp>
        <p:sp>
          <p:nvSpPr>
            <p:cNvPr id="1958" name="CustomShape 82"/>
            <p:cNvSpPr/>
            <p:nvPr/>
          </p:nvSpPr>
          <p:spPr>
            <a:xfrm>
              <a:off x="7907040" y="3260160"/>
              <a:ext cx="144000" cy="166320"/>
            </a:xfrm>
            <a:custGeom>
              <a:avLst/>
              <a:gdLst/>
              <a:ahLst/>
              <a:rect l="l" t="t" r="r" b="b"/>
              <a:pathLst>
                <a:path w="209320" h="241045">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w="0">
              <a:noFill/>
            </a:ln>
          </p:spPr>
          <p:style>
            <a:lnRef idx="0"/>
            <a:fillRef idx="0"/>
            <a:effectRef idx="0"/>
            <a:fontRef idx="minor"/>
          </p:style>
        </p:sp>
        <p:sp>
          <p:nvSpPr>
            <p:cNvPr id="1959" name="CustomShape 83"/>
            <p:cNvSpPr/>
            <p:nvPr/>
          </p:nvSpPr>
          <p:spPr>
            <a:xfrm>
              <a:off x="7932960" y="3122640"/>
              <a:ext cx="105480" cy="130680"/>
            </a:xfrm>
            <a:custGeom>
              <a:avLst/>
              <a:gdLst/>
              <a:ahLst/>
              <a:rect l="l" t="t" r="r" b="b"/>
              <a:pathLst>
                <a:path w="154042" h="19025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w="0">
              <a:noFill/>
            </a:ln>
          </p:spPr>
          <p:style>
            <a:lnRef idx="0"/>
            <a:fillRef idx="0"/>
            <a:effectRef idx="0"/>
            <a:fontRef idx="minor"/>
          </p:style>
        </p:sp>
        <p:sp>
          <p:nvSpPr>
            <p:cNvPr id="1960" name="CustomShape 84"/>
            <p:cNvSpPr/>
            <p:nvPr/>
          </p:nvSpPr>
          <p:spPr>
            <a:xfrm>
              <a:off x="7937280" y="3121920"/>
              <a:ext cx="105840" cy="100080"/>
            </a:xfrm>
            <a:custGeom>
              <a:avLst/>
              <a:gdLst/>
              <a:ahLst/>
              <a:rect l="l" t="t" r="r" b="b"/>
              <a:pathLst>
                <a:path w="154704" h="145954">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w="0">
              <a:noFill/>
            </a:ln>
          </p:spPr>
          <p:style>
            <a:lnRef idx="0"/>
            <a:fillRef idx="0"/>
            <a:effectRef idx="0"/>
            <a:fontRef idx="minor"/>
          </p:style>
        </p:sp>
        <p:sp>
          <p:nvSpPr>
            <p:cNvPr id="1961" name="CustomShape 85"/>
            <p:cNvSpPr/>
            <p:nvPr/>
          </p:nvSpPr>
          <p:spPr>
            <a:xfrm>
              <a:off x="7955280" y="4003200"/>
              <a:ext cx="82800" cy="63000"/>
            </a:xfrm>
            <a:custGeom>
              <a:avLst/>
              <a:gdLst/>
              <a:ahLst/>
              <a:rect l="l" t="t" r="r" b="b"/>
              <a:pathLst>
                <a:path w="121626" h="93085">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w="0">
              <a:noFill/>
            </a:ln>
          </p:spPr>
          <p:style>
            <a:lnRef idx="0"/>
            <a:fillRef idx="0"/>
            <a:effectRef idx="0"/>
            <a:fontRef idx="minor"/>
          </p:style>
        </p:sp>
        <p:sp>
          <p:nvSpPr>
            <p:cNvPr id="1962" name="CustomShape 86"/>
            <p:cNvSpPr/>
            <p:nvPr/>
          </p:nvSpPr>
          <p:spPr>
            <a:xfrm>
              <a:off x="7955280" y="4024080"/>
              <a:ext cx="82440" cy="42480"/>
            </a:xfrm>
            <a:custGeom>
              <a:avLst/>
              <a:gdLst/>
              <a:ahLst/>
              <a:rect l="l" t="t" r="r" b="b"/>
              <a:pathLst>
                <a:path w="121131" h="63346">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w="0">
              <a:noFill/>
            </a:ln>
          </p:spPr>
          <p:style>
            <a:lnRef idx="0"/>
            <a:fillRef idx="0"/>
            <a:effectRef idx="0"/>
            <a:fontRef idx="minor"/>
          </p:style>
        </p:sp>
        <p:sp>
          <p:nvSpPr>
            <p:cNvPr id="1963" name="CustomShape 87"/>
            <p:cNvSpPr/>
            <p:nvPr/>
          </p:nvSpPr>
          <p:spPr>
            <a:xfrm>
              <a:off x="7890840" y="3988800"/>
              <a:ext cx="75960" cy="58320"/>
            </a:xfrm>
            <a:custGeom>
              <a:avLst/>
              <a:gdLst/>
              <a:ahLst/>
              <a:rect l="l" t="t" r="r" b="b"/>
              <a:pathLst>
                <a:path w="111395" h="86487">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w="0">
              <a:noFill/>
            </a:ln>
          </p:spPr>
          <p:style>
            <a:lnRef idx="0"/>
            <a:fillRef idx="0"/>
            <a:effectRef idx="0"/>
            <a:fontRef idx="minor"/>
          </p:style>
        </p:sp>
        <p:sp>
          <p:nvSpPr>
            <p:cNvPr id="1964" name="CustomShape 88"/>
            <p:cNvSpPr/>
            <p:nvPr/>
          </p:nvSpPr>
          <p:spPr>
            <a:xfrm>
              <a:off x="7891200" y="4008960"/>
              <a:ext cx="75600" cy="38520"/>
            </a:xfrm>
            <a:custGeom>
              <a:avLst/>
              <a:gdLst/>
              <a:ahLst/>
              <a:rect l="l" t="t" r="r" b="b"/>
              <a:pathLst>
                <a:path w="110894" h="58013">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w="0">
              <a:noFill/>
            </a:ln>
          </p:spPr>
          <p:style>
            <a:lnRef idx="0"/>
            <a:fillRef idx="0"/>
            <a:effectRef idx="0"/>
            <a:fontRef idx="minor"/>
          </p:style>
        </p:sp>
        <p:sp>
          <p:nvSpPr>
            <p:cNvPr id="1965" name="CustomShape 89"/>
            <p:cNvSpPr/>
            <p:nvPr/>
          </p:nvSpPr>
          <p:spPr>
            <a:xfrm>
              <a:off x="7903080" y="3428640"/>
              <a:ext cx="163800" cy="578880"/>
            </a:xfrm>
            <a:custGeom>
              <a:avLst/>
              <a:gdLst/>
              <a:ahLst/>
              <a:rect l="l" t="t" r="r" b="b"/>
              <a:pathLst>
                <a:path w="237954" h="833275">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w="0">
              <a:noFill/>
            </a:ln>
          </p:spPr>
          <p:style>
            <a:lnRef idx="0"/>
            <a:fillRef idx="0"/>
            <a:effectRef idx="0"/>
            <a:fontRef idx="minor"/>
          </p:style>
        </p:sp>
        <p:sp>
          <p:nvSpPr>
            <p:cNvPr id="1966" name="CustomShape 90"/>
            <p:cNvSpPr/>
            <p:nvPr/>
          </p:nvSpPr>
          <p:spPr>
            <a:xfrm>
              <a:off x="7896240" y="3414600"/>
              <a:ext cx="174960" cy="384120"/>
            </a:xfrm>
            <a:custGeom>
              <a:avLst/>
              <a:gdLst/>
              <a:ahLst/>
              <a:rect l="l" t="t" r="r" b="b"/>
              <a:pathLst>
                <a:path w="253612" h="553963">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w="0">
              <a:noFill/>
            </a:ln>
          </p:spPr>
          <p:style>
            <a:lnRef idx="0"/>
            <a:fillRef idx="0"/>
            <a:effectRef idx="0"/>
            <a:fontRef idx="minor"/>
          </p:style>
        </p:sp>
        <p:sp>
          <p:nvSpPr>
            <p:cNvPr id="1967" name="CustomShape 91"/>
            <p:cNvSpPr/>
            <p:nvPr/>
          </p:nvSpPr>
          <p:spPr>
            <a:xfrm>
              <a:off x="7902360" y="3260160"/>
              <a:ext cx="47520" cy="50040"/>
            </a:xfrm>
            <a:custGeom>
              <a:avLst/>
              <a:gdLst/>
              <a:ahLst/>
              <a:rect l="l" t="t" r="r" b="b"/>
              <a:pathLst>
                <a:path w="71005" h="7460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w="0">
              <a:noFill/>
            </a:ln>
          </p:spPr>
          <p:style>
            <a:lnRef idx="0"/>
            <a:fillRef idx="0"/>
            <a:effectRef idx="0"/>
            <a:fontRef idx="minor"/>
          </p:style>
        </p:sp>
        <p:sp>
          <p:nvSpPr>
            <p:cNvPr id="1968" name="CustomShape 92"/>
            <p:cNvSpPr/>
            <p:nvPr/>
          </p:nvSpPr>
          <p:spPr>
            <a:xfrm>
              <a:off x="7764840" y="3489120"/>
              <a:ext cx="175320" cy="101160"/>
            </a:xfrm>
            <a:custGeom>
              <a:avLst/>
              <a:gdLst/>
              <a:ahLst/>
              <a:rect l="l" t="t" r="r" b="b"/>
              <a:pathLst>
                <a:path w="254367" h="147732">
                  <a:moveTo>
                    <a:pt x="0" y="86201"/>
                  </a:moveTo>
                  <a:lnTo>
                    <a:pt x="148096" y="0"/>
                  </a:lnTo>
                  <a:lnTo>
                    <a:pt x="254368" y="61436"/>
                  </a:lnTo>
                  <a:lnTo>
                    <a:pt x="106272" y="147733"/>
                  </a:lnTo>
                  <a:lnTo>
                    <a:pt x="0" y="86201"/>
                  </a:lnTo>
                  <a:close/>
                </a:path>
              </a:pathLst>
            </a:custGeom>
            <a:solidFill>
              <a:srgbClr val="f4f4f4"/>
            </a:solidFill>
            <a:ln w="0">
              <a:noFill/>
            </a:ln>
          </p:spPr>
          <p:style>
            <a:lnRef idx="0"/>
            <a:fillRef idx="0"/>
            <a:effectRef idx="0"/>
            <a:fontRef idx="minor"/>
          </p:style>
        </p:sp>
        <p:sp>
          <p:nvSpPr>
            <p:cNvPr id="1969" name="CustomShape 93"/>
            <p:cNvSpPr/>
            <p:nvPr/>
          </p:nvSpPr>
          <p:spPr>
            <a:xfrm>
              <a:off x="7820280" y="3493440"/>
              <a:ext cx="35640" cy="29520"/>
            </a:xfrm>
            <a:custGeom>
              <a:avLst/>
              <a:gdLst/>
              <a:ahLst/>
              <a:rect l="l" t="t" r="r" b="b"/>
              <a:pathLst>
                <a:path w="53706" h="44771">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w="0">
              <a:noFill/>
            </a:ln>
          </p:spPr>
          <p:style>
            <a:lnRef idx="0"/>
            <a:fillRef idx="0"/>
            <a:effectRef idx="0"/>
            <a:fontRef idx="minor"/>
          </p:style>
        </p:sp>
        <p:sp>
          <p:nvSpPr>
            <p:cNvPr id="1970" name="CustomShape 94"/>
            <p:cNvSpPr/>
            <p:nvPr/>
          </p:nvSpPr>
          <p:spPr>
            <a:xfrm>
              <a:off x="7876440" y="3290760"/>
              <a:ext cx="174960" cy="223200"/>
            </a:xfrm>
            <a:custGeom>
              <a:avLst/>
              <a:gdLst/>
              <a:ahLst/>
              <a:rect l="l" t="t" r="r" b="b"/>
              <a:pathLst>
                <a:path w="253611" h="322722">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w="0">
              <a:noFill/>
            </a:ln>
          </p:spPr>
          <p:style>
            <a:lnRef idx="0"/>
            <a:fillRef idx="0"/>
            <a:effectRef idx="0"/>
            <a:fontRef idx="minor"/>
          </p:style>
        </p:sp>
        <p:sp>
          <p:nvSpPr>
            <p:cNvPr id="1971" name="CustomShape 95"/>
            <p:cNvSpPr/>
            <p:nvPr/>
          </p:nvSpPr>
          <p:spPr>
            <a:xfrm>
              <a:off x="8009280" y="3279600"/>
              <a:ext cx="48960" cy="70560"/>
            </a:xfrm>
            <a:custGeom>
              <a:avLst/>
              <a:gdLst/>
              <a:ahLst/>
              <a:rect l="l" t="t" r="r" b="b"/>
              <a:pathLst>
                <a:path w="72720" h="103595">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w="0">
              <a:noFill/>
            </a:ln>
          </p:spPr>
          <p:style>
            <a:lnRef idx="0"/>
            <a:fillRef idx="0"/>
            <a:effectRef idx="0"/>
            <a:fontRef idx="minor"/>
          </p:style>
        </p:sp>
        <p:grpSp>
          <p:nvGrpSpPr>
            <p:cNvPr id="1972" name="Group 96"/>
            <p:cNvGrpSpPr/>
            <p:nvPr/>
          </p:nvGrpSpPr>
          <p:grpSpPr>
            <a:xfrm>
              <a:off x="5846760" y="3224160"/>
              <a:ext cx="414720" cy="932400"/>
              <a:chOff x="5846760" y="3224160"/>
              <a:chExt cx="414720" cy="932400"/>
            </a:xfrm>
          </p:grpSpPr>
          <p:sp>
            <p:nvSpPr>
              <p:cNvPr id="1973" name="CustomShape 97"/>
              <p:cNvSpPr/>
              <p:nvPr/>
            </p:nvSpPr>
            <p:spPr>
              <a:xfrm flipH="1">
                <a:off x="5846400" y="3377520"/>
                <a:ext cx="63000" cy="231480"/>
              </a:xfrm>
              <a:custGeom>
                <a:avLst/>
                <a:gdLst/>
                <a:ahLst/>
                <a:rect l="l" t="t" r="r" b="b"/>
                <a:pathLst>
                  <a:path w="85002" h="305847">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w="0">
                <a:noFill/>
              </a:ln>
            </p:spPr>
            <p:style>
              <a:lnRef idx="0"/>
              <a:fillRef idx="0"/>
              <a:effectRef idx="0"/>
              <a:fontRef idx="minor"/>
            </p:style>
          </p:sp>
          <p:sp>
            <p:nvSpPr>
              <p:cNvPr id="1974" name="CustomShape 98"/>
              <p:cNvSpPr/>
              <p:nvPr/>
            </p:nvSpPr>
            <p:spPr>
              <a:xfrm flipH="1">
                <a:off x="6018120" y="4104720"/>
                <a:ext cx="92520" cy="51840"/>
              </a:xfrm>
              <a:custGeom>
                <a:avLst/>
                <a:gdLst/>
                <a:ahLst/>
                <a:rect l="l" t="t" r="r" b="b"/>
                <a:pathLst>
                  <a:path w="123900" h="70118">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w="0">
                <a:noFill/>
              </a:ln>
            </p:spPr>
            <p:style>
              <a:lnRef idx="0"/>
              <a:fillRef idx="0"/>
              <a:effectRef idx="0"/>
              <a:fontRef idx="minor"/>
            </p:style>
          </p:sp>
          <p:sp>
            <p:nvSpPr>
              <p:cNvPr id="1975" name="CustomShape 99"/>
              <p:cNvSpPr/>
              <p:nvPr/>
            </p:nvSpPr>
            <p:spPr>
              <a:xfrm flipH="1">
                <a:off x="6019560" y="4113360"/>
                <a:ext cx="91080" cy="42840"/>
              </a:xfrm>
              <a:custGeom>
                <a:avLst/>
                <a:gdLst/>
                <a:ahLst/>
                <a:rect l="l" t="t" r="r" b="b"/>
                <a:pathLst>
                  <a:path w="121939" h="58416">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w="0">
                <a:noFill/>
              </a:ln>
            </p:spPr>
            <p:style>
              <a:lnRef idx="0"/>
              <a:fillRef idx="0"/>
              <a:effectRef idx="0"/>
              <a:fontRef idx="minor"/>
            </p:style>
          </p:sp>
          <p:sp>
            <p:nvSpPr>
              <p:cNvPr id="1976" name="CustomShape 100"/>
              <p:cNvSpPr/>
              <p:nvPr/>
            </p:nvSpPr>
            <p:spPr>
              <a:xfrm flipH="1">
                <a:off x="5901120" y="4044240"/>
                <a:ext cx="89280" cy="49680"/>
              </a:xfrm>
              <a:custGeom>
                <a:avLst/>
                <a:gdLst/>
                <a:ahLst/>
                <a:rect l="l" t="t" r="r" b="b"/>
                <a:pathLst>
                  <a:path w="119416" h="67472">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w="0">
                <a:noFill/>
              </a:ln>
            </p:spPr>
            <p:style>
              <a:lnRef idx="0"/>
              <a:fillRef idx="0"/>
              <a:effectRef idx="0"/>
              <a:fontRef idx="minor"/>
            </p:style>
          </p:sp>
          <p:sp>
            <p:nvSpPr>
              <p:cNvPr id="1977" name="CustomShape 101"/>
              <p:cNvSpPr/>
              <p:nvPr/>
            </p:nvSpPr>
            <p:spPr>
              <a:xfrm flipH="1">
                <a:off x="5902560" y="4052520"/>
                <a:ext cx="87840" cy="41040"/>
              </a:xfrm>
              <a:custGeom>
                <a:avLst/>
                <a:gdLst/>
                <a:ahLst/>
                <a:rect l="l" t="t" r="r" b="b"/>
                <a:pathLst>
                  <a:path w="117340" h="56332">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w="0">
                <a:noFill/>
              </a:ln>
            </p:spPr>
            <p:style>
              <a:lnRef idx="0"/>
              <a:fillRef idx="0"/>
              <a:effectRef idx="0"/>
              <a:fontRef idx="minor"/>
            </p:style>
          </p:sp>
          <p:sp>
            <p:nvSpPr>
              <p:cNvPr id="1978" name="CustomShape 102"/>
              <p:cNvSpPr/>
              <p:nvPr/>
            </p:nvSpPr>
            <p:spPr>
              <a:xfrm flipH="1">
                <a:off x="5873760" y="3561840"/>
                <a:ext cx="179640" cy="557280"/>
              </a:xfrm>
              <a:custGeom>
                <a:avLst/>
                <a:gdLst/>
                <a:ahLst/>
                <a:rect l="l" t="t" r="r" b="b"/>
                <a:pathLst>
                  <a:path w="238054" h="732926">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w="0">
                <a:noFill/>
              </a:ln>
            </p:spPr>
            <p:style>
              <a:lnRef idx="0"/>
              <a:fillRef idx="0"/>
              <a:effectRef idx="0"/>
              <a:fontRef idx="minor"/>
            </p:style>
          </p:sp>
          <p:sp>
            <p:nvSpPr>
              <p:cNvPr id="1979" name="CustomShape 103"/>
              <p:cNvSpPr/>
              <p:nvPr/>
            </p:nvSpPr>
            <p:spPr>
              <a:xfrm flipH="1">
                <a:off x="5873760" y="3561840"/>
                <a:ext cx="178920" cy="310680"/>
              </a:xfrm>
              <a:custGeom>
                <a:avLst/>
                <a:gdLst/>
                <a:ahLst/>
                <a:rect l="l" t="t" r="r" b="b"/>
                <a:pathLst>
                  <a:path w="236925" h="409866">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rgbClr val="00b5dd"/>
              </a:solidFill>
              <a:ln w="0">
                <a:noFill/>
              </a:ln>
            </p:spPr>
            <p:style>
              <a:lnRef idx="0"/>
              <a:fillRef idx="0"/>
              <a:effectRef idx="0"/>
              <a:fontRef idx="minor"/>
            </p:style>
          </p:sp>
          <p:sp>
            <p:nvSpPr>
              <p:cNvPr id="1980" name="CustomShape 104"/>
              <p:cNvSpPr/>
              <p:nvPr/>
            </p:nvSpPr>
            <p:spPr>
              <a:xfrm flipH="1">
                <a:off x="5896080" y="3224160"/>
                <a:ext cx="120600" cy="195480"/>
              </a:xfrm>
              <a:custGeom>
                <a:avLst/>
                <a:gdLst/>
                <a:ahLst/>
                <a:rect l="l" t="t" r="r" b="b"/>
                <a:pathLst>
                  <a:path w="160521" h="258577">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w="0">
                <a:noFill/>
              </a:ln>
            </p:spPr>
            <p:style>
              <a:lnRef idx="0"/>
              <a:fillRef idx="0"/>
              <a:effectRef idx="0"/>
              <a:fontRef idx="minor"/>
            </p:style>
          </p:sp>
          <p:sp>
            <p:nvSpPr>
              <p:cNvPr id="1981" name="CustomShape 105"/>
              <p:cNvSpPr/>
              <p:nvPr/>
            </p:nvSpPr>
            <p:spPr>
              <a:xfrm flipH="1">
                <a:off x="5846400" y="3399840"/>
                <a:ext cx="45000" cy="81360"/>
              </a:xfrm>
              <a:custGeom>
                <a:avLst/>
                <a:gdLst/>
                <a:ahLst/>
                <a:rect l="l" t="t" r="r" b="b"/>
                <a:pathLst>
                  <a:path w="61341" h="108805">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w="0">
                <a:noFill/>
              </a:ln>
            </p:spPr>
            <p:style>
              <a:lnRef idx="0"/>
              <a:fillRef idx="0"/>
              <a:effectRef idx="0"/>
              <a:fontRef idx="minor"/>
            </p:style>
          </p:sp>
          <p:sp>
            <p:nvSpPr>
              <p:cNvPr id="1982" name="CustomShape 106"/>
              <p:cNvSpPr/>
              <p:nvPr/>
            </p:nvSpPr>
            <p:spPr>
              <a:xfrm flipH="1">
                <a:off x="5878440" y="3375720"/>
                <a:ext cx="144360" cy="207000"/>
              </a:xfrm>
              <a:custGeom>
                <a:avLst/>
                <a:gdLst/>
                <a:ahLst/>
                <a:rect l="l" t="t" r="r" b="b"/>
                <a:pathLst>
                  <a:path w="191546" h="273865">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w="0">
                <a:noFill/>
              </a:ln>
            </p:spPr>
            <p:style>
              <a:lnRef idx="0"/>
              <a:fillRef idx="0"/>
              <a:effectRef idx="0"/>
              <a:fontRef idx="minor"/>
            </p:style>
          </p:sp>
          <p:sp>
            <p:nvSpPr>
              <p:cNvPr id="1983" name="CustomShape 107"/>
              <p:cNvSpPr/>
              <p:nvPr/>
            </p:nvSpPr>
            <p:spPr>
              <a:xfrm flipH="1">
                <a:off x="5982120" y="3418920"/>
                <a:ext cx="279360" cy="200520"/>
              </a:xfrm>
              <a:custGeom>
                <a:avLst/>
                <a:gdLst/>
                <a:ahLst/>
                <a:rect l="l" t="t" r="r" b="b"/>
                <a:pathLst>
                  <a:path w="368747" h="265455">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w="0">
                <a:noFill/>
              </a:ln>
            </p:spPr>
            <p:style>
              <a:lnRef idx="0"/>
              <a:fillRef idx="0"/>
              <a:effectRef idx="0"/>
              <a:fontRef idx="minor"/>
            </p:style>
          </p:sp>
          <p:sp>
            <p:nvSpPr>
              <p:cNvPr id="1984" name="CustomShape 108"/>
              <p:cNvSpPr/>
              <p:nvPr/>
            </p:nvSpPr>
            <p:spPr>
              <a:xfrm flipH="1">
                <a:off x="5977800" y="3407040"/>
                <a:ext cx="74880" cy="78120"/>
              </a:xfrm>
              <a:custGeom>
                <a:avLst/>
                <a:gdLst/>
                <a:ahLst/>
                <a:rect l="l" t="t" r="r" b="b"/>
                <a:pathLst>
                  <a:path w="100785" h="10475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w="0">
                <a:noFill/>
              </a:ln>
            </p:spPr>
            <p:style>
              <a:lnRef idx="0"/>
              <a:fillRef idx="0"/>
              <a:effectRef idx="0"/>
              <a:fontRef idx="minor"/>
            </p:style>
          </p:sp>
          <p:sp>
            <p:nvSpPr>
              <p:cNvPr id="1985" name="CustomShape 109"/>
              <p:cNvSpPr/>
              <p:nvPr/>
            </p:nvSpPr>
            <p:spPr>
              <a:xfrm flipH="1">
                <a:off x="5870160" y="3224160"/>
                <a:ext cx="151560" cy="248760"/>
              </a:xfrm>
              <a:custGeom>
                <a:avLst/>
                <a:gdLst/>
                <a:ahLst/>
                <a:rect l="l" t="t" r="r" b="b"/>
                <a:pathLst>
                  <a:path w="201012" h="32869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w="0">
                <a:noFill/>
              </a:ln>
            </p:spPr>
            <p:style>
              <a:lnRef idx="0"/>
              <a:fillRef idx="0"/>
              <a:effectRef idx="0"/>
              <a:fontRef idx="minor"/>
            </p:style>
          </p:sp>
        </p:grpSp>
      </p:gr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6" name="CustomShape 1"/>
          <p:cNvSpPr/>
          <p:nvPr/>
        </p:nvSpPr>
        <p:spPr>
          <a:xfrm>
            <a:off x="1038960" y="1028160"/>
            <a:ext cx="4740840" cy="3578040"/>
          </a:xfrm>
          <a:prstGeom prst="rect">
            <a:avLst/>
          </a:prstGeom>
          <a:noFill/>
          <a:ln w="0">
            <a:noFill/>
          </a:ln>
        </p:spPr>
        <p:style>
          <a:lnRef idx="0"/>
          <a:fillRef idx="0"/>
          <a:effectRef idx="0"/>
          <a:fontRef idx="minor"/>
        </p:style>
        <p:txBody>
          <a:bodyPr lIns="0" rIns="0" tIns="0" bIns="0" anchor="t">
            <a:noAutofit/>
          </a:bodyPr>
          <a:p>
            <a:pPr>
              <a:lnSpc>
                <a:spcPct val="110000"/>
              </a:lnSpc>
              <a:spcBef>
                <a:spcPts val="601"/>
              </a:spcBef>
              <a:buNone/>
            </a:pPr>
            <a:r>
              <a:rPr b="0" lang="en-IN" sz="3200" spc="-1" strike="noStrike">
                <a:solidFill>
                  <a:srgbClr val="ffffff"/>
                </a:solidFill>
                <a:latin typeface="Barlow Light"/>
                <a:ea typeface="Barlow Light"/>
              </a:rPr>
              <a:t>Quotations are commonly printed as a means of inspiration and to invoke philosophical thoughts from the reader.</a:t>
            </a:r>
            <a:endParaRPr b="0" lang="en-IN" sz="3200" spc="-1" strike="noStrike">
              <a:latin typeface="Arial"/>
            </a:endParaRPr>
          </a:p>
        </p:txBody>
      </p:sp>
      <p:sp>
        <p:nvSpPr>
          <p:cNvPr id="1987" name="CustomShape 2"/>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4DC28DEE-1816-4654-B121-4D7866992523}" type="slidenum">
              <a:rPr b="0" lang="en-IN" sz="1200" spc="-1" strike="noStrike">
                <a:solidFill>
                  <a:srgbClr val="007bb9"/>
                </a:solidFill>
                <a:latin typeface="Barlow Light"/>
                <a:ea typeface="Barlow Light"/>
              </a:rPr>
              <a:t>&lt;number&gt;</a:t>
            </a:fld>
            <a:endParaRPr b="0" lang="en-IN" sz="1200" spc="-1" strike="noStrike">
              <a:latin typeface="Arial"/>
            </a:endParaRPr>
          </a:p>
        </p:txBody>
      </p:sp>
      <p:grpSp>
        <p:nvGrpSpPr>
          <p:cNvPr id="1988" name="Group 3"/>
          <p:cNvGrpSpPr/>
          <p:nvPr/>
        </p:nvGrpSpPr>
        <p:grpSpPr>
          <a:xfrm>
            <a:off x="6230880" y="930240"/>
            <a:ext cx="2316960" cy="3611160"/>
            <a:chOff x="6230880" y="930240"/>
            <a:chExt cx="2316960" cy="3611160"/>
          </a:xfrm>
        </p:grpSpPr>
        <p:sp>
          <p:nvSpPr>
            <p:cNvPr id="1989" name="CustomShape 4"/>
            <p:cNvSpPr/>
            <p:nvPr/>
          </p:nvSpPr>
          <p:spPr>
            <a:xfrm>
              <a:off x="7745040" y="3564720"/>
              <a:ext cx="671760" cy="387720"/>
            </a:xfrm>
            <a:custGeom>
              <a:avLst/>
              <a:gdLst/>
              <a:ahLst/>
              <a:rect l="l" t="t" r="r" b="b"/>
              <a:pathLst>
                <a:path w="658819" h="38100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10000"/>
              </a:srgbClr>
            </a:solidFill>
            <a:ln w="0">
              <a:noFill/>
            </a:ln>
          </p:spPr>
          <p:style>
            <a:lnRef idx="0"/>
            <a:fillRef idx="0"/>
            <a:effectRef idx="0"/>
            <a:fontRef idx="minor"/>
          </p:style>
        </p:sp>
        <p:sp>
          <p:nvSpPr>
            <p:cNvPr id="1990" name="CustomShape 5"/>
            <p:cNvSpPr/>
            <p:nvPr/>
          </p:nvSpPr>
          <p:spPr>
            <a:xfrm>
              <a:off x="8086320" y="3709440"/>
              <a:ext cx="193680" cy="149400"/>
            </a:xfrm>
            <a:custGeom>
              <a:avLst/>
              <a:gdLst/>
              <a:ahLst/>
              <a:rect l="l" t="t" r="r" b="b"/>
              <a:pathLst>
                <a:path w="191092" h="147874">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w="0">
              <a:noFill/>
            </a:ln>
          </p:spPr>
          <p:style>
            <a:lnRef idx="0"/>
            <a:fillRef idx="0"/>
            <a:effectRef idx="0"/>
            <a:fontRef idx="minor"/>
          </p:style>
        </p:sp>
        <p:sp>
          <p:nvSpPr>
            <p:cNvPr id="1991" name="CustomShape 6"/>
            <p:cNvSpPr/>
            <p:nvPr/>
          </p:nvSpPr>
          <p:spPr>
            <a:xfrm>
              <a:off x="8087400" y="3759120"/>
              <a:ext cx="192600" cy="99720"/>
            </a:xfrm>
            <a:custGeom>
              <a:avLst/>
              <a:gdLst/>
              <a:ahLst/>
              <a:rect l="l" t="t" r="r" b="b"/>
              <a:pathLst>
                <a:path w="190145" h="99367">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w="0">
              <a:noFill/>
            </a:ln>
          </p:spPr>
          <p:style>
            <a:lnRef idx="0"/>
            <a:fillRef idx="0"/>
            <a:effectRef idx="0"/>
            <a:fontRef idx="minor"/>
          </p:style>
        </p:sp>
        <p:sp>
          <p:nvSpPr>
            <p:cNvPr id="1992" name="CustomShape 7"/>
            <p:cNvSpPr/>
            <p:nvPr/>
          </p:nvSpPr>
          <p:spPr>
            <a:xfrm>
              <a:off x="7886520" y="3633840"/>
              <a:ext cx="193320" cy="143640"/>
            </a:xfrm>
            <a:custGeom>
              <a:avLst/>
              <a:gdLst/>
              <a:ahLst/>
              <a:rect l="l" t="t" r="r" b="b"/>
              <a:pathLst>
                <a:path w="190969" h="142446">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w="0">
              <a:noFill/>
            </a:ln>
          </p:spPr>
          <p:style>
            <a:lnRef idx="0"/>
            <a:fillRef idx="0"/>
            <a:effectRef idx="0"/>
            <a:fontRef idx="minor"/>
          </p:style>
        </p:sp>
        <p:sp>
          <p:nvSpPr>
            <p:cNvPr id="1993" name="CustomShape 8"/>
            <p:cNvSpPr/>
            <p:nvPr/>
          </p:nvSpPr>
          <p:spPr>
            <a:xfrm>
              <a:off x="7886880" y="3680280"/>
              <a:ext cx="192600" cy="99720"/>
            </a:xfrm>
            <a:custGeom>
              <a:avLst/>
              <a:gdLst/>
              <a:ahLst/>
              <a:rect l="l" t="t" r="r" b="b"/>
              <a:pathLst>
                <a:path w="190145" h="99378">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w="0">
              <a:noFill/>
            </a:ln>
          </p:spPr>
          <p:style>
            <a:lnRef idx="0"/>
            <a:fillRef idx="0"/>
            <a:effectRef idx="0"/>
            <a:fontRef idx="minor"/>
          </p:style>
        </p:sp>
        <p:sp>
          <p:nvSpPr>
            <p:cNvPr id="1994" name="CustomShape 9"/>
            <p:cNvSpPr/>
            <p:nvPr/>
          </p:nvSpPr>
          <p:spPr>
            <a:xfrm>
              <a:off x="7935840" y="2761200"/>
              <a:ext cx="334080" cy="962640"/>
            </a:xfrm>
            <a:custGeom>
              <a:avLst/>
              <a:gdLst/>
              <a:ahLst/>
              <a:rect l="l" t="t" r="r" b="b"/>
              <a:pathLst>
                <a:path w="328490" h="943536">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w="0">
              <a:noFill/>
            </a:ln>
          </p:spPr>
          <p:style>
            <a:lnRef idx="0"/>
            <a:fillRef idx="0"/>
            <a:effectRef idx="0"/>
            <a:fontRef idx="minor"/>
          </p:style>
        </p:sp>
        <p:sp>
          <p:nvSpPr>
            <p:cNvPr id="1995" name="CustomShape 10"/>
            <p:cNvSpPr/>
            <p:nvPr/>
          </p:nvSpPr>
          <p:spPr>
            <a:xfrm>
              <a:off x="8011440" y="2160720"/>
              <a:ext cx="213120" cy="207720"/>
            </a:xfrm>
            <a:custGeom>
              <a:avLst/>
              <a:gdLst/>
              <a:ahLst/>
              <a:rect l="l" t="t" r="r" b="b"/>
              <a:pathLst>
                <a:path w="210314" h="204988">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w="0">
              <a:noFill/>
            </a:ln>
          </p:spPr>
          <p:style>
            <a:lnRef idx="0"/>
            <a:fillRef idx="0"/>
            <a:effectRef idx="0"/>
            <a:fontRef idx="minor"/>
          </p:style>
        </p:sp>
        <p:sp>
          <p:nvSpPr>
            <p:cNvPr id="1996" name="CustomShape 11"/>
            <p:cNvSpPr/>
            <p:nvPr/>
          </p:nvSpPr>
          <p:spPr>
            <a:xfrm>
              <a:off x="7672320" y="2227320"/>
              <a:ext cx="322560" cy="461520"/>
            </a:xfrm>
            <a:custGeom>
              <a:avLst/>
              <a:gdLst/>
              <a:ahLst/>
              <a:rect l="l" t="t" r="r" b="b"/>
              <a:pathLst>
                <a:path w="317332" h="453297">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w="0">
              <a:noFill/>
            </a:ln>
          </p:spPr>
          <p:style>
            <a:lnRef idx="0"/>
            <a:fillRef idx="0"/>
            <a:effectRef idx="0"/>
            <a:fontRef idx="minor"/>
          </p:style>
        </p:sp>
        <p:sp>
          <p:nvSpPr>
            <p:cNvPr id="1997" name="CustomShape 12"/>
            <p:cNvSpPr/>
            <p:nvPr/>
          </p:nvSpPr>
          <p:spPr>
            <a:xfrm>
              <a:off x="7646760" y="2613240"/>
              <a:ext cx="153000" cy="99360"/>
            </a:xfrm>
            <a:custGeom>
              <a:avLst/>
              <a:gdLst/>
              <a:ahLst/>
              <a:rect l="l" t="t" r="r" b="b"/>
              <a:pathLst>
                <a:path w="151441" h="99116">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w="0">
              <a:noFill/>
            </a:ln>
          </p:spPr>
          <p:style>
            <a:lnRef idx="0"/>
            <a:fillRef idx="0"/>
            <a:effectRef idx="0"/>
            <a:fontRef idx="minor"/>
          </p:style>
        </p:sp>
        <p:sp>
          <p:nvSpPr>
            <p:cNvPr id="1998" name="CustomShape 13"/>
            <p:cNvSpPr/>
            <p:nvPr/>
          </p:nvSpPr>
          <p:spPr>
            <a:xfrm>
              <a:off x="7651080" y="2634840"/>
              <a:ext cx="99360" cy="82440"/>
            </a:xfrm>
            <a:custGeom>
              <a:avLst/>
              <a:gdLst/>
              <a:ahLst/>
              <a:rect l="l" t="t" r="r" b="b"/>
              <a:pathLst>
                <a:path w="98885" h="82426">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w="0">
              <a:noFill/>
            </a:ln>
          </p:spPr>
          <p:style>
            <a:lnRef idx="0"/>
            <a:fillRef idx="0"/>
            <a:effectRef idx="0"/>
            <a:fontRef idx="minor"/>
          </p:style>
        </p:sp>
        <p:sp>
          <p:nvSpPr>
            <p:cNvPr id="1999" name="CustomShape 14"/>
            <p:cNvSpPr/>
            <p:nvPr/>
          </p:nvSpPr>
          <p:spPr>
            <a:xfrm>
              <a:off x="7935480" y="2190240"/>
              <a:ext cx="347760" cy="702360"/>
            </a:xfrm>
            <a:custGeom>
              <a:avLst/>
              <a:gdLst/>
              <a:ahLst/>
              <a:rect l="l" t="t" r="r" b="b"/>
              <a:pathLst>
                <a:path w="342080" h="688737">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w="0">
              <a:noFill/>
            </a:ln>
          </p:spPr>
          <p:style>
            <a:lnRef idx="0"/>
            <a:fillRef idx="0"/>
            <a:effectRef idx="0"/>
            <a:fontRef idx="minor"/>
          </p:style>
        </p:sp>
        <p:sp>
          <p:nvSpPr>
            <p:cNvPr id="2000" name="CustomShape 15"/>
            <p:cNvSpPr/>
            <p:nvPr/>
          </p:nvSpPr>
          <p:spPr>
            <a:xfrm>
              <a:off x="8220240" y="2333880"/>
              <a:ext cx="133560" cy="619920"/>
            </a:xfrm>
            <a:custGeom>
              <a:avLst/>
              <a:gdLst/>
              <a:ahLst/>
              <a:rect l="l" t="t" r="r" b="b"/>
              <a:pathLst>
                <a:path w="132559" h="608427">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w="0">
              <a:noFill/>
            </a:ln>
          </p:spPr>
          <p:style>
            <a:lnRef idx="0"/>
            <a:fillRef idx="0"/>
            <a:effectRef idx="0"/>
            <a:fontRef idx="minor"/>
          </p:style>
        </p:sp>
        <p:sp>
          <p:nvSpPr>
            <p:cNvPr id="2001" name="CustomShape 16"/>
            <p:cNvSpPr/>
            <p:nvPr/>
          </p:nvSpPr>
          <p:spPr>
            <a:xfrm>
              <a:off x="8002440" y="1943640"/>
              <a:ext cx="230040" cy="281160"/>
            </a:xfrm>
            <a:custGeom>
              <a:avLst/>
              <a:gdLst/>
              <a:ahLst/>
              <a:rect l="l" t="t" r="r" b="b"/>
              <a:pathLst>
                <a:path w="226927" h="276849">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w="0">
              <a:noFill/>
            </a:ln>
          </p:spPr>
          <p:style>
            <a:lnRef idx="0"/>
            <a:fillRef idx="0"/>
            <a:effectRef idx="0"/>
            <a:fontRef idx="minor"/>
          </p:style>
        </p:sp>
        <p:sp>
          <p:nvSpPr>
            <p:cNvPr id="2002" name="CustomShape 17"/>
            <p:cNvSpPr/>
            <p:nvPr/>
          </p:nvSpPr>
          <p:spPr>
            <a:xfrm>
              <a:off x="8011440" y="1918800"/>
              <a:ext cx="243360" cy="240480"/>
            </a:xfrm>
            <a:custGeom>
              <a:avLst/>
              <a:gdLst/>
              <a:ahLst/>
              <a:rect l="l" t="t" r="r" b="b"/>
              <a:pathLst>
                <a:path w="239905" h="237025">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w="0">
              <a:noFill/>
            </a:ln>
          </p:spPr>
          <p:style>
            <a:lnRef idx="0"/>
            <a:fillRef idx="0"/>
            <a:effectRef idx="0"/>
            <a:fontRef idx="minor"/>
          </p:style>
        </p:sp>
        <p:sp>
          <p:nvSpPr>
            <p:cNvPr id="2003" name="CustomShape 18"/>
            <p:cNvSpPr/>
            <p:nvPr/>
          </p:nvSpPr>
          <p:spPr>
            <a:xfrm>
              <a:off x="8202960" y="2296080"/>
              <a:ext cx="150120" cy="204840"/>
            </a:xfrm>
            <a:custGeom>
              <a:avLst/>
              <a:gdLst/>
              <a:ahLst/>
              <a:rect l="l" t="t" r="r" b="b"/>
              <a:pathLst>
                <a:path w="148633" h="202336">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w="0">
              <a:noFill/>
            </a:ln>
          </p:spPr>
          <p:style>
            <a:lnRef idx="0"/>
            <a:fillRef idx="0"/>
            <a:effectRef idx="0"/>
            <a:fontRef idx="minor"/>
          </p:style>
        </p:sp>
        <p:sp>
          <p:nvSpPr>
            <p:cNvPr id="2004" name="CustomShape 19"/>
            <p:cNvSpPr/>
            <p:nvPr/>
          </p:nvSpPr>
          <p:spPr>
            <a:xfrm>
              <a:off x="7888680" y="2190600"/>
              <a:ext cx="121680" cy="197280"/>
            </a:xfrm>
            <a:custGeom>
              <a:avLst/>
              <a:gdLst/>
              <a:ahLst/>
              <a:rect l="l" t="t" r="r" b="b"/>
              <a:pathLst>
                <a:path w="120770" h="194746">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w="0">
              <a:noFill/>
            </a:ln>
          </p:spPr>
          <p:style>
            <a:lnRef idx="0"/>
            <a:fillRef idx="0"/>
            <a:effectRef idx="0"/>
            <a:fontRef idx="minor"/>
          </p:style>
        </p:sp>
        <p:sp>
          <p:nvSpPr>
            <p:cNvPr id="2005" name="CustomShape 20"/>
            <p:cNvSpPr/>
            <p:nvPr/>
          </p:nvSpPr>
          <p:spPr>
            <a:xfrm>
              <a:off x="6230880" y="4155120"/>
              <a:ext cx="669240" cy="386280"/>
            </a:xfrm>
            <a:custGeom>
              <a:avLst/>
              <a:gdLst/>
              <a:ahLst/>
              <a:rect l="l" t="t" r="r" b="b"/>
              <a:pathLst>
                <a:path w="657677" h="380237">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10000"/>
              </a:srgbClr>
            </a:solidFill>
            <a:ln w="0">
              <a:noFill/>
            </a:ln>
          </p:spPr>
          <p:style>
            <a:lnRef idx="0"/>
            <a:fillRef idx="0"/>
            <a:effectRef idx="0"/>
            <a:fontRef idx="minor"/>
          </p:style>
        </p:sp>
        <p:sp>
          <p:nvSpPr>
            <p:cNvPr id="2006" name="CustomShape 21"/>
            <p:cNvSpPr/>
            <p:nvPr/>
          </p:nvSpPr>
          <p:spPr>
            <a:xfrm>
              <a:off x="6284880" y="2896200"/>
              <a:ext cx="159120" cy="348840"/>
            </a:xfrm>
            <a:custGeom>
              <a:avLst/>
              <a:gdLst/>
              <a:ahLst/>
              <a:rect l="l" t="t" r="r" b="b"/>
              <a:pathLst>
                <a:path w="157580" h="343757">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w="0">
              <a:noFill/>
            </a:ln>
          </p:spPr>
          <p:style>
            <a:lnRef idx="0"/>
            <a:fillRef idx="0"/>
            <a:effectRef idx="0"/>
            <a:fontRef idx="minor"/>
          </p:style>
        </p:sp>
        <p:sp>
          <p:nvSpPr>
            <p:cNvPr id="2007" name="CustomShape 22"/>
            <p:cNvSpPr/>
            <p:nvPr/>
          </p:nvSpPr>
          <p:spPr>
            <a:xfrm>
              <a:off x="6307560" y="2751840"/>
              <a:ext cx="113760" cy="221040"/>
            </a:xfrm>
            <a:custGeom>
              <a:avLst/>
              <a:gdLst/>
              <a:ahLst/>
              <a:rect l="l" t="t" r="r" b="b"/>
              <a:pathLst>
                <a:path w="113353" h="218341">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w="0">
              <a:noFill/>
            </a:ln>
          </p:spPr>
          <p:style>
            <a:lnRef idx="0"/>
            <a:fillRef idx="0"/>
            <a:effectRef idx="0"/>
            <a:fontRef idx="minor"/>
          </p:style>
        </p:sp>
        <p:sp>
          <p:nvSpPr>
            <p:cNvPr id="2008" name="CustomShape 23"/>
            <p:cNvSpPr/>
            <p:nvPr/>
          </p:nvSpPr>
          <p:spPr>
            <a:xfrm>
              <a:off x="6562440" y="4294080"/>
              <a:ext cx="247320" cy="138600"/>
            </a:xfrm>
            <a:custGeom>
              <a:avLst/>
              <a:gdLst/>
              <a:ahLst/>
              <a:rect l="l" t="t" r="r" b="b"/>
              <a:pathLst>
                <a:path w="244333" h="137739">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w="0">
              <a:noFill/>
            </a:ln>
          </p:spPr>
          <p:style>
            <a:lnRef idx="0"/>
            <a:fillRef idx="0"/>
            <a:effectRef idx="0"/>
            <a:fontRef idx="minor"/>
          </p:style>
        </p:sp>
        <p:sp>
          <p:nvSpPr>
            <p:cNvPr id="2009" name="CustomShape 24"/>
            <p:cNvSpPr/>
            <p:nvPr/>
          </p:nvSpPr>
          <p:spPr>
            <a:xfrm>
              <a:off x="6566400" y="4317120"/>
              <a:ext cx="243360" cy="115920"/>
            </a:xfrm>
            <a:custGeom>
              <a:avLst/>
              <a:gdLst/>
              <a:ahLst/>
              <a:rect l="l" t="t" r="r" b="b"/>
              <a:pathLst>
                <a:path w="240222" h="115414">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w="0">
              <a:noFill/>
            </a:ln>
          </p:spPr>
          <p:style>
            <a:lnRef idx="0"/>
            <a:fillRef idx="0"/>
            <a:effectRef idx="0"/>
            <a:fontRef idx="minor"/>
          </p:style>
        </p:sp>
        <p:sp>
          <p:nvSpPr>
            <p:cNvPr id="2010" name="CustomShape 25"/>
            <p:cNvSpPr/>
            <p:nvPr/>
          </p:nvSpPr>
          <p:spPr>
            <a:xfrm>
              <a:off x="6379920" y="4212000"/>
              <a:ext cx="247680" cy="138600"/>
            </a:xfrm>
            <a:custGeom>
              <a:avLst/>
              <a:gdLst/>
              <a:ahLst/>
              <a:rect l="l" t="t" r="r" b="b"/>
              <a:pathLst>
                <a:path w="244438" h="137739">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w="0">
              <a:noFill/>
            </a:ln>
          </p:spPr>
          <p:style>
            <a:lnRef idx="0"/>
            <a:fillRef idx="0"/>
            <a:effectRef idx="0"/>
            <a:fontRef idx="minor"/>
          </p:style>
        </p:sp>
        <p:sp>
          <p:nvSpPr>
            <p:cNvPr id="2011" name="CustomShape 26"/>
            <p:cNvSpPr/>
            <p:nvPr/>
          </p:nvSpPr>
          <p:spPr>
            <a:xfrm>
              <a:off x="6384600" y="4235040"/>
              <a:ext cx="243360" cy="115920"/>
            </a:xfrm>
            <a:custGeom>
              <a:avLst/>
              <a:gdLst/>
              <a:ahLst/>
              <a:rect l="l" t="t" r="r" b="b"/>
              <a:pathLst>
                <a:path w="240317" h="115414">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w="0">
              <a:noFill/>
            </a:ln>
          </p:spPr>
          <p:style>
            <a:lnRef idx="0"/>
            <a:fillRef idx="0"/>
            <a:effectRef idx="0"/>
            <a:fontRef idx="minor"/>
          </p:style>
        </p:sp>
        <p:sp>
          <p:nvSpPr>
            <p:cNvPr id="2012" name="CustomShape 27"/>
            <p:cNvSpPr/>
            <p:nvPr/>
          </p:nvSpPr>
          <p:spPr>
            <a:xfrm>
              <a:off x="6379920" y="3302280"/>
              <a:ext cx="363240" cy="1029240"/>
            </a:xfrm>
            <a:custGeom>
              <a:avLst/>
              <a:gdLst/>
              <a:ahLst/>
              <a:rect l="l" t="t" r="r" b="b"/>
              <a:pathLst>
                <a:path w="357956" h="1010624">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w="0">
              <a:noFill/>
            </a:ln>
          </p:spPr>
          <p:style>
            <a:lnRef idx="0"/>
            <a:fillRef idx="0"/>
            <a:effectRef idx="0"/>
            <a:fontRef idx="minor"/>
          </p:style>
        </p:sp>
        <p:sp>
          <p:nvSpPr>
            <p:cNvPr id="2013" name="CustomShape 28"/>
            <p:cNvSpPr/>
            <p:nvPr/>
          </p:nvSpPr>
          <p:spPr>
            <a:xfrm>
              <a:off x="6426720" y="2456280"/>
              <a:ext cx="263160" cy="422640"/>
            </a:xfrm>
            <a:custGeom>
              <a:avLst/>
              <a:gdLst/>
              <a:ahLst/>
              <a:rect l="l" t="t" r="r" b="b"/>
              <a:pathLst>
                <a:path w="259735" h="415919">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w="0">
              <a:noFill/>
            </a:ln>
          </p:spPr>
          <p:style>
            <a:lnRef idx="0"/>
            <a:fillRef idx="0"/>
            <a:effectRef idx="0"/>
            <a:fontRef idx="minor"/>
          </p:style>
        </p:sp>
        <p:sp>
          <p:nvSpPr>
            <p:cNvPr id="2014" name="CustomShape 29"/>
            <p:cNvSpPr/>
            <p:nvPr/>
          </p:nvSpPr>
          <p:spPr>
            <a:xfrm>
              <a:off x="6340320" y="2756880"/>
              <a:ext cx="405360" cy="673200"/>
            </a:xfrm>
            <a:custGeom>
              <a:avLst/>
              <a:gdLst/>
              <a:ahLst/>
              <a:rect l="l" t="t" r="r" b="b"/>
              <a:pathLst>
                <a:path w="399004" h="661684">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w="0">
              <a:noFill/>
            </a:ln>
          </p:spPr>
          <p:style>
            <a:lnRef idx="0"/>
            <a:fillRef idx="0"/>
            <a:effectRef idx="0"/>
            <a:fontRef idx="minor"/>
          </p:style>
        </p:sp>
        <p:sp>
          <p:nvSpPr>
            <p:cNvPr id="2015" name="CustomShape 30"/>
            <p:cNvSpPr/>
            <p:nvPr/>
          </p:nvSpPr>
          <p:spPr>
            <a:xfrm>
              <a:off x="6628680" y="2841120"/>
              <a:ext cx="511560" cy="401040"/>
            </a:xfrm>
            <a:custGeom>
              <a:avLst/>
              <a:gdLst/>
              <a:ahLst/>
              <a:rect l="l" t="t" r="r" b="b"/>
              <a:pathLst>
                <a:path w="503069" h="39481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w="0">
              <a:noFill/>
            </a:ln>
          </p:spPr>
          <p:style>
            <a:lnRef idx="0"/>
            <a:fillRef idx="0"/>
            <a:effectRef idx="0"/>
            <a:fontRef idx="minor"/>
          </p:style>
        </p:sp>
        <p:sp>
          <p:nvSpPr>
            <p:cNvPr id="2016" name="CustomShape 31"/>
            <p:cNvSpPr/>
            <p:nvPr/>
          </p:nvSpPr>
          <p:spPr>
            <a:xfrm>
              <a:off x="6610320" y="2832480"/>
              <a:ext cx="155520" cy="228600"/>
            </a:xfrm>
            <a:custGeom>
              <a:avLst/>
              <a:gdLst/>
              <a:ahLst/>
              <a:rect l="l" t="t" r="r" b="b"/>
              <a:pathLst>
                <a:path w="154147" h="225876">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w="0">
              <a:noFill/>
            </a:ln>
          </p:spPr>
          <p:style>
            <a:lnRef idx="0"/>
            <a:fillRef idx="0"/>
            <a:effectRef idx="0"/>
            <a:fontRef idx="minor"/>
          </p:style>
        </p:sp>
        <p:sp>
          <p:nvSpPr>
            <p:cNvPr id="2017" name="CustomShape 32"/>
            <p:cNvSpPr/>
            <p:nvPr/>
          </p:nvSpPr>
          <p:spPr>
            <a:xfrm>
              <a:off x="6435000" y="2437560"/>
              <a:ext cx="254880" cy="281880"/>
            </a:xfrm>
            <a:custGeom>
              <a:avLst/>
              <a:gdLst/>
              <a:ahLst/>
              <a:rect l="l" t="t" r="r" b="b"/>
              <a:pathLst>
                <a:path w="251532" h="277898">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w="0">
              <a:noFill/>
            </a:ln>
          </p:spPr>
          <p:style>
            <a:lnRef idx="0"/>
            <a:fillRef idx="0"/>
            <a:effectRef idx="0"/>
            <a:fontRef idx="minor"/>
          </p:style>
        </p:sp>
        <p:sp>
          <p:nvSpPr>
            <p:cNvPr id="2018" name="CustomShape 33"/>
            <p:cNvSpPr/>
            <p:nvPr/>
          </p:nvSpPr>
          <p:spPr>
            <a:xfrm>
              <a:off x="6986880" y="3018600"/>
              <a:ext cx="75960" cy="66600"/>
            </a:xfrm>
            <a:custGeom>
              <a:avLst/>
              <a:gdLst/>
              <a:ahLst/>
              <a:rect l="l" t="t" r="r" b="b"/>
              <a:pathLst>
                <a:path w="76119" h="66973">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w="0">
              <a:noFill/>
            </a:ln>
          </p:spPr>
          <p:style>
            <a:lnRef idx="0"/>
            <a:fillRef idx="0"/>
            <a:effectRef idx="0"/>
            <a:fontRef idx="minor"/>
          </p:style>
        </p:sp>
        <p:grpSp>
          <p:nvGrpSpPr>
            <p:cNvPr id="2019" name="Group 34"/>
            <p:cNvGrpSpPr/>
            <p:nvPr/>
          </p:nvGrpSpPr>
          <p:grpSpPr>
            <a:xfrm>
              <a:off x="6964560" y="2994120"/>
              <a:ext cx="222840" cy="132840"/>
              <a:chOff x="6964560" y="2994120"/>
              <a:chExt cx="222840" cy="132840"/>
            </a:xfrm>
          </p:grpSpPr>
          <p:sp>
            <p:nvSpPr>
              <p:cNvPr id="2020" name="CustomShape 35"/>
              <p:cNvSpPr/>
              <p:nvPr/>
            </p:nvSpPr>
            <p:spPr>
              <a:xfrm>
                <a:off x="6964920" y="2999160"/>
                <a:ext cx="222480" cy="127800"/>
              </a:xfrm>
              <a:custGeom>
                <a:avLst/>
                <a:gdLst/>
                <a:ahLst/>
                <a:rect l="l" t="t" r="r" b="b"/>
                <a:pathLst>
                  <a:path w="219679" h="126881">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w="0">
                <a:noFill/>
              </a:ln>
            </p:spPr>
            <p:style>
              <a:lnRef idx="0"/>
              <a:fillRef idx="0"/>
              <a:effectRef idx="0"/>
              <a:fontRef idx="minor"/>
            </p:style>
          </p:sp>
          <p:sp>
            <p:nvSpPr>
              <p:cNvPr id="2021" name="CustomShape 36"/>
              <p:cNvSpPr/>
              <p:nvPr/>
            </p:nvSpPr>
            <p:spPr>
              <a:xfrm>
                <a:off x="6964560" y="3083400"/>
                <a:ext cx="4320" cy="3600"/>
              </a:xfrm>
              <a:custGeom>
                <a:avLst/>
                <a:gdLst/>
                <a:ahLst/>
                <a:rect l="l" t="t" r="r" b="b"/>
                <a:pathLst>
                  <a:path w="6086" h="5238">
                    <a:moveTo>
                      <a:pt x="0" y="5239"/>
                    </a:moveTo>
                    <a:lnTo>
                      <a:pt x="0" y="0"/>
                    </a:lnTo>
                    <a:lnTo>
                      <a:pt x="6086" y="2286"/>
                    </a:lnTo>
                    <a:lnTo>
                      <a:pt x="0" y="5239"/>
                    </a:lnTo>
                    <a:close/>
                  </a:path>
                </a:pathLst>
              </a:custGeom>
              <a:solidFill>
                <a:srgbClr val="b1b4c4"/>
              </a:solidFill>
              <a:ln w="0">
                <a:noFill/>
              </a:ln>
            </p:spPr>
            <p:style>
              <a:lnRef idx="0"/>
              <a:fillRef idx="0"/>
              <a:effectRef idx="0"/>
              <a:fontRef idx="minor"/>
            </p:style>
          </p:sp>
          <p:sp>
            <p:nvSpPr>
              <p:cNvPr id="2022" name="CustomShape 37"/>
              <p:cNvSpPr/>
              <p:nvPr/>
            </p:nvSpPr>
            <p:spPr>
              <a:xfrm>
                <a:off x="7183440" y="3034080"/>
                <a:ext cx="3240" cy="3240"/>
              </a:xfrm>
              <a:custGeom>
                <a:avLst/>
                <a:gdLst/>
                <a:ahLst/>
                <a:rect l="l" t="t" r="r" b="b"/>
                <a:pathLst>
                  <a:path w="4849" h="4953">
                    <a:moveTo>
                      <a:pt x="4850" y="4953"/>
                    </a:moveTo>
                    <a:lnTo>
                      <a:pt x="4850" y="0"/>
                    </a:lnTo>
                    <a:lnTo>
                      <a:pt x="0" y="3048"/>
                    </a:lnTo>
                    <a:lnTo>
                      <a:pt x="4850" y="4953"/>
                    </a:lnTo>
                    <a:close/>
                  </a:path>
                </a:pathLst>
              </a:custGeom>
              <a:solidFill>
                <a:srgbClr val="b1b4c4"/>
              </a:solidFill>
              <a:ln w="0">
                <a:noFill/>
              </a:ln>
            </p:spPr>
            <p:style>
              <a:lnRef idx="0"/>
              <a:fillRef idx="0"/>
              <a:effectRef idx="0"/>
              <a:fontRef idx="minor"/>
            </p:style>
          </p:sp>
          <p:sp>
            <p:nvSpPr>
              <p:cNvPr id="2023" name="CustomShape 38"/>
              <p:cNvSpPr/>
              <p:nvPr/>
            </p:nvSpPr>
            <p:spPr>
              <a:xfrm>
                <a:off x="6964920" y="2994840"/>
                <a:ext cx="221760" cy="127800"/>
              </a:xfrm>
              <a:custGeom>
                <a:avLst/>
                <a:gdLst/>
                <a:ahLst/>
                <a:rect l="l" t="t" r="r" b="b"/>
                <a:pathLst>
                  <a:path w="219203" h="126874">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w="0">
                <a:noFill/>
              </a:ln>
            </p:spPr>
            <p:style>
              <a:lnRef idx="0"/>
              <a:fillRef idx="0"/>
              <a:effectRef idx="0"/>
              <a:fontRef idx="minor"/>
            </p:style>
          </p:sp>
          <p:sp>
            <p:nvSpPr>
              <p:cNvPr id="2024" name="CustomShape 39"/>
              <p:cNvSpPr/>
              <p:nvPr/>
            </p:nvSpPr>
            <p:spPr>
              <a:xfrm rot="19810200">
                <a:off x="6975360" y="3106800"/>
                <a:ext cx="360" cy="360"/>
              </a:xfrm>
              <a:custGeom>
                <a:avLst/>
                <a:gdLst/>
                <a:ahLst/>
                <a:rect l="l" t="t" r="r" b="b"/>
                <a:pathLst>
                  <a:path w="1145" h="2102">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w="0">
                <a:noFill/>
              </a:ln>
            </p:spPr>
            <p:style>
              <a:lnRef idx="0"/>
              <a:fillRef idx="0"/>
              <a:effectRef idx="0"/>
              <a:fontRef idx="minor"/>
            </p:style>
          </p:sp>
          <p:sp>
            <p:nvSpPr>
              <p:cNvPr id="2025" name="CustomShape 40"/>
              <p:cNvSpPr/>
              <p:nvPr/>
            </p:nvSpPr>
            <p:spPr>
              <a:xfrm rot="19798200">
                <a:off x="6975360" y="3094920"/>
                <a:ext cx="360" cy="360"/>
              </a:xfrm>
              <a:custGeom>
                <a:avLst/>
                <a:gdLst/>
                <a:ahLst/>
                <a:rect l="l" t="t" r="r" b="b"/>
                <a:pathLst>
                  <a:path w="1141" h="2095">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w="0">
                <a:noFill/>
              </a:ln>
            </p:spPr>
            <p:style>
              <a:lnRef idx="0"/>
              <a:fillRef idx="0"/>
              <a:effectRef idx="0"/>
              <a:fontRef idx="minor"/>
            </p:style>
          </p:sp>
          <p:sp>
            <p:nvSpPr>
              <p:cNvPr id="2026" name="CustomShape 41"/>
              <p:cNvSpPr/>
              <p:nvPr/>
            </p:nvSpPr>
            <p:spPr>
              <a:xfrm rot="19798200">
                <a:off x="6977880" y="3096360"/>
                <a:ext cx="360" cy="360"/>
              </a:xfrm>
              <a:custGeom>
                <a:avLst/>
                <a:gdLst/>
                <a:ahLst/>
                <a:rect l="l" t="t" r="r" b="b"/>
                <a:pathLst>
                  <a:path w="1141" h="2095">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w="0">
                <a:noFill/>
              </a:ln>
            </p:spPr>
            <p:style>
              <a:lnRef idx="0"/>
              <a:fillRef idx="0"/>
              <a:effectRef idx="0"/>
              <a:fontRef idx="minor"/>
            </p:style>
          </p:sp>
          <p:sp>
            <p:nvSpPr>
              <p:cNvPr id="2027" name="CustomShape 42"/>
              <p:cNvSpPr/>
              <p:nvPr/>
            </p:nvSpPr>
            <p:spPr>
              <a:xfrm rot="19798200">
                <a:off x="6980760" y="3098160"/>
                <a:ext cx="360" cy="360"/>
              </a:xfrm>
              <a:custGeom>
                <a:avLst/>
                <a:gdLst/>
                <a:ahLst/>
                <a:rect l="l" t="t" r="r" b="b"/>
                <a:pathLst>
                  <a:path w="1141" h="2095">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w="0">
                <a:noFill/>
              </a:ln>
            </p:spPr>
            <p:style>
              <a:lnRef idx="0"/>
              <a:fillRef idx="0"/>
              <a:effectRef idx="0"/>
              <a:fontRef idx="minor"/>
            </p:style>
          </p:sp>
          <p:sp>
            <p:nvSpPr>
              <p:cNvPr id="2028" name="CustomShape 43"/>
              <p:cNvSpPr/>
              <p:nvPr/>
            </p:nvSpPr>
            <p:spPr>
              <a:xfrm rot="19798200">
                <a:off x="7004520" y="3111840"/>
                <a:ext cx="360" cy="360"/>
              </a:xfrm>
              <a:custGeom>
                <a:avLst/>
                <a:gdLst/>
                <a:ahLst/>
                <a:rect l="l" t="t" r="r" b="b"/>
                <a:pathLst>
                  <a:path w="1141" h="2095">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w="0">
                <a:noFill/>
              </a:ln>
            </p:spPr>
            <p:style>
              <a:lnRef idx="0"/>
              <a:fillRef idx="0"/>
              <a:effectRef idx="0"/>
              <a:fontRef idx="minor"/>
            </p:style>
          </p:sp>
          <p:sp>
            <p:nvSpPr>
              <p:cNvPr id="2029" name="CustomShape 44"/>
              <p:cNvSpPr/>
              <p:nvPr/>
            </p:nvSpPr>
            <p:spPr>
              <a:xfrm rot="19798200">
                <a:off x="7007400" y="3113280"/>
                <a:ext cx="360" cy="360"/>
              </a:xfrm>
              <a:custGeom>
                <a:avLst/>
                <a:gdLst/>
                <a:ahLst/>
                <a:rect l="l" t="t" r="r" b="b"/>
                <a:pathLst>
                  <a:path w="1141" h="2095">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w="0">
                <a:noFill/>
              </a:ln>
            </p:spPr>
            <p:style>
              <a:lnRef idx="0"/>
              <a:fillRef idx="0"/>
              <a:effectRef idx="0"/>
              <a:fontRef idx="minor"/>
            </p:style>
          </p:sp>
          <p:sp>
            <p:nvSpPr>
              <p:cNvPr id="2030" name="CustomShape 45"/>
              <p:cNvSpPr/>
              <p:nvPr/>
            </p:nvSpPr>
            <p:spPr>
              <a:xfrm rot="19798200">
                <a:off x="7010280" y="3115080"/>
                <a:ext cx="360" cy="360"/>
              </a:xfrm>
              <a:custGeom>
                <a:avLst/>
                <a:gdLst/>
                <a:ahLst/>
                <a:rect l="l" t="t" r="r" b="b"/>
                <a:pathLst>
                  <a:path w="1141" h="2095">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w="0">
                <a:noFill/>
              </a:ln>
            </p:spPr>
            <p:style>
              <a:lnRef idx="0"/>
              <a:fillRef idx="0"/>
              <a:effectRef idx="0"/>
              <a:fontRef idx="minor"/>
            </p:style>
          </p:sp>
          <p:sp>
            <p:nvSpPr>
              <p:cNvPr id="2031" name="CustomShape 46"/>
              <p:cNvSpPr/>
              <p:nvPr/>
            </p:nvSpPr>
            <p:spPr>
              <a:xfrm rot="19798200">
                <a:off x="7012800" y="3116520"/>
                <a:ext cx="360" cy="360"/>
              </a:xfrm>
              <a:custGeom>
                <a:avLst/>
                <a:gdLst/>
                <a:ahLst/>
                <a:rect l="l" t="t" r="r" b="b"/>
                <a:pathLst>
                  <a:path w="1141" h="2095">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w="0">
                <a:noFill/>
              </a:ln>
            </p:spPr>
            <p:style>
              <a:lnRef idx="0"/>
              <a:fillRef idx="0"/>
              <a:effectRef idx="0"/>
              <a:fontRef idx="minor"/>
            </p:style>
          </p:sp>
          <p:sp>
            <p:nvSpPr>
              <p:cNvPr id="2032" name="CustomShape 47"/>
              <p:cNvSpPr/>
              <p:nvPr/>
            </p:nvSpPr>
            <p:spPr>
              <a:xfrm>
                <a:off x="6989760" y="3103200"/>
                <a:ext cx="7560" cy="5040"/>
              </a:xfrm>
              <a:custGeom>
                <a:avLst/>
                <a:gdLst/>
                <a:ahLst/>
                <a:rect l="l" t="t" r="r" b="b"/>
                <a:pathLst>
                  <a:path w="9224" h="6794">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w="0">
                <a:noFill/>
              </a:ln>
            </p:spPr>
            <p:style>
              <a:lnRef idx="0"/>
              <a:fillRef idx="0"/>
              <a:effectRef idx="0"/>
              <a:fontRef idx="minor"/>
            </p:style>
          </p:sp>
          <p:sp>
            <p:nvSpPr>
              <p:cNvPr id="2033" name="CustomShape 48"/>
              <p:cNvSpPr/>
              <p:nvPr/>
            </p:nvSpPr>
            <p:spPr>
              <a:xfrm>
                <a:off x="7162920" y="3049560"/>
                <a:ext cx="6840" cy="4320"/>
              </a:xfrm>
              <a:custGeom>
                <a:avLst/>
                <a:gdLst/>
                <a:ahLst/>
                <a:rect l="l" t="t" r="r" b="b"/>
                <a:pathLst>
                  <a:path w="8558" h="6096">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w="0">
                <a:noFill/>
              </a:ln>
            </p:spPr>
            <p:style>
              <a:lnRef idx="0"/>
              <a:fillRef idx="0"/>
              <a:effectRef idx="0"/>
              <a:fontRef idx="minor"/>
            </p:style>
          </p:sp>
          <p:sp>
            <p:nvSpPr>
              <p:cNvPr id="2034" name="CustomShape 49"/>
              <p:cNvSpPr/>
              <p:nvPr/>
            </p:nvSpPr>
            <p:spPr>
              <a:xfrm>
                <a:off x="7152120" y="3056040"/>
                <a:ext cx="6840" cy="4320"/>
              </a:xfrm>
              <a:custGeom>
                <a:avLst/>
                <a:gdLst/>
                <a:ahLst/>
                <a:rect l="l" t="t" r="r" b="b"/>
                <a:pathLst>
                  <a:path w="8559" h="6096">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w="0">
                <a:noFill/>
              </a:ln>
            </p:spPr>
            <p:style>
              <a:lnRef idx="0"/>
              <a:fillRef idx="0"/>
              <a:effectRef idx="0"/>
              <a:fontRef idx="minor"/>
            </p:style>
          </p:sp>
          <p:sp>
            <p:nvSpPr>
              <p:cNvPr id="2035" name="CustomShape 50"/>
              <p:cNvSpPr/>
              <p:nvPr/>
            </p:nvSpPr>
            <p:spPr>
              <a:xfrm>
                <a:off x="6964920" y="2994120"/>
                <a:ext cx="222480" cy="127800"/>
              </a:xfrm>
              <a:custGeom>
                <a:avLst/>
                <a:gdLst/>
                <a:ahLst/>
                <a:rect l="l" t="t" r="r" b="b"/>
                <a:pathLst>
                  <a:path w="219679" h="127142">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w="0">
                <a:noFill/>
              </a:ln>
            </p:spPr>
            <p:style>
              <a:lnRef idx="0"/>
              <a:fillRef idx="0"/>
              <a:effectRef idx="0"/>
              <a:fontRef idx="minor"/>
            </p:style>
          </p:sp>
          <p:sp>
            <p:nvSpPr>
              <p:cNvPr id="2036" name="CustomShape 51"/>
              <p:cNvSpPr/>
              <p:nvPr/>
            </p:nvSpPr>
            <p:spPr>
              <a:xfrm>
                <a:off x="6973560" y="2997360"/>
                <a:ext cx="206280" cy="118080"/>
              </a:xfrm>
              <a:custGeom>
                <a:avLst/>
                <a:gdLst/>
                <a:ahLst/>
                <a:rect l="l" t="t" r="r" b="b"/>
                <a:pathLst>
                  <a:path w="203812" h="117633">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w="0">
                <a:noFill/>
              </a:ln>
            </p:spPr>
            <p:style>
              <a:lnRef idx="0"/>
              <a:fillRef idx="0"/>
              <a:effectRef idx="0"/>
              <a:fontRef idx="minor"/>
            </p:style>
          </p:sp>
          <p:sp>
            <p:nvSpPr>
              <p:cNvPr id="2037" name="CustomShape 52"/>
              <p:cNvSpPr/>
              <p:nvPr/>
            </p:nvSpPr>
            <p:spPr>
              <a:xfrm>
                <a:off x="6973560" y="2997360"/>
                <a:ext cx="206280" cy="118080"/>
              </a:xfrm>
              <a:custGeom>
                <a:avLst/>
                <a:gdLst/>
                <a:ahLst/>
                <a:rect l="l" t="t" r="r" b="b"/>
                <a:pathLst>
                  <a:path w="203812" h="117633">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50000"/>
                </a:srgbClr>
              </a:solidFill>
              <a:ln w="0">
                <a:noFill/>
              </a:ln>
            </p:spPr>
            <p:style>
              <a:lnRef idx="0"/>
              <a:fillRef idx="0"/>
              <a:effectRef idx="0"/>
              <a:fontRef idx="minor"/>
            </p:style>
          </p:sp>
          <p:sp>
            <p:nvSpPr>
              <p:cNvPr id="2038" name="CustomShape 53"/>
              <p:cNvSpPr/>
              <p:nvPr/>
            </p:nvSpPr>
            <p:spPr>
              <a:xfrm>
                <a:off x="7147440" y="3014280"/>
                <a:ext cx="3600" cy="1080"/>
              </a:xfrm>
              <a:custGeom>
                <a:avLst/>
                <a:gdLst/>
                <a:ahLst/>
                <a:rect l="l" t="t" r="r" b="b"/>
                <a:pathLst>
                  <a:path w="5135" h="2857">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w="0">
                <a:noFill/>
              </a:ln>
            </p:spPr>
            <p:style>
              <a:lnRef idx="0"/>
              <a:fillRef idx="0"/>
              <a:effectRef idx="0"/>
              <a:fontRef idx="minor"/>
            </p:style>
          </p:sp>
          <p:sp>
            <p:nvSpPr>
              <p:cNvPr id="2039" name="CustomShape 54"/>
              <p:cNvSpPr/>
              <p:nvPr/>
            </p:nvSpPr>
            <p:spPr>
              <a:xfrm>
                <a:off x="7149240" y="3015000"/>
                <a:ext cx="360" cy="360"/>
              </a:xfrm>
              <a:custGeom>
                <a:avLst/>
                <a:gdLst/>
                <a:ahLst/>
                <a:rect l="l" t="t" r="r" b="b"/>
                <a:pathLst>
                  <a:path w="1521" h="1221">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10000"/>
                </a:srgbClr>
              </a:solidFill>
              <a:ln w="0">
                <a:noFill/>
              </a:ln>
            </p:spPr>
            <p:style>
              <a:lnRef idx="0"/>
              <a:fillRef idx="0"/>
              <a:effectRef idx="0"/>
              <a:fontRef idx="minor"/>
            </p:style>
          </p:sp>
        </p:grpSp>
        <p:sp>
          <p:nvSpPr>
            <p:cNvPr id="2040" name="CustomShape 55"/>
            <p:cNvSpPr/>
            <p:nvPr/>
          </p:nvSpPr>
          <p:spPr>
            <a:xfrm>
              <a:off x="7012440" y="3036240"/>
              <a:ext cx="129960" cy="108000"/>
            </a:xfrm>
            <a:custGeom>
              <a:avLst/>
              <a:gdLst/>
              <a:ahLst/>
              <a:rect l="l" t="t" r="r" b="b"/>
              <a:pathLst>
                <a:path w="129087" h="107584">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w="0">
              <a:noFill/>
            </a:ln>
          </p:spPr>
          <p:style>
            <a:lnRef idx="0"/>
            <a:fillRef idx="0"/>
            <a:effectRef idx="0"/>
            <a:fontRef idx="minor"/>
          </p:style>
        </p:sp>
        <p:sp>
          <p:nvSpPr>
            <p:cNvPr id="2041" name="CustomShape 56"/>
            <p:cNvSpPr/>
            <p:nvPr/>
          </p:nvSpPr>
          <p:spPr>
            <a:xfrm>
              <a:off x="6306120" y="1493640"/>
              <a:ext cx="724320" cy="801720"/>
            </a:xfrm>
            <a:custGeom>
              <a:avLst/>
              <a:gdLst/>
              <a:ahLst/>
              <a:rect l="l" t="t" r="r" b="b"/>
              <a:pathLst>
                <a:path w="711585" h="787458">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w="0">
              <a:noFill/>
            </a:ln>
          </p:spPr>
          <p:style>
            <a:lnRef idx="0"/>
            <a:fillRef idx="0"/>
            <a:effectRef idx="0"/>
            <a:fontRef idx="minor"/>
          </p:style>
        </p:sp>
        <p:sp>
          <p:nvSpPr>
            <p:cNvPr id="2042" name="CustomShape 57"/>
            <p:cNvSpPr/>
            <p:nvPr/>
          </p:nvSpPr>
          <p:spPr>
            <a:xfrm>
              <a:off x="6285240" y="1533240"/>
              <a:ext cx="675360" cy="765000"/>
            </a:xfrm>
            <a:custGeom>
              <a:avLst/>
              <a:gdLst/>
              <a:ahLst/>
              <a:rect l="l" t="t" r="r" b="b"/>
              <a:pathLst>
                <a:path w="663763" h="751441">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w="0">
              <a:noFill/>
            </a:ln>
          </p:spPr>
          <p:style>
            <a:lnRef idx="0"/>
            <a:fillRef idx="0"/>
            <a:effectRef idx="0"/>
            <a:fontRef idx="minor"/>
          </p:style>
        </p:sp>
        <p:sp>
          <p:nvSpPr>
            <p:cNvPr id="2043" name="CustomShape 58"/>
            <p:cNvSpPr/>
            <p:nvPr/>
          </p:nvSpPr>
          <p:spPr>
            <a:xfrm>
              <a:off x="7820640" y="930240"/>
              <a:ext cx="727200" cy="804960"/>
            </a:xfrm>
            <a:custGeom>
              <a:avLst/>
              <a:gdLst/>
              <a:ahLst/>
              <a:rect l="l" t="t" r="r" b="b"/>
              <a:pathLst>
                <a:path w="713014" h="789165">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w="0">
              <a:noFill/>
            </a:ln>
          </p:spPr>
          <p:style>
            <a:lnRef idx="0"/>
            <a:fillRef idx="0"/>
            <a:effectRef idx="0"/>
            <a:fontRef idx="minor"/>
          </p:style>
        </p:sp>
        <p:sp>
          <p:nvSpPr>
            <p:cNvPr id="2044" name="CustomShape 59"/>
            <p:cNvSpPr/>
            <p:nvPr/>
          </p:nvSpPr>
          <p:spPr>
            <a:xfrm>
              <a:off x="7799760" y="970200"/>
              <a:ext cx="677880" cy="767520"/>
            </a:xfrm>
            <a:custGeom>
              <a:avLst/>
              <a:gdLst/>
              <a:ahLst/>
              <a:rect l="l" t="t" r="r" b="b"/>
              <a:pathLst>
                <a:path w="665000" h="752811">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w="0">
              <a:noFill/>
            </a:ln>
          </p:spPr>
          <p:style>
            <a:lnRef idx="0"/>
            <a:fillRef idx="0"/>
            <a:effectRef idx="0"/>
            <a:fontRef idx="minor"/>
          </p:style>
        </p:sp>
        <p:sp>
          <p:nvSpPr>
            <p:cNvPr id="2045" name="CustomShape 60"/>
            <p:cNvSpPr/>
            <p:nvPr/>
          </p:nvSpPr>
          <p:spPr>
            <a:xfrm rot="19801200">
              <a:off x="7922160" y="1182960"/>
              <a:ext cx="64080" cy="112680"/>
            </a:xfrm>
            <a:custGeom>
              <a:avLst/>
              <a:gdLst/>
              <a:ahLst/>
              <a:rect l="l" t="t" r="r" b="b"/>
              <a:pathLst>
                <a:path w="64474" h="111823">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rgbClr val="00b5dd"/>
            </a:solidFill>
            <a:ln w="0">
              <a:noFill/>
            </a:ln>
          </p:spPr>
          <p:style>
            <a:lnRef idx="0"/>
            <a:fillRef idx="0"/>
            <a:effectRef idx="0"/>
            <a:fontRef idx="minor"/>
          </p:style>
        </p:sp>
        <p:sp>
          <p:nvSpPr>
            <p:cNvPr id="2046" name="CustomShape 61"/>
            <p:cNvSpPr/>
            <p:nvPr/>
          </p:nvSpPr>
          <p:spPr>
            <a:xfrm rot="19821000">
              <a:off x="8094600" y="1281240"/>
              <a:ext cx="64080" cy="112680"/>
            </a:xfrm>
            <a:custGeom>
              <a:avLst/>
              <a:gdLst/>
              <a:ahLst/>
              <a:rect l="l" t="t" r="r" b="b"/>
              <a:pathLst>
                <a:path w="64696" h="112208">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rgbClr val="00b5dd"/>
            </a:solidFill>
            <a:ln w="0">
              <a:noFill/>
            </a:ln>
          </p:spPr>
          <p:style>
            <a:lnRef idx="0"/>
            <a:fillRef idx="0"/>
            <a:effectRef idx="0"/>
            <a:fontRef idx="minor"/>
          </p:style>
        </p:sp>
        <p:sp>
          <p:nvSpPr>
            <p:cNvPr id="2047" name="CustomShape 62"/>
            <p:cNvSpPr/>
            <p:nvPr/>
          </p:nvSpPr>
          <p:spPr>
            <a:xfrm rot="19801200">
              <a:off x="8255520" y="1375920"/>
              <a:ext cx="64080" cy="112680"/>
            </a:xfrm>
            <a:custGeom>
              <a:avLst/>
              <a:gdLst/>
              <a:ahLst/>
              <a:rect l="l" t="t" r="r" b="b"/>
              <a:pathLst>
                <a:path w="64474" h="111823">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rgbClr val="00b5dd"/>
            </a:solidFill>
            <a:ln w="0">
              <a:noFill/>
            </a:ln>
          </p:spPr>
          <p:style>
            <a:lnRef idx="0"/>
            <a:fillRef idx="0"/>
            <a:effectRef idx="0"/>
            <a:fontRef idx="minor"/>
          </p:style>
        </p:sp>
        <p:sp>
          <p:nvSpPr>
            <p:cNvPr id="2048" name="CustomShape 63"/>
            <p:cNvSpPr/>
            <p:nvPr/>
          </p:nvSpPr>
          <p:spPr>
            <a:xfrm>
              <a:off x="7302240" y="1671480"/>
              <a:ext cx="219960" cy="293760"/>
            </a:xfrm>
            <a:custGeom>
              <a:avLst/>
              <a:gdLst/>
              <a:ahLst/>
              <a:rect l="l" t="t" r="r" b="b"/>
              <a:pathLst>
                <a:path w="216911" h="289327">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w="0">
              <a:noFill/>
            </a:ln>
          </p:spPr>
          <p:style>
            <a:lnRef idx="0"/>
            <a:fillRef idx="0"/>
            <a:effectRef idx="0"/>
            <a:fontRef idx="minor"/>
          </p:style>
        </p:sp>
        <p:sp>
          <p:nvSpPr>
            <p:cNvPr id="2049" name="CustomShape 64"/>
            <p:cNvSpPr/>
            <p:nvPr/>
          </p:nvSpPr>
          <p:spPr>
            <a:xfrm rot="19801200">
              <a:off x="7288920" y="1680840"/>
              <a:ext cx="173160" cy="301680"/>
            </a:xfrm>
            <a:custGeom>
              <a:avLst/>
              <a:gdLst/>
              <a:ahLst/>
              <a:rect l="l" t="t" r="r" b="b"/>
              <a:pathLst>
                <a:path w="170980" h="296798">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w="0">
              <a:noFill/>
            </a:ln>
          </p:spPr>
          <p:style>
            <a:lnRef idx="0"/>
            <a:fillRef idx="0"/>
            <a:effectRef idx="0"/>
            <a:fontRef idx="minor"/>
          </p:style>
        </p:sp>
        <p:sp>
          <p:nvSpPr>
            <p:cNvPr id="2050" name="CustomShape 65"/>
            <p:cNvSpPr/>
            <p:nvPr/>
          </p:nvSpPr>
          <p:spPr>
            <a:xfrm rot="19801200">
              <a:off x="7321320" y="1758600"/>
              <a:ext cx="23040" cy="41400"/>
            </a:xfrm>
            <a:custGeom>
              <a:avLst/>
              <a:gdLst/>
              <a:ahLst/>
              <a:rect l="l" t="t" r="r" b="b"/>
              <a:pathLst>
                <a:path w="24344" h="4229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w="0">
              <a:noFill/>
            </a:ln>
          </p:spPr>
          <p:style>
            <a:lnRef idx="0"/>
            <a:fillRef idx="0"/>
            <a:effectRef idx="0"/>
            <a:fontRef idx="minor"/>
          </p:style>
        </p:sp>
        <p:sp>
          <p:nvSpPr>
            <p:cNvPr id="2051" name="CustomShape 66"/>
            <p:cNvSpPr/>
            <p:nvPr/>
          </p:nvSpPr>
          <p:spPr>
            <a:xfrm rot="19801200">
              <a:off x="7404120" y="1806120"/>
              <a:ext cx="23040" cy="41400"/>
            </a:xfrm>
            <a:custGeom>
              <a:avLst/>
              <a:gdLst/>
              <a:ahLst/>
              <a:rect l="l" t="t" r="r" b="b"/>
              <a:pathLst>
                <a:path w="24344" h="4229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w="0">
              <a:noFill/>
            </a:ln>
          </p:spPr>
          <p:style>
            <a:lnRef idx="0"/>
            <a:fillRef idx="0"/>
            <a:effectRef idx="0"/>
            <a:fontRef idx="minor"/>
          </p:style>
        </p:sp>
        <p:sp>
          <p:nvSpPr>
            <p:cNvPr id="2052" name="CustomShape 67"/>
            <p:cNvSpPr/>
            <p:nvPr/>
          </p:nvSpPr>
          <p:spPr>
            <a:xfrm>
              <a:off x="7335360" y="1846080"/>
              <a:ext cx="84960" cy="59040"/>
            </a:xfrm>
            <a:custGeom>
              <a:avLst/>
              <a:gdLst/>
              <a:ahLst/>
              <a:rect l="l" t="t" r="r" b="b"/>
              <a:pathLst>
                <a:path w="85015" h="59542">
                  <a:moveTo>
                    <a:pt x="0" y="0"/>
                  </a:moveTo>
                  <a:cubicBezTo>
                    <a:pt x="0" y="0"/>
                    <a:pt x="13694" y="37528"/>
                    <a:pt x="41272" y="53435"/>
                  </a:cubicBezTo>
                  <a:cubicBezTo>
                    <a:pt x="68849" y="69342"/>
                    <a:pt x="85015" y="49149"/>
                    <a:pt x="85015" y="49149"/>
                  </a:cubicBezTo>
                  <a:close/>
                </a:path>
              </a:pathLst>
            </a:custGeom>
            <a:solidFill>
              <a:srgbClr val="cc8b09"/>
            </a:solidFill>
            <a:ln w="0">
              <a:noFill/>
            </a:ln>
          </p:spPr>
          <p:style>
            <a:lnRef idx="0"/>
            <a:fillRef idx="0"/>
            <a:effectRef idx="0"/>
            <a:fontRef idx="minor"/>
          </p:style>
        </p:sp>
        <p:sp>
          <p:nvSpPr>
            <p:cNvPr id="2053" name="CustomShape 68"/>
            <p:cNvSpPr/>
            <p:nvPr/>
          </p:nvSpPr>
          <p:spPr>
            <a:xfrm>
              <a:off x="7200360" y="2297520"/>
              <a:ext cx="58680" cy="189360"/>
            </a:xfrm>
            <a:custGeom>
              <a:avLst/>
              <a:gdLst/>
              <a:ahLst/>
              <a:rect l="l" t="t" r="r" b="b"/>
              <a:pathLst>
                <a:path w="59149" h="186880">
                  <a:moveTo>
                    <a:pt x="0" y="152591"/>
                  </a:moveTo>
                  <a:lnTo>
                    <a:pt x="59149" y="186881"/>
                  </a:lnTo>
                  <a:lnTo>
                    <a:pt x="59149" y="34195"/>
                  </a:lnTo>
                  <a:lnTo>
                    <a:pt x="0" y="0"/>
                  </a:lnTo>
                  <a:lnTo>
                    <a:pt x="0" y="152591"/>
                  </a:lnTo>
                  <a:close/>
                </a:path>
              </a:pathLst>
            </a:custGeom>
            <a:solidFill>
              <a:srgbClr val="1155cc"/>
            </a:solidFill>
            <a:ln w="0">
              <a:noFill/>
            </a:ln>
          </p:spPr>
          <p:style>
            <a:lnRef idx="0"/>
            <a:fillRef idx="0"/>
            <a:effectRef idx="0"/>
            <a:fontRef idx="minor"/>
          </p:style>
        </p:sp>
        <p:sp>
          <p:nvSpPr>
            <p:cNvPr id="2054" name="CustomShape 69"/>
            <p:cNvSpPr/>
            <p:nvPr/>
          </p:nvSpPr>
          <p:spPr>
            <a:xfrm>
              <a:off x="7200360" y="2269080"/>
              <a:ext cx="110160" cy="61560"/>
            </a:xfrm>
            <a:custGeom>
              <a:avLst/>
              <a:gdLst/>
              <a:ahLst/>
              <a:rect l="l" t="t" r="r" b="b"/>
              <a:pathLst>
                <a:path w="109454" h="62007">
                  <a:moveTo>
                    <a:pt x="59149" y="62008"/>
                  </a:moveTo>
                  <a:lnTo>
                    <a:pt x="0" y="27718"/>
                  </a:lnTo>
                  <a:lnTo>
                    <a:pt x="47928" y="0"/>
                  </a:lnTo>
                  <a:lnTo>
                    <a:pt x="109455" y="34480"/>
                  </a:lnTo>
                  <a:lnTo>
                    <a:pt x="59149" y="62008"/>
                  </a:lnTo>
                  <a:close/>
                </a:path>
              </a:pathLst>
            </a:custGeom>
            <a:solidFill>
              <a:srgbClr val="3c78d8"/>
            </a:solidFill>
            <a:ln w="0">
              <a:noFill/>
            </a:ln>
          </p:spPr>
          <p:style>
            <a:lnRef idx="0"/>
            <a:fillRef idx="0"/>
            <a:effectRef idx="0"/>
            <a:fontRef idx="minor"/>
          </p:style>
        </p:sp>
        <p:sp>
          <p:nvSpPr>
            <p:cNvPr id="2055" name="CustomShape 70"/>
            <p:cNvSpPr/>
            <p:nvPr/>
          </p:nvSpPr>
          <p:spPr>
            <a:xfrm>
              <a:off x="7311600" y="2271960"/>
              <a:ext cx="177120" cy="286560"/>
            </a:xfrm>
            <a:custGeom>
              <a:avLst/>
              <a:gdLst/>
              <a:ahLst/>
              <a:rect l="l" t="t" r="r" b="b"/>
              <a:pathLst>
                <a:path w="174947" h="282184">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w="0">
              <a:noFill/>
            </a:ln>
          </p:spPr>
          <p:style>
            <a:lnRef idx="0"/>
            <a:fillRef idx="0"/>
            <a:effectRef idx="0"/>
            <a:fontRef idx="minor"/>
          </p:style>
        </p:sp>
        <p:sp>
          <p:nvSpPr>
            <p:cNvPr id="2056" name="CustomShape 71"/>
            <p:cNvSpPr/>
            <p:nvPr/>
          </p:nvSpPr>
          <p:spPr>
            <a:xfrm>
              <a:off x="7415640" y="2513160"/>
              <a:ext cx="33840" cy="63360"/>
            </a:xfrm>
            <a:custGeom>
              <a:avLst/>
              <a:gdLst/>
              <a:ahLst/>
              <a:rect l="l" t="t" r="r" b="b"/>
              <a:pathLst>
                <a:path w="34899" h="63627">
                  <a:moveTo>
                    <a:pt x="0" y="63627"/>
                  </a:moveTo>
                  <a:lnTo>
                    <a:pt x="34900" y="43148"/>
                  </a:lnTo>
                  <a:lnTo>
                    <a:pt x="3138" y="0"/>
                  </a:lnTo>
                  <a:lnTo>
                    <a:pt x="0" y="63627"/>
                  </a:lnTo>
                  <a:close/>
                </a:path>
              </a:pathLst>
            </a:custGeom>
            <a:solidFill>
              <a:srgbClr val="ffcea9"/>
            </a:solidFill>
            <a:ln w="0">
              <a:noFill/>
            </a:ln>
          </p:spPr>
          <p:style>
            <a:lnRef idx="0"/>
            <a:fillRef idx="0"/>
            <a:effectRef idx="0"/>
            <a:fontRef idx="minor"/>
          </p:style>
        </p:sp>
        <p:sp>
          <p:nvSpPr>
            <p:cNvPr id="2057" name="CustomShape 72"/>
            <p:cNvSpPr/>
            <p:nvPr/>
          </p:nvSpPr>
          <p:spPr>
            <a:xfrm>
              <a:off x="7277400" y="2291760"/>
              <a:ext cx="177120" cy="286200"/>
            </a:xfrm>
            <a:custGeom>
              <a:avLst/>
              <a:gdLst/>
              <a:ahLst/>
              <a:rect l="l" t="t" r="r" b="b"/>
              <a:pathLst>
                <a:path w="174947" h="281849">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755" name="Group 1"/>
          <p:cNvGrpSpPr/>
          <p:nvPr/>
        </p:nvGrpSpPr>
        <p:grpSpPr>
          <a:xfrm>
            <a:off x="6748200" y="672120"/>
            <a:ext cx="1891800" cy="2027880"/>
            <a:chOff x="6748200" y="672120"/>
            <a:chExt cx="1891800" cy="2027880"/>
          </a:xfrm>
        </p:grpSpPr>
        <p:sp>
          <p:nvSpPr>
            <p:cNvPr id="756" name="CustomShape 2"/>
            <p:cNvSpPr/>
            <p:nvPr/>
          </p:nvSpPr>
          <p:spPr>
            <a:xfrm>
              <a:off x="7468200" y="2028240"/>
              <a:ext cx="419400" cy="241920"/>
            </a:xfrm>
            <a:custGeom>
              <a:avLst/>
              <a:gdLst/>
              <a:ahLst/>
              <a:rect l="l" t="t" r="r" b="b"/>
              <a:pathLst>
                <a:path w="998038" h="57771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w="0">
              <a:noFill/>
            </a:ln>
          </p:spPr>
          <p:style>
            <a:lnRef idx="0"/>
            <a:fillRef idx="0"/>
            <a:effectRef idx="0"/>
            <a:fontRef idx="minor"/>
          </p:style>
        </p:sp>
        <p:sp>
          <p:nvSpPr>
            <p:cNvPr id="757" name="CustomShape 3"/>
            <p:cNvSpPr/>
            <p:nvPr/>
          </p:nvSpPr>
          <p:spPr>
            <a:xfrm>
              <a:off x="6828120" y="2203200"/>
              <a:ext cx="756000" cy="436680"/>
            </a:xfrm>
            <a:custGeom>
              <a:avLst/>
              <a:gdLst/>
              <a:ahLst/>
              <a:rect l="l" t="t" r="r" b="b"/>
              <a:pathLst>
                <a:path w="1795739" h="1039558">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w="0">
              <a:noFill/>
            </a:ln>
          </p:spPr>
          <p:style>
            <a:lnRef idx="0"/>
            <a:fillRef idx="0"/>
            <a:effectRef idx="0"/>
            <a:fontRef idx="minor"/>
          </p:style>
        </p:sp>
        <p:sp>
          <p:nvSpPr>
            <p:cNvPr id="758" name="CustomShape 4"/>
            <p:cNvSpPr/>
            <p:nvPr/>
          </p:nvSpPr>
          <p:spPr>
            <a:xfrm>
              <a:off x="7481520" y="2020320"/>
              <a:ext cx="419760" cy="241920"/>
            </a:xfrm>
            <a:custGeom>
              <a:avLst/>
              <a:gdLst/>
              <a:ahLst/>
              <a:rect l="l" t="t" r="r" b="b"/>
              <a:pathLst>
                <a:path w="998857" h="577329">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w="0">
              <a:noFill/>
            </a:ln>
          </p:spPr>
          <p:style>
            <a:lnRef idx="0"/>
            <a:fillRef idx="0"/>
            <a:effectRef idx="0"/>
            <a:fontRef idx="minor"/>
          </p:style>
        </p:sp>
        <p:sp>
          <p:nvSpPr>
            <p:cNvPr id="759" name="CustomShape 5"/>
            <p:cNvSpPr/>
            <p:nvPr/>
          </p:nvSpPr>
          <p:spPr>
            <a:xfrm>
              <a:off x="7481880" y="2007720"/>
              <a:ext cx="419400" cy="241920"/>
            </a:xfrm>
            <a:custGeom>
              <a:avLst/>
              <a:gdLst/>
              <a:ahLst/>
              <a:rect l="l" t="t" r="r" b="b"/>
              <a:pathLst>
                <a:path w="998054" h="577388">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w="0">
              <a:noFill/>
            </a:ln>
          </p:spPr>
          <p:style>
            <a:lnRef idx="0"/>
            <a:fillRef idx="0"/>
            <a:effectRef idx="0"/>
            <a:fontRef idx="minor"/>
          </p:style>
        </p:sp>
        <p:sp>
          <p:nvSpPr>
            <p:cNvPr id="760" name="CustomShape 6"/>
            <p:cNvSpPr/>
            <p:nvPr/>
          </p:nvSpPr>
          <p:spPr>
            <a:xfrm>
              <a:off x="7612560" y="2078640"/>
              <a:ext cx="157680" cy="90720"/>
            </a:xfrm>
            <a:custGeom>
              <a:avLst/>
              <a:gdLst/>
              <a:ahLst/>
              <a:rect l="l" t="t" r="r" b="b"/>
              <a:pathLst>
                <a:path w="378145" h="218912">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w="0">
              <a:noFill/>
            </a:ln>
          </p:spPr>
          <p:style>
            <a:lnRef idx="0"/>
            <a:fillRef idx="0"/>
            <a:effectRef idx="0"/>
            <a:fontRef idx="minor"/>
          </p:style>
        </p:sp>
        <p:sp>
          <p:nvSpPr>
            <p:cNvPr id="761" name="CustomShape 7"/>
            <p:cNvSpPr/>
            <p:nvPr/>
          </p:nvSpPr>
          <p:spPr>
            <a:xfrm>
              <a:off x="7612200" y="2057040"/>
              <a:ext cx="158040" cy="90360"/>
            </a:xfrm>
            <a:custGeom>
              <a:avLst/>
              <a:gdLst/>
              <a:ahLst/>
              <a:rect l="l" t="t" r="r" b="b"/>
              <a:pathLst>
                <a:path w="378432" h="218803">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w="0">
              <a:noFill/>
            </a:ln>
          </p:spPr>
          <p:style>
            <a:lnRef idx="0"/>
            <a:fillRef idx="0"/>
            <a:effectRef idx="0"/>
            <a:fontRef idx="minor"/>
          </p:style>
        </p:sp>
        <p:sp>
          <p:nvSpPr>
            <p:cNvPr id="762" name="CustomShape 8"/>
            <p:cNvSpPr/>
            <p:nvPr/>
          </p:nvSpPr>
          <p:spPr>
            <a:xfrm>
              <a:off x="7265880" y="1704600"/>
              <a:ext cx="852120" cy="397080"/>
            </a:xfrm>
            <a:custGeom>
              <a:avLst/>
              <a:gdLst/>
              <a:ahLst/>
              <a:rect l="l" t="t" r="r" b="b"/>
              <a:pathLst>
                <a:path w="2024410" h="945165">
                  <a:moveTo>
                    <a:pt x="1010828" y="945166"/>
                  </a:moveTo>
                  <a:lnTo>
                    <a:pt x="0" y="38005"/>
                  </a:lnTo>
                  <a:lnTo>
                    <a:pt x="2024411" y="0"/>
                  </a:lnTo>
                  <a:lnTo>
                    <a:pt x="1010828" y="945166"/>
                  </a:lnTo>
                  <a:close/>
                </a:path>
              </a:pathLst>
            </a:custGeom>
            <a:solidFill>
              <a:srgbClr val="3e7eff">
                <a:alpha val="10000"/>
              </a:srgbClr>
            </a:solidFill>
            <a:ln w="0">
              <a:noFill/>
            </a:ln>
          </p:spPr>
          <p:style>
            <a:lnRef idx="0"/>
            <a:fillRef idx="0"/>
            <a:effectRef idx="0"/>
            <a:fontRef idx="minor"/>
          </p:style>
        </p:sp>
        <p:sp>
          <p:nvSpPr>
            <p:cNvPr id="763" name="CustomShape 9"/>
            <p:cNvSpPr/>
            <p:nvPr/>
          </p:nvSpPr>
          <p:spPr>
            <a:xfrm>
              <a:off x="7077240" y="672120"/>
              <a:ext cx="1211400" cy="1214280"/>
            </a:xfrm>
            <a:custGeom>
              <a:avLst/>
              <a:gdLst/>
              <a:ahLst/>
              <a:rect l="l" t="t" r="r" b="b"/>
              <a:pathLst>
                <a:path w="2875158" h="2882646">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w="0">
              <a:noFill/>
            </a:ln>
          </p:spPr>
          <p:style>
            <a:lnRef idx="0"/>
            <a:fillRef idx="0"/>
            <a:effectRef idx="0"/>
            <a:fontRef idx="minor"/>
          </p:style>
        </p:sp>
        <p:sp>
          <p:nvSpPr>
            <p:cNvPr id="764" name="CustomShape 10"/>
            <p:cNvSpPr/>
            <p:nvPr/>
          </p:nvSpPr>
          <p:spPr>
            <a:xfrm>
              <a:off x="7086960" y="713880"/>
              <a:ext cx="1159560" cy="1037520"/>
            </a:xfrm>
            <a:custGeom>
              <a:avLst/>
              <a:gdLst/>
              <a:ahLst/>
              <a:rect l="l" t="t" r="r" b="b"/>
              <a:pathLst>
                <a:path w="2752826" h="2463451">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rgbClr val="00b5dd"/>
            </a:solidFill>
            <a:ln w="0">
              <a:noFill/>
            </a:ln>
          </p:spPr>
          <p:style>
            <a:lnRef idx="0"/>
            <a:fillRef idx="0"/>
            <a:effectRef idx="0"/>
            <a:fontRef idx="minor"/>
          </p:style>
        </p:sp>
        <p:sp>
          <p:nvSpPr>
            <p:cNvPr id="765" name="CustomShape 11"/>
            <p:cNvSpPr/>
            <p:nvPr/>
          </p:nvSpPr>
          <p:spPr>
            <a:xfrm>
              <a:off x="7077240" y="970560"/>
              <a:ext cx="1186200" cy="915840"/>
            </a:xfrm>
            <a:custGeom>
              <a:avLst/>
              <a:gdLst/>
              <a:ahLst/>
              <a:rect l="l" t="t" r="r" b="b"/>
              <a:pathLst>
                <a:path w="2815611" h="2175092">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5000"/>
              </a:srgbClr>
            </a:solidFill>
            <a:ln w="0">
              <a:noFill/>
            </a:ln>
          </p:spPr>
          <p:style>
            <a:lnRef idx="0"/>
            <a:fillRef idx="0"/>
            <a:effectRef idx="0"/>
            <a:fontRef idx="minor"/>
          </p:style>
        </p:sp>
        <p:sp>
          <p:nvSpPr>
            <p:cNvPr id="766" name="CustomShape 12"/>
            <p:cNvSpPr/>
            <p:nvPr/>
          </p:nvSpPr>
          <p:spPr>
            <a:xfrm>
              <a:off x="6748200" y="2525040"/>
              <a:ext cx="270360" cy="154440"/>
            </a:xfrm>
            <a:custGeom>
              <a:avLst/>
              <a:gdLst/>
              <a:ahLst/>
              <a:rect l="l" t="t" r="r" b="b"/>
              <a:pathLst>
                <a:path w="644687" h="369950">
                  <a:moveTo>
                    <a:pt x="258217" y="369951"/>
                  </a:moveTo>
                  <a:lnTo>
                    <a:pt x="0" y="221837"/>
                  </a:lnTo>
                  <a:lnTo>
                    <a:pt x="386471" y="0"/>
                  </a:lnTo>
                  <a:lnTo>
                    <a:pt x="644688" y="148114"/>
                  </a:lnTo>
                  <a:lnTo>
                    <a:pt x="258217" y="369951"/>
                  </a:lnTo>
                  <a:close/>
                </a:path>
              </a:pathLst>
            </a:custGeom>
            <a:solidFill>
              <a:srgbClr val="d6d8e5">
                <a:alpha val="40000"/>
              </a:srgbClr>
            </a:solidFill>
            <a:ln w="0">
              <a:noFill/>
            </a:ln>
          </p:spPr>
          <p:style>
            <a:lnRef idx="0"/>
            <a:fillRef idx="0"/>
            <a:effectRef idx="0"/>
            <a:fontRef idx="minor"/>
          </p:style>
        </p:sp>
        <p:sp>
          <p:nvSpPr>
            <p:cNvPr id="767" name="CustomShape 13"/>
            <p:cNvSpPr/>
            <p:nvPr/>
          </p:nvSpPr>
          <p:spPr>
            <a:xfrm>
              <a:off x="6769440" y="2450880"/>
              <a:ext cx="178560" cy="102600"/>
            </a:xfrm>
            <a:custGeom>
              <a:avLst/>
              <a:gdLst/>
              <a:ahLst/>
              <a:rect l="l" t="t" r="r" b="b"/>
              <a:pathLst>
                <a:path w="427701" h="247554">
                  <a:moveTo>
                    <a:pt x="213851" y="247555"/>
                  </a:moveTo>
                  <a:lnTo>
                    <a:pt x="0" y="123730"/>
                  </a:lnTo>
                  <a:lnTo>
                    <a:pt x="213851" y="0"/>
                  </a:lnTo>
                  <a:lnTo>
                    <a:pt x="427702" y="123730"/>
                  </a:lnTo>
                  <a:lnTo>
                    <a:pt x="213851" y="247555"/>
                  </a:lnTo>
                  <a:close/>
                </a:path>
              </a:pathLst>
            </a:custGeom>
            <a:solidFill>
              <a:srgbClr val="e9eaf4"/>
            </a:solidFill>
            <a:ln w="0">
              <a:noFill/>
            </a:ln>
          </p:spPr>
          <p:style>
            <a:lnRef idx="0"/>
            <a:fillRef idx="0"/>
            <a:effectRef idx="0"/>
            <a:fontRef idx="minor"/>
          </p:style>
        </p:sp>
        <p:sp>
          <p:nvSpPr>
            <p:cNvPr id="768" name="CustomShape 14"/>
            <p:cNvSpPr/>
            <p:nvPr/>
          </p:nvSpPr>
          <p:spPr>
            <a:xfrm>
              <a:off x="6769440" y="2503080"/>
              <a:ext cx="88560" cy="154800"/>
            </a:xfrm>
            <a:custGeom>
              <a:avLst/>
              <a:gdLst/>
              <a:ahLst/>
              <a:rect l="l" t="t" r="r" b="b"/>
              <a:pathLst>
                <a:path w="213850" h="371379">
                  <a:moveTo>
                    <a:pt x="213851" y="371380"/>
                  </a:moveTo>
                  <a:lnTo>
                    <a:pt x="0" y="247555"/>
                  </a:lnTo>
                  <a:lnTo>
                    <a:pt x="0" y="0"/>
                  </a:lnTo>
                  <a:lnTo>
                    <a:pt x="213851" y="123825"/>
                  </a:lnTo>
                  <a:lnTo>
                    <a:pt x="213851" y="371380"/>
                  </a:lnTo>
                  <a:close/>
                </a:path>
              </a:pathLst>
            </a:custGeom>
            <a:solidFill>
              <a:srgbClr val="c5c7d3"/>
            </a:solidFill>
            <a:ln w="0">
              <a:noFill/>
            </a:ln>
          </p:spPr>
          <p:style>
            <a:lnRef idx="0"/>
            <a:fillRef idx="0"/>
            <a:effectRef idx="0"/>
            <a:fontRef idx="minor"/>
          </p:style>
        </p:sp>
        <p:sp>
          <p:nvSpPr>
            <p:cNvPr id="769" name="CustomShape 15"/>
            <p:cNvSpPr/>
            <p:nvPr/>
          </p:nvSpPr>
          <p:spPr>
            <a:xfrm>
              <a:off x="6859440" y="2503080"/>
              <a:ext cx="88560" cy="154800"/>
            </a:xfrm>
            <a:custGeom>
              <a:avLst/>
              <a:gdLst/>
              <a:ahLst/>
              <a:rect l="l" t="t" r="r" b="b"/>
              <a:pathLst>
                <a:path w="213850" h="371379">
                  <a:moveTo>
                    <a:pt x="213851" y="247555"/>
                  </a:moveTo>
                  <a:lnTo>
                    <a:pt x="0" y="371380"/>
                  </a:lnTo>
                  <a:lnTo>
                    <a:pt x="0" y="123825"/>
                  </a:lnTo>
                  <a:lnTo>
                    <a:pt x="213851" y="0"/>
                  </a:lnTo>
                  <a:lnTo>
                    <a:pt x="213851" y="247555"/>
                  </a:lnTo>
                  <a:close/>
                </a:path>
              </a:pathLst>
            </a:custGeom>
            <a:solidFill>
              <a:srgbClr val="d5d6e0"/>
            </a:solidFill>
            <a:ln w="0">
              <a:noFill/>
            </a:ln>
          </p:spPr>
          <p:style>
            <a:lnRef idx="0"/>
            <a:fillRef idx="0"/>
            <a:effectRef idx="0"/>
            <a:fontRef idx="minor"/>
          </p:style>
        </p:sp>
        <p:sp>
          <p:nvSpPr>
            <p:cNvPr id="770" name="CustomShape 16"/>
            <p:cNvSpPr/>
            <p:nvPr/>
          </p:nvSpPr>
          <p:spPr>
            <a:xfrm>
              <a:off x="6977520" y="2565360"/>
              <a:ext cx="65520" cy="36000"/>
            </a:xfrm>
            <a:custGeom>
              <a:avLst/>
              <a:gdLst/>
              <a:ahLst/>
              <a:rect l="l" t="t" r="r" b="b"/>
              <a:pathLst>
                <a:path w="159649" h="89989">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w="0">
              <a:noFill/>
            </a:ln>
          </p:spPr>
          <p:style>
            <a:lnRef idx="0"/>
            <a:fillRef idx="0"/>
            <a:effectRef idx="0"/>
            <a:fontRef idx="minor"/>
          </p:style>
        </p:sp>
        <p:sp>
          <p:nvSpPr>
            <p:cNvPr id="771" name="CustomShape 17"/>
            <p:cNvSpPr/>
            <p:nvPr/>
          </p:nvSpPr>
          <p:spPr>
            <a:xfrm>
              <a:off x="6978600" y="2571840"/>
              <a:ext cx="64440" cy="29880"/>
            </a:xfrm>
            <a:custGeom>
              <a:avLst/>
              <a:gdLst/>
              <a:ahLst/>
              <a:rect l="l" t="t" r="r" b="b"/>
              <a:pathLst>
                <a:path w="157010" h="75128">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w="0">
              <a:noFill/>
            </a:ln>
          </p:spPr>
          <p:style>
            <a:lnRef idx="0"/>
            <a:fillRef idx="0"/>
            <a:effectRef idx="0"/>
            <a:fontRef idx="minor"/>
          </p:style>
        </p:sp>
        <p:sp>
          <p:nvSpPr>
            <p:cNvPr id="772" name="CustomShape 18"/>
            <p:cNvSpPr/>
            <p:nvPr/>
          </p:nvSpPr>
          <p:spPr>
            <a:xfrm>
              <a:off x="6922440" y="2536200"/>
              <a:ext cx="65520" cy="36000"/>
            </a:xfrm>
            <a:custGeom>
              <a:avLst/>
              <a:gdLst/>
              <a:ahLst/>
              <a:rect l="l" t="t" r="r" b="b"/>
              <a:pathLst>
                <a:path w="159662" h="89989">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w="0">
              <a:noFill/>
            </a:ln>
          </p:spPr>
          <p:style>
            <a:lnRef idx="0"/>
            <a:fillRef idx="0"/>
            <a:effectRef idx="0"/>
            <a:fontRef idx="minor"/>
          </p:style>
        </p:sp>
        <p:sp>
          <p:nvSpPr>
            <p:cNvPr id="773" name="CustomShape 19"/>
            <p:cNvSpPr/>
            <p:nvPr/>
          </p:nvSpPr>
          <p:spPr>
            <a:xfrm>
              <a:off x="6923520" y="2542680"/>
              <a:ext cx="64440" cy="29880"/>
            </a:xfrm>
            <a:custGeom>
              <a:avLst/>
              <a:gdLst/>
              <a:ahLst/>
              <a:rect l="l" t="t" r="r" b="b"/>
              <a:pathLst>
                <a:path w="157105" h="75128">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w="0">
              <a:noFill/>
            </a:ln>
          </p:spPr>
          <p:style>
            <a:lnRef idx="0"/>
            <a:fillRef idx="0"/>
            <a:effectRef idx="0"/>
            <a:fontRef idx="minor"/>
          </p:style>
        </p:sp>
        <p:sp>
          <p:nvSpPr>
            <p:cNvPr id="774" name="CustomShape 20"/>
            <p:cNvSpPr/>
            <p:nvPr/>
          </p:nvSpPr>
          <p:spPr>
            <a:xfrm>
              <a:off x="6798240" y="2391840"/>
              <a:ext cx="215280" cy="185400"/>
            </a:xfrm>
            <a:custGeom>
              <a:avLst/>
              <a:gdLst/>
              <a:ahLst/>
              <a:rect l="l" t="t" r="r" b="b"/>
              <a:pathLst>
                <a:path w="514696" h="44394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w="0">
              <a:noFill/>
            </a:ln>
          </p:spPr>
          <p:style>
            <a:lnRef idx="0"/>
            <a:fillRef idx="0"/>
            <a:effectRef idx="0"/>
            <a:fontRef idx="minor"/>
          </p:style>
        </p:sp>
        <p:sp>
          <p:nvSpPr>
            <p:cNvPr id="775" name="CustomShape 21"/>
            <p:cNvSpPr/>
            <p:nvPr/>
          </p:nvSpPr>
          <p:spPr>
            <a:xfrm>
              <a:off x="6779880" y="2354760"/>
              <a:ext cx="45000" cy="80280"/>
            </a:xfrm>
            <a:custGeom>
              <a:avLst/>
              <a:gdLst/>
              <a:ahLst/>
              <a:rect l="l" t="t" r="r" b="b"/>
              <a:pathLst>
                <a:path w="110678" h="194691">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w="0">
              <a:noFill/>
            </a:ln>
          </p:spPr>
          <p:style>
            <a:lnRef idx="0"/>
            <a:fillRef idx="0"/>
            <a:effectRef idx="0"/>
            <a:fontRef idx="minor"/>
          </p:style>
        </p:sp>
        <p:sp>
          <p:nvSpPr>
            <p:cNvPr id="776" name="CustomShape 22"/>
            <p:cNvSpPr/>
            <p:nvPr/>
          </p:nvSpPr>
          <p:spPr>
            <a:xfrm>
              <a:off x="6776280" y="2306520"/>
              <a:ext cx="29520" cy="58320"/>
            </a:xfrm>
            <a:custGeom>
              <a:avLst/>
              <a:gdLst/>
              <a:ahLst/>
              <a:rect l="l" t="t" r="r" b="b"/>
              <a:pathLst>
                <a:path w="73912" h="14290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w="0">
              <a:noFill/>
            </a:ln>
          </p:spPr>
          <p:style>
            <a:lnRef idx="0"/>
            <a:fillRef idx="0"/>
            <a:effectRef idx="0"/>
            <a:fontRef idx="minor"/>
          </p:style>
        </p:sp>
        <p:sp>
          <p:nvSpPr>
            <p:cNvPr id="777" name="CustomShape 23"/>
            <p:cNvSpPr/>
            <p:nvPr/>
          </p:nvSpPr>
          <p:spPr>
            <a:xfrm>
              <a:off x="6808320" y="2226600"/>
              <a:ext cx="69480" cy="113040"/>
            </a:xfrm>
            <a:custGeom>
              <a:avLst/>
              <a:gdLst/>
              <a:ahLst/>
              <a:rect l="l" t="t" r="r" b="b"/>
              <a:pathLst>
                <a:path w="169201" h="272154">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w="0">
              <a:noFill/>
            </a:ln>
          </p:spPr>
          <p:style>
            <a:lnRef idx="0"/>
            <a:fillRef idx="0"/>
            <a:effectRef idx="0"/>
            <a:fontRef idx="minor"/>
          </p:style>
        </p:sp>
        <p:grpSp>
          <p:nvGrpSpPr>
            <p:cNvPr id="778" name="Group 24"/>
            <p:cNvGrpSpPr/>
            <p:nvPr/>
          </p:nvGrpSpPr>
          <p:grpSpPr>
            <a:xfrm>
              <a:off x="6851880" y="2319120"/>
              <a:ext cx="145800" cy="154800"/>
              <a:chOff x="6851880" y="2319120"/>
              <a:chExt cx="145800" cy="154800"/>
            </a:xfrm>
          </p:grpSpPr>
          <p:grpSp>
            <p:nvGrpSpPr>
              <p:cNvPr id="779" name="Group 25"/>
              <p:cNvGrpSpPr/>
              <p:nvPr/>
            </p:nvGrpSpPr>
            <p:grpSpPr>
              <a:xfrm>
                <a:off x="6851880" y="2388600"/>
                <a:ext cx="142920" cy="85320"/>
                <a:chOff x="6851880" y="2388600"/>
                <a:chExt cx="142920" cy="85320"/>
              </a:xfrm>
            </p:grpSpPr>
            <p:sp>
              <p:nvSpPr>
                <p:cNvPr id="780" name="CustomShape 26"/>
                <p:cNvSpPr/>
                <p:nvPr/>
              </p:nvSpPr>
              <p:spPr>
                <a:xfrm>
                  <a:off x="6851880" y="2424240"/>
                  <a:ext cx="142920" cy="49680"/>
                </a:xfrm>
                <a:custGeom>
                  <a:avLst/>
                  <a:gdLst/>
                  <a:ahLst/>
                  <a:rect l="l" t="t" r="r" b="b"/>
                  <a:pathLst>
                    <a:path w="343054" h="12207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w="0">
                  <a:noFill/>
                </a:ln>
              </p:spPr>
              <p:style>
                <a:lnRef idx="0"/>
                <a:fillRef idx="0"/>
                <a:effectRef idx="0"/>
                <a:fontRef idx="minor"/>
              </p:style>
            </p:sp>
            <p:sp>
              <p:nvSpPr>
                <p:cNvPr id="781" name="CustomShape 27"/>
                <p:cNvSpPr/>
                <p:nvPr/>
              </p:nvSpPr>
              <p:spPr>
                <a:xfrm>
                  <a:off x="6935400" y="2437560"/>
                  <a:ext cx="59400" cy="36000"/>
                </a:xfrm>
                <a:custGeom>
                  <a:avLst/>
                  <a:gdLst/>
                  <a:ahLst/>
                  <a:rect l="l" t="t" r="r" b="b"/>
                  <a:pathLst>
                    <a:path w="145163" h="89916">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w="0">
                  <a:noFill/>
                </a:ln>
              </p:spPr>
              <p:style>
                <a:lnRef idx="0"/>
                <a:fillRef idx="0"/>
                <a:effectRef idx="0"/>
                <a:fontRef idx="minor"/>
              </p:style>
            </p:sp>
            <p:sp>
              <p:nvSpPr>
                <p:cNvPr id="782" name="CustomShape 28"/>
                <p:cNvSpPr/>
                <p:nvPr/>
              </p:nvSpPr>
              <p:spPr>
                <a:xfrm>
                  <a:off x="6851880" y="2388600"/>
                  <a:ext cx="142920" cy="82080"/>
                </a:xfrm>
                <a:custGeom>
                  <a:avLst/>
                  <a:gdLst/>
                  <a:ahLst/>
                  <a:rect l="l" t="t" r="r" b="b"/>
                  <a:pathLst>
                    <a:path w="343006" h="198541">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w="0">
                  <a:noFill/>
                </a:ln>
              </p:spPr>
              <p:style>
                <a:lnRef idx="0"/>
                <a:fillRef idx="0"/>
                <a:effectRef idx="0"/>
                <a:fontRef idx="minor"/>
              </p:style>
            </p:sp>
            <p:grpSp>
              <p:nvGrpSpPr>
                <p:cNvPr id="783" name="Group 29"/>
                <p:cNvGrpSpPr/>
                <p:nvPr/>
              </p:nvGrpSpPr>
              <p:grpSpPr>
                <a:xfrm>
                  <a:off x="6885720" y="2429280"/>
                  <a:ext cx="38880" cy="21960"/>
                  <a:chOff x="6885720" y="2429280"/>
                  <a:chExt cx="38880" cy="21960"/>
                </a:xfrm>
              </p:grpSpPr>
              <p:sp>
                <p:nvSpPr>
                  <p:cNvPr id="784" name="CustomShape 30"/>
                  <p:cNvSpPr/>
                  <p:nvPr/>
                </p:nvSpPr>
                <p:spPr>
                  <a:xfrm>
                    <a:off x="6885720" y="2429280"/>
                    <a:ext cx="38880" cy="21960"/>
                  </a:xfrm>
                  <a:custGeom>
                    <a:avLst/>
                    <a:gdLst/>
                    <a:ahLst/>
                    <a:rect l="l" t="t" r="r" b="b"/>
                    <a:pathLst>
                      <a:path w="96807" h="56007">
                        <a:moveTo>
                          <a:pt x="0" y="20003"/>
                        </a:moveTo>
                        <a:lnTo>
                          <a:pt x="950" y="20479"/>
                        </a:lnTo>
                        <a:lnTo>
                          <a:pt x="62227" y="56007"/>
                        </a:lnTo>
                        <a:lnTo>
                          <a:pt x="95858" y="36481"/>
                        </a:lnTo>
                        <a:lnTo>
                          <a:pt x="96808" y="36004"/>
                        </a:lnTo>
                        <a:lnTo>
                          <a:pt x="34581" y="0"/>
                        </a:lnTo>
                        <a:lnTo>
                          <a:pt x="0" y="20003"/>
                        </a:lnTo>
                        <a:close/>
                      </a:path>
                    </a:pathLst>
                  </a:custGeom>
                  <a:solidFill>
                    <a:srgbClr val="bfbfbf"/>
                  </a:solidFill>
                  <a:ln w="0">
                    <a:noFill/>
                  </a:ln>
                </p:spPr>
                <p:style>
                  <a:lnRef idx="0"/>
                  <a:fillRef idx="0"/>
                  <a:effectRef idx="0"/>
                  <a:fontRef idx="minor"/>
                </p:style>
              </p:sp>
              <p:sp>
                <p:nvSpPr>
                  <p:cNvPr id="785" name="CustomShape 31"/>
                  <p:cNvSpPr/>
                  <p:nvPr/>
                </p:nvSpPr>
                <p:spPr>
                  <a:xfrm>
                    <a:off x="6886080" y="2429640"/>
                    <a:ext cx="38160" cy="21240"/>
                  </a:xfrm>
                  <a:custGeom>
                    <a:avLst/>
                    <a:gdLst/>
                    <a:ahLst/>
                    <a:rect l="l" t="t" r="r" b="b"/>
                    <a:pathLst>
                      <a:path w="94907" h="54959">
                        <a:moveTo>
                          <a:pt x="0" y="19431"/>
                        </a:moveTo>
                        <a:lnTo>
                          <a:pt x="61277" y="54959"/>
                        </a:lnTo>
                        <a:lnTo>
                          <a:pt x="94908" y="35433"/>
                        </a:lnTo>
                        <a:lnTo>
                          <a:pt x="33631" y="0"/>
                        </a:lnTo>
                        <a:lnTo>
                          <a:pt x="0" y="19431"/>
                        </a:lnTo>
                        <a:close/>
                      </a:path>
                    </a:pathLst>
                  </a:custGeom>
                  <a:solidFill>
                    <a:srgbClr val="e5e5e5"/>
                  </a:solidFill>
                  <a:ln w="0">
                    <a:noFill/>
                  </a:ln>
                </p:spPr>
                <p:style>
                  <a:lnRef idx="0"/>
                  <a:fillRef idx="0"/>
                  <a:effectRef idx="0"/>
                  <a:fontRef idx="minor"/>
                </p:style>
              </p:sp>
            </p:grpSp>
            <p:sp>
              <p:nvSpPr>
                <p:cNvPr id="786" name="CustomShape 32"/>
                <p:cNvSpPr/>
                <p:nvPr/>
              </p:nvSpPr>
              <p:spPr>
                <a:xfrm>
                  <a:off x="6974280" y="2437200"/>
                  <a:ext cx="7200" cy="3240"/>
                </a:xfrm>
                <a:custGeom>
                  <a:avLst/>
                  <a:gdLst/>
                  <a:ahLst/>
                  <a:rect l="l" t="t" r="r" b="b"/>
                  <a:pathLst>
                    <a:path w="21235" h="12299">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w="0">
                  <a:noFill/>
                </a:ln>
              </p:spPr>
              <p:style>
                <a:lnRef idx="0"/>
                <a:fillRef idx="0"/>
                <a:effectRef idx="0"/>
                <a:fontRef idx="minor"/>
              </p:style>
            </p:sp>
            <p:sp>
              <p:nvSpPr>
                <p:cNvPr id="787" name="CustomShape 33"/>
                <p:cNvSpPr/>
                <p:nvPr/>
              </p:nvSpPr>
              <p:spPr>
                <a:xfrm>
                  <a:off x="6969240" y="2433960"/>
                  <a:ext cx="7200" cy="3240"/>
                </a:xfrm>
                <a:custGeom>
                  <a:avLst/>
                  <a:gdLst/>
                  <a:ahLst/>
                  <a:rect l="l" t="t" r="r" b="b"/>
                  <a:pathLst>
                    <a:path w="21257" h="12299">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w="0">
                  <a:noFill/>
                </a:ln>
              </p:spPr>
              <p:style>
                <a:lnRef idx="0"/>
                <a:fillRef idx="0"/>
                <a:effectRef idx="0"/>
                <a:fontRef idx="minor"/>
              </p:style>
            </p:sp>
            <p:sp>
              <p:nvSpPr>
                <p:cNvPr id="788" name="CustomShape 34"/>
                <p:cNvSpPr/>
                <p:nvPr/>
              </p:nvSpPr>
              <p:spPr>
                <a:xfrm>
                  <a:off x="6963840" y="2431080"/>
                  <a:ext cx="7200" cy="3240"/>
                </a:xfrm>
                <a:custGeom>
                  <a:avLst/>
                  <a:gdLst/>
                  <a:ahLst/>
                  <a:rect l="l" t="t" r="r" b="b"/>
                  <a:pathLst>
                    <a:path w="21197" h="12299">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w="0">
                  <a:noFill/>
                </a:ln>
              </p:spPr>
              <p:style>
                <a:lnRef idx="0"/>
                <a:fillRef idx="0"/>
                <a:effectRef idx="0"/>
                <a:fontRef idx="minor"/>
              </p:style>
            </p:sp>
            <p:sp>
              <p:nvSpPr>
                <p:cNvPr id="789" name="CustomShape 35"/>
                <p:cNvSpPr/>
                <p:nvPr/>
              </p:nvSpPr>
              <p:spPr>
                <a:xfrm>
                  <a:off x="6958440" y="2427840"/>
                  <a:ext cx="7200" cy="3240"/>
                </a:xfrm>
                <a:custGeom>
                  <a:avLst/>
                  <a:gdLst/>
                  <a:ahLst/>
                  <a:rect l="l" t="t" r="r" b="b"/>
                  <a:pathLst>
                    <a:path w="21257" h="12299">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w="0">
                  <a:noFill/>
                </a:ln>
              </p:spPr>
              <p:style>
                <a:lnRef idx="0"/>
                <a:fillRef idx="0"/>
                <a:effectRef idx="0"/>
                <a:fontRef idx="minor"/>
              </p:style>
            </p:sp>
            <p:sp>
              <p:nvSpPr>
                <p:cNvPr id="790" name="CustomShape 36"/>
                <p:cNvSpPr/>
                <p:nvPr/>
              </p:nvSpPr>
              <p:spPr>
                <a:xfrm>
                  <a:off x="6953400" y="2424960"/>
                  <a:ext cx="7200" cy="3240"/>
                </a:xfrm>
                <a:custGeom>
                  <a:avLst/>
                  <a:gdLst/>
                  <a:ahLst/>
                  <a:rect l="l" t="t" r="r" b="b"/>
                  <a:pathLst>
                    <a:path w="21257" h="12299">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w="0">
                  <a:noFill/>
                </a:ln>
              </p:spPr>
              <p:style>
                <a:lnRef idx="0"/>
                <a:fillRef idx="0"/>
                <a:effectRef idx="0"/>
                <a:fontRef idx="minor"/>
              </p:style>
            </p:sp>
            <p:sp>
              <p:nvSpPr>
                <p:cNvPr id="791" name="CustomShape 37"/>
                <p:cNvSpPr/>
                <p:nvPr/>
              </p:nvSpPr>
              <p:spPr>
                <a:xfrm>
                  <a:off x="6948000" y="2421720"/>
                  <a:ext cx="7200" cy="3240"/>
                </a:xfrm>
                <a:custGeom>
                  <a:avLst/>
                  <a:gdLst/>
                  <a:ahLst/>
                  <a:rect l="l" t="t" r="r" b="b"/>
                  <a:pathLst>
                    <a:path w="21210" h="12298">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w="0">
                  <a:noFill/>
                </a:ln>
              </p:spPr>
              <p:style>
                <a:lnRef idx="0"/>
                <a:fillRef idx="0"/>
                <a:effectRef idx="0"/>
                <a:fontRef idx="minor"/>
              </p:style>
            </p:sp>
            <p:sp>
              <p:nvSpPr>
                <p:cNvPr id="792" name="CustomShape 38"/>
                <p:cNvSpPr/>
                <p:nvPr/>
              </p:nvSpPr>
              <p:spPr>
                <a:xfrm>
                  <a:off x="6942600" y="2418840"/>
                  <a:ext cx="7200" cy="3240"/>
                </a:xfrm>
                <a:custGeom>
                  <a:avLst/>
                  <a:gdLst/>
                  <a:ahLst/>
                  <a:rect l="l" t="t" r="r" b="b"/>
                  <a:pathLst>
                    <a:path w="21257" h="12299">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w="0">
                  <a:noFill/>
                </a:ln>
              </p:spPr>
              <p:style>
                <a:lnRef idx="0"/>
                <a:fillRef idx="0"/>
                <a:effectRef idx="0"/>
                <a:fontRef idx="minor"/>
              </p:style>
            </p:sp>
            <p:sp>
              <p:nvSpPr>
                <p:cNvPr id="793" name="CustomShape 39"/>
                <p:cNvSpPr/>
                <p:nvPr/>
              </p:nvSpPr>
              <p:spPr>
                <a:xfrm>
                  <a:off x="6937560" y="2415600"/>
                  <a:ext cx="7200" cy="3240"/>
                </a:xfrm>
                <a:custGeom>
                  <a:avLst/>
                  <a:gdLst/>
                  <a:ahLst/>
                  <a:rect l="l" t="t" r="r" b="b"/>
                  <a:pathLst>
                    <a:path w="21257" h="12299">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w="0">
                  <a:noFill/>
                </a:ln>
              </p:spPr>
              <p:style>
                <a:lnRef idx="0"/>
                <a:fillRef idx="0"/>
                <a:effectRef idx="0"/>
                <a:fontRef idx="minor"/>
              </p:style>
            </p:sp>
            <p:sp>
              <p:nvSpPr>
                <p:cNvPr id="794" name="CustomShape 40"/>
                <p:cNvSpPr/>
                <p:nvPr/>
              </p:nvSpPr>
              <p:spPr>
                <a:xfrm>
                  <a:off x="6932160" y="2412720"/>
                  <a:ext cx="7200" cy="3240"/>
                </a:xfrm>
                <a:custGeom>
                  <a:avLst/>
                  <a:gdLst/>
                  <a:ahLst/>
                  <a:rect l="l" t="t" r="r" b="b"/>
                  <a:pathLst>
                    <a:path w="21210" h="12298">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w="0">
                  <a:noFill/>
                </a:ln>
              </p:spPr>
              <p:style>
                <a:lnRef idx="0"/>
                <a:fillRef idx="0"/>
                <a:effectRef idx="0"/>
                <a:fontRef idx="minor"/>
              </p:style>
            </p:sp>
            <p:sp>
              <p:nvSpPr>
                <p:cNvPr id="795" name="CustomShape 41"/>
                <p:cNvSpPr/>
                <p:nvPr/>
              </p:nvSpPr>
              <p:spPr>
                <a:xfrm>
                  <a:off x="6927120" y="2409480"/>
                  <a:ext cx="7200" cy="3240"/>
                </a:xfrm>
                <a:custGeom>
                  <a:avLst/>
                  <a:gdLst/>
                  <a:ahLst/>
                  <a:rect l="l" t="t" r="r" b="b"/>
                  <a:pathLst>
                    <a:path w="21257" h="12263">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w="0">
                  <a:noFill/>
                </a:ln>
              </p:spPr>
              <p:style>
                <a:lnRef idx="0"/>
                <a:fillRef idx="0"/>
                <a:effectRef idx="0"/>
                <a:fontRef idx="minor"/>
              </p:style>
            </p:sp>
            <p:sp>
              <p:nvSpPr>
                <p:cNvPr id="796" name="CustomShape 42"/>
                <p:cNvSpPr/>
                <p:nvPr/>
              </p:nvSpPr>
              <p:spPr>
                <a:xfrm>
                  <a:off x="6921720" y="2406600"/>
                  <a:ext cx="7200" cy="3240"/>
                </a:xfrm>
                <a:custGeom>
                  <a:avLst/>
                  <a:gdLst/>
                  <a:ahLst/>
                  <a:rect l="l" t="t" r="r" b="b"/>
                  <a:pathLst>
                    <a:path w="21257" h="12263">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w="0">
                  <a:noFill/>
                </a:ln>
              </p:spPr>
              <p:style>
                <a:lnRef idx="0"/>
                <a:fillRef idx="0"/>
                <a:effectRef idx="0"/>
                <a:fontRef idx="minor"/>
              </p:style>
            </p:sp>
            <p:sp>
              <p:nvSpPr>
                <p:cNvPr id="797" name="CustomShape 43"/>
                <p:cNvSpPr/>
                <p:nvPr/>
              </p:nvSpPr>
              <p:spPr>
                <a:xfrm>
                  <a:off x="6916320" y="2403360"/>
                  <a:ext cx="7200" cy="3240"/>
                </a:xfrm>
                <a:custGeom>
                  <a:avLst/>
                  <a:gdLst/>
                  <a:ahLst/>
                  <a:rect l="l" t="t" r="r" b="b"/>
                  <a:pathLst>
                    <a:path w="21342" h="12263">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w="0">
                  <a:noFill/>
                </a:ln>
              </p:spPr>
              <p:style>
                <a:lnRef idx="0"/>
                <a:fillRef idx="0"/>
                <a:effectRef idx="0"/>
                <a:fontRef idx="minor"/>
              </p:style>
            </p:sp>
            <p:sp>
              <p:nvSpPr>
                <p:cNvPr id="798" name="CustomShape 44"/>
                <p:cNvSpPr/>
                <p:nvPr/>
              </p:nvSpPr>
              <p:spPr>
                <a:xfrm>
                  <a:off x="6911280" y="2400480"/>
                  <a:ext cx="7200" cy="3240"/>
                </a:xfrm>
                <a:custGeom>
                  <a:avLst/>
                  <a:gdLst/>
                  <a:ahLst/>
                  <a:rect l="l" t="t" r="r" b="b"/>
                  <a:pathLst>
                    <a:path w="21257" h="12299">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w="0">
                  <a:noFill/>
                </a:ln>
              </p:spPr>
              <p:style>
                <a:lnRef idx="0"/>
                <a:fillRef idx="0"/>
                <a:effectRef idx="0"/>
                <a:fontRef idx="minor"/>
              </p:style>
            </p:sp>
            <p:sp>
              <p:nvSpPr>
                <p:cNvPr id="799" name="CustomShape 45"/>
                <p:cNvSpPr/>
                <p:nvPr/>
              </p:nvSpPr>
              <p:spPr>
                <a:xfrm>
                  <a:off x="6903360" y="2395800"/>
                  <a:ext cx="9720" cy="4680"/>
                </a:xfrm>
                <a:custGeom>
                  <a:avLst/>
                  <a:gdLst/>
                  <a:ahLst/>
                  <a:rect l="l" t="t" r="r" b="b"/>
                  <a:pathLst>
                    <a:path w="27254" h="15763">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w="0">
                  <a:noFill/>
                </a:ln>
              </p:spPr>
              <p:style>
                <a:lnRef idx="0"/>
                <a:fillRef idx="0"/>
                <a:effectRef idx="0"/>
                <a:fontRef idx="minor"/>
              </p:style>
            </p:sp>
            <p:sp>
              <p:nvSpPr>
                <p:cNvPr id="800" name="CustomShape 46"/>
                <p:cNvSpPr/>
                <p:nvPr/>
              </p:nvSpPr>
              <p:spPr>
                <a:xfrm>
                  <a:off x="6961320" y="2435400"/>
                  <a:ext cx="7200" cy="3240"/>
                </a:xfrm>
                <a:custGeom>
                  <a:avLst/>
                  <a:gdLst/>
                  <a:ahLst/>
                  <a:rect l="l" t="t" r="r" b="b"/>
                  <a:pathLst>
                    <a:path w="21257" h="12299">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w="0">
                  <a:noFill/>
                </a:ln>
              </p:spPr>
              <p:style>
                <a:lnRef idx="0"/>
                <a:fillRef idx="0"/>
                <a:effectRef idx="0"/>
                <a:fontRef idx="minor"/>
              </p:style>
            </p:sp>
            <p:sp>
              <p:nvSpPr>
                <p:cNvPr id="801" name="CustomShape 47"/>
                <p:cNvSpPr/>
                <p:nvPr/>
              </p:nvSpPr>
              <p:spPr>
                <a:xfrm>
                  <a:off x="6956280" y="2432520"/>
                  <a:ext cx="7200" cy="3240"/>
                </a:xfrm>
                <a:custGeom>
                  <a:avLst/>
                  <a:gdLst/>
                  <a:ahLst/>
                  <a:rect l="l" t="t" r="r" b="b"/>
                  <a:pathLst>
                    <a:path w="21257" h="12299">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w="0">
                  <a:noFill/>
                </a:ln>
              </p:spPr>
              <p:style>
                <a:lnRef idx="0"/>
                <a:fillRef idx="0"/>
                <a:effectRef idx="0"/>
                <a:fontRef idx="minor"/>
              </p:style>
            </p:sp>
            <p:sp>
              <p:nvSpPr>
                <p:cNvPr id="802" name="CustomShape 48"/>
                <p:cNvSpPr/>
                <p:nvPr/>
              </p:nvSpPr>
              <p:spPr>
                <a:xfrm>
                  <a:off x="6950880" y="2429280"/>
                  <a:ext cx="7200" cy="3240"/>
                </a:xfrm>
                <a:custGeom>
                  <a:avLst/>
                  <a:gdLst/>
                  <a:ahLst/>
                  <a:rect l="l" t="t" r="r" b="b"/>
                  <a:pathLst>
                    <a:path w="21257" h="12298">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w="0">
                  <a:noFill/>
                </a:ln>
              </p:spPr>
              <p:style>
                <a:lnRef idx="0"/>
                <a:fillRef idx="0"/>
                <a:effectRef idx="0"/>
                <a:fontRef idx="minor"/>
              </p:style>
            </p:sp>
            <p:sp>
              <p:nvSpPr>
                <p:cNvPr id="803" name="CustomShape 49"/>
                <p:cNvSpPr/>
                <p:nvPr/>
              </p:nvSpPr>
              <p:spPr>
                <a:xfrm>
                  <a:off x="6945480" y="2426400"/>
                  <a:ext cx="7200" cy="3240"/>
                </a:xfrm>
                <a:custGeom>
                  <a:avLst/>
                  <a:gdLst/>
                  <a:ahLst/>
                  <a:rect l="l" t="t" r="r" b="b"/>
                  <a:pathLst>
                    <a:path w="21257" h="12299">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w="0">
                  <a:noFill/>
                </a:ln>
              </p:spPr>
              <p:style>
                <a:lnRef idx="0"/>
                <a:fillRef idx="0"/>
                <a:effectRef idx="0"/>
                <a:fontRef idx="minor"/>
              </p:style>
            </p:sp>
            <p:sp>
              <p:nvSpPr>
                <p:cNvPr id="804" name="CustomShape 50"/>
                <p:cNvSpPr/>
                <p:nvPr/>
              </p:nvSpPr>
              <p:spPr>
                <a:xfrm>
                  <a:off x="6940440" y="2423160"/>
                  <a:ext cx="7200" cy="3240"/>
                </a:xfrm>
                <a:custGeom>
                  <a:avLst/>
                  <a:gdLst/>
                  <a:ahLst/>
                  <a:rect l="l" t="t" r="r" b="b"/>
                  <a:pathLst>
                    <a:path w="21411" h="12299">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w="0">
                  <a:noFill/>
                </a:ln>
              </p:spPr>
              <p:style>
                <a:lnRef idx="0"/>
                <a:fillRef idx="0"/>
                <a:effectRef idx="0"/>
                <a:fontRef idx="minor"/>
              </p:style>
            </p:sp>
            <p:sp>
              <p:nvSpPr>
                <p:cNvPr id="805" name="CustomShape 51"/>
                <p:cNvSpPr/>
                <p:nvPr/>
              </p:nvSpPr>
              <p:spPr>
                <a:xfrm>
                  <a:off x="6935040" y="2420280"/>
                  <a:ext cx="7200" cy="3240"/>
                </a:xfrm>
                <a:custGeom>
                  <a:avLst/>
                  <a:gdLst/>
                  <a:ahLst/>
                  <a:rect l="l" t="t" r="r" b="b"/>
                  <a:pathLst>
                    <a:path w="21210" h="12299">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w="0">
                  <a:noFill/>
                </a:ln>
              </p:spPr>
              <p:style>
                <a:lnRef idx="0"/>
                <a:fillRef idx="0"/>
                <a:effectRef idx="0"/>
                <a:fontRef idx="minor"/>
              </p:style>
            </p:sp>
            <p:sp>
              <p:nvSpPr>
                <p:cNvPr id="806" name="CustomShape 52"/>
                <p:cNvSpPr/>
                <p:nvPr/>
              </p:nvSpPr>
              <p:spPr>
                <a:xfrm>
                  <a:off x="6930000" y="2417040"/>
                  <a:ext cx="7200" cy="3240"/>
                </a:xfrm>
                <a:custGeom>
                  <a:avLst/>
                  <a:gdLst/>
                  <a:ahLst/>
                  <a:rect l="l" t="t" r="r" b="b"/>
                  <a:pathLst>
                    <a:path w="21235" h="12298">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w="0">
                  <a:noFill/>
                </a:ln>
              </p:spPr>
              <p:style>
                <a:lnRef idx="0"/>
                <a:fillRef idx="0"/>
                <a:effectRef idx="0"/>
                <a:fontRef idx="minor"/>
              </p:style>
            </p:sp>
            <p:sp>
              <p:nvSpPr>
                <p:cNvPr id="807" name="CustomShape 53"/>
                <p:cNvSpPr/>
                <p:nvPr/>
              </p:nvSpPr>
              <p:spPr>
                <a:xfrm>
                  <a:off x="6924600" y="2414160"/>
                  <a:ext cx="7200" cy="3240"/>
                </a:xfrm>
                <a:custGeom>
                  <a:avLst/>
                  <a:gdLst/>
                  <a:ahLst/>
                  <a:rect l="l" t="t" r="r" b="b"/>
                  <a:pathLst>
                    <a:path w="20976" h="12299">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w="0">
                  <a:noFill/>
                </a:ln>
              </p:spPr>
              <p:style>
                <a:lnRef idx="0"/>
                <a:fillRef idx="0"/>
                <a:effectRef idx="0"/>
                <a:fontRef idx="minor"/>
              </p:style>
            </p:sp>
            <p:sp>
              <p:nvSpPr>
                <p:cNvPr id="808" name="CustomShape 54"/>
                <p:cNvSpPr/>
                <p:nvPr/>
              </p:nvSpPr>
              <p:spPr>
                <a:xfrm>
                  <a:off x="6919200" y="2410920"/>
                  <a:ext cx="7200" cy="3240"/>
                </a:xfrm>
                <a:custGeom>
                  <a:avLst/>
                  <a:gdLst/>
                  <a:ahLst/>
                  <a:rect l="l" t="t" r="r" b="b"/>
                  <a:pathLst>
                    <a:path w="21257" h="12299">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w="0">
                  <a:noFill/>
                </a:ln>
              </p:spPr>
              <p:style>
                <a:lnRef idx="0"/>
                <a:fillRef idx="0"/>
                <a:effectRef idx="0"/>
                <a:fontRef idx="minor"/>
              </p:style>
            </p:sp>
            <p:sp>
              <p:nvSpPr>
                <p:cNvPr id="809" name="CustomShape 55"/>
                <p:cNvSpPr/>
                <p:nvPr/>
              </p:nvSpPr>
              <p:spPr>
                <a:xfrm>
                  <a:off x="6913800" y="2408040"/>
                  <a:ext cx="7200" cy="3240"/>
                </a:xfrm>
                <a:custGeom>
                  <a:avLst/>
                  <a:gdLst/>
                  <a:ahLst/>
                  <a:rect l="l" t="t" r="r" b="b"/>
                  <a:pathLst>
                    <a:path w="21257" h="12299">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w="0">
                  <a:noFill/>
                </a:ln>
              </p:spPr>
              <p:style>
                <a:lnRef idx="0"/>
                <a:fillRef idx="0"/>
                <a:effectRef idx="0"/>
                <a:fontRef idx="minor"/>
              </p:style>
            </p:sp>
            <p:sp>
              <p:nvSpPr>
                <p:cNvPr id="810" name="CustomShape 56"/>
                <p:cNvSpPr/>
                <p:nvPr/>
              </p:nvSpPr>
              <p:spPr>
                <a:xfrm>
                  <a:off x="6908760" y="2405160"/>
                  <a:ext cx="7200" cy="3240"/>
                </a:xfrm>
                <a:custGeom>
                  <a:avLst/>
                  <a:gdLst/>
                  <a:ahLst/>
                  <a:rect l="l" t="t" r="r" b="b"/>
                  <a:pathLst>
                    <a:path w="21150" h="12358">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w="0">
                  <a:noFill/>
                </a:ln>
              </p:spPr>
              <p:style>
                <a:lnRef idx="0"/>
                <a:fillRef idx="0"/>
                <a:effectRef idx="0"/>
                <a:fontRef idx="minor"/>
              </p:style>
            </p:sp>
            <p:sp>
              <p:nvSpPr>
                <p:cNvPr id="811" name="CustomShape 57"/>
                <p:cNvSpPr/>
                <p:nvPr/>
              </p:nvSpPr>
              <p:spPr>
                <a:xfrm>
                  <a:off x="6903360" y="2401920"/>
                  <a:ext cx="7200" cy="3240"/>
                </a:xfrm>
                <a:custGeom>
                  <a:avLst/>
                  <a:gdLst/>
                  <a:ahLst/>
                  <a:rect l="l" t="t" r="r" b="b"/>
                  <a:pathLst>
                    <a:path w="21269" h="12263">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w="0">
                  <a:noFill/>
                </a:ln>
              </p:spPr>
              <p:style>
                <a:lnRef idx="0"/>
                <a:fillRef idx="0"/>
                <a:effectRef idx="0"/>
                <a:fontRef idx="minor"/>
              </p:style>
            </p:sp>
            <p:sp>
              <p:nvSpPr>
                <p:cNvPr id="812" name="CustomShape 58"/>
                <p:cNvSpPr/>
                <p:nvPr/>
              </p:nvSpPr>
              <p:spPr>
                <a:xfrm>
                  <a:off x="6966720" y="2438640"/>
                  <a:ext cx="9720" cy="5040"/>
                </a:xfrm>
                <a:custGeom>
                  <a:avLst/>
                  <a:gdLst/>
                  <a:ahLst/>
                  <a:rect l="l" t="t" r="r" b="b"/>
                  <a:pathLst>
                    <a:path w="27256" h="15823">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w="0">
                  <a:noFill/>
                </a:ln>
              </p:spPr>
              <p:style>
                <a:lnRef idx="0"/>
                <a:fillRef idx="0"/>
                <a:effectRef idx="0"/>
                <a:fontRef idx="minor"/>
              </p:style>
            </p:sp>
            <p:sp>
              <p:nvSpPr>
                <p:cNvPr id="813" name="CustomShape 59"/>
                <p:cNvSpPr/>
                <p:nvPr/>
              </p:nvSpPr>
              <p:spPr>
                <a:xfrm>
                  <a:off x="6892920" y="2398680"/>
                  <a:ext cx="12240" cy="5400"/>
                </a:xfrm>
                <a:custGeom>
                  <a:avLst/>
                  <a:gdLst/>
                  <a:ahLst/>
                  <a:rect l="l" t="t" r="r" b="b"/>
                  <a:pathLst>
                    <a:path w="33535" h="17487">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w="0">
                  <a:noFill/>
                </a:ln>
              </p:spPr>
              <p:style>
                <a:lnRef idx="0"/>
                <a:fillRef idx="0"/>
                <a:effectRef idx="0"/>
                <a:fontRef idx="minor"/>
              </p:style>
            </p:sp>
            <p:sp>
              <p:nvSpPr>
                <p:cNvPr id="814" name="CustomShape 60"/>
                <p:cNvSpPr/>
                <p:nvPr/>
              </p:nvSpPr>
              <p:spPr>
                <a:xfrm>
                  <a:off x="6954120" y="2448720"/>
                  <a:ext cx="7200" cy="3240"/>
                </a:xfrm>
                <a:custGeom>
                  <a:avLst/>
                  <a:gdLst/>
                  <a:ahLst/>
                  <a:rect l="l" t="t" r="r" b="b"/>
                  <a:pathLst>
                    <a:path w="21257" h="12299">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w="0">
                  <a:noFill/>
                </a:ln>
              </p:spPr>
              <p:style>
                <a:lnRef idx="0"/>
                <a:fillRef idx="0"/>
                <a:effectRef idx="0"/>
                <a:fontRef idx="minor"/>
              </p:style>
            </p:sp>
            <p:sp>
              <p:nvSpPr>
                <p:cNvPr id="815" name="CustomShape 61"/>
                <p:cNvSpPr/>
                <p:nvPr/>
              </p:nvSpPr>
              <p:spPr>
                <a:xfrm>
                  <a:off x="6948720" y="2445840"/>
                  <a:ext cx="6840" cy="3240"/>
                </a:xfrm>
                <a:custGeom>
                  <a:avLst/>
                  <a:gdLst/>
                  <a:ahLst/>
                  <a:rect l="l" t="t" r="r" b="b"/>
                  <a:pathLst>
                    <a:path w="20746" h="12299">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w="0">
                  <a:noFill/>
                </a:ln>
              </p:spPr>
              <p:style>
                <a:lnRef idx="0"/>
                <a:fillRef idx="0"/>
                <a:effectRef idx="0"/>
                <a:fontRef idx="minor"/>
              </p:style>
            </p:sp>
            <p:sp>
              <p:nvSpPr>
                <p:cNvPr id="816" name="CustomShape 62"/>
                <p:cNvSpPr/>
                <p:nvPr/>
              </p:nvSpPr>
              <p:spPr>
                <a:xfrm>
                  <a:off x="6943320" y="2442960"/>
                  <a:ext cx="7200" cy="3240"/>
                </a:xfrm>
                <a:custGeom>
                  <a:avLst/>
                  <a:gdLst/>
                  <a:ahLst/>
                  <a:rect l="l" t="t" r="r" b="b"/>
                  <a:pathLst>
                    <a:path w="21257" h="12299">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w="0">
                  <a:noFill/>
                </a:ln>
              </p:spPr>
              <p:style>
                <a:lnRef idx="0"/>
                <a:fillRef idx="0"/>
                <a:effectRef idx="0"/>
                <a:fontRef idx="minor"/>
              </p:style>
            </p:sp>
            <p:sp>
              <p:nvSpPr>
                <p:cNvPr id="817" name="CustomShape 63"/>
                <p:cNvSpPr/>
                <p:nvPr/>
              </p:nvSpPr>
              <p:spPr>
                <a:xfrm>
                  <a:off x="6898680" y="2416680"/>
                  <a:ext cx="7200" cy="3240"/>
                </a:xfrm>
                <a:custGeom>
                  <a:avLst/>
                  <a:gdLst/>
                  <a:ahLst/>
                  <a:rect l="l" t="t" r="r" b="b"/>
                  <a:pathLst>
                    <a:path w="21234" h="12299">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w="0">
                  <a:noFill/>
                </a:ln>
              </p:spPr>
              <p:style>
                <a:lnRef idx="0"/>
                <a:fillRef idx="0"/>
                <a:effectRef idx="0"/>
                <a:fontRef idx="minor"/>
              </p:style>
            </p:sp>
            <p:sp>
              <p:nvSpPr>
                <p:cNvPr id="818" name="CustomShape 64"/>
                <p:cNvSpPr/>
                <p:nvPr/>
              </p:nvSpPr>
              <p:spPr>
                <a:xfrm>
                  <a:off x="6893280" y="2413800"/>
                  <a:ext cx="7200" cy="3240"/>
                </a:xfrm>
                <a:custGeom>
                  <a:avLst/>
                  <a:gdLst/>
                  <a:ahLst/>
                  <a:rect l="l" t="t" r="r" b="b"/>
                  <a:pathLst>
                    <a:path w="21257" h="12299">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w="0">
                  <a:noFill/>
                </a:ln>
              </p:spPr>
              <p:style>
                <a:lnRef idx="0"/>
                <a:fillRef idx="0"/>
                <a:effectRef idx="0"/>
                <a:fontRef idx="minor"/>
              </p:style>
            </p:sp>
            <p:sp>
              <p:nvSpPr>
                <p:cNvPr id="819" name="CustomShape 65"/>
                <p:cNvSpPr/>
                <p:nvPr/>
              </p:nvSpPr>
              <p:spPr>
                <a:xfrm>
                  <a:off x="6888240" y="2410920"/>
                  <a:ext cx="7200" cy="3240"/>
                </a:xfrm>
                <a:custGeom>
                  <a:avLst/>
                  <a:gdLst/>
                  <a:ahLst/>
                  <a:rect l="l" t="t" r="r" b="b"/>
                  <a:pathLst>
                    <a:path w="21257" h="12299">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w="0">
                  <a:noFill/>
                </a:ln>
              </p:spPr>
              <p:style>
                <a:lnRef idx="0"/>
                <a:fillRef idx="0"/>
                <a:effectRef idx="0"/>
                <a:fontRef idx="minor"/>
              </p:style>
            </p:sp>
            <p:sp>
              <p:nvSpPr>
                <p:cNvPr id="820" name="CustomShape 66"/>
                <p:cNvSpPr/>
                <p:nvPr/>
              </p:nvSpPr>
              <p:spPr>
                <a:xfrm>
                  <a:off x="6882840" y="2407680"/>
                  <a:ext cx="7200" cy="3240"/>
                </a:xfrm>
                <a:custGeom>
                  <a:avLst/>
                  <a:gdLst/>
                  <a:ahLst/>
                  <a:rect l="l" t="t" r="r" b="b"/>
                  <a:pathLst>
                    <a:path w="21210" h="12298">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w="0">
                  <a:noFill/>
                </a:ln>
              </p:spPr>
              <p:style>
                <a:lnRef idx="0"/>
                <a:fillRef idx="0"/>
                <a:effectRef idx="0"/>
                <a:fontRef idx="minor"/>
              </p:style>
            </p:sp>
            <p:sp>
              <p:nvSpPr>
                <p:cNvPr id="821" name="CustomShape 67"/>
                <p:cNvSpPr/>
                <p:nvPr/>
              </p:nvSpPr>
              <p:spPr>
                <a:xfrm>
                  <a:off x="6936840" y="2439000"/>
                  <a:ext cx="8640" cy="4320"/>
                </a:xfrm>
                <a:custGeom>
                  <a:avLst/>
                  <a:gdLst/>
                  <a:ahLst/>
                  <a:rect l="l" t="t" r="r" b="b"/>
                  <a:pathLst>
                    <a:path w="24523" h="14108">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w="0">
                  <a:noFill/>
                </a:ln>
              </p:spPr>
              <p:style>
                <a:lnRef idx="0"/>
                <a:fillRef idx="0"/>
                <a:effectRef idx="0"/>
                <a:fontRef idx="minor"/>
              </p:style>
            </p:sp>
            <p:sp>
              <p:nvSpPr>
                <p:cNvPr id="822" name="CustomShape 68"/>
                <p:cNvSpPr/>
                <p:nvPr/>
              </p:nvSpPr>
              <p:spPr>
                <a:xfrm>
                  <a:off x="6904080" y="2419920"/>
                  <a:ext cx="8640" cy="4320"/>
                </a:xfrm>
                <a:custGeom>
                  <a:avLst/>
                  <a:gdLst/>
                  <a:ahLst/>
                  <a:rect l="l" t="t" r="r" b="b"/>
                  <a:pathLst>
                    <a:path w="24413" h="14108">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w="0">
                  <a:noFill/>
                </a:ln>
              </p:spPr>
              <p:style>
                <a:lnRef idx="0"/>
                <a:fillRef idx="0"/>
                <a:effectRef idx="0"/>
                <a:fontRef idx="minor"/>
              </p:style>
            </p:sp>
            <p:sp>
              <p:nvSpPr>
                <p:cNvPr id="823" name="CustomShape 69"/>
                <p:cNvSpPr/>
                <p:nvPr/>
              </p:nvSpPr>
              <p:spPr>
                <a:xfrm>
                  <a:off x="6910560" y="2423880"/>
                  <a:ext cx="28080" cy="15480"/>
                </a:xfrm>
                <a:custGeom>
                  <a:avLst/>
                  <a:gdLst/>
                  <a:ahLst/>
                  <a:rect l="l" t="t" r="r" b="b"/>
                  <a:pathLst>
                    <a:path w="71148" h="41195">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w="0">
                  <a:noFill/>
                </a:ln>
              </p:spPr>
              <p:style>
                <a:lnRef idx="0"/>
                <a:fillRef idx="0"/>
                <a:effectRef idx="0"/>
                <a:fontRef idx="minor"/>
              </p:style>
            </p:sp>
            <p:sp>
              <p:nvSpPr>
                <p:cNvPr id="824" name="CustomShape 70"/>
                <p:cNvSpPr/>
                <p:nvPr/>
              </p:nvSpPr>
              <p:spPr>
                <a:xfrm>
                  <a:off x="6954840" y="2437560"/>
                  <a:ext cx="7200" cy="3240"/>
                </a:xfrm>
                <a:custGeom>
                  <a:avLst/>
                  <a:gdLst/>
                  <a:ahLst/>
                  <a:rect l="l" t="t" r="r" b="b"/>
                  <a:pathLst>
                    <a:path w="21210" h="12299">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w="0">
                  <a:noFill/>
                </a:ln>
              </p:spPr>
              <p:style>
                <a:lnRef idx="0"/>
                <a:fillRef idx="0"/>
                <a:effectRef idx="0"/>
                <a:fontRef idx="minor"/>
              </p:style>
            </p:sp>
            <p:sp>
              <p:nvSpPr>
                <p:cNvPr id="825" name="CustomShape 71"/>
                <p:cNvSpPr/>
                <p:nvPr/>
              </p:nvSpPr>
              <p:spPr>
                <a:xfrm>
                  <a:off x="6949800" y="2434680"/>
                  <a:ext cx="7200" cy="3240"/>
                </a:xfrm>
                <a:custGeom>
                  <a:avLst/>
                  <a:gdLst/>
                  <a:ahLst/>
                  <a:rect l="l" t="t" r="r" b="b"/>
                  <a:pathLst>
                    <a:path w="21257" h="12299">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w="0">
                  <a:noFill/>
                </a:ln>
              </p:spPr>
              <p:style>
                <a:lnRef idx="0"/>
                <a:fillRef idx="0"/>
                <a:effectRef idx="0"/>
                <a:fontRef idx="minor"/>
              </p:style>
            </p:sp>
            <p:sp>
              <p:nvSpPr>
                <p:cNvPr id="826" name="CustomShape 72"/>
                <p:cNvSpPr/>
                <p:nvPr/>
              </p:nvSpPr>
              <p:spPr>
                <a:xfrm>
                  <a:off x="6944400" y="2431440"/>
                  <a:ext cx="7200" cy="3240"/>
                </a:xfrm>
                <a:custGeom>
                  <a:avLst/>
                  <a:gdLst/>
                  <a:ahLst/>
                  <a:rect l="l" t="t" r="r" b="b"/>
                  <a:pathLst>
                    <a:path w="21424" h="12263">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w="0">
                  <a:noFill/>
                </a:ln>
              </p:spPr>
              <p:style>
                <a:lnRef idx="0"/>
                <a:fillRef idx="0"/>
                <a:effectRef idx="0"/>
                <a:fontRef idx="minor"/>
              </p:style>
            </p:sp>
            <p:sp>
              <p:nvSpPr>
                <p:cNvPr id="827" name="CustomShape 73"/>
                <p:cNvSpPr/>
                <p:nvPr/>
              </p:nvSpPr>
              <p:spPr>
                <a:xfrm>
                  <a:off x="6939000" y="2428560"/>
                  <a:ext cx="7200" cy="3240"/>
                </a:xfrm>
                <a:custGeom>
                  <a:avLst/>
                  <a:gdLst/>
                  <a:ahLst/>
                  <a:rect l="l" t="t" r="r" b="b"/>
                  <a:pathLst>
                    <a:path w="21257" h="12299">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w="0">
                  <a:noFill/>
                </a:ln>
              </p:spPr>
              <p:style>
                <a:lnRef idx="0"/>
                <a:fillRef idx="0"/>
                <a:effectRef idx="0"/>
                <a:fontRef idx="minor"/>
              </p:style>
            </p:sp>
            <p:sp>
              <p:nvSpPr>
                <p:cNvPr id="828" name="CustomShape 74"/>
                <p:cNvSpPr/>
                <p:nvPr/>
              </p:nvSpPr>
              <p:spPr>
                <a:xfrm>
                  <a:off x="6933960" y="2425320"/>
                  <a:ext cx="7200" cy="3240"/>
                </a:xfrm>
                <a:custGeom>
                  <a:avLst/>
                  <a:gdLst/>
                  <a:ahLst/>
                  <a:rect l="l" t="t" r="r" b="b"/>
                  <a:pathLst>
                    <a:path w="21210" h="12299">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w="0">
                  <a:noFill/>
                </a:ln>
              </p:spPr>
              <p:style>
                <a:lnRef idx="0"/>
                <a:fillRef idx="0"/>
                <a:effectRef idx="0"/>
                <a:fontRef idx="minor"/>
              </p:style>
            </p:sp>
            <p:sp>
              <p:nvSpPr>
                <p:cNvPr id="829" name="CustomShape 75"/>
                <p:cNvSpPr/>
                <p:nvPr/>
              </p:nvSpPr>
              <p:spPr>
                <a:xfrm>
                  <a:off x="6928560" y="2422440"/>
                  <a:ext cx="6840" cy="3240"/>
                </a:xfrm>
                <a:custGeom>
                  <a:avLst/>
                  <a:gdLst/>
                  <a:ahLst/>
                  <a:rect l="l" t="t" r="r" b="b"/>
                  <a:pathLst>
                    <a:path w="20722" h="12299">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w="0">
                  <a:noFill/>
                </a:ln>
              </p:spPr>
              <p:style>
                <a:lnRef idx="0"/>
                <a:fillRef idx="0"/>
                <a:effectRef idx="0"/>
                <a:fontRef idx="minor"/>
              </p:style>
            </p:sp>
            <p:sp>
              <p:nvSpPr>
                <p:cNvPr id="830" name="CustomShape 76"/>
                <p:cNvSpPr/>
                <p:nvPr/>
              </p:nvSpPr>
              <p:spPr>
                <a:xfrm>
                  <a:off x="6923160" y="2419200"/>
                  <a:ext cx="7200" cy="3240"/>
                </a:xfrm>
                <a:custGeom>
                  <a:avLst/>
                  <a:gdLst/>
                  <a:ahLst/>
                  <a:rect l="l" t="t" r="r" b="b"/>
                  <a:pathLst>
                    <a:path w="21210" h="12299">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w="0">
                  <a:noFill/>
                </a:ln>
              </p:spPr>
              <p:style>
                <a:lnRef idx="0"/>
                <a:fillRef idx="0"/>
                <a:effectRef idx="0"/>
                <a:fontRef idx="minor"/>
              </p:style>
            </p:sp>
            <p:sp>
              <p:nvSpPr>
                <p:cNvPr id="831" name="CustomShape 77"/>
                <p:cNvSpPr/>
                <p:nvPr/>
              </p:nvSpPr>
              <p:spPr>
                <a:xfrm>
                  <a:off x="6918120" y="2416320"/>
                  <a:ext cx="7200" cy="3240"/>
                </a:xfrm>
                <a:custGeom>
                  <a:avLst/>
                  <a:gdLst/>
                  <a:ahLst/>
                  <a:rect l="l" t="t" r="r" b="b"/>
                  <a:pathLst>
                    <a:path w="21257" h="12299">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w="0">
                  <a:noFill/>
                </a:ln>
              </p:spPr>
              <p:style>
                <a:lnRef idx="0"/>
                <a:fillRef idx="0"/>
                <a:effectRef idx="0"/>
                <a:fontRef idx="minor"/>
              </p:style>
            </p:sp>
            <p:sp>
              <p:nvSpPr>
                <p:cNvPr id="832" name="CustomShape 78"/>
                <p:cNvSpPr/>
                <p:nvPr/>
              </p:nvSpPr>
              <p:spPr>
                <a:xfrm>
                  <a:off x="6912720" y="2413080"/>
                  <a:ext cx="7200" cy="3240"/>
                </a:xfrm>
                <a:custGeom>
                  <a:avLst/>
                  <a:gdLst/>
                  <a:ahLst/>
                  <a:rect l="l" t="t" r="r" b="b"/>
                  <a:pathLst>
                    <a:path w="21316" h="12299">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w="0">
                  <a:noFill/>
                </a:ln>
              </p:spPr>
              <p:style>
                <a:lnRef idx="0"/>
                <a:fillRef idx="0"/>
                <a:effectRef idx="0"/>
                <a:fontRef idx="minor"/>
              </p:style>
            </p:sp>
            <p:sp>
              <p:nvSpPr>
                <p:cNvPr id="833" name="CustomShape 79"/>
                <p:cNvSpPr/>
                <p:nvPr/>
              </p:nvSpPr>
              <p:spPr>
                <a:xfrm>
                  <a:off x="6907680" y="2410200"/>
                  <a:ext cx="7200" cy="3240"/>
                </a:xfrm>
                <a:custGeom>
                  <a:avLst/>
                  <a:gdLst/>
                  <a:ahLst/>
                  <a:rect l="l" t="t" r="r" b="b"/>
                  <a:pathLst>
                    <a:path w="21257" h="12299">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w="0">
                  <a:noFill/>
                </a:ln>
              </p:spPr>
              <p:style>
                <a:lnRef idx="0"/>
                <a:fillRef idx="0"/>
                <a:effectRef idx="0"/>
                <a:fontRef idx="minor"/>
              </p:style>
            </p:sp>
            <p:sp>
              <p:nvSpPr>
                <p:cNvPr id="834" name="CustomShape 80"/>
                <p:cNvSpPr/>
                <p:nvPr/>
              </p:nvSpPr>
              <p:spPr>
                <a:xfrm>
                  <a:off x="6902280" y="2406960"/>
                  <a:ext cx="7200" cy="3240"/>
                </a:xfrm>
                <a:custGeom>
                  <a:avLst/>
                  <a:gdLst/>
                  <a:ahLst/>
                  <a:rect l="l" t="t" r="r" b="b"/>
                  <a:pathLst>
                    <a:path w="21210" h="12298">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w="0">
                  <a:noFill/>
                </a:ln>
              </p:spPr>
              <p:style>
                <a:lnRef idx="0"/>
                <a:fillRef idx="0"/>
                <a:effectRef idx="0"/>
                <a:fontRef idx="minor"/>
              </p:style>
            </p:sp>
            <p:sp>
              <p:nvSpPr>
                <p:cNvPr id="835" name="CustomShape 81"/>
                <p:cNvSpPr/>
                <p:nvPr/>
              </p:nvSpPr>
              <p:spPr>
                <a:xfrm>
                  <a:off x="6896880" y="2404080"/>
                  <a:ext cx="7200" cy="3240"/>
                </a:xfrm>
                <a:custGeom>
                  <a:avLst/>
                  <a:gdLst/>
                  <a:ahLst/>
                  <a:rect l="l" t="t" r="r" b="b"/>
                  <a:pathLst>
                    <a:path w="21257" h="12299">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w="0">
                  <a:noFill/>
                </a:ln>
              </p:spPr>
              <p:style>
                <a:lnRef idx="0"/>
                <a:fillRef idx="0"/>
                <a:effectRef idx="0"/>
                <a:fontRef idx="minor"/>
              </p:style>
            </p:sp>
            <p:sp>
              <p:nvSpPr>
                <p:cNvPr id="836" name="CustomShape 82"/>
                <p:cNvSpPr/>
                <p:nvPr/>
              </p:nvSpPr>
              <p:spPr>
                <a:xfrm>
                  <a:off x="6960240" y="2440800"/>
                  <a:ext cx="11160" cy="5760"/>
                </a:xfrm>
                <a:custGeom>
                  <a:avLst/>
                  <a:gdLst/>
                  <a:ahLst/>
                  <a:rect l="l" t="t" r="r" b="b"/>
                  <a:pathLst>
                    <a:path w="30663" h="17728">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w="0">
                  <a:noFill/>
                </a:ln>
              </p:spPr>
              <p:style>
                <a:lnRef idx="0"/>
                <a:fillRef idx="0"/>
                <a:effectRef idx="0"/>
                <a:fontRef idx="minor"/>
              </p:style>
            </p:sp>
            <p:sp>
              <p:nvSpPr>
                <p:cNvPr id="837" name="CustomShape 83"/>
                <p:cNvSpPr/>
                <p:nvPr/>
              </p:nvSpPr>
              <p:spPr>
                <a:xfrm>
                  <a:off x="6952320" y="2442240"/>
                  <a:ext cx="7200" cy="3240"/>
                </a:xfrm>
                <a:custGeom>
                  <a:avLst/>
                  <a:gdLst/>
                  <a:ahLst/>
                  <a:rect l="l" t="t" r="r" b="b"/>
                  <a:pathLst>
                    <a:path w="21400" h="12299">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w="0">
                  <a:noFill/>
                </a:ln>
              </p:spPr>
              <p:style>
                <a:lnRef idx="0"/>
                <a:fillRef idx="0"/>
                <a:effectRef idx="0"/>
                <a:fontRef idx="minor"/>
              </p:style>
            </p:sp>
            <p:sp>
              <p:nvSpPr>
                <p:cNvPr id="838" name="CustomShape 84"/>
                <p:cNvSpPr/>
                <p:nvPr/>
              </p:nvSpPr>
              <p:spPr>
                <a:xfrm>
                  <a:off x="6947280" y="2439000"/>
                  <a:ext cx="7200" cy="3240"/>
                </a:xfrm>
                <a:custGeom>
                  <a:avLst/>
                  <a:gdLst/>
                  <a:ahLst/>
                  <a:rect l="l" t="t" r="r" b="b"/>
                  <a:pathLst>
                    <a:path w="21200" h="12299">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w="0">
                  <a:noFill/>
                </a:ln>
              </p:spPr>
              <p:style>
                <a:lnRef idx="0"/>
                <a:fillRef idx="0"/>
                <a:effectRef idx="0"/>
                <a:fontRef idx="minor"/>
              </p:style>
            </p:sp>
            <p:sp>
              <p:nvSpPr>
                <p:cNvPr id="839" name="CustomShape 85"/>
                <p:cNvSpPr/>
                <p:nvPr/>
              </p:nvSpPr>
              <p:spPr>
                <a:xfrm>
                  <a:off x="6941880" y="2436120"/>
                  <a:ext cx="7200" cy="3240"/>
                </a:xfrm>
                <a:custGeom>
                  <a:avLst/>
                  <a:gdLst/>
                  <a:ahLst/>
                  <a:rect l="l" t="t" r="r" b="b"/>
                  <a:pathLst>
                    <a:path w="21257" h="12299">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w="0">
                  <a:noFill/>
                </a:ln>
              </p:spPr>
              <p:style>
                <a:lnRef idx="0"/>
                <a:fillRef idx="0"/>
                <a:effectRef idx="0"/>
                <a:fontRef idx="minor"/>
              </p:style>
            </p:sp>
            <p:sp>
              <p:nvSpPr>
                <p:cNvPr id="840" name="CustomShape 86"/>
                <p:cNvSpPr/>
                <p:nvPr/>
              </p:nvSpPr>
              <p:spPr>
                <a:xfrm>
                  <a:off x="6936840" y="2432880"/>
                  <a:ext cx="6840" cy="3240"/>
                </a:xfrm>
                <a:custGeom>
                  <a:avLst/>
                  <a:gdLst/>
                  <a:ahLst/>
                  <a:rect l="l" t="t" r="r" b="b"/>
                  <a:pathLst>
                    <a:path w="20781" h="12299">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w="0">
                  <a:noFill/>
                </a:ln>
              </p:spPr>
              <p:style>
                <a:lnRef idx="0"/>
                <a:fillRef idx="0"/>
                <a:effectRef idx="0"/>
                <a:fontRef idx="minor"/>
              </p:style>
            </p:sp>
            <p:sp>
              <p:nvSpPr>
                <p:cNvPr id="841" name="CustomShape 87"/>
                <p:cNvSpPr/>
                <p:nvPr/>
              </p:nvSpPr>
              <p:spPr>
                <a:xfrm>
                  <a:off x="6931440" y="2430000"/>
                  <a:ext cx="7200" cy="3240"/>
                </a:xfrm>
                <a:custGeom>
                  <a:avLst/>
                  <a:gdLst/>
                  <a:ahLst/>
                  <a:rect l="l" t="t" r="r" b="b"/>
                  <a:pathLst>
                    <a:path w="21257" h="12299">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w="0">
                  <a:noFill/>
                </a:ln>
              </p:spPr>
              <p:style>
                <a:lnRef idx="0"/>
                <a:fillRef idx="0"/>
                <a:effectRef idx="0"/>
                <a:fontRef idx="minor"/>
              </p:style>
            </p:sp>
            <p:sp>
              <p:nvSpPr>
                <p:cNvPr id="842" name="CustomShape 88"/>
                <p:cNvSpPr/>
                <p:nvPr/>
              </p:nvSpPr>
              <p:spPr>
                <a:xfrm>
                  <a:off x="6926040" y="2426760"/>
                  <a:ext cx="7200" cy="3240"/>
                </a:xfrm>
                <a:custGeom>
                  <a:avLst/>
                  <a:gdLst/>
                  <a:ahLst/>
                  <a:rect l="l" t="t" r="r" b="b"/>
                  <a:pathLst>
                    <a:path w="21271" h="12299">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w="0">
                  <a:noFill/>
                </a:ln>
              </p:spPr>
              <p:style>
                <a:lnRef idx="0"/>
                <a:fillRef idx="0"/>
                <a:effectRef idx="0"/>
                <a:fontRef idx="minor"/>
              </p:style>
            </p:sp>
            <p:sp>
              <p:nvSpPr>
                <p:cNvPr id="843" name="CustomShape 89"/>
                <p:cNvSpPr/>
                <p:nvPr/>
              </p:nvSpPr>
              <p:spPr>
                <a:xfrm>
                  <a:off x="6920640" y="2423880"/>
                  <a:ext cx="7200" cy="3240"/>
                </a:xfrm>
                <a:custGeom>
                  <a:avLst/>
                  <a:gdLst/>
                  <a:ahLst/>
                  <a:rect l="l" t="t" r="r" b="b"/>
                  <a:pathLst>
                    <a:path w="21364" h="12299">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w="0">
                  <a:noFill/>
                </a:ln>
              </p:spPr>
              <p:style>
                <a:lnRef idx="0"/>
                <a:fillRef idx="0"/>
                <a:effectRef idx="0"/>
                <a:fontRef idx="minor"/>
              </p:style>
            </p:sp>
            <p:sp>
              <p:nvSpPr>
                <p:cNvPr id="844" name="CustomShape 90"/>
                <p:cNvSpPr/>
                <p:nvPr/>
              </p:nvSpPr>
              <p:spPr>
                <a:xfrm>
                  <a:off x="6915600" y="2420640"/>
                  <a:ext cx="7200" cy="3240"/>
                </a:xfrm>
                <a:custGeom>
                  <a:avLst/>
                  <a:gdLst/>
                  <a:ahLst/>
                  <a:rect l="l" t="t" r="r" b="b"/>
                  <a:pathLst>
                    <a:path w="21257" h="12299">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w="0">
                  <a:noFill/>
                </a:ln>
              </p:spPr>
              <p:style>
                <a:lnRef idx="0"/>
                <a:fillRef idx="0"/>
                <a:effectRef idx="0"/>
                <a:fontRef idx="minor"/>
              </p:style>
            </p:sp>
            <p:sp>
              <p:nvSpPr>
                <p:cNvPr id="845" name="CustomShape 91"/>
                <p:cNvSpPr/>
                <p:nvPr/>
              </p:nvSpPr>
              <p:spPr>
                <a:xfrm>
                  <a:off x="6910200" y="2417760"/>
                  <a:ext cx="7200" cy="3240"/>
                </a:xfrm>
                <a:custGeom>
                  <a:avLst/>
                  <a:gdLst/>
                  <a:ahLst/>
                  <a:rect l="l" t="t" r="r" b="b"/>
                  <a:pathLst>
                    <a:path w="21269" h="12299">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w="0">
                  <a:noFill/>
                </a:ln>
              </p:spPr>
              <p:style>
                <a:lnRef idx="0"/>
                <a:fillRef idx="0"/>
                <a:effectRef idx="0"/>
                <a:fontRef idx="minor"/>
              </p:style>
            </p:sp>
            <p:sp>
              <p:nvSpPr>
                <p:cNvPr id="846" name="CustomShape 92"/>
                <p:cNvSpPr/>
                <p:nvPr/>
              </p:nvSpPr>
              <p:spPr>
                <a:xfrm>
                  <a:off x="6905160" y="2414520"/>
                  <a:ext cx="7200" cy="3240"/>
                </a:xfrm>
                <a:custGeom>
                  <a:avLst/>
                  <a:gdLst/>
                  <a:ahLst/>
                  <a:rect l="l" t="t" r="r" b="b"/>
                  <a:pathLst>
                    <a:path w="21257" h="12263">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w="0">
                  <a:noFill/>
                </a:ln>
              </p:spPr>
              <p:style>
                <a:lnRef idx="0"/>
                <a:fillRef idx="0"/>
                <a:effectRef idx="0"/>
                <a:fontRef idx="minor"/>
              </p:style>
            </p:sp>
            <p:sp>
              <p:nvSpPr>
                <p:cNvPr id="847" name="CustomShape 93"/>
                <p:cNvSpPr/>
                <p:nvPr/>
              </p:nvSpPr>
              <p:spPr>
                <a:xfrm>
                  <a:off x="6899760" y="2411640"/>
                  <a:ext cx="7200" cy="3240"/>
                </a:xfrm>
                <a:custGeom>
                  <a:avLst/>
                  <a:gdLst/>
                  <a:ahLst/>
                  <a:rect l="l" t="t" r="r" b="b"/>
                  <a:pathLst>
                    <a:path w="21234" h="12299">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w="0">
                  <a:noFill/>
                </a:ln>
              </p:spPr>
              <p:style>
                <a:lnRef idx="0"/>
                <a:fillRef idx="0"/>
                <a:effectRef idx="0"/>
                <a:fontRef idx="minor"/>
              </p:style>
            </p:sp>
            <p:sp>
              <p:nvSpPr>
                <p:cNvPr id="848" name="CustomShape 94"/>
                <p:cNvSpPr/>
                <p:nvPr/>
              </p:nvSpPr>
              <p:spPr>
                <a:xfrm>
                  <a:off x="6887880" y="2404800"/>
                  <a:ext cx="13680" cy="7200"/>
                </a:xfrm>
                <a:custGeom>
                  <a:avLst/>
                  <a:gdLst/>
                  <a:ahLst/>
                  <a:rect l="l" t="t" r="r" b="b"/>
                  <a:pathLst>
                    <a:path w="36743" h="21252">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w="0">
                  <a:noFill/>
                </a:ln>
              </p:spPr>
              <p:style>
                <a:lnRef idx="0"/>
                <a:fillRef idx="0"/>
                <a:effectRef idx="0"/>
                <a:fontRef idx="minor"/>
              </p:style>
            </p:sp>
            <p:sp>
              <p:nvSpPr>
                <p:cNvPr id="849" name="CustomShape 95"/>
                <p:cNvSpPr/>
                <p:nvPr/>
              </p:nvSpPr>
              <p:spPr>
                <a:xfrm>
                  <a:off x="6957720" y="2445120"/>
                  <a:ext cx="8640" cy="4320"/>
                </a:xfrm>
                <a:custGeom>
                  <a:avLst/>
                  <a:gdLst/>
                  <a:ahLst/>
                  <a:rect l="l" t="t" r="r" b="b"/>
                  <a:pathLst>
                    <a:path w="24428" h="14204">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w="0">
                  <a:noFill/>
                </a:ln>
              </p:spPr>
              <p:style>
                <a:lnRef idx="0"/>
                <a:fillRef idx="0"/>
                <a:effectRef idx="0"/>
                <a:fontRef idx="minor"/>
              </p:style>
            </p:sp>
          </p:grpSp>
          <p:grpSp>
            <p:nvGrpSpPr>
              <p:cNvPr id="850" name="Group 96"/>
              <p:cNvGrpSpPr/>
              <p:nvPr/>
            </p:nvGrpSpPr>
            <p:grpSpPr>
              <a:xfrm>
                <a:off x="6912000" y="2319120"/>
                <a:ext cx="85680" cy="116640"/>
                <a:chOff x="6912000" y="2319120"/>
                <a:chExt cx="85680" cy="116640"/>
              </a:xfrm>
            </p:grpSpPr>
            <p:grpSp>
              <p:nvGrpSpPr>
                <p:cNvPr id="851" name="Group 97"/>
                <p:cNvGrpSpPr/>
                <p:nvPr/>
              </p:nvGrpSpPr>
              <p:grpSpPr>
                <a:xfrm>
                  <a:off x="6912000" y="2319120"/>
                  <a:ext cx="85680" cy="116640"/>
                  <a:chOff x="6912000" y="2319120"/>
                  <a:chExt cx="85680" cy="116640"/>
                </a:xfrm>
              </p:grpSpPr>
              <p:sp>
                <p:nvSpPr>
                  <p:cNvPr id="852" name="CustomShape 98"/>
                  <p:cNvSpPr/>
                  <p:nvPr/>
                </p:nvSpPr>
                <p:spPr>
                  <a:xfrm>
                    <a:off x="6912000" y="2319120"/>
                    <a:ext cx="85680" cy="116640"/>
                  </a:xfrm>
                  <a:custGeom>
                    <a:avLst/>
                    <a:gdLst/>
                    <a:ahLst/>
                    <a:rect l="l" t="t" r="r" b="b"/>
                    <a:pathLst>
                      <a:path w="207390" h="280361">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w="0">
                    <a:noFill/>
                  </a:ln>
                </p:spPr>
                <p:style>
                  <a:lnRef idx="0"/>
                  <a:fillRef idx="0"/>
                  <a:effectRef idx="0"/>
                  <a:fontRef idx="minor"/>
                </p:style>
              </p:sp>
              <p:sp>
                <p:nvSpPr>
                  <p:cNvPr id="853" name="CustomShape 99"/>
                  <p:cNvSpPr/>
                  <p:nvPr/>
                </p:nvSpPr>
                <p:spPr>
                  <a:xfrm>
                    <a:off x="6912000" y="2319120"/>
                    <a:ext cx="84960" cy="51840"/>
                  </a:xfrm>
                  <a:custGeom>
                    <a:avLst/>
                    <a:gdLst/>
                    <a:ahLst/>
                    <a:rect l="l" t="t" r="r" b="b"/>
                    <a:pathLst>
                      <a:path w="205775" h="127104">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w="0">
                    <a:noFill/>
                  </a:ln>
                </p:spPr>
                <p:style>
                  <a:lnRef idx="0"/>
                  <a:fillRef idx="0"/>
                  <a:effectRef idx="0"/>
                  <a:fontRef idx="minor"/>
                </p:style>
              </p:sp>
              <p:sp>
                <p:nvSpPr>
                  <p:cNvPr id="854" name="CustomShape 100"/>
                  <p:cNvSpPr/>
                  <p:nvPr/>
                </p:nvSpPr>
                <p:spPr>
                  <a:xfrm>
                    <a:off x="6912000" y="2320200"/>
                    <a:ext cx="82800" cy="115560"/>
                  </a:xfrm>
                  <a:custGeom>
                    <a:avLst/>
                    <a:gdLst/>
                    <a:ahLst/>
                    <a:rect l="l" t="t" r="r" b="b"/>
                    <a:pathLst>
                      <a:path w="200455" h="27814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w="0">
                    <a:noFill/>
                  </a:ln>
                </p:spPr>
                <p:style>
                  <a:lnRef idx="0"/>
                  <a:fillRef idx="0"/>
                  <a:effectRef idx="0"/>
                  <a:fontRef idx="minor"/>
                </p:style>
              </p:sp>
              <p:sp>
                <p:nvSpPr>
                  <p:cNvPr id="855" name="CustomShape 101"/>
                  <p:cNvSpPr/>
                  <p:nvPr/>
                </p:nvSpPr>
                <p:spPr>
                  <a:xfrm>
                    <a:off x="6912000" y="2320200"/>
                    <a:ext cx="82800" cy="115560"/>
                  </a:xfrm>
                  <a:custGeom>
                    <a:avLst/>
                    <a:gdLst/>
                    <a:ahLst/>
                    <a:rect l="l" t="t" r="r" b="b"/>
                    <a:pathLst>
                      <a:path w="200455" h="27814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w="0">
                    <a:noFill/>
                  </a:ln>
                </p:spPr>
                <p:style>
                  <a:lnRef idx="0"/>
                  <a:fillRef idx="0"/>
                  <a:effectRef idx="0"/>
                  <a:fontRef idx="minor"/>
                </p:style>
              </p:sp>
              <p:sp>
                <p:nvSpPr>
                  <p:cNvPr id="856" name="CustomShape 102"/>
                  <p:cNvSpPr/>
                  <p:nvPr/>
                </p:nvSpPr>
                <p:spPr>
                  <a:xfrm>
                    <a:off x="6912000" y="2386080"/>
                    <a:ext cx="82800" cy="49680"/>
                  </a:xfrm>
                  <a:custGeom>
                    <a:avLst/>
                    <a:gdLst/>
                    <a:ahLst/>
                    <a:rect l="l" t="t" r="r" b="b"/>
                    <a:pathLst>
                      <a:path w="200455" h="121824">
                        <a:moveTo>
                          <a:pt x="200455" y="121825"/>
                        </a:moveTo>
                        <a:lnTo>
                          <a:pt x="200455" y="116014"/>
                        </a:lnTo>
                        <a:lnTo>
                          <a:pt x="0" y="0"/>
                        </a:lnTo>
                        <a:lnTo>
                          <a:pt x="0" y="5715"/>
                        </a:lnTo>
                        <a:lnTo>
                          <a:pt x="200455" y="121825"/>
                        </a:lnTo>
                        <a:close/>
                      </a:path>
                    </a:pathLst>
                  </a:custGeom>
                  <a:solidFill>
                    <a:srgbClr val="dbdbdb"/>
                  </a:solidFill>
                  <a:ln w="0">
                    <a:noFill/>
                  </a:ln>
                </p:spPr>
                <p:style>
                  <a:lnRef idx="0"/>
                  <a:fillRef idx="0"/>
                  <a:effectRef idx="0"/>
                  <a:fontRef idx="minor"/>
                </p:style>
              </p:sp>
            </p:grpSp>
            <p:sp>
              <p:nvSpPr>
                <p:cNvPr id="857" name="CustomShape 103"/>
                <p:cNvSpPr/>
                <p:nvPr/>
              </p:nvSpPr>
              <p:spPr>
                <a:xfrm>
                  <a:off x="6914160" y="2323800"/>
                  <a:ext cx="360" cy="59400"/>
                </a:xfrm>
                <a:custGeom>
                  <a:avLst/>
                  <a:gdLst/>
                  <a:ahLst/>
                  <a:rect l="l" t="t" r="r" b="b"/>
                  <a:pathLst>
                    <a:path w="2375" h="144970">
                      <a:moveTo>
                        <a:pt x="0" y="144971"/>
                      </a:moveTo>
                      <a:lnTo>
                        <a:pt x="0" y="0"/>
                      </a:lnTo>
                      <a:lnTo>
                        <a:pt x="2375" y="1429"/>
                      </a:lnTo>
                      <a:lnTo>
                        <a:pt x="2375" y="143732"/>
                      </a:lnTo>
                      <a:lnTo>
                        <a:pt x="0" y="144971"/>
                      </a:lnTo>
                      <a:close/>
                    </a:path>
                  </a:pathLst>
                </a:custGeom>
                <a:solidFill>
                  <a:srgbClr val="007bb9"/>
                </a:solidFill>
                <a:ln w="0">
                  <a:noFill/>
                </a:ln>
              </p:spPr>
              <p:style>
                <a:lnRef idx="0"/>
                <a:fillRef idx="0"/>
                <a:effectRef idx="0"/>
                <a:fontRef idx="minor"/>
              </p:style>
            </p:sp>
            <p:sp>
              <p:nvSpPr>
                <p:cNvPr id="858" name="CustomShape 104"/>
                <p:cNvSpPr/>
                <p:nvPr/>
              </p:nvSpPr>
              <p:spPr>
                <a:xfrm>
                  <a:off x="6915240" y="2324520"/>
                  <a:ext cx="77040" cy="103680"/>
                </a:xfrm>
                <a:custGeom>
                  <a:avLst/>
                  <a:gdLst/>
                  <a:ahLst/>
                  <a:rect l="l" t="t" r="r" b="b"/>
                  <a:pathLst>
                    <a:path w="186490" h="249936">
                      <a:moveTo>
                        <a:pt x="0" y="0"/>
                      </a:moveTo>
                      <a:lnTo>
                        <a:pt x="0" y="142304"/>
                      </a:lnTo>
                      <a:lnTo>
                        <a:pt x="186490" y="249936"/>
                      </a:lnTo>
                      <a:lnTo>
                        <a:pt x="186490" y="107918"/>
                      </a:lnTo>
                      <a:lnTo>
                        <a:pt x="0" y="0"/>
                      </a:lnTo>
                      <a:close/>
                    </a:path>
                  </a:pathLst>
                </a:custGeom>
                <a:solidFill>
                  <a:srgbClr val="00b5dd"/>
                </a:solidFill>
                <a:ln w="0">
                  <a:noFill/>
                </a:ln>
              </p:spPr>
              <p:style>
                <a:lnRef idx="0"/>
                <a:fillRef idx="0"/>
                <a:effectRef idx="0"/>
                <a:fontRef idx="minor"/>
              </p:style>
            </p:sp>
            <p:sp>
              <p:nvSpPr>
                <p:cNvPr id="859" name="CustomShape 105"/>
                <p:cNvSpPr/>
                <p:nvPr/>
              </p:nvSpPr>
              <p:spPr>
                <a:xfrm>
                  <a:off x="6914160" y="2384640"/>
                  <a:ext cx="77760" cy="44640"/>
                </a:xfrm>
                <a:custGeom>
                  <a:avLst/>
                  <a:gdLst/>
                  <a:ahLst/>
                  <a:rect l="l" t="t" r="r" b="b"/>
                  <a:pathLst>
                    <a:path w="188865" h="110490">
                      <a:moveTo>
                        <a:pt x="0" y="1238"/>
                      </a:moveTo>
                      <a:lnTo>
                        <a:pt x="188865" y="110490"/>
                      </a:lnTo>
                      <a:lnTo>
                        <a:pt x="188865" y="107633"/>
                      </a:lnTo>
                      <a:lnTo>
                        <a:pt x="2375" y="0"/>
                      </a:lnTo>
                      <a:lnTo>
                        <a:pt x="0" y="1238"/>
                      </a:lnTo>
                      <a:close/>
                    </a:path>
                  </a:pathLst>
                </a:custGeom>
                <a:solidFill>
                  <a:srgbClr val="007bb9"/>
                </a:solidFill>
                <a:ln w="0">
                  <a:noFill/>
                </a:ln>
              </p:spPr>
              <p:style>
                <a:lnRef idx="0"/>
                <a:fillRef idx="0"/>
                <a:effectRef idx="0"/>
                <a:fontRef idx="minor"/>
              </p:style>
            </p:sp>
          </p:grpSp>
        </p:grpSp>
        <p:sp>
          <p:nvSpPr>
            <p:cNvPr id="860" name="CustomShape 106"/>
            <p:cNvSpPr/>
            <p:nvPr/>
          </p:nvSpPr>
          <p:spPr>
            <a:xfrm>
              <a:off x="6785280" y="2307960"/>
              <a:ext cx="108360" cy="180720"/>
            </a:xfrm>
            <a:custGeom>
              <a:avLst/>
              <a:gdLst/>
              <a:ahLst/>
              <a:rect l="l" t="t" r="r" b="b"/>
              <a:pathLst>
                <a:path w="260754" h="43293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w="0">
              <a:noFill/>
            </a:ln>
          </p:spPr>
          <p:style>
            <a:lnRef idx="0"/>
            <a:fillRef idx="0"/>
            <a:effectRef idx="0"/>
            <a:fontRef idx="minor"/>
          </p:style>
        </p:sp>
        <p:sp>
          <p:nvSpPr>
            <p:cNvPr id="861" name="CustomShape 107"/>
            <p:cNvSpPr/>
            <p:nvPr/>
          </p:nvSpPr>
          <p:spPr>
            <a:xfrm>
              <a:off x="6864480" y="2338920"/>
              <a:ext cx="137880" cy="107280"/>
            </a:xfrm>
            <a:custGeom>
              <a:avLst/>
              <a:gdLst/>
              <a:ahLst/>
              <a:rect l="l" t="t" r="r" b="b"/>
              <a:pathLst>
                <a:path w="330765" h="258321">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w="0">
              <a:noFill/>
            </a:ln>
          </p:spPr>
          <p:style>
            <a:lnRef idx="0"/>
            <a:fillRef idx="0"/>
            <a:effectRef idx="0"/>
            <a:fontRef idx="minor"/>
          </p:style>
        </p:sp>
        <p:sp>
          <p:nvSpPr>
            <p:cNvPr id="862" name="CustomShape 108"/>
            <p:cNvSpPr/>
            <p:nvPr/>
          </p:nvSpPr>
          <p:spPr>
            <a:xfrm>
              <a:off x="6859440" y="2336400"/>
              <a:ext cx="40680" cy="60840"/>
            </a:xfrm>
            <a:custGeom>
              <a:avLst/>
              <a:gdLst/>
              <a:ahLst/>
              <a:rect l="l" t="t" r="r" b="b"/>
              <a:pathLst>
                <a:path w="100743" h="148055">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w="0">
              <a:noFill/>
            </a:ln>
          </p:spPr>
          <p:style>
            <a:lnRef idx="0"/>
            <a:fillRef idx="0"/>
            <a:effectRef idx="0"/>
            <a:fontRef idx="minor"/>
          </p:style>
        </p:sp>
        <p:sp>
          <p:nvSpPr>
            <p:cNvPr id="863" name="CustomShape 109"/>
            <p:cNvSpPr/>
            <p:nvPr/>
          </p:nvSpPr>
          <p:spPr>
            <a:xfrm>
              <a:off x="6810840" y="2221560"/>
              <a:ext cx="67680" cy="74880"/>
            </a:xfrm>
            <a:custGeom>
              <a:avLst/>
              <a:gdLst/>
              <a:ahLst/>
              <a:rect l="l" t="t" r="r" b="b"/>
              <a:pathLst>
                <a:path w="164429" h="181621">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w="0">
              <a:noFill/>
            </a:ln>
          </p:spPr>
          <p:style>
            <a:lnRef idx="0"/>
            <a:fillRef idx="0"/>
            <a:effectRef idx="0"/>
            <a:fontRef idx="minor"/>
          </p:style>
        </p:sp>
        <p:sp>
          <p:nvSpPr>
            <p:cNvPr id="864" name="CustomShape 110"/>
            <p:cNvSpPr/>
            <p:nvPr/>
          </p:nvSpPr>
          <p:spPr>
            <a:xfrm>
              <a:off x="6888240" y="2502720"/>
              <a:ext cx="59760" cy="83160"/>
            </a:xfrm>
            <a:custGeom>
              <a:avLst/>
              <a:gdLst/>
              <a:ahLst/>
              <a:rect l="l" t="t" r="r" b="b"/>
              <a:pathLst>
                <a:path w="145638" h="201549">
                  <a:moveTo>
                    <a:pt x="145639" y="183928"/>
                  </a:moveTo>
                  <a:lnTo>
                    <a:pt x="145639" y="0"/>
                  </a:lnTo>
                  <a:lnTo>
                    <a:pt x="0" y="85249"/>
                  </a:lnTo>
                  <a:lnTo>
                    <a:pt x="56052" y="201549"/>
                  </a:lnTo>
                  <a:lnTo>
                    <a:pt x="145639" y="183928"/>
                  </a:lnTo>
                  <a:close/>
                </a:path>
              </a:pathLst>
            </a:custGeom>
            <a:solidFill>
              <a:srgbClr val="d5d6e0"/>
            </a:solidFill>
            <a:ln w="0">
              <a:noFill/>
            </a:ln>
          </p:spPr>
          <p:style>
            <a:lnRef idx="0"/>
            <a:fillRef idx="0"/>
            <a:effectRef idx="0"/>
            <a:fontRef idx="minor"/>
          </p:style>
        </p:sp>
        <p:sp>
          <p:nvSpPr>
            <p:cNvPr id="865" name="CustomShape 111"/>
            <p:cNvSpPr/>
            <p:nvPr/>
          </p:nvSpPr>
          <p:spPr>
            <a:xfrm>
              <a:off x="6909480" y="2493360"/>
              <a:ext cx="38520" cy="21600"/>
            </a:xfrm>
            <a:custGeom>
              <a:avLst/>
              <a:gdLst/>
              <a:ahLst/>
              <a:rect l="l" t="t" r="r" b="b"/>
              <a:pathLst>
                <a:path w="95477" h="55816">
                  <a:moveTo>
                    <a:pt x="0" y="32480"/>
                  </a:moveTo>
                  <a:lnTo>
                    <a:pt x="55862" y="0"/>
                  </a:lnTo>
                  <a:lnTo>
                    <a:pt x="95478" y="22860"/>
                  </a:lnTo>
                  <a:lnTo>
                    <a:pt x="37526" y="55816"/>
                  </a:lnTo>
                  <a:lnTo>
                    <a:pt x="0" y="32480"/>
                  </a:lnTo>
                  <a:close/>
                </a:path>
              </a:pathLst>
            </a:custGeom>
            <a:solidFill>
              <a:srgbClr val="e9eaf4"/>
            </a:solidFill>
            <a:ln w="0">
              <a:noFill/>
            </a:ln>
          </p:spPr>
          <p:style>
            <a:lnRef idx="0"/>
            <a:fillRef idx="0"/>
            <a:effectRef idx="0"/>
            <a:fontRef idx="minor"/>
          </p:style>
        </p:sp>
        <p:sp>
          <p:nvSpPr>
            <p:cNvPr id="866" name="CustomShape 112"/>
            <p:cNvSpPr/>
            <p:nvPr/>
          </p:nvSpPr>
          <p:spPr>
            <a:xfrm>
              <a:off x="7676280" y="2093760"/>
              <a:ext cx="30960" cy="17280"/>
            </a:xfrm>
            <a:custGeom>
              <a:avLst/>
              <a:gdLst/>
              <a:ahLst/>
              <a:rect l="l" t="t" r="r" b="b"/>
              <a:pathLst>
                <a:path w="77712" h="44958">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w="0">
              <a:noFill/>
            </a:ln>
          </p:spPr>
          <p:style>
            <a:lnRef idx="0"/>
            <a:fillRef idx="0"/>
            <a:effectRef idx="0"/>
            <a:fontRef idx="minor"/>
          </p:style>
        </p:sp>
        <p:sp>
          <p:nvSpPr>
            <p:cNvPr id="867" name="CustomShape 113"/>
            <p:cNvSpPr/>
            <p:nvPr/>
          </p:nvSpPr>
          <p:spPr>
            <a:xfrm flipH="1">
              <a:off x="7799760" y="2203200"/>
              <a:ext cx="756000" cy="436680"/>
            </a:xfrm>
            <a:custGeom>
              <a:avLst/>
              <a:gdLst/>
              <a:ahLst/>
              <a:rect l="l" t="t" r="r" b="b"/>
              <a:pathLst>
                <a:path w="1795739" h="1039558">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w="0">
              <a:noFill/>
            </a:ln>
          </p:spPr>
          <p:style>
            <a:lnRef idx="0"/>
            <a:fillRef idx="0"/>
            <a:effectRef idx="0"/>
            <a:fontRef idx="minor"/>
          </p:style>
        </p:sp>
        <p:sp>
          <p:nvSpPr>
            <p:cNvPr id="868" name="CustomShape 114"/>
            <p:cNvSpPr/>
            <p:nvPr/>
          </p:nvSpPr>
          <p:spPr>
            <a:xfrm rot="10800000">
              <a:off x="8369640" y="2545560"/>
              <a:ext cx="270360" cy="154440"/>
            </a:xfrm>
            <a:custGeom>
              <a:avLst/>
              <a:gdLst/>
              <a:ahLst/>
              <a:rect l="l" t="t" r="r" b="b"/>
              <a:pathLst>
                <a:path w="644687" h="369950">
                  <a:moveTo>
                    <a:pt x="258217" y="369951"/>
                  </a:moveTo>
                  <a:lnTo>
                    <a:pt x="0" y="221837"/>
                  </a:lnTo>
                  <a:lnTo>
                    <a:pt x="386471" y="0"/>
                  </a:lnTo>
                  <a:lnTo>
                    <a:pt x="644688" y="148114"/>
                  </a:lnTo>
                  <a:lnTo>
                    <a:pt x="258217" y="369951"/>
                  </a:lnTo>
                  <a:close/>
                </a:path>
              </a:pathLst>
            </a:custGeom>
            <a:solidFill>
              <a:srgbClr val="d6d8e5">
                <a:alpha val="40000"/>
              </a:srgbClr>
            </a:solidFill>
            <a:ln w="0">
              <a:noFill/>
            </a:ln>
          </p:spPr>
          <p:style>
            <a:lnRef idx="0"/>
            <a:fillRef idx="0"/>
            <a:effectRef idx="0"/>
            <a:fontRef idx="minor"/>
          </p:style>
        </p:sp>
        <p:sp>
          <p:nvSpPr>
            <p:cNvPr id="869" name="CustomShape 115"/>
            <p:cNvSpPr/>
            <p:nvPr/>
          </p:nvSpPr>
          <p:spPr>
            <a:xfrm flipH="1">
              <a:off x="8435880" y="2450880"/>
              <a:ext cx="178560" cy="102600"/>
            </a:xfrm>
            <a:custGeom>
              <a:avLst/>
              <a:gdLst/>
              <a:ahLst/>
              <a:rect l="l" t="t" r="r" b="b"/>
              <a:pathLst>
                <a:path w="427701" h="247554">
                  <a:moveTo>
                    <a:pt x="213851" y="247555"/>
                  </a:moveTo>
                  <a:lnTo>
                    <a:pt x="0" y="123730"/>
                  </a:lnTo>
                  <a:lnTo>
                    <a:pt x="213851" y="0"/>
                  </a:lnTo>
                  <a:lnTo>
                    <a:pt x="427702" y="123730"/>
                  </a:lnTo>
                  <a:lnTo>
                    <a:pt x="213851" y="247555"/>
                  </a:lnTo>
                  <a:close/>
                </a:path>
              </a:pathLst>
            </a:custGeom>
            <a:solidFill>
              <a:srgbClr val="e9eaf4"/>
            </a:solidFill>
            <a:ln w="0">
              <a:noFill/>
            </a:ln>
          </p:spPr>
          <p:style>
            <a:lnRef idx="0"/>
            <a:fillRef idx="0"/>
            <a:effectRef idx="0"/>
            <a:fontRef idx="minor"/>
          </p:style>
        </p:sp>
        <p:sp>
          <p:nvSpPr>
            <p:cNvPr id="870" name="CustomShape 116"/>
            <p:cNvSpPr/>
            <p:nvPr/>
          </p:nvSpPr>
          <p:spPr>
            <a:xfrm flipH="1">
              <a:off x="8525880" y="2503080"/>
              <a:ext cx="88560" cy="154800"/>
            </a:xfrm>
            <a:custGeom>
              <a:avLst/>
              <a:gdLst/>
              <a:ahLst/>
              <a:rect l="l" t="t" r="r" b="b"/>
              <a:pathLst>
                <a:path w="213850" h="371379">
                  <a:moveTo>
                    <a:pt x="213851" y="371380"/>
                  </a:moveTo>
                  <a:lnTo>
                    <a:pt x="0" y="247555"/>
                  </a:lnTo>
                  <a:lnTo>
                    <a:pt x="0" y="0"/>
                  </a:lnTo>
                  <a:lnTo>
                    <a:pt x="213851" y="123825"/>
                  </a:lnTo>
                  <a:lnTo>
                    <a:pt x="213851" y="371380"/>
                  </a:lnTo>
                  <a:close/>
                </a:path>
              </a:pathLst>
            </a:custGeom>
            <a:solidFill>
              <a:srgbClr val="c5c7d3"/>
            </a:solidFill>
            <a:ln w="0">
              <a:noFill/>
            </a:ln>
          </p:spPr>
          <p:style>
            <a:lnRef idx="0"/>
            <a:fillRef idx="0"/>
            <a:effectRef idx="0"/>
            <a:fontRef idx="minor"/>
          </p:style>
        </p:sp>
        <p:sp>
          <p:nvSpPr>
            <p:cNvPr id="871" name="CustomShape 117"/>
            <p:cNvSpPr/>
            <p:nvPr/>
          </p:nvSpPr>
          <p:spPr>
            <a:xfrm flipH="1">
              <a:off x="8435880" y="2503080"/>
              <a:ext cx="88560" cy="154800"/>
            </a:xfrm>
            <a:custGeom>
              <a:avLst/>
              <a:gdLst/>
              <a:ahLst/>
              <a:rect l="l" t="t" r="r" b="b"/>
              <a:pathLst>
                <a:path w="213850" h="371379">
                  <a:moveTo>
                    <a:pt x="213851" y="247555"/>
                  </a:moveTo>
                  <a:lnTo>
                    <a:pt x="0" y="371380"/>
                  </a:lnTo>
                  <a:lnTo>
                    <a:pt x="0" y="123825"/>
                  </a:lnTo>
                  <a:lnTo>
                    <a:pt x="213851" y="0"/>
                  </a:lnTo>
                  <a:lnTo>
                    <a:pt x="213851" y="247555"/>
                  </a:lnTo>
                  <a:close/>
                </a:path>
              </a:pathLst>
            </a:custGeom>
            <a:solidFill>
              <a:srgbClr val="d5d6e0"/>
            </a:solidFill>
            <a:ln w="0">
              <a:noFill/>
            </a:ln>
          </p:spPr>
          <p:style>
            <a:lnRef idx="0"/>
            <a:fillRef idx="0"/>
            <a:effectRef idx="0"/>
            <a:fontRef idx="minor"/>
          </p:style>
        </p:sp>
        <p:sp>
          <p:nvSpPr>
            <p:cNvPr id="872" name="CustomShape 118"/>
            <p:cNvSpPr/>
            <p:nvPr/>
          </p:nvSpPr>
          <p:spPr>
            <a:xfrm>
              <a:off x="8506800" y="2278800"/>
              <a:ext cx="90000" cy="132120"/>
            </a:xfrm>
            <a:custGeom>
              <a:avLst/>
              <a:gdLst/>
              <a:ahLst/>
              <a:rect l="l" t="t" r="r" b="b"/>
              <a:pathLst>
                <a:path w="205002" h="299719">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w="0">
              <a:noFill/>
            </a:ln>
          </p:spPr>
          <p:style>
            <a:lnRef idx="0"/>
            <a:fillRef idx="0"/>
            <a:effectRef idx="0"/>
            <a:fontRef idx="minor"/>
          </p:style>
        </p:sp>
        <p:sp>
          <p:nvSpPr>
            <p:cNvPr id="873" name="CustomShape 119"/>
            <p:cNvSpPr/>
            <p:nvPr/>
          </p:nvSpPr>
          <p:spPr>
            <a:xfrm>
              <a:off x="8513640" y="2277720"/>
              <a:ext cx="42120" cy="52200"/>
            </a:xfrm>
            <a:custGeom>
              <a:avLst/>
              <a:gdLst/>
              <a:ahLst/>
              <a:rect l="l" t="t" r="r" b="b"/>
              <a:pathLst>
                <a:path w="98194" h="121006">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w="0">
              <a:noFill/>
            </a:ln>
          </p:spPr>
          <p:style>
            <a:lnRef idx="0"/>
            <a:fillRef idx="0"/>
            <a:effectRef idx="0"/>
            <a:fontRef idx="minor"/>
          </p:style>
        </p:sp>
        <p:sp>
          <p:nvSpPr>
            <p:cNvPr id="874" name="CustomShape 120"/>
            <p:cNvSpPr/>
            <p:nvPr/>
          </p:nvSpPr>
          <p:spPr>
            <a:xfrm>
              <a:off x="8522280" y="2336400"/>
              <a:ext cx="52200" cy="58680"/>
            </a:xfrm>
            <a:custGeom>
              <a:avLst/>
              <a:gdLst/>
              <a:ahLst/>
              <a:rect l="l" t="t" r="r" b="b"/>
              <a:pathLst>
                <a:path w="121123" h="13556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w="0">
              <a:noFill/>
            </a:ln>
          </p:spPr>
          <p:style>
            <a:lnRef idx="0"/>
            <a:fillRef idx="0"/>
            <a:effectRef idx="0"/>
            <a:fontRef idx="minor"/>
          </p:style>
        </p:sp>
        <p:sp>
          <p:nvSpPr>
            <p:cNvPr id="875" name="CustomShape 121"/>
            <p:cNvSpPr/>
            <p:nvPr/>
          </p:nvSpPr>
          <p:spPr>
            <a:xfrm>
              <a:off x="8429760" y="2360520"/>
              <a:ext cx="100440" cy="143640"/>
            </a:xfrm>
            <a:custGeom>
              <a:avLst/>
              <a:gdLst/>
              <a:ahLst/>
              <a:rect l="l" t="t" r="r" b="b"/>
              <a:pathLst>
                <a:path w="228579" h="325392">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w="0">
              <a:noFill/>
            </a:ln>
          </p:spPr>
          <p:style>
            <a:lnRef idx="0"/>
            <a:fillRef idx="0"/>
            <a:effectRef idx="0"/>
            <a:fontRef idx="minor"/>
          </p:style>
        </p:sp>
        <p:sp>
          <p:nvSpPr>
            <p:cNvPr id="876" name="CustomShape 122"/>
            <p:cNvSpPr/>
            <p:nvPr/>
          </p:nvSpPr>
          <p:spPr>
            <a:xfrm>
              <a:off x="8506440" y="2356200"/>
              <a:ext cx="77040" cy="102240"/>
            </a:xfrm>
            <a:custGeom>
              <a:avLst/>
              <a:gdLst/>
              <a:ahLst/>
              <a:rect l="l" t="t" r="r" b="b"/>
              <a:pathLst>
                <a:path w="176568" h="232904">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00b5dd"/>
            </a:solidFill>
            <a:ln w="0">
              <a:noFill/>
            </a:ln>
          </p:spPr>
          <p:style>
            <a:lnRef idx="0"/>
            <a:fillRef idx="0"/>
            <a:effectRef idx="0"/>
            <a:fontRef idx="minor"/>
          </p:style>
        </p:sp>
        <p:sp>
          <p:nvSpPr>
            <p:cNvPr id="877" name="CustomShape 123"/>
            <p:cNvSpPr/>
            <p:nvPr/>
          </p:nvSpPr>
          <p:spPr>
            <a:xfrm>
              <a:off x="8520480" y="2282040"/>
              <a:ext cx="56160" cy="69840"/>
            </a:xfrm>
            <a:custGeom>
              <a:avLst/>
              <a:gdLst/>
              <a:ahLst/>
              <a:rect l="l" t="t" r="r" b="b"/>
              <a:pathLst>
                <a:path w="129892" h="160015">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w="0">
              <a:noFill/>
            </a:ln>
          </p:spPr>
          <p:style>
            <a:lnRef idx="0"/>
            <a:fillRef idx="0"/>
            <a:effectRef idx="0"/>
            <a:fontRef idx="minor"/>
          </p:style>
        </p:sp>
        <p:sp>
          <p:nvSpPr>
            <p:cNvPr id="878" name="CustomShape 124"/>
            <p:cNvSpPr/>
            <p:nvPr/>
          </p:nvSpPr>
          <p:spPr>
            <a:xfrm>
              <a:off x="8523000" y="2281680"/>
              <a:ext cx="56520" cy="52920"/>
            </a:xfrm>
            <a:custGeom>
              <a:avLst/>
              <a:gdLst/>
              <a:ahLst/>
              <a:rect l="l" t="t" r="r" b="b"/>
              <a:pathLst>
                <a:path w="130406" h="122734">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w="0">
              <a:noFill/>
            </a:ln>
          </p:spPr>
          <p:style>
            <a:lnRef idx="0"/>
            <a:fillRef idx="0"/>
            <a:effectRef idx="0"/>
            <a:fontRef idx="minor"/>
          </p:style>
        </p:sp>
        <p:sp>
          <p:nvSpPr>
            <p:cNvPr id="879" name="CustomShape 125"/>
            <p:cNvSpPr/>
            <p:nvPr/>
          </p:nvSpPr>
          <p:spPr>
            <a:xfrm>
              <a:off x="8453160" y="2642040"/>
              <a:ext cx="43920" cy="33120"/>
            </a:xfrm>
            <a:custGeom>
              <a:avLst/>
              <a:gdLst/>
              <a:ahLst/>
              <a:rect l="l" t="t" r="r" b="b"/>
              <a:pathLst>
                <a:path w="102549" h="78223">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w="0">
              <a:noFill/>
            </a:ln>
          </p:spPr>
          <p:style>
            <a:lnRef idx="0"/>
            <a:fillRef idx="0"/>
            <a:effectRef idx="0"/>
            <a:fontRef idx="minor"/>
          </p:style>
        </p:sp>
        <p:sp>
          <p:nvSpPr>
            <p:cNvPr id="880" name="CustomShape 126"/>
            <p:cNvSpPr/>
            <p:nvPr/>
          </p:nvSpPr>
          <p:spPr>
            <a:xfrm>
              <a:off x="8453160" y="2653200"/>
              <a:ext cx="43920" cy="21960"/>
            </a:xfrm>
            <a:custGeom>
              <a:avLst/>
              <a:gdLst/>
              <a:ahLst/>
              <a:rect l="l" t="t" r="r" b="b"/>
              <a:pathLst>
                <a:path w="102084" h="53297">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w="0">
              <a:noFill/>
            </a:ln>
          </p:spPr>
          <p:style>
            <a:lnRef idx="0"/>
            <a:fillRef idx="0"/>
            <a:effectRef idx="0"/>
            <a:fontRef idx="minor"/>
          </p:style>
        </p:sp>
        <p:sp>
          <p:nvSpPr>
            <p:cNvPr id="881" name="CustomShape 127"/>
            <p:cNvSpPr/>
            <p:nvPr/>
          </p:nvSpPr>
          <p:spPr>
            <a:xfrm>
              <a:off x="8430120" y="2626920"/>
              <a:ext cx="40320" cy="30600"/>
            </a:xfrm>
            <a:custGeom>
              <a:avLst/>
              <a:gdLst/>
              <a:ahLst/>
              <a:rect l="l" t="t" r="r" b="b"/>
              <a:pathLst>
                <a:path w="93870" h="72719">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w="0">
              <a:noFill/>
            </a:ln>
          </p:spPr>
          <p:style>
            <a:lnRef idx="0"/>
            <a:fillRef idx="0"/>
            <a:effectRef idx="0"/>
            <a:fontRef idx="minor"/>
          </p:style>
        </p:sp>
        <p:sp>
          <p:nvSpPr>
            <p:cNvPr id="882" name="CustomShape 128"/>
            <p:cNvSpPr/>
            <p:nvPr/>
          </p:nvSpPr>
          <p:spPr>
            <a:xfrm>
              <a:off x="8430120" y="2637720"/>
              <a:ext cx="39960" cy="20160"/>
            </a:xfrm>
            <a:custGeom>
              <a:avLst/>
              <a:gdLst/>
              <a:ahLst/>
              <a:rect l="l" t="t" r="r" b="b"/>
              <a:pathLst>
                <a:path w="93498" h="4880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w="0">
              <a:noFill/>
            </a:ln>
          </p:spPr>
          <p:style>
            <a:lnRef idx="0"/>
            <a:fillRef idx="0"/>
            <a:effectRef idx="0"/>
            <a:fontRef idx="minor"/>
          </p:style>
        </p:sp>
        <p:sp>
          <p:nvSpPr>
            <p:cNvPr id="883" name="CustomShape 129"/>
            <p:cNvSpPr/>
            <p:nvPr/>
          </p:nvSpPr>
          <p:spPr>
            <a:xfrm>
              <a:off x="8445600" y="2459160"/>
              <a:ext cx="98280" cy="170640"/>
            </a:xfrm>
            <a:custGeom>
              <a:avLst/>
              <a:gdLst/>
              <a:ahLst/>
              <a:rect l="l" t="t" r="r" b="b"/>
              <a:pathLst>
                <a:path w="223526" h="385528">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w="0">
              <a:noFill/>
            </a:ln>
          </p:spPr>
          <p:style>
            <a:lnRef idx="0"/>
            <a:fillRef idx="0"/>
            <a:effectRef idx="0"/>
            <a:fontRef idx="minor"/>
          </p:style>
        </p:sp>
        <p:sp>
          <p:nvSpPr>
            <p:cNvPr id="884" name="CustomShape 130"/>
            <p:cNvSpPr/>
            <p:nvPr/>
          </p:nvSpPr>
          <p:spPr>
            <a:xfrm>
              <a:off x="8472960" y="2459520"/>
              <a:ext cx="97560" cy="185040"/>
            </a:xfrm>
            <a:custGeom>
              <a:avLst/>
              <a:gdLst/>
              <a:ahLst/>
              <a:rect l="l" t="t" r="r" b="b"/>
              <a:pathLst>
                <a:path w="222535" h="417442">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w="0">
              <a:noFill/>
            </a:ln>
          </p:spPr>
          <p:style>
            <a:lnRef idx="0"/>
            <a:fillRef idx="0"/>
            <a:effectRef idx="0"/>
            <a:fontRef idx="minor"/>
          </p:style>
        </p:sp>
        <p:sp>
          <p:nvSpPr>
            <p:cNvPr id="885" name="CustomShape 131"/>
            <p:cNvSpPr/>
            <p:nvPr/>
          </p:nvSpPr>
          <p:spPr>
            <a:xfrm>
              <a:off x="8435880" y="2447640"/>
              <a:ext cx="146880" cy="135360"/>
            </a:xfrm>
            <a:custGeom>
              <a:avLst/>
              <a:gdLst/>
              <a:ahLst/>
              <a:rect l="l" t="t" r="r" b="b"/>
              <a:pathLst>
                <a:path w="332782" h="306321">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w="0">
              <a:noFill/>
            </a:ln>
          </p:spPr>
          <p:style>
            <a:lnRef idx="0"/>
            <a:fillRef idx="0"/>
            <a:effectRef idx="0"/>
            <a:fontRef idx="minor"/>
          </p:style>
        </p:sp>
        <p:sp>
          <p:nvSpPr>
            <p:cNvPr id="886" name="CustomShape 132"/>
            <p:cNvSpPr/>
            <p:nvPr/>
          </p:nvSpPr>
          <p:spPr>
            <a:xfrm>
              <a:off x="8555400" y="2366640"/>
              <a:ext cx="50040" cy="179640"/>
            </a:xfrm>
            <a:custGeom>
              <a:avLst/>
              <a:gdLst/>
              <a:ahLst/>
              <a:rect l="l" t="t" r="r" b="b"/>
              <a:pathLst>
                <a:path w="115651" h="405453">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w="0">
              <a:noFill/>
            </a:ln>
          </p:spPr>
          <p:style>
            <a:lnRef idx="0"/>
            <a:fillRef idx="0"/>
            <a:effectRef idx="0"/>
            <a:fontRef idx="minor"/>
          </p:style>
        </p:sp>
        <p:sp>
          <p:nvSpPr>
            <p:cNvPr id="887" name="CustomShape 133"/>
            <p:cNvSpPr/>
            <p:nvPr/>
          </p:nvSpPr>
          <p:spPr>
            <a:xfrm>
              <a:off x="8565480" y="2364480"/>
              <a:ext cx="29520" cy="37800"/>
            </a:xfrm>
            <a:custGeom>
              <a:avLst/>
              <a:gdLst/>
              <a:ahLst/>
              <a:rect l="l" t="t" r="r" b="b"/>
              <a:pathLst>
                <a:path w="69928" h="88934">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007bb9"/>
            </a:solidFill>
            <a:ln w="0">
              <a:noFill/>
            </a:ln>
          </p:spPr>
          <p:style>
            <a:lnRef idx="0"/>
            <a:fillRef idx="0"/>
            <a:effectRef idx="0"/>
            <a:fontRef idx="minor"/>
          </p:style>
        </p:sp>
        <p:sp>
          <p:nvSpPr>
            <p:cNvPr id="888" name="CustomShape 134"/>
            <p:cNvSpPr/>
            <p:nvPr/>
          </p:nvSpPr>
          <p:spPr>
            <a:xfrm>
              <a:off x="8504280" y="2356200"/>
              <a:ext cx="24840" cy="26280"/>
            </a:xfrm>
            <a:custGeom>
              <a:avLst/>
              <a:gdLst/>
              <a:ahLst/>
              <a:rect l="l" t="t" r="r" b="b"/>
              <a:pathLst>
                <a:path w="59816" h="62802">
                  <a:moveTo>
                    <a:pt x="59817" y="413"/>
                  </a:moveTo>
                  <a:cubicBezTo>
                    <a:pt x="59817" y="413"/>
                    <a:pt x="30766" y="-8445"/>
                    <a:pt x="0" y="55849"/>
                  </a:cubicBezTo>
                  <a:lnTo>
                    <a:pt x="11525" y="62802"/>
                  </a:lnTo>
                  <a:cubicBezTo>
                    <a:pt x="25917" y="40743"/>
                    <a:pt x="42072" y="19879"/>
                    <a:pt x="59817" y="413"/>
                  </a:cubicBezTo>
                  <a:close/>
                </a:path>
              </a:pathLst>
            </a:custGeom>
            <a:solidFill>
              <a:srgbClr val="007bb9"/>
            </a:solidFill>
            <a:ln w="0">
              <a:noFill/>
            </a:ln>
          </p:spPr>
          <p:style>
            <a:lnRef idx="0"/>
            <a:fillRef idx="0"/>
            <a:effectRef idx="0"/>
            <a:fontRef idx="minor"/>
          </p:style>
        </p:sp>
        <p:grpSp>
          <p:nvGrpSpPr>
            <p:cNvPr id="889" name="Group 135"/>
            <p:cNvGrpSpPr/>
            <p:nvPr/>
          </p:nvGrpSpPr>
          <p:grpSpPr>
            <a:xfrm>
              <a:off x="8426880" y="2422800"/>
              <a:ext cx="146160" cy="110160"/>
              <a:chOff x="8426880" y="2422800"/>
              <a:chExt cx="146160" cy="110160"/>
            </a:xfrm>
          </p:grpSpPr>
          <p:sp>
            <p:nvSpPr>
              <p:cNvPr id="890" name="CustomShape 136"/>
              <p:cNvSpPr/>
              <p:nvPr/>
            </p:nvSpPr>
            <p:spPr>
              <a:xfrm>
                <a:off x="8439120" y="2453760"/>
                <a:ext cx="133920" cy="7632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891" name="CustomShape 137"/>
              <p:cNvSpPr/>
              <p:nvPr/>
            </p:nvSpPr>
            <p:spPr>
              <a:xfrm>
                <a:off x="8502480" y="2472840"/>
                <a:ext cx="33480" cy="1872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892" name="CustomShape 138"/>
              <p:cNvSpPr/>
              <p:nvPr/>
            </p:nvSpPr>
            <p:spPr>
              <a:xfrm>
                <a:off x="8439120" y="2481840"/>
                <a:ext cx="133920" cy="5112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893" name="CustomShape 139"/>
              <p:cNvSpPr/>
              <p:nvPr/>
            </p:nvSpPr>
            <p:spPr>
              <a:xfrm>
                <a:off x="8426880" y="2423520"/>
                <a:ext cx="95400" cy="10728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894" name="CustomShape 140"/>
              <p:cNvSpPr/>
              <p:nvPr/>
            </p:nvSpPr>
            <p:spPr>
              <a:xfrm>
                <a:off x="8428320" y="2422800"/>
                <a:ext cx="95040" cy="10800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grpSp>
      <p:sp>
        <p:nvSpPr>
          <p:cNvPr id="895" name="CustomShape 141"/>
          <p:cNvSpPr/>
          <p:nvPr/>
        </p:nvSpPr>
        <p:spPr>
          <a:xfrm>
            <a:off x="540000" y="538920"/>
            <a:ext cx="5639040" cy="5410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3200" spc="-1" strike="noStrike">
                <a:solidFill>
                  <a:srgbClr val="007bb9"/>
                </a:solidFill>
                <a:latin typeface="Raleway Thin"/>
                <a:ea typeface="Raleway Thin"/>
              </a:rPr>
              <a:t>Introduction</a:t>
            </a:r>
            <a:endParaRPr b="0" lang="en-IN" sz="3200" spc="-1" strike="noStrike">
              <a:latin typeface="Arial"/>
            </a:endParaRPr>
          </a:p>
        </p:txBody>
      </p:sp>
      <p:sp>
        <p:nvSpPr>
          <p:cNvPr id="896" name="CustomShape 142"/>
          <p:cNvSpPr/>
          <p:nvPr/>
        </p:nvSpPr>
        <p:spPr>
          <a:xfrm>
            <a:off x="322560" y="1173240"/>
            <a:ext cx="6179040" cy="2819160"/>
          </a:xfrm>
          <a:prstGeom prst="rect">
            <a:avLst/>
          </a:prstGeom>
          <a:noFill/>
          <a:ln w="0">
            <a:noFill/>
          </a:ln>
        </p:spPr>
        <p:style>
          <a:lnRef idx="0"/>
          <a:fillRef idx="0"/>
          <a:effectRef idx="0"/>
          <a:fontRef idx="minor"/>
        </p:style>
        <p:txBody>
          <a:bodyPr lIns="0" rIns="0" tIns="0" bIns="0" anchor="t">
            <a:noAutofit/>
          </a:bodyPr>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Financial market are highly volatile and generate huge amount of data daily. </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Stock prices are predict to determine the future value of campanies stock or other financial instuments that are marked on financial exchange.</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However, stock market is influenced by many factors such as political events, economic conditions and traders exceptation.  </a:t>
            </a:r>
            <a:endParaRPr b="0" lang="en-IN" sz="2000" spc="-1" strike="noStrike">
              <a:latin typeface="Arial"/>
            </a:endParaRPr>
          </a:p>
        </p:txBody>
      </p:sp>
      <p:grpSp>
        <p:nvGrpSpPr>
          <p:cNvPr id="897" name="Group 143"/>
          <p:cNvGrpSpPr/>
          <p:nvPr/>
        </p:nvGrpSpPr>
        <p:grpSpPr>
          <a:xfrm>
            <a:off x="6840000" y="4320000"/>
            <a:ext cx="1800000" cy="360000"/>
            <a:chOff x="6840000" y="4320000"/>
            <a:chExt cx="1800000" cy="360000"/>
          </a:xfrm>
        </p:grpSpPr>
        <p:sp>
          <p:nvSpPr>
            <p:cNvPr id="898" name="Line 144"/>
            <p:cNvSpPr/>
            <p:nvPr/>
          </p:nvSpPr>
          <p:spPr>
            <a:xfrm>
              <a:off x="7200000" y="4320000"/>
              <a:ext cx="180000" cy="180000"/>
            </a:xfrm>
            <a:prstGeom prst="line">
              <a:avLst/>
            </a:prstGeom>
            <a:ln w="19080">
              <a:solidFill>
                <a:srgbClr val="3465a4"/>
              </a:solidFill>
              <a:round/>
            </a:ln>
          </p:spPr>
          <p:style>
            <a:lnRef idx="0"/>
            <a:fillRef idx="0"/>
            <a:effectRef idx="0"/>
            <a:fontRef idx="minor"/>
          </p:style>
        </p:sp>
        <p:sp>
          <p:nvSpPr>
            <p:cNvPr id="899" name="Line 145"/>
            <p:cNvSpPr/>
            <p:nvPr/>
          </p:nvSpPr>
          <p:spPr>
            <a:xfrm flipH="1">
              <a:off x="7200000" y="4500000"/>
              <a:ext cx="180000" cy="180000"/>
            </a:xfrm>
            <a:prstGeom prst="line">
              <a:avLst/>
            </a:prstGeom>
            <a:ln w="19080">
              <a:solidFill>
                <a:srgbClr val="3465a4"/>
              </a:solidFill>
              <a:round/>
            </a:ln>
          </p:spPr>
          <p:style>
            <a:lnRef idx="0"/>
            <a:fillRef idx="0"/>
            <a:effectRef idx="0"/>
            <a:fontRef idx="minor"/>
          </p:style>
        </p:sp>
        <p:sp>
          <p:nvSpPr>
            <p:cNvPr id="900" name="Line 146"/>
            <p:cNvSpPr/>
            <p:nvPr/>
          </p:nvSpPr>
          <p:spPr>
            <a:xfrm>
              <a:off x="7380000" y="4320000"/>
              <a:ext cx="180000" cy="180000"/>
            </a:xfrm>
            <a:prstGeom prst="line">
              <a:avLst/>
            </a:prstGeom>
            <a:ln w="19080">
              <a:solidFill>
                <a:srgbClr val="3465a4"/>
              </a:solidFill>
              <a:round/>
            </a:ln>
          </p:spPr>
          <p:style>
            <a:lnRef idx="0"/>
            <a:fillRef idx="0"/>
            <a:effectRef idx="0"/>
            <a:fontRef idx="minor"/>
          </p:style>
        </p:sp>
        <p:sp>
          <p:nvSpPr>
            <p:cNvPr id="901" name="Line 147"/>
            <p:cNvSpPr/>
            <p:nvPr/>
          </p:nvSpPr>
          <p:spPr>
            <a:xfrm flipH="1">
              <a:off x="7380000" y="4500000"/>
              <a:ext cx="180000" cy="180000"/>
            </a:xfrm>
            <a:prstGeom prst="line">
              <a:avLst/>
            </a:prstGeom>
            <a:ln w="19080">
              <a:solidFill>
                <a:srgbClr val="3465a4"/>
              </a:solidFill>
              <a:round/>
            </a:ln>
          </p:spPr>
          <p:style>
            <a:lnRef idx="0"/>
            <a:fillRef idx="0"/>
            <a:effectRef idx="0"/>
            <a:fontRef idx="minor"/>
          </p:style>
        </p:sp>
        <p:sp>
          <p:nvSpPr>
            <p:cNvPr id="902" name="Line 148"/>
            <p:cNvSpPr/>
            <p:nvPr/>
          </p:nvSpPr>
          <p:spPr>
            <a:xfrm>
              <a:off x="7020000" y="4320000"/>
              <a:ext cx="180000" cy="180000"/>
            </a:xfrm>
            <a:prstGeom prst="line">
              <a:avLst/>
            </a:prstGeom>
            <a:ln w="19080">
              <a:solidFill>
                <a:srgbClr val="3465a4"/>
              </a:solidFill>
              <a:round/>
            </a:ln>
          </p:spPr>
          <p:style>
            <a:lnRef idx="0"/>
            <a:fillRef idx="0"/>
            <a:effectRef idx="0"/>
            <a:fontRef idx="minor"/>
          </p:style>
        </p:sp>
        <p:sp>
          <p:nvSpPr>
            <p:cNvPr id="903" name="Line 149"/>
            <p:cNvSpPr/>
            <p:nvPr/>
          </p:nvSpPr>
          <p:spPr>
            <a:xfrm flipH="1">
              <a:off x="7020000" y="4500000"/>
              <a:ext cx="180000" cy="180000"/>
            </a:xfrm>
            <a:prstGeom prst="line">
              <a:avLst/>
            </a:prstGeom>
            <a:ln w="19080">
              <a:solidFill>
                <a:srgbClr val="3465a4"/>
              </a:solidFill>
              <a:round/>
            </a:ln>
          </p:spPr>
          <p:style>
            <a:lnRef idx="0"/>
            <a:fillRef idx="0"/>
            <a:effectRef idx="0"/>
            <a:fontRef idx="minor"/>
          </p:style>
        </p:sp>
        <p:sp>
          <p:nvSpPr>
            <p:cNvPr id="904" name="Line 150"/>
            <p:cNvSpPr/>
            <p:nvPr/>
          </p:nvSpPr>
          <p:spPr>
            <a:xfrm>
              <a:off x="7740000" y="4320000"/>
              <a:ext cx="180000" cy="180000"/>
            </a:xfrm>
            <a:prstGeom prst="line">
              <a:avLst/>
            </a:prstGeom>
            <a:ln w="19080">
              <a:solidFill>
                <a:srgbClr val="3465a4"/>
              </a:solidFill>
              <a:round/>
            </a:ln>
          </p:spPr>
          <p:style>
            <a:lnRef idx="0"/>
            <a:fillRef idx="0"/>
            <a:effectRef idx="0"/>
            <a:fontRef idx="minor"/>
          </p:style>
        </p:sp>
        <p:sp>
          <p:nvSpPr>
            <p:cNvPr id="905" name="Line 151"/>
            <p:cNvSpPr/>
            <p:nvPr/>
          </p:nvSpPr>
          <p:spPr>
            <a:xfrm flipH="1">
              <a:off x="7740000" y="4500000"/>
              <a:ext cx="180000" cy="180000"/>
            </a:xfrm>
            <a:prstGeom prst="line">
              <a:avLst/>
            </a:prstGeom>
            <a:ln w="19080">
              <a:solidFill>
                <a:srgbClr val="3465a4"/>
              </a:solidFill>
              <a:round/>
            </a:ln>
          </p:spPr>
          <p:style>
            <a:lnRef idx="0"/>
            <a:fillRef idx="0"/>
            <a:effectRef idx="0"/>
            <a:fontRef idx="minor"/>
          </p:style>
        </p:sp>
        <p:sp>
          <p:nvSpPr>
            <p:cNvPr id="906" name="Line 152"/>
            <p:cNvSpPr/>
            <p:nvPr/>
          </p:nvSpPr>
          <p:spPr>
            <a:xfrm>
              <a:off x="7920000" y="4320000"/>
              <a:ext cx="180000" cy="180000"/>
            </a:xfrm>
            <a:prstGeom prst="line">
              <a:avLst/>
            </a:prstGeom>
            <a:ln w="19080">
              <a:solidFill>
                <a:srgbClr val="3465a4"/>
              </a:solidFill>
              <a:round/>
            </a:ln>
          </p:spPr>
          <p:style>
            <a:lnRef idx="0"/>
            <a:fillRef idx="0"/>
            <a:effectRef idx="0"/>
            <a:fontRef idx="minor"/>
          </p:style>
        </p:sp>
        <p:sp>
          <p:nvSpPr>
            <p:cNvPr id="907" name="Line 153"/>
            <p:cNvSpPr/>
            <p:nvPr/>
          </p:nvSpPr>
          <p:spPr>
            <a:xfrm flipH="1">
              <a:off x="7920000" y="4500000"/>
              <a:ext cx="180000" cy="180000"/>
            </a:xfrm>
            <a:prstGeom prst="line">
              <a:avLst/>
            </a:prstGeom>
            <a:ln w="19080">
              <a:solidFill>
                <a:srgbClr val="3465a4"/>
              </a:solidFill>
              <a:round/>
            </a:ln>
          </p:spPr>
          <p:style>
            <a:lnRef idx="0"/>
            <a:fillRef idx="0"/>
            <a:effectRef idx="0"/>
            <a:fontRef idx="minor"/>
          </p:style>
        </p:sp>
        <p:sp>
          <p:nvSpPr>
            <p:cNvPr id="908" name="Line 154"/>
            <p:cNvSpPr/>
            <p:nvPr/>
          </p:nvSpPr>
          <p:spPr>
            <a:xfrm>
              <a:off x="7560000" y="4320000"/>
              <a:ext cx="180000" cy="180000"/>
            </a:xfrm>
            <a:prstGeom prst="line">
              <a:avLst/>
            </a:prstGeom>
            <a:ln w="19080">
              <a:solidFill>
                <a:srgbClr val="3465a4"/>
              </a:solidFill>
              <a:round/>
            </a:ln>
          </p:spPr>
          <p:style>
            <a:lnRef idx="0"/>
            <a:fillRef idx="0"/>
            <a:effectRef idx="0"/>
            <a:fontRef idx="minor"/>
          </p:style>
        </p:sp>
        <p:sp>
          <p:nvSpPr>
            <p:cNvPr id="909" name="Line 155"/>
            <p:cNvSpPr/>
            <p:nvPr/>
          </p:nvSpPr>
          <p:spPr>
            <a:xfrm flipH="1">
              <a:off x="7560000" y="4500000"/>
              <a:ext cx="180000" cy="180000"/>
            </a:xfrm>
            <a:prstGeom prst="line">
              <a:avLst/>
            </a:prstGeom>
            <a:ln w="19080">
              <a:solidFill>
                <a:srgbClr val="3465a4"/>
              </a:solidFill>
              <a:round/>
            </a:ln>
          </p:spPr>
          <p:style>
            <a:lnRef idx="0"/>
            <a:fillRef idx="0"/>
            <a:effectRef idx="0"/>
            <a:fontRef idx="minor"/>
          </p:style>
        </p:sp>
        <p:sp>
          <p:nvSpPr>
            <p:cNvPr id="910" name="Line 156"/>
            <p:cNvSpPr/>
            <p:nvPr/>
          </p:nvSpPr>
          <p:spPr>
            <a:xfrm>
              <a:off x="8280000" y="4320000"/>
              <a:ext cx="180000" cy="180000"/>
            </a:xfrm>
            <a:prstGeom prst="line">
              <a:avLst/>
            </a:prstGeom>
            <a:ln w="19080">
              <a:solidFill>
                <a:srgbClr val="3465a4"/>
              </a:solidFill>
              <a:round/>
            </a:ln>
          </p:spPr>
          <p:style>
            <a:lnRef idx="0"/>
            <a:fillRef idx="0"/>
            <a:effectRef idx="0"/>
            <a:fontRef idx="minor"/>
          </p:style>
        </p:sp>
        <p:sp>
          <p:nvSpPr>
            <p:cNvPr id="911" name="Line 157"/>
            <p:cNvSpPr/>
            <p:nvPr/>
          </p:nvSpPr>
          <p:spPr>
            <a:xfrm flipH="1">
              <a:off x="8280000" y="4500000"/>
              <a:ext cx="180000" cy="180000"/>
            </a:xfrm>
            <a:prstGeom prst="line">
              <a:avLst/>
            </a:prstGeom>
            <a:ln w="19080">
              <a:solidFill>
                <a:srgbClr val="3465a4"/>
              </a:solidFill>
              <a:round/>
            </a:ln>
          </p:spPr>
          <p:style>
            <a:lnRef idx="0"/>
            <a:fillRef idx="0"/>
            <a:effectRef idx="0"/>
            <a:fontRef idx="minor"/>
          </p:style>
        </p:sp>
        <p:sp>
          <p:nvSpPr>
            <p:cNvPr id="912" name="Line 158"/>
            <p:cNvSpPr/>
            <p:nvPr/>
          </p:nvSpPr>
          <p:spPr>
            <a:xfrm>
              <a:off x="8460000" y="4320000"/>
              <a:ext cx="180000" cy="180000"/>
            </a:xfrm>
            <a:prstGeom prst="line">
              <a:avLst/>
            </a:prstGeom>
            <a:ln w="19080">
              <a:solidFill>
                <a:srgbClr val="3465a4"/>
              </a:solidFill>
              <a:round/>
            </a:ln>
          </p:spPr>
          <p:style>
            <a:lnRef idx="0"/>
            <a:fillRef idx="0"/>
            <a:effectRef idx="0"/>
            <a:fontRef idx="minor"/>
          </p:style>
        </p:sp>
        <p:sp>
          <p:nvSpPr>
            <p:cNvPr id="913" name="Line 159"/>
            <p:cNvSpPr/>
            <p:nvPr/>
          </p:nvSpPr>
          <p:spPr>
            <a:xfrm flipH="1">
              <a:off x="8460000" y="4500000"/>
              <a:ext cx="180000" cy="180000"/>
            </a:xfrm>
            <a:prstGeom prst="line">
              <a:avLst/>
            </a:prstGeom>
            <a:ln w="19080">
              <a:solidFill>
                <a:srgbClr val="3465a4"/>
              </a:solidFill>
              <a:round/>
            </a:ln>
          </p:spPr>
          <p:style>
            <a:lnRef idx="0"/>
            <a:fillRef idx="0"/>
            <a:effectRef idx="0"/>
            <a:fontRef idx="minor"/>
          </p:style>
        </p:sp>
        <p:sp>
          <p:nvSpPr>
            <p:cNvPr id="914" name="Line 160"/>
            <p:cNvSpPr/>
            <p:nvPr/>
          </p:nvSpPr>
          <p:spPr>
            <a:xfrm>
              <a:off x="8100000" y="4320000"/>
              <a:ext cx="180000" cy="180000"/>
            </a:xfrm>
            <a:prstGeom prst="line">
              <a:avLst/>
            </a:prstGeom>
            <a:ln w="19080">
              <a:solidFill>
                <a:srgbClr val="3465a4"/>
              </a:solidFill>
              <a:round/>
            </a:ln>
          </p:spPr>
          <p:style>
            <a:lnRef idx="0"/>
            <a:fillRef idx="0"/>
            <a:effectRef idx="0"/>
            <a:fontRef idx="minor"/>
          </p:style>
        </p:sp>
        <p:sp>
          <p:nvSpPr>
            <p:cNvPr id="915" name="Line 161"/>
            <p:cNvSpPr/>
            <p:nvPr/>
          </p:nvSpPr>
          <p:spPr>
            <a:xfrm flipH="1">
              <a:off x="8100000" y="4500000"/>
              <a:ext cx="180000" cy="180000"/>
            </a:xfrm>
            <a:prstGeom prst="line">
              <a:avLst/>
            </a:prstGeom>
            <a:ln w="19080">
              <a:solidFill>
                <a:srgbClr val="3465a4"/>
              </a:solidFill>
              <a:round/>
            </a:ln>
          </p:spPr>
          <p:style>
            <a:lnRef idx="0"/>
            <a:fillRef idx="0"/>
            <a:effectRef idx="0"/>
            <a:fontRef idx="minor"/>
          </p:style>
        </p:sp>
        <p:sp>
          <p:nvSpPr>
            <p:cNvPr id="916" name="Line 162"/>
            <p:cNvSpPr/>
            <p:nvPr/>
          </p:nvSpPr>
          <p:spPr>
            <a:xfrm>
              <a:off x="7020000" y="4320000"/>
              <a:ext cx="180000" cy="180000"/>
            </a:xfrm>
            <a:prstGeom prst="line">
              <a:avLst/>
            </a:prstGeom>
            <a:ln w="19080">
              <a:solidFill>
                <a:srgbClr val="3465a4"/>
              </a:solidFill>
              <a:round/>
            </a:ln>
          </p:spPr>
          <p:style>
            <a:lnRef idx="0"/>
            <a:fillRef idx="0"/>
            <a:effectRef idx="0"/>
            <a:fontRef idx="minor"/>
          </p:style>
        </p:sp>
        <p:sp>
          <p:nvSpPr>
            <p:cNvPr id="917" name="Line 163"/>
            <p:cNvSpPr/>
            <p:nvPr/>
          </p:nvSpPr>
          <p:spPr>
            <a:xfrm flipH="1">
              <a:off x="7020000" y="4500000"/>
              <a:ext cx="180000" cy="180000"/>
            </a:xfrm>
            <a:prstGeom prst="line">
              <a:avLst/>
            </a:prstGeom>
            <a:ln w="19080">
              <a:solidFill>
                <a:srgbClr val="3465a4"/>
              </a:solidFill>
              <a:round/>
            </a:ln>
          </p:spPr>
          <p:style>
            <a:lnRef idx="0"/>
            <a:fillRef idx="0"/>
            <a:effectRef idx="0"/>
            <a:fontRef idx="minor"/>
          </p:style>
        </p:sp>
        <p:sp>
          <p:nvSpPr>
            <p:cNvPr id="918" name="Line 164"/>
            <p:cNvSpPr/>
            <p:nvPr/>
          </p:nvSpPr>
          <p:spPr>
            <a:xfrm>
              <a:off x="7200000" y="4320000"/>
              <a:ext cx="180000" cy="180000"/>
            </a:xfrm>
            <a:prstGeom prst="line">
              <a:avLst/>
            </a:prstGeom>
            <a:ln w="19080">
              <a:solidFill>
                <a:srgbClr val="3465a4"/>
              </a:solidFill>
              <a:round/>
            </a:ln>
          </p:spPr>
          <p:style>
            <a:lnRef idx="0"/>
            <a:fillRef idx="0"/>
            <a:effectRef idx="0"/>
            <a:fontRef idx="minor"/>
          </p:style>
        </p:sp>
        <p:sp>
          <p:nvSpPr>
            <p:cNvPr id="919" name="Line 165"/>
            <p:cNvSpPr/>
            <p:nvPr/>
          </p:nvSpPr>
          <p:spPr>
            <a:xfrm flipH="1">
              <a:off x="7200000" y="4500000"/>
              <a:ext cx="180000" cy="180000"/>
            </a:xfrm>
            <a:prstGeom prst="line">
              <a:avLst/>
            </a:prstGeom>
            <a:ln w="19080">
              <a:solidFill>
                <a:srgbClr val="3465a4"/>
              </a:solidFill>
              <a:round/>
            </a:ln>
          </p:spPr>
          <p:style>
            <a:lnRef idx="0"/>
            <a:fillRef idx="0"/>
            <a:effectRef idx="0"/>
            <a:fontRef idx="minor"/>
          </p:style>
        </p:sp>
        <p:sp>
          <p:nvSpPr>
            <p:cNvPr id="920" name="Line 166"/>
            <p:cNvSpPr/>
            <p:nvPr/>
          </p:nvSpPr>
          <p:spPr>
            <a:xfrm>
              <a:off x="6840000" y="4320000"/>
              <a:ext cx="180000" cy="180000"/>
            </a:xfrm>
            <a:prstGeom prst="line">
              <a:avLst/>
            </a:prstGeom>
            <a:ln w="19080">
              <a:solidFill>
                <a:srgbClr val="3465a4"/>
              </a:solidFill>
              <a:round/>
            </a:ln>
          </p:spPr>
          <p:style>
            <a:lnRef idx="0"/>
            <a:fillRef idx="0"/>
            <a:effectRef idx="0"/>
            <a:fontRef idx="minor"/>
          </p:style>
        </p:sp>
        <p:sp>
          <p:nvSpPr>
            <p:cNvPr id="921" name="Line 167"/>
            <p:cNvSpPr/>
            <p:nvPr/>
          </p:nvSpPr>
          <p:spPr>
            <a:xfrm flipH="1">
              <a:off x="6840000" y="4500000"/>
              <a:ext cx="180000" cy="180000"/>
            </a:xfrm>
            <a:prstGeom prst="line">
              <a:avLst/>
            </a:prstGeom>
            <a:ln w="19080">
              <a:solidFill>
                <a:srgbClr val="3465a4"/>
              </a:solidFill>
              <a:round/>
            </a:ln>
          </p:spPr>
          <p:style>
            <a:lnRef idx="0"/>
            <a:fillRef idx="0"/>
            <a:effectRef idx="0"/>
            <a:fontRef idx="minor"/>
          </p:style>
        </p:sp>
        <p:sp>
          <p:nvSpPr>
            <p:cNvPr id="922" name="Line 168"/>
            <p:cNvSpPr/>
            <p:nvPr/>
          </p:nvSpPr>
          <p:spPr>
            <a:xfrm>
              <a:off x="7560000" y="4320000"/>
              <a:ext cx="180000" cy="180000"/>
            </a:xfrm>
            <a:prstGeom prst="line">
              <a:avLst/>
            </a:prstGeom>
            <a:ln w="19080">
              <a:solidFill>
                <a:srgbClr val="3465a4"/>
              </a:solidFill>
              <a:round/>
            </a:ln>
          </p:spPr>
          <p:style>
            <a:lnRef idx="0"/>
            <a:fillRef idx="0"/>
            <a:effectRef idx="0"/>
            <a:fontRef idx="minor"/>
          </p:style>
        </p:sp>
        <p:sp>
          <p:nvSpPr>
            <p:cNvPr id="923" name="Line 169"/>
            <p:cNvSpPr/>
            <p:nvPr/>
          </p:nvSpPr>
          <p:spPr>
            <a:xfrm flipH="1">
              <a:off x="7560000" y="4500000"/>
              <a:ext cx="180000" cy="180000"/>
            </a:xfrm>
            <a:prstGeom prst="line">
              <a:avLst/>
            </a:prstGeom>
            <a:ln w="19080">
              <a:solidFill>
                <a:srgbClr val="3465a4"/>
              </a:solidFill>
              <a:round/>
            </a:ln>
          </p:spPr>
          <p:style>
            <a:lnRef idx="0"/>
            <a:fillRef idx="0"/>
            <a:effectRef idx="0"/>
            <a:fontRef idx="minor"/>
          </p:style>
        </p:sp>
        <p:sp>
          <p:nvSpPr>
            <p:cNvPr id="924" name="Line 170"/>
            <p:cNvSpPr/>
            <p:nvPr/>
          </p:nvSpPr>
          <p:spPr>
            <a:xfrm>
              <a:off x="7740000" y="4320000"/>
              <a:ext cx="180000" cy="180000"/>
            </a:xfrm>
            <a:prstGeom prst="line">
              <a:avLst/>
            </a:prstGeom>
            <a:ln w="19080">
              <a:solidFill>
                <a:srgbClr val="3465a4"/>
              </a:solidFill>
              <a:round/>
            </a:ln>
          </p:spPr>
          <p:style>
            <a:lnRef idx="0"/>
            <a:fillRef idx="0"/>
            <a:effectRef idx="0"/>
            <a:fontRef idx="minor"/>
          </p:style>
        </p:sp>
        <p:sp>
          <p:nvSpPr>
            <p:cNvPr id="925" name="Line 171"/>
            <p:cNvSpPr/>
            <p:nvPr/>
          </p:nvSpPr>
          <p:spPr>
            <a:xfrm flipH="1">
              <a:off x="7740000" y="4500000"/>
              <a:ext cx="180000" cy="180000"/>
            </a:xfrm>
            <a:prstGeom prst="line">
              <a:avLst/>
            </a:prstGeom>
            <a:ln w="19080">
              <a:solidFill>
                <a:srgbClr val="3465a4"/>
              </a:solidFill>
              <a:round/>
            </a:ln>
          </p:spPr>
          <p:style>
            <a:lnRef idx="0"/>
            <a:fillRef idx="0"/>
            <a:effectRef idx="0"/>
            <a:fontRef idx="minor"/>
          </p:style>
        </p:sp>
        <p:sp>
          <p:nvSpPr>
            <p:cNvPr id="926" name="Line 172"/>
            <p:cNvSpPr/>
            <p:nvPr/>
          </p:nvSpPr>
          <p:spPr>
            <a:xfrm>
              <a:off x="7380000" y="4320000"/>
              <a:ext cx="180000" cy="180000"/>
            </a:xfrm>
            <a:prstGeom prst="line">
              <a:avLst/>
            </a:prstGeom>
            <a:ln w="19080">
              <a:solidFill>
                <a:srgbClr val="3465a4"/>
              </a:solidFill>
              <a:round/>
            </a:ln>
          </p:spPr>
          <p:style>
            <a:lnRef idx="0"/>
            <a:fillRef idx="0"/>
            <a:effectRef idx="0"/>
            <a:fontRef idx="minor"/>
          </p:style>
        </p:sp>
        <p:sp>
          <p:nvSpPr>
            <p:cNvPr id="927" name="Line 173"/>
            <p:cNvSpPr/>
            <p:nvPr/>
          </p:nvSpPr>
          <p:spPr>
            <a:xfrm flipH="1">
              <a:off x="7380000" y="4500000"/>
              <a:ext cx="180000" cy="180000"/>
            </a:xfrm>
            <a:prstGeom prst="line">
              <a:avLst/>
            </a:prstGeom>
            <a:ln w="19080">
              <a:solidFill>
                <a:srgbClr val="3465a4"/>
              </a:solidFill>
              <a:round/>
            </a:ln>
          </p:spPr>
          <p:style>
            <a:lnRef idx="0"/>
            <a:fillRef idx="0"/>
            <a:effectRef idx="0"/>
            <a:fontRef idx="minor"/>
          </p:style>
        </p:sp>
        <p:sp>
          <p:nvSpPr>
            <p:cNvPr id="928" name="Line 174"/>
            <p:cNvSpPr/>
            <p:nvPr/>
          </p:nvSpPr>
          <p:spPr>
            <a:xfrm>
              <a:off x="8100000" y="4320000"/>
              <a:ext cx="180000" cy="180000"/>
            </a:xfrm>
            <a:prstGeom prst="line">
              <a:avLst/>
            </a:prstGeom>
            <a:ln w="19080">
              <a:solidFill>
                <a:srgbClr val="3465a4"/>
              </a:solidFill>
              <a:round/>
            </a:ln>
          </p:spPr>
          <p:style>
            <a:lnRef idx="0"/>
            <a:fillRef idx="0"/>
            <a:effectRef idx="0"/>
            <a:fontRef idx="minor"/>
          </p:style>
        </p:sp>
        <p:sp>
          <p:nvSpPr>
            <p:cNvPr id="929" name="Line 175"/>
            <p:cNvSpPr/>
            <p:nvPr/>
          </p:nvSpPr>
          <p:spPr>
            <a:xfrm flipH="1">
              <a:off x="8100000" y="4500000"/>
              <a:ext cx="180000" cy="180000"/>
            </a:xfrm>
            <a:prstGeom prst="line">
              <a:avLst/>
            </a:prstGeom>
            <a:ln w="19080">
              <a:solidFill>
                <a:srgbClr val="3465a4"/>
              </a:solidFill>
              <a:round/>
            </a:ln>
          </p:spPr>
          <p:style>
            <a:lnRef idx="0"/>
            <a:fillRef idx="0"/>
            <a:effectRef idx="0"/>
            <a:fontRef idx="minor"/>
          </p:style>
        </p:sp>
        <p:sp>
          <p:nvSpPr>
            <p:cNvPr id="930" name="Line 176"/>
            <p:cNvSpPr/>
            <p:nvPr/>
          </p:nvSpPr>
          <p:spPr>
            <a:xfrm>
              <a:off x="8280000" y="4320000"/>
              <a:ext cx="180000" cy="180000"/>
            </a:xfrm>
            <a:prstGeom prst="line">
              <a:avLst/>
            </a:prstGeom>
            <a:ln w="19080">
              <a:solidFill>
                <a:srgbClr val="3465a4"/>
              </a:solidFill>
              <a:round/>
            </a:ln>
          </p:spPr>
          <p:style>
            <a:lnRef idx="0"/>
            <a:fillRef idx="0"/>
            <a:effectRef idx="0"/>
            <a:fontRef idx="minor"/>
          </p:style>
        </p:sp>
        <p:sp>
          <p:nvSpPr>
            <p:cNvPr id="931" name="Line 177"/>
            <p:cNvSpPr/>
            <p:nvPr/>
          </p:nvSpPr>
          <p:spPr>
            <a:xfrm flipH="1">
              <a:off x="8280000" y="4500000"/>
              <a:ext cx="180000" cy="180000"/>
            </a:xfrm>
            <a:prstGeom prst="line">
              <a:avLst/>
            </a:prstGeom>
            <a:ln w="19080">
              <a:solidFill>
                <a:srgbClr val="3465a4"/>
              </a:solidFill>
              <a:round/>
            </a:ln>
          </p:spPr>
          <p:style>
            <a:lnRef idx="0"/>
            <a:fillRef idx="0"/>
            <a:effectRef idx="0"/>
            <a:fontRef idx="minor"/>
          </p:style>
        </p:sp>
        <p:sp>
          <p:nvSpPr>
            <p:cNvPr id="932" name="Line 178"/>
            <p:cNvSpPr/>
            <p:nvPr/>
          </p:nvSpPr>
          <p:spPr>
            <a:xfrm>
              <a:off x="7920000" y="4320000"/>
              <a:ext cx="180000" cy="180000"/>
            </a:xfrm>
            <a:prstGeom prst="line">
              <a:avLst/>
            </a:prstGeom>
            <a:ln w="19080">
              <a:solidFill>
                <a:srgbClr val="3465a4"/>
              </a:solidFill>
              <a:round/>
            </a:ln>
          </p:spPr>
          <p:style>
            <a:lnRef idx="0"/>
            <a:fillRef idx="0"/>
            <a:effectRef idx="0"/>
            <a:fontRef idx="minor"/>
          </p:style>
        </p:sp>
        <p:sp>
          <p:nvSpPr>
            <p:cNvPr id="933" name="Line 179"/>
            <p:cNvSpPr/>
            <p:nvPr/>
          </p:nvSpPr>
          <p:spPr>
            <a:xfrm flipH="1">
              <a:off x="7920000" y="4500000"/>
              <a:ext cx="180000" cy="180000"/>
            </a:xfrm>
            <a:prstGeom prst="line">
              <a:avLst/>
            </a:prstGeom>
            <a:ln w="19080">
              <a:solidFill>
                <a:srgbClr val="3465a4"/>
              </a:solidFill>
              <a:round/>
            </a:ln>
          </p:spPr>
          <p:style>
            <a:lnRef idx="0"/>
            <a:fillRef idx="0"/>
            <a:effectRef idx="0"/>
            <a:fontRef idx="minor"/>
          </p:style>
        </p:sp>
      </p:grpSp>
    </p:spTree>
  </p:cSld>
  <mc:AlternateContent>
    <mc:Choice Requires="p14">
      <p:transition spd="slow" p14:dur="2000"/>
    </mc:Choice>
    <mc:Fallback>
      <p:transition spd="slow"/>
    </mc:Fallback>
  </mc:AlternateContent>
  <p:timing>
    <p:tnLst>
      <p:par>
        <p:cTn id="22" dur="indefinite" restart="never" nodeType="tmRoot">
          <p:childTnLst>
            <p:seq>
              <p:cTn id="23" dur="indefinite" nodeType="mainSeq">
                <p:childTnLst>
                  <p:par>
                    <p:cTn id="24" fill="hold">
                      <p:stCondLst>
                        <p:cond delay="indefinite"/>
                      </p:stCondLst>
                      <p:childTnLst>
                        <p:par>
                          <p:cTn id="25" fill="hold">
                            <p:stCondLst>
                              <p:cond delay="0"/>
                            </p:stCondLst>
                            <p:childTnLst>
                              <p:par>
                                <p:cTn id="26" nodeType="clickEffect" fill="hold" presetClass="entr" presetID="2" presetSubtype="1">
                                  <p:stCondLst>
                                    <p:cond delay="0"/>
                                  </p:stCondLst>
                                  <p:childTnLst>
                                    <p:set>
                                      <p:cBhvr>
                                        <p:cTn id="27" dur="1" fill="hold">
                                          <p:stCondLst>
                                            <p:cond delay="0"/>
                                          </p:stCondLst>
                                        </p:cTn>
                                        <p:tgtEl>
                                          <p:spTgt spid="895"/>
                                        </p:tgtEl>
                                        <p:attrNameLst>
                                          <p:attrName>style.visibility</p:attrName>
                                        </p:attrNameLst>
                                      </p:cBhvr>
                                      <p:to>
                                        <p:strVal val="visible"/>
                                      </p:to>
                                    </p:set>
                                    <p:anim calcmode="lin" valueType="num">
                                      <p:cBhvr additive="repl">
                                        <p:cTn id="28" dur="500" fill="hold"/>
                                        <p:tgtEl>
                                          <p:spTgt spid="895"/>
                                        </p:tgtEl>
                                        <p:attrNameLst>
                                          <p:attrName>ppt_x</p:attrName>
                                        </p:attrNameLst>
                                      </p:cBhvr>
                                      <p:tavLst>
                                        <p:tav tm="0">
                                          <p:val>
                                            <p:strVal val="#ppt_x"/>
                                          </p:val>
                                        </p:tav>
                                        <p:tav tm="100000">
                                          <p:val>
                                            <p:strVal val="#ppt_x"/>
                                          </p:val>
                                        </p:tav>
                                      </p:tavLst>
                                    </p:anim>
                                    <p:anim calcmode="lin" valueType="num">
                                      <p:cBhvr additive="repl">
                                        <p:cTn id="29" dur="500" fill="hold"/>
                                        <p:tgtEl>
                                          <p:spTgt spid="895"/>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nodeType="clickEffect" fill="hold" presetClass="entr" presetID="12" presetSubtype="1">
                                  <p:stCondLst>
                                    <p:cond delay="0"/>
                                  </p:stCondLst>
                                  <p:childTnLst>
                                    <p:set>
                                      <p:cBhvr>
                                        <p:cTn id="33" dur="1" fill="hold">
                                          <p:stCondLst>
                                            <p:cond delay="0"/>
                                          </p:stCondLst>
                                        </p:cTn>
                                        <p:tgtEl>
                                          <p:spTgt spid="896"/>
                                        </p:tgtEl>
                                        <p:attrNameLst>
                                          <p:attrName>style.visibility</p:attrName>
                                        </p:attrNameLst>
                                      </p:cBhvr>
                                      <p:to>
                                        <p:strVal val="visible"/>
                                      </p:to>
                                    </p:set>
                                    <p:animEffect filter="slide(fromTop)" transition="in">
                                      <p:cBhvr additive="repl">
                                        <p:cTn id="34" dur="500"/>
                                        <p:tgtEl>
                                          <p:spTgt spid="896"/>
                                        </p:tgtEl>
                                      </p:cBhvr>
                                    </p:animEffec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2" presetSubtype="4">
                                  <p:stCondLst>
                                    <p:cond delay="0"/>
                                  </p:stCondLst>
                                  <p:childTnLst>
                                    <p:set>
                                      <p:cBhvr>
                                        <p:cTn id="38" dur="1" fill="hold">
                                          <p:stCondLst>
                                            <p:cond delay="0"/>
                                          </p:stCondLst>
                                        </p:cTn>
                                        <p:tgtEl>
                                          <p:spTgt spid="897"/>
                                        </p:tgtEl>
                                        <p:attrNameLst>
                                          <p:attrName>style.visibility</p:attrName>
                                        </p:attrNameLst>
                                      </p:cBhvr>
                                      <p:to>
                                        <p:strVal val="visible"/>
                                      </p:to>
                                    </p:set>
                                    <p:anim calcmode="lin" valueType="num">
                                      <p:cBhvr additive="repl">
                                        <p:cTn id="39" dur="500" fill="hold"/>
                                        <p:tgtEl>
                                          <p:spTgt spid="897"/>
                                        </p:tgtEl>
                                        <p:attrNameLst>
                                          <p:attrName>ppt_x</p:attrName>
                                        </p:attrNameLst>
                                      </p:cBhvr>
                                      <p:tavLst>
                                        <p:tav tm="0">
                                          <p:val>
                                            <p:strVal val="#ppt_x"/>
                                          </p:val>
                                        </p:tav>
                                        <p:tav tm="100000">
                                          <p:val>
                                            <p:strVal val="#ppt_x"/>
                                          </p:val>
                                        </p:tav>
                                      </p:tavLst>
                                    </p:anim>
                                    <p:anim calcmode="lin" valueType="num">
                                      <p:cBhvr additive="repl">
                                        <p:cTn id="40" dur="500" fill="hold"/>
                                        <p:tgtEl>
                                          <p:spTgt spid="8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8" name="CustomShape 1"/>
          <p:cNvSpPr/>
          <p:nvPr/>
        </p:nvSpPr>
        <p:spPr>
          <a:xfrm>
            <a:off x="457200" y="605520"/>
            <a:ext cx="5639040" cy="10810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4800" spc="-1" strike="noStrike">
                <a:solidFill>
                  <a:srgbClr val="007bb9"/>
                </a:solidFill>
                <a:latin typeface="Raleway Thin"/>
                <a:ea typeface="Raleway Thin"/>
              </a:rPr>
              <a:t>This is a</a:t>
            </a:r>
            <a:br>
              <a:rPr sz="1800"/>
            </a:br>
            <a:r>
              <a:rPr b="0" lang="en-IN" sz="4800" spc="-1" strike="noStrike">
                <a:solidFill>
                  <a:srgbClr val="007bb9"/>
                </a:solidFill>
                <a:latin typeface="Raleway Thin"/>
                <a:ea typeface="Raleway Thin"/>
              </a:rPr>
              <a:t>slide title</a:t>
            </a:r>
            <a:endParaRPr b="0" lang="en-IN" sz="4800" spc="-1" strike="noStrike">
              <a:latin typeface="Arial"/>
            </a:endParaRPr>
          </a:p>
        </p:txBody>
      </p:sp>
      <p:sp>
        <p:nvSpPr>
          <p:cNvPr id="2059" name="CustomShape 2"/>
          <p:cNvSpPr/>
          <p:nvPr/>
        </p:nvSpPr>
        <p:spPr>
          <a:xfrm>
            <a:off x="457200" y="1995840"/>
            <a:ext cx="5639040" cy="2639160"/>
          </a:xfrm>
          <a:prstGeom prst="rect">
            <a:avLst/>
          </a:prstGeom>
          <a:noFill/>
          <a:ln w="0">
            <a:noFill/>
          </a:ln>
        </p:spPr>
        <p:style>
          <a:lnRef idx="0"/>
          <a:fillRef idx="0"/>
          <a:effectRef idx="0"/>
          <a:fontRef idx="minor"/>
        </p:style>
        <p:txBody>
          <a:bodyPr lIns="0" rIns="0" tIns="0" bIns="0" anchor="t">
            <a:noAutofit/>
          </a:bodyPr>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Here you have a list of items</a:t>
            </a:r>
            <a:endParaRPr b="0" lang="en-IN" sz="2000" spc="-1" strike="noStrike">
              <a:latin typeface="Arial"/>
            </a:endParaRPr>
          </a:p>
          <a:p>
            <a:pPr marL="457200" indent="-342360">
              <a:lnSpc>
                <a:spcPct val="110000"/>
              </a:lnSpc>
              <a:buClr>
                <a:srgbClr val="00b5dd"/>
              </a:buClr>
              <a:buFont typeface="Barlow Light"/>
              <a:buChar char="▸"/>
            </a:pPr>
            <a:r>
              <a:rPr b="0" lang="en-IN" sz="2000" spc="-1" strike="noStrike">
                <a:solidFill>
                  <a:srgbClr val="3a3f50"/>
                </a:solidFill>
                <a:latin typeface="Barlow Light"/>
                <a:ea typeface="Barlow Light"/>
              </a:rPr>
              <a:t>And some text</a:t>
            </a:r>
            <a:endParaRPr b="0" lang="en-IN" sz="2000" spc="-1" strike="noStrike">
              <a:latin typeface="Arial"/>
            </a:endParaRPr>
          </a:p>
          <a:p>
            <a:pPr marL="457200" indent="-342360">
              <a:lnSpc>
                <a:spcPct val="110000"/>
              </a:lnSpc>
              <a:buClr>
                <a:srgbClr val="00b5dd"/>
              </a:buClr>
              <a:buFont typeface="Barlow Light"/>
              <a:buChar char="▸"/>
            </a:pPr>
            <a:r>
              <a:rPr b="0" lang="en-IN" sz="2000" spc="-1" strike="noStrike">
                <a:solidFill>
                  <a:srgbClr val="3a3f50"/>
                </a:solidFill>
                <a:latin typeface="Barlow Light"/>
                <a:ea typeface="Barlow Light"/>
              </a:rPr>
              <a:t>But remember not to overload your slides with content</a:t>
            </a:r>
            <a:endParaRPr b="0" lang="en-IN" sz="2000" spc="-1" strike="noStrike">
              <a:latin typeface="Arial"/>
            </a:endParaRPr>
          </a:p>
          <a:p>
            <a:pPr>
              <a:lnSpc>
                <a:spcPct val="110000"/>
              </a:lnSpc>
              <a:spcBef>
                <a:spcPts val="601"/>
              </a:spcBef>
              <a:buNone/>
            </a:pPr>
            <a:r>
              <a:rPr b="0" lang="en-IN" sz="2000" spc="-1" strike="noStrike">
                <a:solidFill>
                  <a:srgbClr val="3a3f50"/>
                </a:solidFill>
                <a:latin typeface="Barlow Light"/>
                <a:ea typeface="Barlow Light"/>
              </a:rPr>
              <a:t>Your audience will listen to you or read the content, but won’t do both. </a:t>
            </a:r>
            <a:endParaRPr b="0" lang="en-IN" sz="2000" spc="-1" strike="noStrike">
              <a:latin typeface="Arial"/>
            </a:endParaRPr>
          </a:p>
        </p:txBody>
      </p:sp>
      <p:sp>
        <p:nvSpPr>
          <p:cNvPr id="2060" name="CustomShape 3"/>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1C264166-5129-4B34-88A9-9E436FBFD6EA}" type="slidenum">
              <a:rPr b="0" lang="en-IN" sz="1200" spc="-1" strike="noStrike">
                <a:solidFill>
                  <a:srgbClr val="ffffff"/>
                </a:solidFill>
                <a:latin typeface="Barlow Light"/>
                <a:ea typeface="Barlow Light"/>
              </a:rPr>
              <a:t>&lt;number&gt;</a:t>
            </a:fld>
            <a:endParaRPr b="0" lang="en-IN" sz="1200" spc="-1" strike="noStrike">
              <a:latin typeface="Arial"/>
            </a:endParaRPr>
          </a:p>
        </p:txBody>
      </p:sp>
      <p:grpSp>
        <p:nvGrpSpPr>
          <p:cNvPr id="2061" name="Group 4"/>
          <p:cNvGrpSpPr/>
          <p:nvPr/>
        </p:nvGrpSpPr>
        <p:grpSpPr>
          <a:xfrm>
            <a:off x="5796720" y="1573560"/>
            <a:ext cx="2928600" cy="3139560"/>
            <a:chOff x="5796720" y="1573560"/>
            <a:chExt cx="2928600" cy="3139560"/>
          </a:xfrm>
        </p:grpSpPr>
        <p:sp>
          <p:nvSpPr>
            <p:cNvPr id="2062" name="CustomShape 5"/>
            <p:cNvSpPr/>
            <p:nvPr/>
          </p:nvSpPr>
          <p:spPr>
            <a:xfrm>
              <a:off x="6911280" y="3672720"/>
              <a:ext cx="650160" cy="375480"/>
            </a:xfrm>
            <a:custGeom>
              <a:avLst/>
              <a:gdLst/>
              <a:ahLst/>
              <a:rect l="l" t="t" r="r" b="b"/>
              <a:pathLst>
                <a:path w="998038" h="57771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w="0">
              <a:noFill/>
            </a:ln>
          </p:spPr>
          <p:style>
            <a:lnRef idx="0"/>
            <a:fillRef idx="0"/>
            <a:effectRef idx="0"/>
            <a:fontRef idx="minor"/>
          </p:style>
        </p:sp>
        <p:sp>
          <p:nvSpPr>
            <p:cNvPr id="2063" name="CustomShape 6"/>
            <p:cNvSpPr/>
            <p:nvPr/>
          </p:nvSpPr>
          <p:spPr>
            <a:xfrm>
              <a:off x="5920200" y="3943800"/>
              <a:ext cx="1171080" cy="677160"/>
            </a:xfrm>
            <a:custGeom>
              <a:avLst/>
              <a:gdLst/>
              <a:ahLst/>
              <a:rect l="l" t="t" r="r" b="b"/>
              <a:pathLst>
                <a:path w="1795739" h="1039558">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w="0">
              <a:noFill/>
            </a:ln>
          </p:spPr>
          <p:style>
            <a:lnRef idx="0"/>
            <a:fillRef idx="0"/>
            <a:effectRef idx="0"/>
            <a:fontRef idx="minor"/>
          </p:style>
        </p:sp>
        <p:sp>
          <p:nvSpPr>
            <p:cNvPr id="2064" name="CustomShape 7"/>
            <p:cNvSpPr/>
            <p:nvPr/>
          </p:nvSpPr>
          <p:spPr>
            <a:xfrm>
              <a:off x="6931800" y="3660840"/>
              <a:ext cx="650520" cy="375120"/>
            </a:xfrm>
            <a:custGeom>
              <a:avLst/>
              <a:gdLst/>
              <a:ahLst/>
              <a:rect l="l" t="t" r="r" b="b"/>
              <a:pathLst>
                <a:path w="998857" h="577329">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w="0">
              <a:noFill/>
            </a:ln>
          </p:spPr>
          <p:style>
            <a:lnRef idx="0"/>
            <a:fillRef idx="0"/>
            <a:effectRef idx="0"/>
            <a:fontRef idx="minor"/>
          </p:style>
        </p:sp>
        <p:sp>
          <p:nvSpPr>
            <p:cNvPr id="2065" name="CustomShape 8"/>
            <p:cNvSpPr/>
            <p:nvPr/>
          </p:nvSpPr>
          <p:spPr>
            <a:xfrm>
              <a:off x="6932160" y="3641040"/>
              <a:ext cx="650160" cy="375120"/>
            </a:xfrm>
            <a:custGeom>
              <a:avLst/>
              <a:gdLst/>
              <a:ahLst/>
              <a:rect l="l" t="t" r="r" b="b"/>
              <a:pathLst>
                <a:path w="998054" h="577388">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w="0">
              <a:noFill/>
            </a:ln>
          </p:spPr>
          <p:style>
            <a:lnRef idx="0"/>
            <a:fillRef idx="0"/>
            <a:effectRef idx="0"/>
            <a:fontRef idx="minor"/>
          </p:style>
        </p:sp>
        <p:sp>
          <p:nvSpPr>
            <p:cNvPr id="2066" name="CustomShape 9"/>
            <p:cNvSpPr/>
            <p:nvPr/>
          </p:nvSpPr>
          <p:spPr>
            <a:xfrm>
              <a:off x="7134480" y="3751200"/>
              <a:ext cx="245160" cy="141120"/>
            </a:xfrm>
            <a:custGeom>
              <a:avLst/>
              <a:gdLst/>
              <a:ahLst/>
              <a:rect l="l" t="t" r="r" b="b"/>
              <a:pathLst>
                <a:path w="378145" h="218912">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w="0">
              <a:noFill/>
            </a:ln>
          </p:spPr>
          <p:style>
            <a:lnRef idx="0"/>
            <a:fillRef idx="0"/>
            <a:effectRef idx="0"/>
            <a:fontRef idx="minor"/>
          </p:style>
        </p:sp>
        <p:sp>
          <p:nvSpPr>
            <p:cNvPr id="2067" name="CustomShape 10"/>
            <p:cNvSpPr/>
            <p:nvPr/>
          </p:nvSpPr>
          <p:spPr>
            <a:xfrm>
              <a:off x="7134120" y="3717720"/>
              <a:ext cx="245520" cy="141120"/>
            </a:xfrm>
            <a:custGeom>
              <a:avLst/>
              <a:gdLst/>
              <a:ahLst/>
              <a:rect l="l" t="t" r="r" b="b"/>
              <a:pathLst>
                <a:path w="378432" h="218803">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w="0">
              <a:noFill/>
            </a:ln>
          </p:spPr>
          <p:style>
            <a:lnRef idx="0"/>
            <a:fillRef idx="0"/>
            <a:effectRef idx="0"/>
            <a:fontRef idx="minor"/>
          </p:style>
        </p:sp>
        <p:sp>
          <p:nvSpPr>
            <p:cNvPr id="2068" name="CustomShape 11"/>
            <p:cNvSpPr/>
            <p:nvPr/>
          </p:nvSpPr>
          <p:spPr>
            <a:xfrm>
              <a:off x="6597720" y="3171960"/>
              <a:ext cx="1320480" cy="615600"/>
            </a:xfrm>
            <a:custGeom>
              <a:avLst/>
              <a:gdLst/>
              <a:ahLst/>
              <a:rect l="l" t="t" r="r" b="b"/>
              <a:pathLst>
                <a:path w="2024410" h="945165">
                  <a:moveTo>
                    <a:pt x="1010828" y="945166"/>
                  </a:moveTo>
                  <a:lnTo>
                    <a:pt x="0" y="38005"/>
                  </a:lnTo>
                  <a:lnTo>
                    <a:pt x="2024411" y="0"/>
                  </a:lnTo>
                  <a:lnTo>
                    <a:pt x="1010828" y="945166"/>
                  </a:lnTo>
                  <a:close/>
                </a:path>
              </a:pathLst>
            </a:custGeom>
            <a:solidFill>
              <a:srgbClr val="3e7eff">
                <a:alpha val="10000"/>
              </a:srgbClr>
            </a:solidFill>
            <a:ln w="0">
              <a:noFill/>
            </a:ln>
          </p:spPr>
          <p:style>
            <a:lnRef idx="0"/>
            <a:fillRef idx="0"/>
            <a:effectRef idx="0"/>
            <a:fontRef idx="minor"/>
          </p:style>
        </p:sp>
        <p:sp>
          <p:nvSpPr>
            <p:cNvPr id="2069" name="CustomShape 12"/>
            <p:cNvSpPr/>
            <p:nvPr/>
          </p:nvSpPr>
          <p:spPr>
            <a:xfrm>
              <a:off x="6306120" y="1573560"/>
              <a:ext cx="1875960" cy="1881000"/>
            </a:xfrm>
            <a:custGeom>
              <a:avLst/>
              <a:gdLst/>
              <a:ahLst/>
              <a:rect l="l" t="t" r="r" b="b"/>
              <a:pathLst>
                <a:path w="2875158" h="2882646">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w="0">
              <a:noFill/>
            </a:ln>
          </p:spPr>
          <p:style>
            <a:lnRef idx="0"/>
            <a:fillRef idx="0"/>
            <a:effectRef idx="0"/>
            <a:fontRef idx="minor"/>
          </p:style>
        </p:sp>
        <p:sp>
          <p:nvSpPr>
            <p:cNvPr id="2070" name="CustomShape 13"/>
            <p:cNvSpPr/>
            <p:nvPr/>
          </p:nvSpPr>
          <p:spPr>
            <a:xfrm>
              <a:off x="6320880" y="1638720"/>
              <a:ext cx="1796040" cy="1607040"/>
            </a:xfrm>
            <a:custGeom>
              <a:avLst/>
              <a:gdLst/>
              <a:ahLst/>
              <a:rect l="l" t="t" r="r" b="b"/>
              <a:pathLst>
                <a:path w="2752826" h="2463451">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rgbClr val="00b5dd"/>
            </a:solidFill>
            <a:ln w="0">
              <a:noFill/>
            </a:ln>
          </p:spPr>
          <p:style>
            <a:lnRef idx="0"/>
            <a:fillRef idx="0"/>
            <a:effectRef idx="0"/>
            <a:fontRef idx="minor"/>
          </p:style>
        </p:sp>
        <p:sp>
          <p:nvSpPr>
            <p:cNvPr id="2071" name="CustomShape 14"/>
            <p:cNvSpPr/>
            <p:nvPr/>
          </p:nvSpPr>
          <p:spPr>
            <a:xfrm>
              <a:off x="6305760" y="2035800"/>
              <a:ext cx="1837080" cy="1418760"/>
            </a:xfrm>
            <a:custGeom>
              <a:avLst/>
              <a:gdLst/>
              <a:ahLst/>
              <a:rect l="l" t="t" r="r" b="b"/>
              <a:pathLst>
                <a:path w="2815611" h="2175092">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5000"/>
              </a:srgbClr>
            </a:solidFill>
            <a:ln w="0">
              <a:noFill/>
            </a:ln>
          </p:spPr>
          <p:style>
            <a:lnRef idx="0"/>
            <a:fillRef idx="0"/>
            <a:effectRef idx="0"/>
            <a:fontRef idx="minor"/>
          </p:style>
        </p:sp>
        <p:sp>
          <p:nvSpPr>
            <p:cNvPr id="2072" name="CustomShape 15"/>
            <p:cNvSpPr/>
            <p:nvPr/>
          </p:nvSpPr>
          <p:spPr>
            <a:xfrm>
              <a:off x="5796720" y="4442400"/>
              <a:ext cx="419400" cy="239760"/>
            </a:xfrm>
            <a:custGeom>
              <a:avLst/>
              <a:gdLst/>
              <a:ahLst/>
              <a:rect l="l" t="t" r="r" b="b"/>
              <a:pathLst>
                <a:path w="644687" h="369950">
                  <a:moveTo>
                    <a:pt x="258217" y="369951"/>
                  </a:moveTo>
                  <a:lnTo>
                    <a:pt x="0" y="221837"/>
                  </a:lnTo>
                  <a:lnTo>
                    <a:pt x="386471" y="0"/>
                  </a:lnTo>
                  <a:lnTo>
                    <a:pt x="644688" y="148114"/>
                  </a:lnTo>
                  <a:lnTo>
                    <a:pt x="258217" y="369951"/>
                  </a:lnTo>
                  <a:close/>
                </a:path>
              </a:pathLst>
            </a:custGeom>
            <a:solidFill>
              <a:srgbClr val="d6d8e5">
                <a:alpha val="40000"/>
              </a:srgbClr>
            </a:solidFill>
            <a:ln w="0">
              <a:noFill/>
            </a:ln>
          </p:spPr>
          <p:style>
            <a:lnRef idx="0"/>
            <a:fillRef idx="0"/>
            <a:effectRef idx="0"/>
            <a:fontRef idx="minor"/>
          </p:style>
        </p:sp>
        <p:sp>
          <p:nvSpPr>
            <p:cNvPr id="2073" name="CustomShape 16"/>
            <p:cNvSpPr/>
            <p:nvPr/>
          </p:nvSpPr>
          <p:spPr>
            <a:xfrm>
              <a:off x="5829120" y="4327200"/>
              <a:ext cx="277560" cy="159840"/>
            </a:xfrm>
            <a:custGeom>
              <a:avLst/>
              <a:gdLst/>
              <a:ahLst/>
              <a:rect l="l" t="t" r="r" b="b"/>
              <a:pathLst>
                <a:path w="427701" h="247554">
                  <a:moveTo>
                    <a:pt x="213851" y="247555"/>
                  </a:moveTo>
                  <a:lnTo>
                    <a:pt x="0" y="123730"/>
                  </a:lnTo>
                  <a:lnTo>
                    <a:pt x="213851" y="0"/>
                  </a:lnTo>
                  <a:lnTo>
                    <a:pt x="427702" y="123730"/>
                  </a:lnTo>
                  <a:lnTo>
                    <a:pt x="213851" y="247555"/>
                  </a:lnTo>
                  <a:close/>
                </a:path>
              </a:pathLst>
            </a:custGeom>
            <a:solidFill>
              <a:srgbClr val="e9eaf4"/>
            </a:solidFill>
            <a:ln w="0">
              <a:noFill/>
            </a:ln>
          </p:spPr>
          <p:style>
            <a:lnRef idx="0"/>
            <a:fillRef idx="0"/>
            <a:effectRef idx="0"/>
            <a:fontRef idx="minor"/>
          </p:style>
        </p:sp>
        <p:sp>
          <p:nvSpPr>
            <p:cNvPr id="2074" name="CustomShape 17"/>
            <p:cNvSpPr/>
            <p:nvPr/>
          </p:nvSpPr>
          <p:spPr>
            <a:xfrm>
              <a:off x="5829120" y="4407840"/>
              <a:ext cx="137880" cy="240840"/>
            </a:xfrm>
            <a:custGeom>
              <a:avLst/>
              <a:gdLst/>
              <a:ahLst/>
              <a:rect l="l" t="t" r="r" b="b"/>
              <a:pathLst>
                <a:path w="213850" h="371379">
                  <a:moveTo>
                    <a:pt x="213851" y="371380"/>
                  </a:moveTo>
                  <a:lnTo>
                    <a:pt x="0" y="247555"/>
                  </a:lnTo>
                  <a:lnTo>
                    <a:pt x="0" y="0"/>
                  </a:lnTo>
                  <a:lnTo>
                    <a:pt x="213851" y="123825"/>
                  </a:lnTo>
                  <a:lnTo>
                    <a:pt x="213851" y="371380"/>
                  </a:lnTo>
                  <a:close/>
                </a:path>
              </a:pathLst>
            </a:custGeom>
            <a:solidFill>
              <a:srgbClr val="c5c7d3"/>
            </a:solidFill>
            <a:ln w="0">
              <a:noFill/>
            </a:ln>
          </p:spPr>
          <p:style>
            <a:lnRef idx="0"/>
            <a:fillRef idx="0"/>
            <a:effectRef idx="0"/>
            <a:fontRef idx="minor"/>
          </p:style>
        </p:sp>
        <p:sp>
          <p:nvSpPr>
            <p:cNvPr id="2075" name="CustomShape 18"/>
            <p:cNvSpPr/>
            <p:nvPr/>
          </p:nvSpPr>
          <p:spPr>
            <a:xfrm>
              <a:off x="5968800" y="4407840"/>
              <a:ext cx="137880" cy="240840"/>
            </a:xfrm>
            <a:custGeom>
              <a:avLst/>
              <a:gdLst/>
              <a:ahLst/>
              <a:rect l="l" t="t" r="r" b="b"/>
              <a:pathLst>
                <a:path w="213850" h="371379">
                  <a:moveTo>
                    <a:pt x="213851" y="247555"/>
                  </a:moveTo>
                  <a:lnTo>
                    <a:pt x="0" y="371380"/>
                  </a:lnTo>
                  <a:lnTo>
                    <a:pt x="0" y="123825"/>
                  </a:lnTo>
                  <a:lnTo>
                    <a:pt x="213851" y="0"/>
                  </a:lnTo>
                  <a:lnTo>
                    <a:pt x="213851" y="247555"/>
                  </a:lnTo>
                  <a:close/>
                </a:path>
              </a:pathLst>
            </a:custGeom>
            <a:solidFill>
              <a:srgbClr val="d5d6e0"/>
            </a:solidFill>
            <a:ln w="0">
              <a:noFill/>
            </a:ln>
          </p:spPr>
          <p:style>
            <a:lnRef idx="0"/>
            <a:fillRef idx="0"/>
            <a:effectRef idx="0"/>
            <a:fontRef idx="minor"/>
          </p:style>
        </p:sp>
        <p:sp>
          <p:nvSpPr>
            <p:cNvPr id="2076" name="CustomShape 19"/>
            <p:cNvSpPr/>
            <p:nvPr/>
          </p:nvSpPr>
          <p:spPr>
            <a:xfrm>
              <a:off x="6151320" y="4504680"/>
              <a:ext cx="102600" cy="56880"/>
            </a:xfrm>
            <a:custGeom>
              <a:avLst/>
              <a:gdLst/>
              <a:ahLst/>
              <a:rect l="l" t="t" r="r" b="b"/>
              <a:pathLst>
                <a:path w="159649" h="89989">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w="0">
              <a:noFill/>
            </a:ln>
          </p:spPr>
          <p:style>
            <a:lnRef idx="0"/>
            <a:fillRef idx="0"/>
            <a:effectRef idx="0"/>
            <a:fontRef idx="minor"/>
          </p:style>
        </p:sp>
        <p:sp>
          <p:nvSpPr>
            <p:cNvPr id="2077" name="CustomShape 20"/>
            <p:cNvSpPr/>
            <p:nvPr/>
          </p:nvSpPr>
          <p:spPr>
            <a:xfrm>
              <a:off x="6153120" y="4514400"/>
              <a:ext cx="100800" cy="47160"/>
            </a:xfrm>
            <a:custGeom>
              <a:avLst/>
              <a:gdLst/>
              <a:ahLst/>
              <a:rect l="l" t="t" r="r" b="b"/>
              <a:pathLst>
                <a:path w="157010" h="75128">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w="0">
              <a:noFill/>
            </a:ln>
          </p:spPr>
          <p:style>
            <a:lnRef idx="0"/>
            <a:fillRef idx="0"/>
            <a:effectRef idx="0"/>
            <a:fontRef idx="minor"/>
          </p:style>
        </p:sp>
        <p:sp>
          <p:nvSpPr>
            <p:cNvPr id="2078" name="CustomShape 21"/>
            <p:cNvSpPr/>
            <p:nvPr/>
          </p:nvSpPr>
          <p:spPr>
            <a:xfrm>
              <a:off x="6066360" y="4459320"/>
              <a:ext cx="102600" cy="56880"/>
            </a:xfrm>
            <a:custGeom>
              <a:avLst/>
              <a:gdLst/>
              <a:ahLst/>
              <a:rect l="l" t="t" r="r" b="b"/>
              <a:pathLst>
                <a:path w="159662" h="89989">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w="0">
              <a:noFill/>
            </a:ln>
          </p:spPr>
          <p:style>
            <a:lnRef idx="0"/>
            <a:fillRef idx="0"/>
            <a:effectRef idx="0"/>
            <a:fontRef idx="minor"/>
          </p:style>
        </p:sp>
        <p:sp>
          <p:nvSpPr>
            <p:cNvPr id="2079" name="CustomShape 22"/>
            <p:cNvSpPr/>
            <p:nvPr/>
          </p:nvSpPr>
          <p:spPr>
            <a:xfrm>
              <a:off x="6068160" y="4469040"/>
              <a:ext cx="100800" cy="47160"/>
            </a:xfrm>
            <a:custGeom>
              <a:avLst/>
              <a:gdLst/>
              <a:ahLst/>
              <a:rect l="l" t="t" r="r" b="b"/>
              <a:pathLst>
                <a:path w="157105" h="75128">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w="0">
              <a:noFill/>
            </a:ln>
          </p:spPr>
          <p:style>
            <a:lnRef idx="0"/>
            <a:fillRef idx="0"/>
            <a:effectRef idx="0"/>
            <a:fontRef idx="minor"/>
          </p:style>
        </p:sp>
        <p:sp>
          <p:nvSpPr>
            <p:cNvPr id="2080" name="CustomShape 23"/>
            <p:cNvSpPr/>
            <p:nvPr/>
          </p:nvSpPr>
          <p:spPr>
            <a:xfrm>
              <a:off x="5874120" y="4235760"/>
              <a:ext cx="334440" cy="288000"/>
            </a:xfrm>
            <a:custGeom>
              <a:avLst/>
              <a:gdLst/>
              <a:ahLst/>
              <a:rect l="l" t="t" r="r" b="b"/>
              <a:pathLst>
                <a:path w="514696" h="44394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w="0">
              <a:noFill/>
            </a:ln>
          </p:spPr>
          <p:style>
            <a:lnRef idx="0"/>
            <a:fillRef idx="0"/>
            <a:effectRef idx="0"/>
            <a:fontRef idx="minor"/>
          </p:style>
        </p:sp>
        <p:sp>
          <p:nvSpPr>
            <p:cNvPr id="2081" name="CustomShape 24"/>
            <p:cNvSpPr/>
            <p:nvPr/>
          </p:nvSpPr>
          <p:spPr>
            <a:xfrm>
              <a:off x="5845680" y="4178520"/>
              <a:ext cx="70560" cy="125280"/>
            </a:xfrm>
            <a:custGeom>
              <a:avLst/>
              <a:gdLst/>
              <a:ahLst/>
              <a:rect l="l" t="t" r="r" b="b"/>
              <a:pathLst>
                <a:path w="110678" h="194691">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w="0">
              <a:noFill/>
            </a:ln>
          </p:spPr>
          <p:style>
            <a:lnRef idx="0"/>
            <a:fillRef idx="0"/>
            <a:effectRef idx="0"/>
            <a:fontRef idx="minor"/>
          </p:style>
        </p:sp>
        <p:sp>
          <p:nvSpPr>
            <p:cNvPr id="2082" name="CustomShape 25"/>
            <p:cNvSpPr/>
            <p:nvPr/>
          </p:nvSpPr>
          <p:spPr>
            <a:xfrm>
              <a:off x="5840280" y="4104000"/>
              <a:ext cx="46440" cy="91440"/>
            </a:xfrm>
            <a:custGeom>
              <a:avLst/>
              <a:gdLst/>
              <a:ahLst/>
              <a:rect l="l" t="t" r="r" b="b"/>
              <a:pathLst>
                <a:path w="73912" h="14290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w="0">
              <a:noFill/>
            </a:ln>
          </p:spPr>
          <p:style>
            <a:lnRef idx="0"/>
            <a:fillRef idx="0"/>
            <a:effectRef idx="0"/>
            <a:fontRef idx="minor"/>
          </p:style>
        </p:sp>
        <p:sp>
          <p:nvSpPr>
            <p:cNvPr id="2083" name="CustomShape 26"/>
            <p:cNvSpPr/>
            <p:nvPr/>
          </p:nvSpPr>
          <p:spPr>
            <a:xfrm>
              <a:off x="5889960" y="3980160"/>
              <a:ext cx="108720" cy="176040"/>
            </a:xfrm>
            <a:custGeom>
              <a:avLst/>
              <a:gdLst/>
              <a:ahLst/>
              <a:rect l="l" t="t" r="r" b="b"/>
              <a:pathLst>
                <a:path w="169201" h="272154">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w="0">
              <a:noFill/>
            </a:ln>
          </p:spPr>
          <p:style>
            <a:lnRef idx="0"/>
            <a:fillRef idx="0"/>
            <a:effectRef idx="0"/>
            <a:fontRef idx="minor"/>
          </p:style>
        </p:sp>
        <p:grpSp>
          <p:nvGrpSpPr>
            <p:cNvPr id="2084" name="Group 27"/>
            <p:cNvGrpSpPr/>
            <p:nvPr/>
          </p:nvGrpSpPr>
          <p:grpSpPr>
            <a:xfrm>
              <a:off x="5956920" y="4123440"/>
              <a:ext cx="226800" cy="240120"/>
              <a:chOff x="5956920" y="4123440"/>
              <a:chExt cx="226800" cy="240120"/>
            </a:xfrm>
          </p:grpSpPr>
          <p:grpSp>
            <p:nvGrpSpPr>
              <p:cNvPr id="2085" name="Group 28"/>
              <p:cNvGrpSpPr/>
              <p:nvPr/>
            </p:nvGrpSpPr>
            <p:grpSpPr>
              <a:xfrm>
                <a:off x="5956920" y="4230720"/>
                <a:ext cx="222120" cy="132840"/>
                <a:chOff x="5956920" y="4230720"/>
                <a:chExt cx="222120" cy="132840"/>
              </a:xfrm>
            </p:grpSpPr>
            <p:sp>
              <p:nvSpPr>
                <p:cNvPr id="2086" name="CustomShape 29"/>
                <p:cNvSpPr/>
                <p:nvPr/>
              </p:nvSpPr>
              <p:spPr>
                <a:xfrm>
                  <a:off x="5956920" y="4285800"/>
                  <a:ext cx="222120" cy="77760"/>
                </a:xfrm>
                <a:custGeom>
                  <a:avLst/>
                  <a:gdLst/>
                  <a:ahLst/>
                  <a:rect l="l" t="t" r="r" b="b"/>
                  <a:pathLst>
                    <a:path w="343054" h="12207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w="0">
                  <a:noFill/>
                </a:ln>
              </p:spPr>
              <p:style>
                <a:lnRef idx="0"/>
                <a:fillRef idx="0"/>
                <a:effectRef idx="0"/>
                <a:fontRef idx="minor"/>
              </p:style>
            </p:sp>
            <p:sp>
              <p:nvSpPr>
                <p:cNvPr id="2087" name="CustomShape 30"/>
                <p:cNvSpPr/>
                <p:nvPr/>
              </p:nvSpPr>
              <p:spPr>
                <a:xfrm>
                  <a:off x="6086160" y="4306680"/>
                  <a:ext cx="92880" cy="56880"/>
                </a:xfrm>
                <a:custGeom>
                  <a:avLst/>
                  <a:gdLst/>
                  <a:ahLst/>
                  <a:rect l="l" t="t" r="r" b="b"/>
                  <a:pathLst>
                    <a:path w="145163" h="89916">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w="0">
                  <a:noFill/>
                </a:ln>
              </p:spPr>
              <p:style>
                <a:lnRef idx="0"/>
                <a:fillRef idx="0"/>
                <a:effectRef idx="0"/>
                <a:fontRef idx="minor"/>
              </p:style>
            </p:sp>
            <p:sp>
              <p:nvSpPr>
                <p:cNvPr id="2088" name="CustomShape 31"/>
                <p:cNvSpPr/>
                <p:nvPr/>
              </p:nvSpPr>
              <p:spPr>
                <a:xfrm>
                  <a:off x="5956920" y="4230720"/>
                  <a:ext cx="222120" cy="127800"/>
                </a:xfrm>
                <a:custGeom>
                  <a:avLst/>
                  <a:gdLst/>
                  <a:ahLst/>
                  <a:rect l="l" t="t" r="r" b="b"/>
                  <a:pathLst>
                    <a:path w="343006" h="198541">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w="0">
                  <a:noFill/>
                </a:ln>
              </p:spPr>
              <p:style>
                <a:lnRef idx="0"/>
                <a:fillRef idx="0"/>
                <a:effectRef idx="0"/>
                <a:fontRef idx="minor"/>
              </p:style>
            </p:sp>
            <p:grpSp>
              <p:nvGrpSpPr>
                <p:cNvPr id="2089" name="Group 32"/>
                <p:cNvGrpSpPr/>
                <p:nvPr/>
              </p:nvGrpSpPr>
              <p:grpSpPr>
                <a:xfrm>
                  <a:off x="6009480" y="4293360"/>
                  <a:ext cx="61560" cy="34920"/>
                  <a:chOff x="6009480" y="4293360"/>
                  <a:chExt cx="61560" cy="34920"/>
                </a:xfrm>
              </p:grpSpPr>
              <p:sp>
                <p:nvSpPr>
                  <p:cNvPr id="2090" name="CustomShape 33"/>
                  <p:cNvSpPr/>
                  <p:nvPr/>
                </p:nvSpPr>
                <p:spPr>
                  <a:xfrm>
                    <a:off x="6009480" y="4293360"/>
                    <a:ext cx="61560" cy="34920"/>
                  </a:xfrm>
                  <a:custGeom>
                    <a:avLst/>
                    <a:gdLst/>
                    <a:ahLst/>
                    <a:rect l="l" t="t" r="r" b="b"/>
                    <a:pathLst>
                      <a:path w="96807" h="56007">
                        <a:moveTo>
                          <a:pt x="0" y="20003"/>
                        </a:moveTo>
                        <a:lnTo>
                          <a:pt x="950" y="20479"/>
                        </a:lnTo>
                        <a:lnTo>
                          <a:pt x="62227" y="56007"/>
                        </a:lnTo>
                        <a:lnTo>
                          <a:pt x="95858" y="36481"/>
                        </a:lnTo>
                        <a:lnTo>
                          <a:pt x="96808" y="36004"/>
                        </a:lnTo>
                        <a:lnTo>
                          <a:pt x="34581" y="0"/>
                        </a:lnTo>
                        <a:lnTo>
                          <a:pt x="0" y="20003"/>
                        </a:lnTo>
                        <a:close/>
                      </a:path>
                    </a:pathLst>
                  </a:custGeom>
                  <a:solidFill>
                    <a:srgbClr val="bfbfbf"/>
                  </a:solidFill>
                  <a:ln w="0">
                    <a:noFill/>
                  </a:ln>
                </p:spPr>
                <p:style>
                  <a:lnRef idx="0"/>
                  <a:fillRef idx="0"/>
                  <a:effectRef idx="0"/>
                  <a:fontRef idx="minor"/>
                </p:style>
              </p:sp>
              <p:sp>
                <p:nvSpPr>
                  <p:cNvPr id="2091" name="CustomShape 34"/>
                  <p:cNvSpPr/>
                  <p:nvPr/>
                </p:nvSpPr>
                <p:spPr>
                  <a:xfrm>
                    <a:off x="6010200" y="4294080"/>
                    <a:ext cx="60120" cy="34200"/>
                  </a:xfrm>
                  <a:custGeom>
                    <a:avLst/>
                    <a:gdLst/>
                    <a:ahLst/>
                    <a:rect l="l" t="t" r="r" b="b"/>
                    <a:pathLst>
                      <a:path w="94907" h="54959">
                        <a:moveTo>
                          <a:pt x="0" y="19431"/>
                        </a:moveTo>
                        <a:lnTo>
                          <a:pt x="61277" y="54959"/>
                        </a:lnTo>
                        <a:lnTo>
                          <a:pt x="94908" y="35433"/>
                        </a:lnTo>
                        <a:lnTo>
                          <a:pt x="33631" y="0"/>
                        </a:lnTo>
                        <a:lnTo>
                          <a:pt x="0" y="19431"/>
                        </a:lnTo>
                        <a:close/>
                      </a:path>
                    </a:pathLst>
                  </a:custGeom>
                  <a:solidFill>
                    <a:srgbClr val="e5e5e5"/>
                  </a:solidFill>
                  <a:ln w="0">
                    <a:noFill/>
                  </a:ln>
                </p:spPr>
                <p:style>
                  <a:lnRef idx="0"/>
                  <a:fillRef idx="0"/>
                  <a:effectRef idx="0"/>
                  <a:fontRef idx="minor"/>
                </p:style>
              </p:sp>
            </p:grpSp>
            <p:sp>
              <p:nvSpPr>
                <p:cNvPr id="2092" name="CustomShape 35"/>
                <p:cNvSpPr/>
                <p:nvPr/>
              </p:nvSpPr>
              <p:spPr>
                <a:xfrm>
                  <a:off x="6146640" y="4306320"/>
                  <a:ext cx="12240" cy="6120"/>
                </a:xfrm>
                <a:custGeom>
                  <a:avLst/>
                  <a:gdLst/>
                  <a:ahLst/>
                  <a:rect l="l" t="t" r="r" b="b"/>
                  <a:pathLst>
                    <a:path w="21235" h="12299">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w="0">
                  <a:noFill/>
                </a:ln>
              </p:spPr>
              <p:style>
                <a:lnRef idx="0"/>
                <a:fillRef idx="0"/>
                <a:effectRef idx="0"/>
                <a:fontRef idx="minor"/>
              </p:style>
            </p:sp>
            <p:sp>
              <p:nvSpPr>
                <p:cNvPr id="2093" name="CustomShape 36"/>
                <p:cNvSpPr/>
                <p:nvPr/>
              </p:nvSpPr>
              <p:spPr>
                <a:xfrm>
                  <a:off x="6138720" y="4301280"/>
                  <a:ext cx="12240" cy="6120"/>
                </a:xfrm>
                <a:custGeom>
                  <a:avLst/>
                  <a:gdLst/>
                  <a:ahLst/>
                  <a:rect l="l" t="t" r="r" b="b"/>
                  <a:pathLst>
                    <a:path w="21257" h="12299">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w="0">
                  <a:noFill/>
                </a:ln>
              </p:spPr>
              <p:style>
                <a:lnRef idx="0"/>
                <a:fillRef idx="0"/>
                <a:effectRef idx="0"/>
                <a:fontRef idx="minor"/>
              </p:style>
            </p:sp>
            <p:sp>
              <p:nvSpPr>
                <p:cNvPr id="2094" name="CustomShape 37"/>
                <p:cNvSpPr/>
                <p:nvPr/>
              </p:nvSpPr>
              <p:spPr>
                <a:xfrm>
                  <a:off x="6130440" y="4296240"/>
                  <a:ext cx="11880" cy="6120"/>
                </a:xfrm>
                <a:custGeom>
                  <a:avLst/>
                  <a:gdLst/>
                  <a:ahLst/>
                  <a:rect l="l" t="t" r="r" b="b"/>
                  <a:pathLst>
                    <a:path w="21197" h="12299">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w="0">
                  <a:noFill/>
                </a:ln>
              </p:spPr>
              <p:style>
                <a:lnRef idx="0"/>
                <a:fillRef idx="0"/>
                <a:effectRef idx="0"/>
                <a:fontRef idx="minor"/>
              </p:style>
            </p:sp>
            <p:sp>
              <p:nvSpPr>
                <p:cNvPr id="2095" name="CustomShape 38"/>
                <p:cNvSpPr/>
                <p:nvPr/>
              </p:nvSpPr>
              <p:spPr>
                <a:xfrm>
                  <a:off x="6122160" y="4291560"/>
                  <a:ext cx="12240" cy="6120"/>
                </a:xfrm>
                <a:custGeom>
                  <a:avLst/>
                  <a:gdLst/>
                  <a:ahLst/>
                  <a:rect l="l" t="t" r="r" b="b"/>
                  <a:pathLst>
                    <a:path w="21257" h="12299">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w="0">
                  <a:noFill/>
                </a:ln>
              </p:spPr>
              <p:style>
                <a:lnRef idx="0"/>
                <a:fillRef idx="0"/>
                <a:effectRef idx="0"/>
                <a:fontRef idx="minor"/>
              </p:style>
            </p:sp>
            <p:sp>
              <p:nvSpPr>
                <p:cNvPr id="2096" name="CustomShape 39"/>
                <p:cNvSpPr/>
                <p:nvPr/>
              </p:nvSpPr>
              <p:spPr>
                <a:xfrm>
                  <a:off x="6114240" y="4286880"/>
                  <a:ext cx="12240" cy="6120"/>
                </a:xfrm>
                <a:custGeom>
                  <a:avLst/>
                  <a:gdLst/>
                  <a:ahLst/>
                  <a:rect l="l" t="t" r="r" b="b"/>
                  <a:pathLst>
                    <a:path w="21257" h="12299">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w="0">
                  <a:noFill/>
                </a:ln>
              </p:spPr>
              <p:style>
                <a:lnRef idx="0"/>
                <a:fillRef idx="0"/>
                <a:effectRef idx="0"/>
                <a:fontRef idx="minor"/>
              </p:style>
            </p:sp>
            <p:sp>
              <p:nvSpPr>
                <p:cNvPr id="2097" name="CustomShape 40"/>
                <p:cNvSpPr/>
                <p:nvPr/>
              </p:nvSpPr>
              <p:spPr>
                <a:xfrm>
                  <a:off x="6105960" y="4282200"/>
                  <a:ext cx="11880" cy="6120"/>
                </a:xfrm>
                <a:custGeom>
                  <a:avLst/>
                  <a:gdLst/>
                  <a:ahLst/>
                  <a:rect l="l" t="t" r="r" b="b"/>
                  <a:pathLst>
                    <a:path w="21210" h="12298">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w="0">
                  <a:noFill/>
                </a:ln>
              </p:spPr>
              <p:style>
                <a:lnRef idx="0"/>
                <a:fillRef idx="0"/>
                <a:effectRef idx="0"/>
                <a:fontRef idx="minor"/>
              </p:style>
            </p:sp>
            <p:sp>
              <p:nvSpPr>
                <p:cNvPr id="2098" name="CustomShape 41"/>
                <p:cNvSpPr/>
                <p:nvPr/>
              </p:nvSpPr>
              <p:spPr>
                <a:xfrm>
                  <a:off x="6097680" y="4277520"/>
                  <a:ext cx="12240" cy="6120"/>
                </a:xfrm>
                <a:custGeom>
                  <a:avLst/>
                  <a:gdLst/>
                  <a:ahLst/>
                  <a:rect l="l" t="t" r="r" b="b"/>
                  <a:pathLst>
                    <a:path w="21257" h="12299">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w="0">
                  <a:noFill/>
                </a:ln>
              </p:spPr>
              <p:style>
                <a:lnRef idx="0"/>
                <a:fillRef idx="0"/>
                <a:effectRef idx="0"/>
                <a:fontRef idx="minor"/>
              </p:style>
            </p:sp>
            <p:sp>
              <p:nvSpPr>
                <p:cNvPr id="2099" name="CustomShape 42"/>
                <p:cNvSpPr/>
                <p:nvPr/>
              </p:nvSpPr>
              <p:spPr>
                <a:xfrm>
                  <a:off x="6089400" y="4272840"/>
                  <a:ext cx="12240" cy="6120"/>
                </a:xfrm>
                <a:custGeom>
                  <a:avLst/>
                  <a:gdLst/>
                  <a:ahLst/>
                  <a:rect l="l" t="t" r="r" b="b"/>
                  <a:pathLst>
                    <a:path w="21257" h="12299">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w="0">
                  <a:noFill/>
                </a:ln>
              </p:spPr>
              <p:style>
                <a:lnRef idx="0"/>
                <a:fillRef idx="0"/>
                <a:effectRef idx="0"/>
                <a:fontRef idx="minor"/>
              </p:style>
            </p:sp>
            <p:sp>
              <p:nvSpPr>
                <p:cNvPr id="2100" name="CustomShape 43"/>
                <p:cNvSpPr/>
                <p:nvPr/>
              </p:nvSpPr>
              <p:spPr>
                <a:xfrm>
                  <a:off x="6081480" y="4268160"/>
                  <a:ext cx="11880" cy="6120"/>
                </a:xfrm>
                <a:custGeom>
                  <a:avLst/>
                  <a:gdLst/>
                  <a:ahLst/>
                  <a:rect l="l" t="t" r="r" b="b"/>
                  <a:pathLst>
                    <a:path w="21210" h="12298">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w="0">
                  <a:noFill/>
                </a:ln>
              </p:spPr>
              <p:style>
                <a:lnRef idx="0"/>
                <a:fillRef idx="0"/>
                <a:effectRef idx="0"/>
                <a:fontRef idx="minor"/>
              </p:style>
            </p:sp>
            <p:sp>
              <p:nvSpPr>
                <p:cNvPr id="2101" name="CustomShape 44"/>
                <p:cNvSpPr/>
                <p:nvPr/>
              </p:nvSpPr>
              <p:spPr>
                <a:xfrm>
                  <a:off x="6073200" y="4263480"/>
                  <a:ext cx="12240" cy="6120"/>
                </a:xfrm>
                <a:custGeom>
                  <a:avLst/>
                  <a:gdLst/>
                  <a:ahLst/>
                  <a:rect l="l" t="t" r="r" b="b"/>
                  <a:pathLst>
                    <a:path w="21257" h="12263">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w="0">
                  <a:noFill/>
                </a:ln>
              </p:spPr>
              <p:style>
                <a:lnRef idx="0"/>
                <a:fillRef idx="0"/>
                <a:effectRef idx="0"/>
                <a:fontRef idx="minor"/>
              </p:style>
            </p:sp>
            <p:sp>
              <p:nvSpPr>
                <p:cNvPr id="2102" name="CustomShape 45"/>
                <p:cNvSpPr/>
                <p:nvPr/>
              </p:nvSpPr>
              <p:spPr>
                <a:xfrm>
                  <a:off x="6064920" y="4258440"/>
                  <a:ext cx="12240" cy="6120"/>
                </a:xfrm>
                <a:custGeom>
                  <a:avLst/>
                  <a:gdLst/>
                  <a:ahLst/>
                  <a:rect l="l" t="t" r="r" b="b"/>
                  <a:pathLst>
                    <a:path w="21257" h="12263">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w="0">
                  <a:noFill/>
                </a:ln>
              </p:spPr>
              <p:style>
                <a:lnRef idx="0"/>
                <a:fillRef idx="0"/>
                <a:effectRef idx="0"/>
                <a:fontRef idx="minor"/>
              </p:style>
            </p:sp>
            <p:sp>
              <p:nvSpPr>
                <p:cNvPr id="2103" name="CustomShape 46"/>
                <p:cNvSpPr/>
                <p:nvPr/>
              </p:nvSpPr>
              <p:spPr>
                <a:xfrm>
                  <a:off x="6057000" y="4253760"/>
                  <a:ext cx="12240" cy="6120"/>
                </a:xfrm>
                <a:custGeom>
                  <a:avLst/>
                  <a:gdLst/>
                  <a:ahLst/>
                  <a:rect l="l" t="t" r="r" b="b"/>
                  <a:pathLst>
                    <a:path w="21342" h="12263">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w="0">
                  <a:noFill/>
                </a:ln>
              </p:spPr>
              <p:style>
                <a:lnRef idx="0"/>
                <a:fillRef idx="0"/>
                <a:effectRef idx="0"/>
                <a:fontRef idx="minor"/>
              </p:style>
            </p:sp>
            <p:sp>
              <p:nvSpPr>
                <p:cNvPr id="2104" name="CustomShape 47"/>
                <p:cNvSpPr/>
                <p:nvPr/>
              </p:nvSpPr>
              <p:spPr>
                <a:xfrm>
                  <a:off x="6048720" y="4249080"/>
                  <a:ext cx="12240" cy="6120"/>
                </a:xfrm>
                <a:custGeom>
                  <a:avLst/>
                  <a:gdLst/>
                  <a:ahLst/>
                  <a:rect l="l" t="t" r="r" b="b"/>
                  <a:pathLst>
                    <a:path w="21257" h="12299">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w="0">
                  <a:noFill/>
                </a:ln>
              </p:spPr>
              <p:style>
                <a:lnRef idx="0"/>
                <a:fillRef idx="0"/>
                <a:effectRef idx="0"/>
                <a:fontRef idx="minor"/>
              </p:style>
            </p:sp>
            <p:sp>
              <p:nvSpPr>
                <p:cNvPr id="2105" name="CustomShape 48"/>
                <p:cNvSpPr/>
                <p:nvPr/>
              </p:nvSpPr>
              <p:spPr>
                <a:xfrm>
                  <a:off x="6036480" y="4242240"/>
                  <a:ext cx="15840" cy="8640"/>
                </a:xfrm>
                <a:custGeom>
                  <a:avLst/>
                  <a:gdLst/>
                  <a:ahLst/>
                  <a:rect l="l" t="t" r="r" b="b"/>
                  <a:pathLst>
                    <a:path w="27254" h="15763">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w="0">
                  <a:noFill/>
                </a:ln>
              </p:spPr>
              <p:style>
                <a:lnRef idx="0"/>
                <a:fillRef idx="0"/>
                <a:effectRef idx="0"/>
                <a:fontRef idx="minor"/>
              </p:style>
            </p:sp>
            <p:sp>
              <p:nvSpPr>
                <p:cNvPr id="2106" name="CustomShape 49"/>
                <p:cNvSpPr/>
                <p:nvPr/>
              </p:nvSpPr>
              <p:spPr>
                <a:xfrm>
                  <a:off x="6126840" y="4303440"/>
                  <a:ext cx="12240" cy="6120"/>
                </a:xfrm>
                <a:custGeom>
                  <a:avLst/>
                  <a:gdLst/>
                  <a:ahLst/>
                  <a:rect l="l" t="t" r="r" b="b"/>
                  <a:pathLst>
                    <a:path w="21257" h="12299">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w="0">
                  <a:noFill/>
                </a:ln>
              </p:spPr>
              <p:style>
                <a:lnRef idx="0"/>
                <a:fillRef idx="0"/>
                <a:effectRef idx="0"/>
                <a:fontRef idx="minor"/>
              </p:style>
            </p:sp>
            <p:sp>
              <p:nvSpPr>
                <p:cNvPr id="2107" name="CustomShape 50"/>
                <p:cNvSpPr/>
                <p:nvPr/>
              </p:nvSpPr>
              <p:spPr>
                <a:xfrm>
                  <a:off x="6118560" y="4298760"/>
                  <a:ext cx="12240" cy="6120"/>
                </a:xfrm>
                <a:custGeom>
                  <a:avLst/>
                  <a:gdLst/>
                  <a:ahLst/>
                  <a:rect l="l" t="t" r="r" b="b"/>
                  <a:pathLst>
                    <a:path w="21257" h="12299">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w="0">
                  <a:noFill/>
                </a:ln>
              </p:spPr>
              <p:style>
                <a:lnRef idx="0"/>
                <a:fillRef idx="0"/>
                <a:effectRef idx="0"/>
                <a:fontRef idx="minor"/>
              </p:style>
            </p:sp>
            <p:sp>
              <p:nvSpPr>
                <p:cNvPr id="2108" name="CustomShape 51"/>
                <p:cNvSpPr/>
                <p:nvPr/>
              </p:nvSpPr>
              <p:spPr>
                <a:xfrm>
                  <a:off x="6110280" y="4293720"/>
                  <a:ext cx="12240" cy="6120"/>
                </a:xfrm>
                <a:custGeom>
                  <a:avLst/>
                  <a:gdLst/>
                  <a:ahLst/>
                  <a:rect l="l" t="t" r="r" b="b"/>
                  <a:pathLst>
                    <a:path w="21257" h="12298">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w="0">
                  <a:noFill/>
                </a:ln>
              </p:spPr>
              <p:style>
                <a:lnRef idx="0"/>
                <a:fillRef idx="0"/>
                <a:effectRef idx="0"/>
                <a:fontRef idx="minor"/>
              </p:style>
            </p:sp>
            <p:sp>
              <p:nvSpPr>
                <p:cNvPr id="2109" name="CustomShape 52"/>
                <p:cNvSpPr/>
                <p:nvPr/>
              </p:nvSpPr>
              <p:spPr>
                <a:xfrm>
                  <a:off x="6102000" y="4289040"/>
                  <a:ext cx="12240" cy="6120"/>
                </a:xfrm>
                <a:custGeom>
                  <a:avLst/>
                  <a:gdLst/>
                  <a:ahLst/>
                  <a:rect l="l" t="t" r="r" b="b"/>
                  <a:pathLst>
                    <a:path w="21257" h="12299">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w="0">
                  <a:noFill/>
                </a:ln>
              </p:spPr>
              <p:style>
                <a:lnRef idx="0"/>
                <a:fillRef idx="0"/>
                <a:effectRef idx="0"/>
                <a:fontRef idx="minor"/>
              </p:style>
            </p:sp>
            <p:sp>
              <p:nvSpPr>
                <p:cNvPr id="2110" name="CustomShape 53"/>
                <p:cNvSpPr/>
                <p:nvPr/>
              </p:nvSpPr>
              <p:spPr>
                <a:xfrm>
                  <a:off x="6094080" y="4284360"/>
                  <a:ext cx="12240" cy="6120"/>
                </a:xfrm>
                <a:custGeom>
                  <a:avLst/>
                  <a:gdLst/>
                  <a:ahLst/>
                  <a:rect l="l" t="t" r="r" b="b"/>
                  <a:pathLst>
                    <a:path w="21411" h="12299">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w="0">
                  <a:noFill/>
                </a:ln>
              </p:spPr>
              <p:style>
                <a:lnRef idx="0"/>
                <a:fillRef idx="0"/>
                <a:effectRef idx="0"/>
                <a:fontRef idx="minor"/>
              </p:style>
            </p:sp>
            <p:sp>
              <p:nvSpPr>
                <p:cNvPr id="2111" name="CustomShape 54"/>
                <p:cNvSpPr/>
                <p:nvPr/>
              </p:nvSpPr>
              <p:spPr>
                <a:xfrm>
                  <a:off x="6085800" y="4279680"/>
                  <a:ext cx="11880" cy="6120"/>
                </a:xfrm>
                <a:custGeom>
                  <a:avLst/>
                  <a:gdLst/>
                  <a:ahLst/>
                  <a:rect l="l" t="t" r="r" b="b"/>
                  <a:pathLst>
                    <a:path w="21210" h="12299">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w="0">
                  <a:noFill/>
                </a:ln>
              </p:spPr>
              <p:style>
                <a:lnRef idx="0"/>
                <a:fillRef idx="0"/>
                <a:effectRef idx="0"/>
                <a:fontRef idx="minor"/>
              </p:style>
            </p:sp>
            <p:sp>
              <p:nvSpPr>
                <p:cNvPr id="2112" name="CustomShape 55"/>
                <p:cNvSpPr/>
                <p:nvPr/>
              </p:nvSpPr>
              <p:spPr>
                <a:xfrm>
                  <a:off x="6077880" y="4275000"/>
                  <a:ext cx="12240" cy="6120"/>
                </a:xfrm>
                <a:custGeom>
                  <a:avLst/>
                  <a:gdLst/>
                  <a:ahLst/>
                  <a:rect l="l" t="t" r="r" b="b"/>
                  <a:pathLst>
                    <a:path w="21235" h="12298">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w="0">
                  <a:noFill/>
                </a:ln>
              </p:spPr>
              <p:style>
                <a:lnRef idx="0"/>
                <a:fillRef idx="0"/>
                <a:effectRef idx="0"/>
                <a:fontRef idx="minor"/>
              </p:style>
            </p:sp>
            <p:sp>
              <p:nvSpPr>
                <p:cNvPr id="2113" name="CustomShape 56"/>
                <p:cNvSpPr/>
                <p:nvPr/>
              </p:nvSpPr>
              <p:spPr>
                <a:xfrm>
                  <a:off x="6069600" y="4270320"/>
                  <a:ext cx="11880" cy="6120"/>
                </a:xfrm>
                <a:custGeom>
                  <a:avLst/>
                  <a:gdLst/>
                  <a:ahLst/>
                  <a:rect l="l" t="t" r="r" b="b"/>
                  <a:pathLst>
                    <a:path w="20976" h="12299">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w="0">
                  <a:noFill/>
                </a:ln>
              </p:spPr>
              <p:style>
                <a:lnRef idx="0"/>
                <a:fillRef idx="0"/>
                <a:effectRef idx="0"/>
                <a:fontRef idx="minor"/>
              </p:style>
            </p:sp>
            <p:sp>
              <p:nvSpPr>
                <p:cNvPr id="2114" name="CustomShape 57"/>
                <p:cNvSpPr/>
                <p:nvPr/>
              </p:nvSpPr>
              <p:spPr>
                <a:xfrm>
                  <a:off x="6061320" y="4265640"/>
                  <a:ext cx="12240" cy="6120"/>
                </a:xfrm>
                <a:custGeom>
                  <a:avLst/>
                  <a:gdLst/>
                  <a:ahLst/>
                  <a:rect l="l" t="t" r="r" b="b"/>
                  <a:pathLst>
                    <a:path w="21257" h="12299">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w="0">
                  <a:noFill/>
                </a:ln>
              </p:spPr>
              <p:style>
                <a:lnRef idx="0"/>
                <a:fillRef idx="0"/>
                <a:effectRef idx="0"/>
                <a:fontRef idx="minor"/>
              </p:style>
            </p:sp>
            <p:sp>
              <p:nvSpPr>
                <p:cNvPr id="2115" name="CustomShape 58"/>
                <p:cNvSpPr/>
                <p:nvPr/>
              </p:nvSpPr>
              <p:spPr>
                <a:xfrm>
                  <a:off x="6053040" y="4260960"/>
                  <a:ext cx="12240" cy="6120"/>
                </a:xfrm>
                <a:custGeom>
                  <a:avLst/>
                  <a:gdLst/>
                  <a:ahLst/>
                  <a:rect l="l" t="t" r="r" b="b"/>
                  <a:pathLst>
                    <a:path w="21257" h="12299">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w="0">
                  <a:noFill/>
                </a:ln>
              </p:spPr>
              <p:style>
                <a:lnRef idx="0"/>
                <a:fillRef idx="0"/>
                <a:effectRef idx="0"/>
                <a:fontRef idx="minor"/>
              </p:style>
            </p:sp>
            <p:sp>
              <p:nvSpPr>
                <p:cNvPr id="2116" name="CustomShape 59"/>
                <p:cNvSpPr/>
                <p:nvPr/>
              </p:nvSpPr>
              <p:spPr>
                <a:xfrm>
                  <a:off x="6045120" y="4256280"/>
                  <a:ext cx="11880" cy="6120"/>
                </a:xfrm>
                <a:custGeom>
                  <a:avLst/>
                  <a:gdLst/>
                  <a:ahLst/>
                  <a:rect l="l" t="t" r="r" b="b"/>
                  <a:pathLst>
                    <a:path w="21150" h="12358">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w="0">
                  <a:noFill/>
                </a:ln>
              </p:spPr>
              <p:style>
                <a:lnRef idx="0"/>
                <a:fillRef idx="0"/>
                <a:effectRef idx="0"/>
                <a:fontRef idx="minor"/>
              </p:style>
            </p:sp>
            <p:sp>
              <p:nvSpPr>
                <p:cNvPr id="2117" name="CustomShape 60"/>
                <p:cNvSpPr/>
                <p:nvPr/>
              </p:nvSpPr>
              <p:spPr>
                <a:xfrm>
                  <a:off x="6036840" y="4251240"/>
                  <a:ext cx="12240" cy="6120"/>
                </a:xfrm>
                <a:custGeom>
                  <a:avLst/>
                  <a:gdLst/>
                  <a:ahLst/>
                  <a:rect l="l" t="t" r="r" b="b"/>
                  <a:pathLst>
                    <a:path w="21269" h="12263">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w="0">
                  <a:noFill/>
                </a:ln>
              </p:spPr>
              <p:style>
                <a:lnRef idx="0"/>
                <a:fillRef idx="0"/>
                <a:effectRef idx="0"/>
                <a:fontRef idx="minor"/>
              </p:style>
            </p:sp>
            <p:sp>
              <p:nvSpPr>
                <p:cNvPr id="2118" name="CustomShape 61"/>
                <p:cNvSpPr/>
                <p:nvPr/>
              </p:nvSpPr>
              <p:spPr>
                <a:xfrm>
                  <a:off x="6134760" y="4308120"/>
                  <a:ext cx="15840" cy="8640"/>
                </a:xfrm>
                <a:custGeom>
                  <a:avLst/>
                  <a:gdLst/>
                  <a:ahLst/>
                  <a:rect l="l" t="t" r="r" b="b"/>
                  <a:pathLst>
                    <a:path w="27256" h="15823">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w="0">
                  <a:noFill/>
                </a:ln>
              </p:spPr>
              <p:style>
                <a:lnRef idx="0"/>
                <a:fillRef idx="0"/>
                <a:effectRef idx="0"/>
                <a:fontRef idx="minor"/>
              </p:style>
            </p:sp>
            <p:sp>
              <p:nvSpPr>
                <p:cNvPr id="2119" name="CustomShape 62"/>
                <p:cNvSpPr/>
                <p:nvPr/>
              </p:nvSpPr>
              <p:spPr>
                <a:xfrm>
                  <a:off x="6020640" y="4246560"/>
                  <a:ext cx="20160" cy="9720"/>
                </a:xfrm>
                <a:custGeom>
                  <a:avLst/>
                  <a:gdLst/>
                  <a:ahLst/>
                  <a:rect l="l" t="t" r="r" b="b"/>
                  <a:pathLst>
                    <a:path w="33535" h="17487">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w="0">
                  <a:noFill/>
                </a:ln>
              </p:spPr>
              <p:style>
                <a:lnRef idx="0"/>
                <a:fillRef idx="0"/>
                <a:effectRef idx="0"/>
                <a:fontRef idx="minor"/>
              </p:style>
            </p:sp>
            <p:sp>
              <p:nvSpPr>
                <p:cNvPr id="2120" name="CustomShape 63"/>
                <p:cNvSpPr/>
                <p:nvPr/>
              </p:nvSpPr>
              <p:spPr>
                <a:xfrm>
                  <a:off x="6114960" y="4324320"/>
                  <a:ext cx="12240" cy="6120"/>
                </a:xfrm>
                <a:custGeom>
                  <a:avLst/>
                  <a:gdLst/>
                  <a:ahLst/>
                  <a:rect l="l" t="t" r="r" b="b"/>
                  <a:pathLst>
                    <a:path w="21257" h="12299">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w="0">
                  <a:noFill/>
                </a:ln>
              </p:spPr>
              <p:style>
                <a:lnRef idx="0"/>
                <a:fillRef idx="0"/>
                <a:effectRef idx="0"/>
                <a:fontRef idx="minor"/>
              </p:style>
            </p:sp>
            <p:sp>
              <p:nvSpPr>
                <p:cNvPr id="2121" name="CustomShape 64"/>
                <p:cNvSpPr/>
                <p:nvPr/>
              </p:nvSpPr>
              <p:spPr>
                <a:xfrm>
                  <a:off x="6107040" y="4319280"/>
                  <a:ext cx="11880" cy="6120"/>
                </a:xfrm>
                <a:custGeom>
                  <a:avLst/>
                  <a:gdLst/>
                  <a:ahLst/>
                  <a:rect l="l" t="t" r="r" b="b"/>
                  <a:pathLst>
                    <a:path w="20746" h="12299">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w="0">
                  <a:noFill/>
                </a:ln>
              </p:spPr>
              <p:style>
                <a:lnRef idx="0"/>
                <a:fillRef idx="0"/>
                <a:effectRef idx="0"/>
                <a:fontRef idx="minor"/>
              </p:style>
            </p:sp>
            <p:sp>
              <p:nvSpPr>
                <p:cNvPr id="2122" name="CustomShape 65"/>
                <p:cNvSpPr/>
                <p:nvPr/>
              </p:nvSpPr>
              <p:spPr>
                <a:xfrm>
                  <a:off x="6098760" y="4314600"/>
                  <a:ext cx="12240" cy="6120"/>
                </a:xfrm>
                <a:custGeom>
                  <a:avLst/>
                  <a:gdLst/>
                  <a:ahLst/>
                  <a:rect l="l" t="t" r="r" b="b"/>
                  <a:pathLst>
                    <a:path w="21257" h="12299">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w="0">
                  <a:noFill/>
                </a:ln>
              </p:spPr>
              <p:style>
                <a:lnRef idx="0"/>
                <a:fillRef idx="0"/>
                <a:effectRef idx="0"/>
                <a:fontRef idx="minor"/>
              </p:style>
            </p:sp>
            <p:sp>
              <p:nvSpPr>
                <p:cNvPr id="2123" name="CustomShape 66"/>
                <p:cNvSpPr/>
                <p:nvPr/>
              </p:nvSpPr>
              <p:spPr>
                <a:xfrm>
                  <a:off x="6029280" y="4274640"/>
                  <a:ext cx="12240" cy="6120"/>
                </a:xfrm>
                <a:custGeom>
                  <a:avLst/>
                  <a:gdLst/>
                  <a:ahLst/>
                  <a:rect l="l" t="t" r="r" b="b"/>
                  <a:pathLst>
                    <a:path w="21234" h="12299">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w="0">
                  <a:noFill/>
                </a:ln>
              </p:spPr>
              <p:style>
                <a:lnRef idx="0"/>
                <a:fillRef idx="0"/>
                <a:effectRef idx="0"/>
                <a:fontRef idx="minor"/>
              </p:style>
            </p:sp>
            <p:sp>
              <p:nvSpPr>
                <p:cNvPr id="2124" name="CustomShape 67"/>
                <p:cNvSpPr/>
                <p:nvPr/>
              </p:nvSpPr>
              <p:spPr>
                <a:xfrm>
                  <a:off x="6021360" y="4269960"/>
                  <a:ext cx="12240" cy="6120"/>
                </a:xfrm>
                <a:custGeom>
                  <a:avLst/>
                  <a:gdLst/>
                  <a:ahLst/>
                  <a:rect l="l" t="t" r="r" b="b"/>
                  <a:pathLst>
                    <a:path w="21257" h="12299">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w="0">
                  <a:noFill/>
                </a:ln>
              </p:spPr>
              <p:style>
                <a:lnRef idx="0"/>
                <a:fillRef idx="0"/>
                <a:effectRef idx="0"/>
                <a:fontRef idx="minor"/>
              </p:style>
            </p:sp>
            <p:sp>
              <p:nvSpPr>
                <p:cNvPr id="2125" name="CustomShape 68"/>
                <p:cNvSpPr/>
                <p:nvPr/>
              </p:nvSpPr>
              <p:spPr>
                <a:xfrm>
                  <a:off x="6013080" y="4265280"/>
                  <a:ext cx="12240" cy="6120"/>
                </a:xfrm>
                <a:custGeom>
                  <a:avLst/>
                  <a:gdLst/>
                  <a:ahLst/>
                  <a:rect l="l" t="t" r="r" b="b"/>
                  <a:pathLst>
                    <a:path w="21257" h="12299">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w="0">
                  <a:noFill/>
                </a:ln>
              </p:spPr>
              <p:style>
                <a:lnRef idx="0"/>
                <a:fillRef idx="0"/>
                <a:effectRef idx="0"/>
                <a:fontRef idx="minor"/>
              </p:style>
            </p:sp>
            <p:sp>
              <p:nvSpPr>
                <p:cNvPr id="2126" name="CustomShape 69"/>
                <p:cNvSpPr/>
                <p:nvPr/>
              </p:nvSpPr>
              <p:spPr>
                <a:xfrm>
                  <a:off x="6004800" y="4260600"/>
                  <a:ext cx="11880" cy="6120"/>
                </a:xfrm>
                <a:custGeom>
                  <a:avLst/>
                  <a:gdLst/>
                  <a:ahLst/>
                  <a:rect l="l" t="t" r="r" b="b"/>
                  <a:pathLst>
                    <a:path w="21210" h="12298">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w="0">
                  <a:noFill/>
                </a:ln>
              </p:spPr>
              <p:style>
                <a:lnRef idx="0"/>
                <a:fillRef idx="0"/>
                <a:effectRef idx="0"/>
                <a:fontRef idx="minor"/>
              </p:style>
            </p:sp>
            <p:sp>
              <p:nvSpPr>
                <p:cNvPr id="2127" name="CustomShape 70"/>
                <p:cNvSpPr/>
                <p:nvPr/>
              </p:nvSpPr>
              <p:spPr>
                <a:xfrm>
                  <a:off x="6088320" y="4308840"/>
                  <a:ext cx="14040" cy="7560"/>
                </a:xfrm>
                <a:custGeom>
                  <a:avLst/>
                  <a:gdLst/>
                  <a:ahLst/>
                  <a:rect l="l" t="t" r="r" b="b"/>
                  <a:pathLst>
                    <a:path w="24523" h="14108">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w="0">
                  <a:noFill/>
                </a:ln>
              </p:spPr>
              <p:style>
                <a:lnRef idx="0"/>
                <a:fillRef idx="0"/>
                <a:effectRef idx="0"/>
                <a:fontRef idx="minor"/>
              </p:style>
            </p:sp>
            <p:sp>
              <p:nvSpPr>
                <p:cNvPr id="2128" name="CustomShape 71"/>
                <p:cNvSpPr/>
                <p:nvPr/>
              </p:nvSpPr>
              <p:spPr>
                <a:xfrm>
                  <a:off x="6037560" y="4279320"/>
                  <a:ext cx="14040" cy="7560"/>
                </a:xfrm>
                <a:custGeom>
                  <a:avLst/>
                  <a:gdLst/>
                  <a:ahLst/>
                  <a:rect l="l" t="t" r="r" b="b"/>
                  <a:pathLst>
                    <a:path w="24413" h="14108">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w="0">
                  <a:noFill/>
                </a:ln>
              </p:spPr>
              <p:style>
                <a:lnRef idx="0"/>
                <a:fillRef idx="0"/>
                <a:effectRef idx="0"/>
                <a:fontRef idx="minor"/>
              </p:style>
            </p:sp>
            <p:sp>
              <p:nvSpPr>
                <p:cNvPr id="2129" name="CustomShape 72"/>
                <p:cNvSpPr/>
                <p:nvPr/>
              </p:nvSpPr>
              <p:spPr>
                <a:xfrm>
                  <a:off x="6047640" y="4285080"/>
                  <a:ext cx="44640" cy="25200"/>
                </a:xfrm>
                <a:custGeom>
                  <a:avLst/>
                  <a:gdLst/>
                  <a:ahLst/>
                  <a:rect l="l" t="t" r="r" b="b"/>
                  <a:pathLst>
                    <a:path w="71148" h="41195">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w="0">
                  <a:noFill/>
                </a:ln>
              </p:spPr>
              <p:style>
                <a:lnRef idx="0"/>
                <a:fillRef idx="0"/>
                <a:effectRef idx="0"/>
                <a:fontRef idx="minor"/>
              </p:style>
            </p:sp>
            <p:sp>
              <p:nvSpPr>
                <p:cNvPr id="2130" name="CustomShape 73"/>
                <p:cNvSpPr/>
                <p:nvPr/>
              </p:nvSpPr>
              <p:spPr>
                <a:xfrm>
                  <a:off x="6116760" y="4306680"/>
                  <a:ext cx="11880" cy="6120"/>
                </a:xfrm>
                <a:custGeom>
                  <a:avLst/>
                  <a:gdLst/>
                  <a:ahLst/>
                  <a:rect l="l" t="t" r="r" b="b"/>
                  <a:pathLst>
                    <a:path w="21210" h="12299">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w="0">
                  <a:noFill/>
                </a:ln>
              </p:spPr>
              <p:style>
                <a:lnRef idx="0"/>
                <a:fillRef idx="0"/>
                <a:effectRef idx="0"/>
                <a:fontRef idx="minor"/>
              </p:style>
            </p:sp>
            <p:sp>
              <p:nvSpPr>
                <p:cNvPr id="2131" name="CustomShape 74"/>
                <p:cNvSpPr/>
                <p:nvPr/>
              </p:nvSpPr>
              <p:spPr>
                <a:xfrm>
                  <a:off x="6108480" y="4302000"/>
                  <a:ext cx="12240" cy="6120"/>
                </a:xfrm>
                <a:custGeom>
                  <a:avLst/>
                  <a:gdLst/>
                  <a:ahLst/>
                  <a:rect l="l" t="t" r="r" b="b"/>
                  <a:pathLst>
                    <a:path w="21257" h="12299">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w="0">
                  <a:noFill/>
                </a:ln>
              </p:spPr>
              <p:style>
                <a:lnRef idx="0"/>
                <a:fillRef idx="0"/>
                <a:effectRef idx="0"/>
                <a:fontRef idx="minor"/>
              </p:style>
            </p:sp>
            <p:sp>
              <p:nvSpPr>
                <p:cNvPr id="2132" name="CustomShape 75"/>
                <p:cNvSpPr/>
                <p:nvPr/>
              </p:nvSpPr>
              <p:spPr>
                <a:xfrm>
                  <a:off x="6100200" y="4297320"/>
                  <a:ext cx="12240" cy="6120"/>
                </a:xfrm>
                <a:custGeom>
                  <a:avLst/>
                  <a:gdLst/>
                  <a:ahLst/>
                  <a:rect l="l" t="t" r="r" b="b"/>
                  <a:pathLst>
                    <a:path w="21424" h="12263">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w="0">
                  <a:noFill/>
                </a:ln>
              </p:spPr>
              <p:style>
                <a:lnRef idx="0"/>
                <a:fillRef idx="0"/>
                <a:effectRef idx="0"/>
                <a:fontRef idx="minor"/>
              </p:style>
            </p:sp>
            <p:sp>
              <p:nvSpPr>
                <p:cNvPr id="2133" name="CustomShape 76"/>
                <p:cNvSpPr/>
                <p:nvPr/>
              </p:nvSpPr>
              <p:spPr>
                <a:xfrm>
                  <a:off x="6092280" y="4292640"/>
                  <a:ext cx="12240" cy="6120"/>
                </a:xfrm>
                <a:custGeom>
                  <a:avLst/>
                  <a:gdLst/>
                  <a:ahLst/>
                  <a:rect l="l" t="t" r="r" b="b"/>
                  <a:pathLst>
                    <a:path w="21257" h="12299">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w="0">
                  <a:noFill/>
                </a:ln>
              </p:spPr>
              <p:style>
                <a:lnRef idx="0"/>
                <a:fillRef idx="0"/>
                <a:effectRef idx="0"/>
                <a:fontRef idx="minor"/>
              </p:style>
            </p:sp>
            <p:sp>
              <p:nvSpPr>
                <p:cNvPr id="2134" name="CustomShape 77"/>
                <p:cNvSpPr/>
                <p:nvPr/>
              </p:nvSpPr>
              <p:spPr>
                <a:xfrm>
                  <a:off x="6084000" y="4287960"/>
                  <a:ext cx="11880" cy="6120"/>
                </a:xfrm>
                <a:custGeom>
                  <a:avLst/>
                  <a:gdLst/>
                  <a:ahLst/>
                  <a:rect l="l" t="t" r="r" b="b"/>
                  <a:pathLst>
                    <a:path w="21210" h="12299">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w="0">
                  <a:noFill/>
                </a:ln>
              </p:spPr>
              <p:style>
                <a:lnRef idx="0"/>
                <a:fillRef idx="0"/>
                <a:effectRef idx="0"/>
                <a:fontRef idx="minor"/>
              </p:style>
            </p:sp>
            <p:sp>
              <p:nvSpPr>
                <p:cNvPr id="2135" name="CustomShape 78"/>
                <p:cNvSpPr/>
                <p:nvPr/>
              </p:nvSpPr>
              <p:spPr>
                <a:xfrm>
                  <a:off x="6076080" y="4282920"/>
                  <a:ext cx="11880" cy="6120"/>
                </a:xfrm>
                <a:custGeom>
                  <a:avLst/>
                  <a:gdLst/>
                  <a:ahLst/>
                  <a:rect l="l" t="t" r="r" b="b"/>
                  <a:pathLst>
                    <a:path w="20722" h="12299">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w="0">
                  <a:noFill/>
                </a:ln>
              </p:spPr>
              <p:style>
                <a:lnRef idx="0"/>
                <a:fillRef idx="0"/>
                <a:effectRef idx="0"/>
                <a:fontRef idx="minor"/>
              </p:style>
            </p:sp>
            <p:sp>
              <p:nvSpPr>
                <p:cNvPr id="2136" name="CustomShape 79"/>
                <p:cNvSpPr/>
                <p:nvPr/>
              </p:nvSpPr>
              <p:spPr>
                <a:xfrm>
                  <a:off x="6067800" y="4278240"/>
                  <a:ext cx="11880" cy="6120"/>
                </a:xfrm>
                <a:custGeom>
                  <a:avLst/>
                  <a:gdLst/>
                  <a:ahLst/>
                  <a:rect l="l" t="t" r="r" b="b"/>
                  <a:pathLst>
                    <a:path w="21210" h="12299">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w="0">
                  <a:noFill/>
                </a:ln>
              </p:spPr>
              <p:style>
                <a:lnRef idx="0"/>
                <a:fillRef idx="0"/>
                <a:effectRef idx="0"/>
                <a:fontRef idx="minor"/>
              </p:style>
            </p:sp>
            <p:sp>
              <p:nvSpPr>
                <p:cNvPr id="2137" name="CustomShape 80"/>
                <p:cNvSpPr/>
                <p:nvPr/>
              </p:nvSpPr>
              <p:spPr>
                <a:xfrm>
                  <a:off x="6059520" y="4273560"/>
                  <a:ext cx="12240" cy="6120"/>
                </a:xfrm>
                <a:custGeom>
                  <a:avLst/>
                  <a:gdLst/>
                  <a:ahLst/>
                  <a:rect l="l" t="t" r="r" b="b"/>
                  <a:pathLst>
                    <a:path w="21257" h="12299">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w="0">
                  <a:noFill/>
                </a:ln>
              </p:spPr>
              <p:style>
                <a:lnRef idx="0"/>
                <a:fillRef idx="0"/>
                <a:effectRef idx="0"/>
                <a:fontRef idx="minor"/>
              </p:style>
            </p:sp>
            <p:sp>
              <p:nvSpPr>
                <p:cNvPr id="2138" name="CustomShape 81"/>
                <p:cNvSpPr/>
                <p:nvPr/>
              </p:nvSpPr>
              <p:spPr>
                <a:xfrm>
                  <a:off x="6051240" y="4268880"/>
                  <a:ext cx="12240" cy="6120"/>
                </a:xfrm>
                <a:custGeom>
                  <a:avLst/>
                  <a:gdLst/>
                  <a:ahLst/>
                  <a:rect l="l" t="t" r="r" b="b"/>
                  <a:pathLst>
                    <a:path w="21316" h="12299">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w="0">
                  <a:noFill/>
                </a:ln>
              </p:spPr>
              <p:style>
                <a:lnRef idx="0"/>
                <a:fillRef idx="0"/>
                <a:effectRef idx="0"/>
                <a:fontRef idx="minor"/>
              </p:style>
            </p:sp>
            <p:sp>
              <p:nvSpPr>
                <p:cNvPr id="2139" name="CustomShape 82"/>
                <p:cNvSpPr/>
                <p:nvPr/>
              </p:nvSpPr>
              <p:spPr>
                <a:xfrm>
                  <a:off x="6043320" y="4264200"/>
                  <a:ext cx="12240" cy="6120"/>
                </a:xfrm>
                <a:custGeom>
                  <a:avLst/>
                  <a:gdLst/>
                  <a:ahLst/>
                  <a:rect l="l" t="t" r="r" b="b"/>
                  <a:pathLst>
                    <a:path w="21257" h="12299">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w="0">
                  <a:noFill/>
                </a:ln>
              </p:spPr>
              <p:style>
                <a:lnRef idx="0"/>
                <a:fillRef idx="0"/>
                <a:effectRef idx="0"/>
                <a:fontRef idx="minor"/>
              </p:style>
            </p:sp>
            <p:sp>
              <p:nvSpPr>
                <p:cNvPr id="2140" name="CustomShape 83"/>
                <p:cNvSpPr/>
                <p:nvPr/>
              </p:nvSpPr>
              <p:spPr>
                <a:xfrm>
                  <a:off x="6035040" y="4259520"/>
                  <a:ext cx="11880" cy="6120"/>
                </a:xfrm>
                <a:custGeom>
                  <a:avLst/>
                  <a:gdLst/>
                  <a:ahLst/>
                  <a:rect l="l" t="t" r="r" b="b"/>
                  <a:pathLst>
                    <a:path w="21210" h="12298">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w="0">
                  <a:noFill/>
                </a:ln>
              </p:spPr>
              <p:style>
                <a:lnRef idx="0"/>
                <a:fillRef idx="0"/>
                <a:effectRef idx="0"/>
                <a:fontRef idx="minor"/>
              </p:style>
            </p:sp>
            <p:sp>
              <p:nvSpPr>
                <p:cNvPr id="2141" name="CustomShape 84"/>
                <p:cNvSpPr/>
                <p:nvPr/>
              </p:nvSpPr>
              <p:spPr>
                <a:xfrm>
                  <a:off x="6026760" y="4254840"/>
                  <a:ext cx="12240" cy="6120"/>
                </a:xfrm>
                <a:custGeom>
                  <a:avLst/>
                  <a:gdLst/>
                  <a:ahLst/>
                  <a:rect l="l" t="t" r="r" b="b"/>
                  <a:pathLst>
                    <a:path w="21257" h="12299">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w="0">
                  <a:noFill/>
                </a:ln>
              </p:spPr>
              <p:style>
                <a:lnRef idx="0"/>
                <a:fillRef idx="0"/>
                <a:effectRef idx="0"/>
                <a:fontRef idx="minor"/>
              </p:style>
            </p:sp>
            <p:sp>
              <p:nvSpPr>
                <p:cNvPr id="2142" name="CustomShape 85"/>
                <p:cNvSpPr/>
                <p:nvPr/>
              </p:nvSpPr>
              <p:spPr>
                <a:xfrm>
                  <a:off x="6124680" y="4311720"/>
                  <a:ext cx="18360" cy="9720"/>
                </a:xfrm>
                <a:custGeom>
                  <a:avLst/>
                  <a:gdLst/>
                  <a:ahLst/>
                  <a:rect l="l" t="t" r="r" b="b"/>
                  <a:pathLst>
                    <a:path w="30663" h="17728">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w="0">
                  <a:noFill/>
                </a:ln>
              </p:spPr>
              <p:style>
                <a:lnRef idx="0"/>
                <a:fillRef idx="0"/>
                <a:effectRef idx="0"/>
                <a:fontRef idx="minor"/>
              </p:style>
            </p:sp>
            <p:sp>
              <p:nvSpPr>
                <p:cNvPr id="2143" name="CustomShape 86"/>
                <p:cNvSpPr/>
                <p:nvPr/>
              </p:nvSpPr>
              <p:spPr>
                <a:xfrm>
                  <a:off x="6112800" y="4313520"/>
                  <a:ext cx="12240" cy="6120"/>
                </a:xfrm>
                <a:custGeom>
                  <a:avLst/>
                  <a:gdLst/>
                  <a:ahLst/>
                  <a:rect l="l" t="t" r="r" b="b"/>
                  <a:pathLst>
                    <a:path w="21400" h="12299">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w="0">
                  <a:noFill/>
                </a:ln>
              </p:spPr>
              <p:style>
                <a:lnRef idx="0"/>
                <a:fillRef idx="0"/>
                <a:effectRef idx="0"/>
                <a:fontRef idx="minor"/>
              </p:style>
            </p:sp>
            <p:sp>
              <p:nvSpPr>
                <p:cNvPr id="2144" name="CustomShape 87"/>
                <p:cNvSpPr/>
                <p:nvPr/>
              </p:nvSpPr>
              <p:spPr>
                <a:xfrm>
                  <a:off x="6104520" y="4308840"/>
                  <a:ext cx="11880" cy="6120"/>
                </a:xfrm>
                <a:custGeom>
                  <a:avLst/>
                  <a:gdLst/>
                  <a:ahLst/>
                  <a:rect l="l" t="t" r="r" b="b"/>
                  <a:pathLst>
                    <a:path w="21200" h="12299">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w="0">
                  <a:noFill/>
                </a:ln>
              </p:spPr>
              <p:style>
                <a:lnRef idx="0"/>
                <a:fillRef idx="0"/>
                <a:effectRef idx="0"/>
                <a:fontRef idx="minor"/>
              </p:style>
            </p:sp>
            <p:sp>
              <p:nvSpPr>
                <p:cNvPr id="2145" name="CustomShape 88"/>
                <p:cNvSpPr/>
                <p:nvPr/>
              </p:nvSpPr>
              <p:spPr>
                <a:xfrm>
                  <a:off x="6096240" y="4304160"/>
                  <a:ext cx="12240" cy="6120"/>
                </a:xfrm>
                <a:custGeom>
                  <a:avLst/>
                  <a:gdLst/>
                  <a:ahLst/>
                  <a:rect l="l" t="t" r="r" b="b"/>
                  <a:pathLst>
                    <a:path w="21257" h="12299">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w="0">
                  <a:noFill/>
                </a:ln>
              </p:spPr>
              <p:style>
                <a:lnRef idx="0"/>
                <a:fillRef idx="0"/>
                <a:effectRef idx="0"/>
                <a:fontRef idx="minor"/>
              </p:style>
            </p:sp>
            <p:sp>
              <p:nvSpPr>
                <p:cNvPr id="2146" name="CustomShape 89"/>
                <p:cNvSpPr/>
                <p:nvPr/>
              </p:nvSpPr>
              <p:spPr>
                <a:xfrm>
                  <a:off x="6088320" y="4299480"/>
                  <a:ext cx="11880" cy="6120"/>
                </a:xfrm>
                <a:custGeom>
                  <a:avLst/>
                  <a:gdLst/>
                  <a:ahLst/>
                  <a:rect l="l" t="t" r="r" b="b"/>
                  <a:pathLst>
                    <a:path w="20781" h="12299">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w="0">
                  <a:noFill/>
                </a:ln>
              </p:spPr>
              <p:style>
                <a:lnRef idx="0"/>
                <a:fillRef idx="0"/>
                <a:effectRef idx="0"/>
                <a:fontRef idx="minor"/>
              </p:style>
            </p:sp>
            <p:sp>
              <p:nvSpPr>
                <p:cNvPr id="2147" name="CustomShape 90"/>
                <p:cNvSpPr/>
                <p:nvPr/>
              </p:nvSpPr>
              <p:spPr>
                <a:xfrm>
                  <a:off x="6080040" y="4294800"/>
                  <a:ext cx="12240" cy="6120"/>
                </a:xfrm>
                <a:custGeom>
                  <a:avLst/>
                  <a:gdLst/>
                  <a:ahLst/>
                  <a:rect l="l" t="t" r="r" b="b"/>
                  <a:pathLst>
                    <a:path w="21257" h="12299">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w="0">
                  <a:noFill/>
                </a:ln>
              </p:spPr>
              <p:style>
                <a:lnRef idx="0"/>
                <a:fillRef idx="0"/>
                <a:effectRef idx="0"/>
                <a:fontRef idx="minor"/>
              </p:style>
            </p:sp>
            <p:sp>
              <p:nvSpPr>
                <p:cNvPr id="2148" name="CustomShape 91"/>
                <p:cNvSpPr/>
                <p:nvPr/>
              </p:nvSpPr>
              <p:spPr>
                <a:xfrm>
                  <a:off x="6071760" y="4290120"/>
                  <a:ext cx="12240" cy="6120"/>
                </a:xfrm>
                <a:custGeom>
                  <a:avLst/>
                  <a:gdLst/>
                  <a:ahLst/>
                  <a:rect l="l" t="t" r="r" b="b"/>
                  <a:pathLst>
                    <a:path w="21271" h="12299">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w="0">
                  <a:noFill/>
                </a:ln>
              </p:spPr>
              <p:style>
                <a:lnRef idx="0"/>
                <a:fillRef idx="0"/>
                <a:effectRef idx="0"/>
                <a:fontRef idx="minor"/>
              </p:style>
            </p:sp>
            <p:sp>
              <p:nvSpPr>
                <p:cNvPr id="2149" name="CustomShape 92"/>
                <p:cNvSpPr/>
                <p:nvPr/>
              </p:nvSpPr>
              <p:spPr>
                <a:xfrm>
                  <a:off x="6063840" y="4285440"/>
                  <a:ext cx="12240" cy="6120"/>
                </a:xfrm>
                <a:custGeom>
                  <a:avLst/>
                  <a:gdLst/>
                  <a:ahLst/>
                  <a:rect l="l" t="t" r="r" b="b"/>
                  <a:pathLst>
                    <a:path w="21364" h="12299">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w="0">
                  <a:noFill/>
                </a:ln>
              </p:spPr>
              <p:style>
                <a:lnRef idx="0"/>
                <a:fillRef idx="0"/>
                <a:effectRef idx="0"/>
                <a:fontRef idx="minor"/>
              </p:style>
            </p:sp>
            <p:sp>
              <p:nvSpPr>
                <p:cNvPr id="2150" name="CustomShape 93"/>
                <p:cNvSpPr/>
                <p:nvPr/>
              </p:nvSpPr>
              <p:spPr>
                <a:xfrm>
                  <a:off x="6055560" y="4280400"/>
                  <a:ext cx="12240" cy="6120"/>
                </a:xfrm>
                <a:custGeom>
                  <a:avLst/>
                  <a:gdLst/>
                  <a:ahLst/>
                  <a:rect l="l" t="t" r="r" b="b"/>
                  <a:pathLst>
                    <a:path w="21257" h="12299">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w="0">
                  <a:noFill/>
                </a:ln>
              </p:spPr>
              <p:style>
                <a:lnRef idx="0"/>
                <a:fillRef idx="0"/>
                <a:effectRef idx="0"/>
                <a:fontRef idx="minor"/>
              </p:style>
            </p:sp>
            <p:sp>
              <p:nvSpPr>
                <p:cNvPr id="2151" name="CustomShape 94"/>
                <p:cNvSpPr/>
                <p:nvPr/>
              </p:nvSpPr>
              <p:spPr>
                <a:xfrm>
                  <a:off x="6047280" y="4275720"/>
                  <a:ext cx="12240" cy="6120"/>
                </a:xfrm>
                <a:custGeom>
                  <a:avLst/>
                  <a:gdLst/>
                  <a:ahLst/>
                  <a:rect l="l" t="t" r="r" b="b"/>
                  <a:pathLst>
                    <a:path w="21269" h="12299">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w="0">
                  <a:noFill/>
                </a:ln>
              </p:spPr>
              <p:style>
                <a:lnRef idx="0"/>
                <a:fillRef idx="0"/>
                <a:effectRef idx="0"/>
                <a:fontRef idx="minor"/>
              </p:style>
            </p:sp>
            <p:sp>
              <p:nvSpPr>
                <p:cNvPr id="2152" name="CustomShape 95"/>
                <p:cNvSpPr/>
                <p:nvPr/>
              </p:nvSpPr>
              <p:spPr>
                <a:xfrm>
                  <a:off x="6039360" y="4271040"/>
                  <a:ext cx="12240" cy="6120"/>
                </a:xfrm>
                <a:custGeom>
                  <a:avLst/>
                  <a:gdLst/>
                  <a:ahLst/>
                  <a:rect l="l" t="t" r="r" b="b"/>
                  <a:pathLst>
                    <a:path w="21257" h="12263">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w="0">
                  <a:noFill/>
                </a:ln>
              </p:spPr>
              <p:style>
                <a:lnRef idx="0"/>
                <a:fillRef idx="0"/>
                <a:effectRef idx="0"/>
                <a:fontRef idx="minor"/>
              </p:style>
            </p:sp>
            <p:sp>
              <p:nvSpPr>
                <p:cNvPr id="2153" name="CustomShape 96"/>
                <p:cNvSpPr/>
                <p:nvPr/>
              </p:nvSpPr>
              <p:spPr>
                <a:xfrm>
                  <a:off x="6031080" y="4266360"/>
                  <a:ext cx="12240" cy="6120"/>
                </a:xfrm>
                <a:custGeom>
                  <a:avLst/>
                  <a:gdLst/>
                  <a:ahLst/>
                  <a:rect l="l" t="t" r="r" b="b"/>
                  <a:pathLst>
                    <a:path w="21234" h="12299">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w="0">
                  <a:noFill/>
                </a:ln>
              </p:spPr>
              <p:style>
                <a:lnRef idx="0"/>
                <a:fillRef idx="0"/>
                <a:effectRef idx="0"/>
                <a:fontRef idx="minor"/>
              </p:style>
            </p:sp>
            <p:sp>
              <p:nvSpPr>
                <p:cNvPr id="2154" name="CustomShape 97"/>
                <p:cNvSpPr/>
                <p:nvPr/>
              </p:nvSpPr>
              <p:spPr>
                <a:xfrm>
                  <a:off x="6012720" y="4255920"/>
                  <a:ext cx="22320" cy="12240"/>
                </a:xfrm>
                <a:custGeom>
                  <a:avLst/>
                  <a:gdLst/>
                  <a:ahLst/>
                  <a:rect l="l" t="t" r="r" b="b"/>
                  <a:pathLst>
                    <a:path w="36743" h="21252">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w="0">
                  <a:noFill/>
                </a:ln>
              </p:spPr>
              <p:style>
                <a:lnRef idx="0"/>
                <a:fillRef idx="0"/>
                <a:effectRef idx="0"/>
                <a:fontRef idx="minor"/>
              </p:style>
            </p:sp>
            <p:sp>
              <p:nvSpPr>
                <p:cNvPr id="2155" name="CustomShape 98"/>
                <p:cNvSpPr/>
                <p:nvPr/>
              </p:nvSpPr>
              <p:spPr>
                <a:xfrm>
                  <a:off x="6120720" y="4318560"/>
                  <a:ext cx="14040" cy="7560"/>
                </a:xfrm>
                <a:custGeom>
                  <a:avLst/>
                  <a:gdLst/>
                  <a:ahLst/>
                  <a:rect l="l" t="t" r="r" b="b"/>
                  <a:pathLst>
                    <a:path w="24428" h="14204">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w="0">
                  <a:noFill/>
                </a:ln>
              </p:spPr>
              <p:style>
                <a:lnRef idx="0"/>
                <a:fillRef idx="0"/>
                <a:effectRef idx="0"/>
                <a:fontRef idx="minor"/>
              </p:style>
            </p:sp>
          </p:grpSp>
          <p:grpSp>
            <p:nvGrpSpPr>
              <p:cNvPr id="2156" name="Group 99"/>
              <p:cNvGrpSpPr/>
              <p:nvPr/>
            </p:nvGrpSpPr>
            <p:grpSpPr>
              <a:xfrm>
                <a:off x="6050160" y="4123440"/>
                <a:ext cx="133560" cy="181440"/>
                <a:chOff x="6050160" y="4123440"/>
                <a:chExt cx="133560" cy="181440"/>
              </a:xfrm>
            </p:grpSpPr>
            <p:grpSp>
              <p:nvGrpSpPr>
                <p:cNvPr id="2157" name="Group 100"/>
                <p:cNvGrpSpPr/>
                <p:nvPr/>
              </p:nvGrpSpPr>
              <p:grpSpPr>
                <a:xfrm>
                  <a:off x="6050160" y="4123440"/>
                  <a:ext cx="133560" cy="181440"/>
                  <a:chOff x="6050160" y="4123440"/>
                  <a:chExt cx="133560" cy="181440"/>
                </a:xfrm>
              </p:grpSpPr>
              <p:sp>
                <p:nvSpPr>
                  <p:cNvPr id="2158" name="CustomShape 101"/>
                  <p:cNvSpPr/>
                  <p:nvPr/>
                </p:nvSpPr>
                <p:spPr>
                  <a:xfrm>
                    <a:off x="6050160" y="4123440"/>
                    <a:ext cx="133560" cy="181440"/>
                  </a:xfrm>
                  <a:custGeom>
                    <a:avLst/>
                    <a:gdLst/>
                    <a:ahLst/>
                    <a:rect l="l" t="t" r="r" b="b"/>
                    <a:pathLst>
                      <a:path w="207390" h="280361">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w="0">
                    <a:noFill/>
                  </a:ln>
                </p:spPr>
                <p:style>
                  <a:lnRef idx="0"/>
                  <a:fillRef idx="0"/>
                  <a:effectRef idx="0"/>
                  <a:fontRef idx="minor"/>
                </p:style>
              </p:sp>
              <p:sp>
                <p:nvSpPr>
                  <p:cNvPr id="2159" name="CustomShape 102"/>
                  <p:cNvSpPr/>
                  <p:nvPr/>
                </p:nvSpPr>
                <p:spPr>
                  <a:xfrm>
                    <a:off x="6050160" y="4123440"/>
                    <a:ext cx="132480" cy="81360"/>
                  </a:xfrm>
                  <a:custGeom>
                    <a:avLst/>
                    <a:gdLst/>
                    <a:ahLst/>
                    <a:rect l="l" t="t" r="r" b="b"/>
                    <a:pathLst>
                      <a:path w="205775" h="127104">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w="0">
                    <a:noFill/>
                  </a:ln>
                </p:spPr>
                <p:style>
                  <a:lnRef idx="0"/>
                  <a:fillRef idx="0"/>
                  <a:effectRef idx="0"/>
                  <a:fontRef idx="minor"/>
                </p:style>
              </p:sp>
              <p:sp>
                <p:nvSpPr>
                  <p:cNvPr id="2160" name="CustomShape 103"/>
                  <p:cNvSpPr/>
                  <p:nvPr/>
                </p:nvSpPr>
                <p:spPr>
                  <a:xfrm>
                    <a:off x="6050160" y="4124880"/>
                    <a:ext cx="129240" cy="180000"/>
                  </a:xfrm>
                  <a:custGeom>
                    <a:avLst/>
                    <a:gdLst/>
                    <a:ahLst/>
                    <a:rect l="l" t="t" r="r" b="b"/>
                    <a:pathLst>
                      <a:path w="200455" h="27814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w="0">
                    <a:noFill/>
                  </a:ln>
                </p:spPr>
                <p:style>
                  <a:lnRef idx="0"/>
                  <a:fillRef idx="0"/>
                  <a:effectRef idx="0"/>
                  <a:fontRef idx="minor"/>
                </p:style>
              </p:sp>
              <p:sp>
                <p:nvSpPr>
                  <p:cNvPr id="2161" name="CustomShape 104"/>
                  <p:cNvSpPr/>
                  <p:nvPr/>
                </p:nvSpPr>
                <p:spPr>
                  <a:xfrm>
                    <a:off x="6050160" y="4124880"/>
                    <a:ext cx="129240" cy="180000"/>
                  </a:xfrm>
                  <a:custGeom>
                    <a:avLst/>
                    <a:gdLst/>
                    <a:ahLst/>
                    <a:rect l="l" t="t" r="r" b="b"/>
                    <a:pathLst>
                      <a:path w="200455" h="27814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w="0">
                    <a:noFill/>
                  </a:ln>
                </p:spPr>
                <p:style>
                  <a:lnRef idx="0"/>
                  <a:fillRef idx="0"/>
                  <a:effectRef idx="0"/>
                  <a:fontRef idx="minor"/>
                </p:style>
              </p:sp>
              <p:sp>
                <p:nvSpPr>
                  <p:cNvPr id="2162" name="CustomShape 105"/>
                  <p:cNvSpPr/>
                  <p:nvPr/>
                </p:nvSpPr>
                <p:spPr>
                  <a:xfrm>
                    <a:off x="6050160" y="4227120"/>
                    <a:ext cx="129240" cy="77760"/>
                  </a:xfrm>
                  <a:custGeom>
                    <a:avLst/>
                    <a:gdLst/>
                    <a:ahLst/>
                    <a:rect l="l" t="t" r="r" b="b"/>
                    <a:pathLst>
                      <a:path w="200455" h="121824">
                        <a:moveTo>
                          <a:pt x="200455" y="121825"/>
                        </a:moveTo>
                        <a:lnTo>
                          <a:pt x="200455" y="116014"/>
                        </a:lnTo>
                        <a:lnTo>
                          <a:pt x="0" y="0"/>
                        </a:lnTo>
                        <a:lnTo>
                          <a:pt x="0" y="5715"/>
                        </a:lnTo>
                        <a:lnTo>
                          <a:pt x="200455" y="121825"/>
                        </a:lnTo>
                        <a:close/>
                      </a:path>
                    </a:pathLst>
                  </a:custGeom>
                  <a:solidFill>
                    <a:srgbClr val="dbdbdb"/>
                  </a:solidFill>
                  <a:ln w="0">
                    <a:noFill/>
                  </a:ln>
                </p:spPr>
                <p:style>
                  <a:lnRef idx="0"/>
                  <a:fillRef idx="0"/>
                  <a:effectRef idx="0"/>
                  <a:fontRef idx="minor"/>
                </p:style>
              </p:sp>
            </p:grpSp>
            <p:sp>
              <p:nvSpPr>
                <p:cNvPr id="2163" name="CustomShape 106"/>
                <p:cNvSpPr/>
                <p:nvPr/>
              </p:nvSpPr>
              <p:spPr>
                <a:xfrm>
                  <a:off x="6053400" y="4130640"/>
                  <a:ext cx="360" cy="92880"/>
                </a:xfrm>
                <a:custGeom>
                  <a:avLst/>
                  <a:gdLst/>
                  <a:ahLst/>
                  <a:rect l="l" t="t" r="r" b="b"/>
                  <a:pathLst>
                    <a:path w="2375" h="144970">
                      <a:moveTo>
                        <a:pt x="0" y="144971"/>
                      </a:moveTo>
                      <a:lnTo>
                        <a:pt x="0" y="0"/>
                      </a:lnTo>
                      <a:lnTo>
                        <a:pt x="2375" y="1429"/>
                      </a:lnTo>
                      <a:lnTo>
                        <a:pt x="2375" y="143732"/>
                      </a:lnTo>
                      <a:lnTo>
                        <a:pt x="0" y="144971"/>
                      </a:lnTo>
                      <a:close/>
                    </a:path>
                  </a:pathLst>
                </a:custGeom>
                <a:solidFill>
                  <a:srgbClr val="007bb9"/>
                </a:solidFill>
                <a:ln w="0">
                  <a:noFill/>
                </a:ln>
              </p:spPr>
              <p:style>
                <a:lnRef idx="0"/>
                <a:fillRef idx="0"/>
                <a:effectRef idx="0"/>
                <a:fontRef idx="minor"/>
              </p:style>
            </p:sp>
            <p:sp>
              <p:nvSpPr>
                <p:cNvPr id="2164" name="CustomShape 107"/>
                <p:cNvSpPr/>
                <p:nvPr/>
              </p:nvSpPr>
              <p:spPr>
                <a:xfrm>
                  <a:off x="6055200" y="4131360"/>
                  <a:ext cx="119880" cy="161280"/>
                </a:xfrm>
                <a:custGeom>
                  <a:avLst/>
                  <a:gdLst/>
                  <a:ahLst/>
                  <a:rect l="l" t="t" r="r" b="b"/>
                  <a:pathLst>
                    <a:path w="186490" h="249936">
                      <a:moveTo>
                        <a:pt x="0" y="0"/>
                      </a:moveTo>
                      <a:lnTo>
                        <a:pt x="0" y="142304"/>
                      </a:lnTo>
                      <a:lnTo>
                        <a:pt x="186490" y="249936"/>
                      </a:lnTo>
                      <a:lnTo>
                        <a:pt x="186490" y="107918"/>
                      </a:lnTo>
                      <a:lnTo>
                        <a:pt x="0" y="0"/>
                      </a:lnTo>
                      <a:close/>
                    </a:path>
                  </a:pathLst>
                </a:custGeom>
                <a:solidFill>
                  <a:srgbClr val="00b5dd"/>
                </a:solidFill>
                <a:ln w="0">
                  <a:noFill/>
                </a:ln>
              </p:spPr>
              <p:style>
                <a:lnRef idx="0"/>
                <a:fillRef idx="0"/>
                <a:effectRef idx="0"/>
                <a:fontRef idx="minor"/>
              </p:style>
            </p:sp>
            <p:sp>
              <p:nvSpPr>
                <p:cNvPr id="2165" name="CustomShape 108"/>
                <p:cNvSpPr/>
                <p:nvPr/>
              </p:nvSpPr>
              <p:spPr>
                <a:xfrm>
                  <a:off x="6053400" y="4224600"/>
                  <a:ext cx="121680" cy="70200"/>
                </a:xfrm>
                <a:custGeom>
                  <a:avLst/>
                  <a:gdLst/>
                  <a:ahLst/>
                  <a:rect l="l" t="t" r="r" b="b"/>
                  <a:pathLst>
                    <a:path w="188865" h="110490">
                      <a:moveTo>
                        <a:pt x="0" y="1238"/>
                      </a:moveTo>
                      <a:lnTo>
                        <a:pt x="188865" y="110490"/>
                      </a:lnTo>
                      <a:lnTo>
                        <a:pt x="188865" y="107633"/>
                      </a:lnTo>
                      <a:lnTo>
                        <a:pt x="2375" y="0"/>
                      </a:lnTo>
                      <a:lnTo>
                        <a:pt x="0" y="1238"/>
                      </a:lnTo>
                      <a:close/>
                    </a:path>
                  </a:pathLst>
                </a:custGeom>
                <a:solidFill>
                  <a:srgbClr val="007bb9"/>
                </a:solidFill>
                <a:ln w="0">
                  <a:noFill/>
                </a:ln>
              </p:spPr>
              <p:style>
                <a:lnRef idx="0"/>
                <a:fillRef idx="0"/>
                <a:effectRef idx="0"/>
                <a:fontRef idx="minor"/>
              </p:style>
            </p:sp>
          </p:grpSp>
        </p:grpSp>
        <p:sp>
          <p:nvSpPr>
            <p:cNvPr id="2166" name="CustomShape 109"/>
            <p:cNvSpPr/>
            <p:nvPr/>
          </p:nvSpPr>
          <p:spPr>
            <a:xfrm>
              <a:off x="5853600" y="4106160"/>
              <a:ext cx="168480" cy="280800"/>
            </a:xfrm>
            <a:custGeom>
              <a:avLst/>
              <a:gdLst/>
              <a:ahLst/>
              <a:rect l="l" t="t" r="r" b="b"/>
              <a:pathLst>
                <a:path w="260754" h="43293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w="0">
              <a:noFill/>
            </a:ln>
          </p:spPr>
          <p:style>
            <a:lnRef idx="0"/>
            <a:fillRef idx="0"/>
            <a:effectRef idx="0"/>
            <a:fontRef idx="minor"/>
          </p:style>
        </p:sp>
        <p:sp>
          <p:nvSpPr>
            <p:cNvPr id="2167" name="CustomShape 110"/>
            <p:cNvSpPr/>
            <p:nvPr/>
          </p:nvSpPr>
          <p:spPr>
            <a:xfrm>
              <a:off x="5976720" y="4153680"/>
              <a:ext cx="214200" cy="167040"/>
            </a:xfrm>
            <a:custGeom>
              <a:avLst/>
              <a:gdLst/>
              <a:ahLst/>
              <a:rect l="l" t="t" r="r" b="b"/>
              <a:pathLst>
                <a:path w="330765" h="258321">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w="0">
              <a:noFill/>
            </a:ln>
          </p:spPr>
          <p:style>
            <a:lnRef idx="0"/>
            <a:fillRef idx="0"/>
            <a:effectRef idx="0"/>
            <a:fontRef idx="minor"/>
          </p:style>
        </p:sp>
        <p:sp>
          <p:nvSpPr>
            <p:cNvPr id="2168" name="CustomShape 111"/>
            <p:cNvSpPr/>
            <p:nvPr/>
          </p:nvSpPr>
          <p:spPr>
            <a:xfrm>
              <a:off x="5968800" y="4150080"/>
              <a:ext cx="64080" cy="95040"/>
            </a:xfrm>
            <a:custGeom>
              <a:avLst/>
              <a:gdLst/>
              <a:ahLst/>
              <a:rect l="l" t="t" r="r" b="b"/>
              <a:pathLst>
                <a:path w="100743" h="148055">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w="0">
              <a:noFill/>
            </a:ln>
          </p:spPr>
          <p:style>
            <a:lnRef idx="0"/>
            <a:fillRef idx="0"/>
            <a:effectRef idx="0"/>
            <a:fontRef idx="minor"/>
          </p:style>
        </p:sp>
        <p:sp>
          <p:nvSpPr>
            <p:cNvPr id="2169" name="CustomShape 112"/>
            <p:cNvSpPr/>
            <p:nvPr/>
          </p:nvSpPr>
          <p:spPr>
            <a:xfrm>
              <a:off x="5893560" y="3972600"/>
              <a:ext cx="105480" cy="116640"/>
            </a:xfrm>
            <a:custGeom>
              <a:avLst/>
              <a:gdLst/>
              <a:ahLst/>
              <a:rect l="l" t="t" r="r" b="b"/>
              <a:pathLst>
                <a:path w="164429" h="181621">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w="0">
              <a:noFill/>
            </a:ln>
          </p:spPr>
          <p:style>
            <a:lnRef idx="0"/>
            <a:fillRef idx="0"/>
            <a:effectRef idx="0"/>
            <a:fontRef idx="minor"/>
          </p:style>
        </p:sp>
        <p:sp>
          <p:nvSpPr>
            <p:cNvPr id="2170" name="CustomShape 113"/>
            <p:cNvSpPr/>
            <p:nvPr/>
          </p:nvSpPr>
          <p:spPr>
            <a:xfrm>
              <a:off x="6013440" y="4407480"/>
              <a:ext cx="93240" cy="129960"/>
            </a:xfrm>
            <a:custGeom>
              <a:avLst/>
              <a:gdLst/>
              <a:ahLst/>
              <a:rect l="l" t="t" r="r" b="b"/>
              <a:pathLst>
                <a:path w="145638" h="201549">
                  <a:moveTo>
                    <a:pt x="145639" y="183928"/>
                  </a:moveTo>
                  <a:lnTo>
                    <a:pt x="145639" y="0"/>
                  </a:lnTo>
                  <a:lnTo>
                    <a:pt x="0" y="85249"/>
                  </a:lnTo>
                  <a:lnTo>
                    <a:pt x="56052" y="201549"/>
                  </a:lnTo>
                  <a:lnTo>
                    <a:pt x="145639" y="183928"/>
                  </a:lnTo>
                  <a:close/>
                </a:path>
              </a:pathLst>
            </a:custGeom>
            <a:solidFill>
              <a:srgbClr val="d5d6e0"/>
            </a:solidFill>
            <a:ln w="0">
              <a:noFill/>
            </a:ln>
          </p:spPr>
          <p:style>
            <a:lnRef idx="0"/>
            <a:fillRef idx="0"/>
            <a:effectRef idx="0"/>
            <a:fontRef idx="minor"/>
          </p:style>
        </p:sp>
        <p:sp>
          <p:nvSpPr>
            <p:cNvPr id="2171" name="CustomShape 114"/>
            <p:cNvSpPr/>
            <p:nvPr/>
          </p:nvSpPr>
          <p:spPr>
            <a:xfrm>
              <a:off x="6046200" y="4393080"/>
              <a:ext cx="60480" cy="34560"/>
            </a:xfrm>
            <a:custGeom>
              <a:avLst/>
              <a:gdLst/>
              <a:ahLst/>
              <a:rect l="l" t="t" r="r" b="b"/>
              <a:pathLst>
                <a:path w="95477" h="55816">
                  <a:moveTo>
                    <a:pt x="0" y="32480"/>
                  </a:moveTo>
                  <a:lnTo>
                    <a:pt x="55862" y="0"/>
                  </a:lnTo>
                  <a:lnTo>
                    <a:pt x="95478" y="22860"/>
                  </a:lnTo>
                  <a:lnTo>
                    <a:pt x="37526" y="55816"/>
                  </a:lnTo>
                  <a:lnTo>
                    <a:pt x="0" y="32480"/>
                  </a:lnTo>
                  <a:close/>
                </a:path>
              </a:pathLst>
            </a:custGeom>
            <a:solidFill>
              <a:srgbClr val="e9eaf4"/>
            </a:solidFill>
            <a:ln w="0">
              <a:noFill/>
            </a:ln>
          </p:spPr>
          <p:style>
            <a:lnRef idx="0"/>
            <a:fillRef idx="0"/>
            <a:effectRef idx="0"/>
            <a:fontRef idx="minor"/>
          </p:style>
        </p:sp>
        <p:sp>
          <p:nvSpPr>
            <p:cNvPr id="2172" name="CustomShape 115"/>
            <p:cNvSpPr/>
            <p:nvPr/>
          </p:nvSpPr>
          <p:spPr>
            <a:xfrm>
              <a:off x="7233120" y="3774240"/>
              <a:ext cx="48960" cy="27720"/>
            </a:xfrm>
            <a:custGeom>
              <a:avLst/>
              <a:gdLst/>
              <a:ahLst/>
              <a:rect l="l" t="t" r="r" b="b"/>
              <a:pathLst>
                <a:path w="77712" h="44958">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w="0">
              <a:noFill/>
            </a:ln>
          </p:spPr>
          <p:style>
            <a:lnRef idx="0"/>
            <a:fillRef idx="0"/>
            <a:effectRef idx="0"/>
            <a:fontRef idx="minor"/>
          </p:style>
        </p:sp>
        <p:sp>
          <p:nvSpPr>
            <p:cNvPr id="2173" name="CustomShape 116"/>
            <p:cNvSpPr/>
            <p:nvPr/>
          </p:nvSpPr>
          <p:spPr>
            <a:xfrm flipH="1">
              <a:off x="7426080" y="3943800"/>
              <a:ext cx="1171080" cy="677160"/>
            </a:xfrm>
            <a:custGeom>
              <a:avLst/>
              <a:gdLst/>
              <a:ahLst/>
              <a:rect l="l" t="t" r="r" b="b"/>
              <a:pathLst>
                <a:path w="1795739" h="1039558">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w="0">
              <a:noFill/>
            </a:ln>
          </p:spPr>
          <p:style>
            <a:lnRef idx="0"/>
            <a:fillRef idx="0"/>
            <a:effectRef idx="0"/>
            <a:fontRef idx="minor"/>
          </p:style>
        </p:sp>
        <p:sp>
          <p:nvSpPr>
            <p:cNvPr id="2174" name="CustomShape 117"/>
            <p:cNvSpPr/>
            <p:nvPr/>
          </p:nvSpPr>
          <p:spPr>
            <a:xfrm rot="10800000">
              <a:off x="8305920" y="4473360"/>
              <a:ext cx="419400" cy="239760"/>
            </a:xfrm>
            <a:custGeom>
              <a:avLst/>
              <a:gdLst/>
              <a:ahLst/>
              <a:rect l="l" t="t" r="r" b="b"/>
              <a:pathLst>
                <a:path w="644687" h="369950">
                  <a:moveTo>
                    <a:pt x="258217" y="369951"/>
                  </a:moveTo>
                  <a:lnTo>
                    <a:pt x="0" y="221837"/>
                  </a:lnTo>
                  <a:lnTo>
                    <a:pt x="386471" y="0"/>
                  </a:lnTo>
                  <a:lnTo>
                    <a:pt x="644688" y="148114"/>
                  </a:lnTo>
                  <a:lnTo>
                    <a:pt x="258217" y="369951"/>
                  </a:lnTo>
                  <a:close/>
                </a:path>
              </a:pathLst>
            </a:custGeom>
            <a:solidFill>
              <a:srgbClr val="d6d8e5">
                <a:alpha val="40000"/>
              </a:srgbClr>
            </a:solidFill>
            <a:ln w="0">
              <a:noFill/>
            </a:ln>
          </p:spPr>
          <p:style>
            <a:lnRef idx="0"/>
            <a:fillRef idx="0"/>
            <a:effectRef idx="0"/>
            <a:fontRef idx="minor"/>
          </p:style>
        </p:sp>
        <p:sp>
          <p:nvSpPr>
            <p:cNvPr id="2175" name="CustomShape 118"/>
            <p:cNvSpPr/>
            <p:nvPr/>
          </p:nvSpPr>
          <p:spPr>
            <a:xfrm flipH="1">
              <a:off x="8410680" y="4327200"/>
              <a:ext cx="277560" cy="159840"/>
            </a:xfrm>
            <a:custGeom>
              <a:avLst/>
              <a:gdLst/>
              <a:ahLst/>
              <a:rect l="l" t="t" r="r" b="b"/>
              <a:pathLst>
                <a:path w="427701" h="247554">
                  <a:moveTo>
                    <a:pt x="213851" y="247555"/>
                  </a:moveTo>
                  <a:lnTo>
                    <a:pt x="0" y="123730"/>
                  </a:lnTo>
                  <a:lnTo>
                    <a:pt x="213851" y="0"/>
                  </a:lnTo>
                  <a:lnTo>
                    <a:pt x="427702" y="123730"/>
                  </a:lnTo>
                  <a:lnTo>
                    <a:pt x="213851" y="247555"/>
                  </a:lnTo>
                  <a:close/>
                </a:path>
              </a:pathLst>
            </a:custGeom>
            <a:solidFill>
              <a:srgbClr val="e9eaf4"/>
            </a:solidFill>
            <a:ln w="0">
              <a:noFill/>
            </a:ln>
          </p:spPr>
          <p:style>
            <a:lnRef idx="0"/>
            <a:fillRef idx="0"/>
            <a:effectRef idx="0"/>
            <a:fontRef idx="minor"/>
          </p:style>
        </p:sp>
        <p:sp>
          <p:nvSpPr>
            <p:cNvPr id="2176" name="CustomShape 119"/>
            <p:cNvSpPr/>
            <p:nvPr/>
          </p:nvSpPr>
          <p:spPr>
            <a:xfrm flipH="1">
              <a:off x="8550000" y="4407840"/>
              <a:ext cx="137880" cy="240840"/>
            </a:xfrm>
            <a:custGeom>
              <a:avLst/>
              <a:gdLst/>
              <a:ahLst/>
              <a:rect l="l" t="t" r="r" b="b"/>
              <a:pathLst>
                <a:path w="213850" h="371379">
                  <a:moveTo>
                    <a:pt x="213851" y="371380"/>
                  </a:moveTo>
                  <a:lnTo>
                    <a:pt x="0" y="247555"/>
                  </a:lnTo>
                  <a:lnTo>
                    <a:pt x="0" y="0"/>
                  </a:lnTo>
                  <a:lnTo>
                    <a:pt x="213851" y="123825"/>
                  </a:lnTo>
                  <a:lnTo>
                    <a:pt x="213851" y="371380"/>
                  </a:lnTo>
                  <a:close/>
                </a:path>
              </a:pathLst>
            </a:custGeom>
            <a:solidFill>
              <a:srgbClr val="c5c7d3"/>
            </a:solidFill>
            <a:ln w="0">
              <a:noFill/>
            </a:ln>
          </p:spPr>
          <p:style>
            <a:lnRef idx="0"/>
            <a:fillRef idx="0"/>
            <a:effectRef idx="0"/>
            <a:fontRef idx="minor"/>
          </p:style>
        </p:sp>
        <p:sp>
          <p:nvSpPr>
            <p:cNvPr id="2177" name="CustomShape 120"/>
            <p:cNvSpPr/>
            <p:nvPr/>
          </p:nvSpPr>
          <p:spPr>
            <a:xfrm flipH="1">
              <a:off x="8410680" y="4407840"/>
              <a:ext cx="137880" cy="240840"/>
            </a:xfrm>
            <a:custGeom>
              <a:avLst/>
              <a:gdLst/>
              <a:ahLst/>
              <a:rect l="l" t="t" r="r" b="b"/>
              <a:pathLst>
                <a:path w="213850" h="371379">
                  <a:moveTo>
                    <a:pt x="213851" y="247555"/>
                  </a:moveTo>
                  <a:lnTo>
                    <a:pt x="0" y="371380"/>
                  </a:lnTo>
                  <a:lnTo>
                    <a:pt x="0" y="123825"/>
                  </a:lnTo>
                  <a:lnTo>
                    <a:pt x="213851" y="0"/>
                  </a:lnTo>
                  <a:lnTo>
                    <a:pt x="213851" y="247555"/>
                  </a:lnTo>
                  <a:close/>
                </a:path>
              </a:pathLst>
            </a:custGeom>
            <a:solidFill>
              <a:srgbClr val="d5d6e0"/>
            </a:solidFill>
            <a:ln w="0">
              <a:noFill/>
            </a:ln>
          </p:spPr>
          <p:style>
            <a:lnRef idx="0"/>
            <a:fillRef idx="0"/>
            <a:effectRef idx="0"/>
            <a:fontRef idx="minor"/>
          </p:style>
        </p:sp>
        <p:sp>
          <p:nvSpPr>
            <p:cNvPr id="2178" name="CustomShape 121"/>
            <p:cNvSpPr/>
            <p:nvPr/>
          </p:nvSpPr>
          <p:spPr>
            <a:xfrm>
              <a:off x="8518680" y="4061160"/>
              <a:ext cx="140040" cy="205560"/>
            </a:xfrm>
            <a:custGeom>
              <a:avLst/>
              <a:gdLst/>
              <a:ahLst/>
              <a:rect l="l" t="t" r="r" b="b"/>
              <a:pathLst>
                <a:path w="205002" h="299719">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w="0">
              <a:noFill/>
            </a:ln>
          </p:spPr>
          <p:style>
            <a:lnRef idx="0"/>
            <a:fillRef idx="0"/>
            <a:effectRef idx="0"/>
            <a:fontRef idx="minor"/>
          </p:style>
        </p:sp>
        <p:sp>
          <p:nvSpPr>
            <p:cNvPr id="2179" name="CustomShape 122"/>
            <p:cNvSpPr/>
            <p:nvPr/>
          </p:nvSpPr>
          <p:spPr>
            <a:xfrm>
              <a:off x="8529480" y="4059360"/>
              <a:ext cx="66240" cy="82080"/>
            </a:xfrm>
            <a:custGeom>
              <a:avLst/>
              <a:gdLst/>
              <a:ahLst/>
              <a:rect l="l" t="t" r="r" b="b"/>
              <a:pathLst>
                <a:path w="98194" h="121006">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w="0">
              <a:noFill/>
            </a:ln>
          </p:spPr>
          <p:style>
            <a:lnRef idx="0"/>
            <a:fillRef idx="0"/>
            <a:effectRef idx="0"/>
            <a:fontRef idx="minor"/>
          </p:style>
        </p:sp>
        <p:sp>
          <p:nvSpPr>
            <p:cNvPr id="2180" name="CustomShape 123"/>
            <p:cNvSpPr/>
            <p:nvPr/>
          </p:nvSpPr>
          <p:spPr>
            <a:xfrm>
              <a:off x="8542800" y="4150080"/>
              <a:ext cx="82080" cy="92160"/>
            </a:xfrm>
            <a:custGeom>
              <a:avLst/>
              <a:gdLst/>
              <a:ahLst/>
              <a:rect l="l" t="t" r="r" b="b"/>
              <a:pathLst>
                <a:path w="121123" h="13556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w="0">
              <a:noFill/>
            </a:ln>
          </p:spPr>
          <p:style>
            <a:lnRef idx="0"/>
            <a:fillRef idx="0"/>
            <a:effectRef idx="0"/>
            <a:fontRef idx="minor"/>
          </p:style>
        </p:sp>
        <p:sp>
          <p:nvSpPr>
            <p:cNvPr id="2181" name="CustomShape 124"/>
            <p:cNvSpPr/>
            <p:nvPr/>
          </p:nvSpPr>
          <p:spPr>
            <a:xfrm>
              <a:off x="8399880" y="4187520"/>
              <a:ext cx="156600" cy="223560"/>
            </a:xfrm>
            <a:custGeom>
              <a:avLst/>
              <a:gdLst/>
              <a:ahLst/>
              <a:rect l="l" t="t" r="r" b="b"/>
              <a:pathLst>
                <a:path w="228579" h="325392">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w="0">
              <a:noFill/>
            </a:ln>
          </p:spPr>
          <p:style>
            <a:lnRef idx="0"/>
            <a:fillRef idx="0"/>
            <a:effectRef idx="0"/>
            <a:fontRef idx="minor"/>
          </p:style>
        </p:sp>
        <p:sp>
          <p:nvSpPr>
            <p:cNvPr id="2182" name="CustomShape 125"/>
            <p:cNvSpPr/>
            <p:nvPr/>
          </p:nvSpPr>
          <p:spPr>
            <a:xfrm>
              <a:off x="8518320" y="4181040"/>
              <a:ext cx="120600" cy="159480"/>
            </a:xfrm>
            <a:custGeom>
              <a:avLst/>
              <a:gdLst/>
              <a:ahLst/>
              <a:rect l="l" t="t" r="r" b="b"/>
              <a:pathLst>
                <a:path w="176568" h="232904">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00b5dd"/>
            </a:solidFill>
            <a:ln w="0">
              <a:noFill/>
            </a:ln>
          </p:spPr>
          <p:style>
            <a:lnRef idx="0"/>
            <a:fillRef idx="0"/>
            <a:effectRef idx="0"/>
            <a:fontRef idx="minor"/>
          </p:style>
        </p:sp>
        <p:sp>
          <p:nvSpPr>
            <p:cNvPr id="2183" name="CustomShape 126"/>
            <p:cNvSpPr/>
            <p:nvPr/>
          </p:nvSpPr>
          <p:spPr>
            <a:xfrm>
              <a:off x="8540280" y="4065840"/>
              <a:ext cx="88200" cy="109080"/>
            </a:xfrm>
            <a:custGeom>
              <a:avLst/>
              <a:gdLst/>
              <a:ahLst/>
              <a:rect l="l" t="t" r="r" b="b"/>
              <a:pathLst>
                <a:path w="129892" h="160015">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w="0">
              <a:noFill/>
            </a:ln>
          </p:spPr>
          <p:style>
            <a:lnRef idx="0"/>
            <a:fillRef idx="0"/>
            <a:effectRef idx="0"/>
            <a:fontRef idx="minor"/>
          </p:style>
        </p:sp>
        <p:sp>
          <p:nvSpPr>
            <p:cNvPr id="2184" name="CustomShape 127"/>
            <p:cNvSpPr/>
            <p:nvPr/>
          </p:nvSpPr>
          <p:spPr>
            <a:xfrm>
              <a:off x="8543880" y="4065120"/>
              <a:ext cx="88560" cy="83160"/>
            </a:xfrm>
            <a:custGeom>
              <a:avLst/>
              <a:gdLst/>
              <a:ahLst/>
              <a:rect l="l" t="t" r="r" b="b"/>
              <a:pathLst>
                <a:path w="130406" h="122734">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w="0">
              <a:noFill/>
            </a:ln>
          </p:spPr>
          <p:style>
            <a:lnRef idx="0"/>
            <a:fillRef idx="0"/>
            <a:effectRef idx="0"/>
            <a:fontRef idx="minor"/>
          </p:style>
        </p:sp>
        <p:sp>
          <p:nvSpPr>
            <p:cNvPr id="2185" name="CustomShape 128"/>
            <p:cNvSpPr/>
            <p:nvPr/>
          </p:nvSpPr>
          <p:spPr>
            <a:xfrm>
              <a:off x="8435520" y="4623120"/>
              <a:ext cx="69120" cy="52200"/>
            </a:xfrm>
            <a:custGeom>
              <a:avLst/>
              <a:gdLst/>
              <a:ahLst/>
              <a:rect l="l" t="t" r="r" b="b"/>
              <a:pathLst>
                <a:path w="102549" h="78223">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w="0">
              <a:noFill/>
            </a:ln>
          </p:spPr>
          <p:style>
            <a:lnRef idx="0"/>
            <a:fillRef idx="0"/>
            <a:effectRef idx="0"/>
            <a:fontRef idx="minor"/>
          </p:style>
        </p:sp>
        <p:sp>
          <p:nvSpPr>
            <p:cNvPr id="2186" name="CustomShape 129"/>
            <p:cNvSpPr/>
            <p:nvPr/>
          </p:nvSpPr>
          <p:spPr>
            <a:xfrm>
              <a:off x="8435880" y="4640400"/>
              <a:ext cx="68760" cy="34920"/>
            </a:xfrm>
            <a:custGeom>
              <a:avLst/>
              <a:gdLst/>
              <a:ahLst/>
              <a:rect l="l" t="t" r="r" b="b"/>
              <a:pathLst>
                <a:path w="102084" h="53297">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w="0">
              <a:noFill/>
            </a:ln>
          </p:spPr>
          <p:style>
            <a:lnRef idx="0"/>
            <a:fillRef idx="0"/>
            <a:effectRef idx="0"/>
            <a:fontRef idx="minor"/>
          </p:style>
        </p:sp>
        <p:sp>
          <p:nvSpPr>
            <p:cNvPr id="2187" name="CustomShape 130"/>
            <p:cNvSpPr/>
            <p:nvPr/>
          </p:nvSpPr>
          <p:spPr>
            <a:xfrm>
              <a:off x="8399880" y="4599720"/>
              <a:ext cx="63360" cy="48600"/>
            </a:xfrm>
            <a:custGeom>
              <a:avLst/>
              <a:gdLst/>
              <a:ahLst/>
              <a:rect l="l" t="t" r="r" b="b"/>
              <a:pathLst>
                <a:path w="93870" h="72719">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w="0">
              <a:noFill/>
            </a:ln>
          </p:spPr>
          <p:style>
            <a:lnRef idx="0"/>
            <a:fillRef idx="0"/>
            <a:effectRef idx="0"/>
            <a:fontRef idx="minor"/>
          </p:style>
        </p:sp>
        <p:sp>
          <p:nvSpPr>
            <p:cNvPr id="2188" name="CustomShape 131"/>
            <p:cNvSpPr/>
            <p:nvPr/>
          </p:nvSpPr>
          <p:spPr>
            <a:xfrm>
              <a:off x="8400240" y="4616280"/>
              <a:ext cx="63000" cy="32040"/>
            </a:xfrm>
            <a:custGeom>
              <a:avLst/>
              <a:gdLst/>
              <a:ahLst/>
              <a:rect l="l" t="t" r="r" b="b"/>
              <a:pathLst>
                <a:path w="93498" h="4880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w="0">
              <a:noFill/>
            </a:ln>
          </p:spPr>
          <p:style>
            <a:lnRef idx="0"/>
            <a:fillRef idx="0"/>
            <a:effectRef idx="0"/>
            <a:fontRef idx="minor"/>
          </p:style>
        </p:sp>
        <p:sp>
          <p:nvSpPr>
            <p:cNvPr id="2189" name="CustomShape 132"/>
            <p:cNvSpPr/>
            <p:nvPr/>
          </p:nvSpPr>
          <p:spPr>
            <a:xfrm>
              <a:off x="8424000" y="4340160"/>
              <a:ext cx="153000" cy="264960"/>
            </a:xfrm>
            <a:custGeom>
              <a:avLst/>
              <a:gdLst/>
              <a:ahLst/>
              <a:rect l="l" t="t" r="r" b="b"/>
              <a:pathLst>
                <a:path w="223526" h="385528">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w="0">
              <a:noFill/>
            </a:ln>
          </p:spPr>
          <p:style>
            <a:lnRef idx="0"/>
            <a:fillRef idx="0"/>
            <a:effectRef idx="0"/>
            <a:fontRef idx="minor"/>
          </p:style>
        </p:sp>
        <p:sp>
          <p:nvSpPr>
            <p:cNvPr id="2190" name="CustomShape 133"/>
            <p:cNvSpPr/>
            <p:nvPr/>
          </p:nvSpPr>
          <p:spPr>
            <a:xfrm>
              <a:off x="8466480" y="4340520"/>
              <a:ext cx="152280" cy="287280"/>
            </a:xfrm>
            <a:custGeom>
              <a:avLst/>
              <a:gdLst/>
              <a:ahLst/>
              <a:rect l="l" t="t" r="r" b="b"/>
              <a:pathLst>
                <a:path w="222535" h="417442">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w="0">
              <a:noFill/>
            </a:ln>
          </p:spPr>
          <p:style>
            <a:lnRef idx="0"/>
            <a:fillRef idx="0"/>
            <a:effectRef idx="0"/>
            <a:fontRef idx="minor"/>
          </p:style>
        </p:sp>
        <p:sp>
          <p:nvSpPr>
            <p:cNvPr id="2191" name="CustomShape 134"/>
            <p:cNvSpPr/>
            <p:nvPr/>
          </p:nvSpPr>
          <p:spPr>
            <a:xfrm>
              <a:off x="8408880" y="4322520"/>
              <a:ext cx="228600" cy="210240"/>
            </a:xfrm>
            <a:custGeom>
              <a:avLst/>
              <a:gdLst/>
              <a:ahLst/>
              <a:rect l="l" t="t" r="r" b="b"/>
              <a:pathLst>
                <a:path w="332782" h="306321">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w="0">
              <a:noFill/>
            </a:ln>
          </p:spPr>
          <p:style>
            <a:lnRef idx="0"/>
            <a:fillRef idx="0"/>
            <a:effectRef idx="0"/>
            <a:fontRef idx="minor"/>
          </p:style>
        </p:sp>
        <p:sp>
          <p:nvSpPr>
            <p:cNvPr id="2192" name="CustomShape 135"/>
            <p:cNvSpPr/>
            <p:nvPr/>
          </p:nvSpPr>
          <p:spPr>
            <a:xfrm>
              <a:off x="8594280" y="4197240"/>
              <a:ext cx="78120" cy="279000"/>
            </a:xfrm>
            <a:custGeom>
              <a:avLst/>
              <a:gdLst/>
              <a:ahLst/>
              <a:rect l="l" t="t" r="r" b="b"/>
              <a:pathLst>
                <a:path w="115651" h="405453">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w="0">
              <a:noFill/>
            </a:ln>
          </p:spPr>
          <p:style>
            <a:lnRef idx="0"/>
            <a:fillRef idx="0"/>
            <a:effectRef idx="0"/>
            <a:fontRef idx="minor"/>
          </p:style>
        </p:sp>
        <p:sp>
          <p:nvSpPr>
            <p:cNvPr id="2193" name="CustomShape 136"/>
            <p:cNvSpPr/>
            <p:nvPr/>
          </p:nvSpPr>
          <p:spPr>
            <a:xfrm>
              <a:off x="8609760" y="4193640"/>
              <a:ext cx="46440" cy="59760"/>
            </a:xfrm>
            <a:custGeom>
              <a:avLst/>
              <a:gdLst/>
              <a:ahLst/>
              <a:rect l="l" t="t" r="r" b="b"/>
              <a:pathLst>
                <a:path w="69928" h="88934">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007bb9"/>
            </a:solidFill>
            <a:ln w="0">
              <a:noFill/>
            </a:ln>
          </p:spPr>
          <p:style>
            <a:lnRef idx="0"/>
            <a:fillRef idx="0"/>
            <a:effectRef idx="0"/>
            <a:fontRef idx="minor"/>
          </p:style>
        </p:sp>
        <p:sp>
          <p:nvSpPr>
            <p:cNvPr id="2194" name="CustomShape 137"/>
            <p:cNvSpPr/>
            <p:nvPr/>
          </p:nvSpPr>
          <p:spPr>
            <a:xfrm>
              <a:off x="8515080" y="4180680"/>
              <a:ext cx="39600" cy="41760"/>
            </a:xfrm>
            <a:custGeom>
              <a:avLst/>
              <a:gdLst/>
              <a:ahLst/>
              <a:rect l="l" t="t" r="r" b="b"/>
              <a:pathLst>
                <a:path w="59816" h="62802">
                  <a:moveTo>
                    <a:pt x="59817" y="413"/>
                  </a:moveTo>
                  <a:cubicBezTo>
                    <a:pt x="59817" y="413"/>
                    <a:pt x="30766" y="-8445"/>
                    <a:pt x="0" y="55849"/>
                  </a:cubicBezTo>
                  <a:lnTo>
                    <a:pt x="11525" y="62802"/>
                  </a:lnTo>
                  <a:cubicBezTo>
                    <a:pt x="25917" y="40743"/>
                    <a:pt x="42072" y="19879"/>
                    <a:pt x="59817" y="413"/>
                  </a:cubicBezTo>
                  <a:close/>
                </a:path>
              </a:pathLst>
            </a:custGeom>
            <a:solidFill>
              <a:srgbClr val="007bb9"/>
            </a:solidFill>
            <a:ln w="0">
              <a:noFill/>
            </a:ln>
          </p:spPr>
          <p:style>
            <a:lnRef idx="0"/>
            <a:fillRef idx="0"/>
            <a:effectRef idx="0"/>
            <a:fontRef idx="minor"/>
          </p:style>
        </p:sp>
        <p:grpSp>
          <p:nvGrpSpPr>
            <p:cNvPr id="2195" name="Group 138"/>
            <p:cNvGrpSpPr/>
            <p:nvPr/>
          </p:nvGrpSpPr>
          <p:grpSpPr>
            <a:xfrm>
              <a:off x="8394840" y="4283640"/>
              <a:ext cx="227520" cy="171720"/>
              <a:chOff x="8394840" y="4283640"/>
              <a:chExt cx="227520" cy="171720"/>
            </a:xfrm>
          </p:grpSpPr>
          <p:sp>
            <p:nvSpPr>
              <p:cNvPr id="2196" name="CustomShape 139"/>
              <p:cNvSpPr/>
              <p:nvPr/>
            </p:nvSpPr>
            <p:spPr>
              <a:xfrm>
                <a:off x="8414280" y="4331520"/>
                <a:ext cx="208080" cy="11916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2197" name="CustomShape 140"/>
              <p:cNvSpPr/>
              <p:nvPr/>
            </p:nvSpPr>
            <p:spPr>
              <a:xfrm>
                <a:off x="8512200" y="4361400"/>
                <a:ext cx="52920" cy="2988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2198" name="CustomShape 141"/>
              <p:cNvSpPr/>
              <p:nvPr/>
            </p:nvSpPr>
            <p:spPr>
              <a:xfrm>
                <a:off x="8414280" y="4375440"/>
                <a:ext cx="208080" cy="7992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2199" name="CustomShape 142"/>
              <p:cNvSpPr/>
              <p:nvPr/>
            </p:nvSpPr>
            <p:spPr>
              <a:xfrm>
                <a:off x="8394840" y="4285080"/>
                <a:ext cx="148320" cy="16740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2200" name="CustomShape 143"/>
              <p:cNvSpPr/>
              <p:nvPr/>
            </p:nvSpPr>
            <p:spPr>
              <a:xfrm>
                <a:off x="8397360" y="4283640"/>
                <a:ext cx="147960" cy="16812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gr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1" name="CustomShape 1"/>
          <p:cNvSpPr/>
          <p:nvPr/>
        </p:nvSpPr>
        <p:spPr>
          <a:xfrm>
            <a:off x="685800" y="1569960"/>
            <a:ext cx="3866040" cy="1158120"/>
          </a:xfrm>
          <a:prstGeom prst="rect">
            <a:avLst/>
          </a:prstGeom>
          <a:noFill/>
          <a:ln w="0">
            <a:noFill/>
          </a:ln>
        </p:spPr>
        <p:style>
          <a:lnRef idx="0"/>
          <a:fillRef idx="0"/>
          <a:effectRef idx="0"/>
          <a:fontRef idx="minor"/>
        </p:style>
        <p:txBody>
          <a:bodyPr lIns="0" rIns="0" tIns="0" bIns="0" anchor="b">
            <a:noAutofit/>
          </a:bodyPr>
          <a:p>
            <a:pPr>
              <a:lnSpc>
                <a:spcPct val="80000"/>
              </a:lnSpc>
              <a:buNone/>
            </a:pPr>
            <a:r>
              <a:rPr b="0" lang="en-IN" sz="6000" spc="-1" strike="noStrike">
                <a:solidFill>
                  <a:srgbClr val="00b5dd"/>
                </a:solidFill>
                <a:latin typeface="Raleway Thin"/>
                <a:ea typeface="Raleway Thin"/>
              </a:rPr>
              <a:t>BIG CONCEPT</a:t>
            </a:r>
            <a:endParaRPr b="0" lang="en-IN" sz="6000" spc="-1" strike="noStrike">
              <a:latin typeface="Arial"/>
            </a:endParaRPr>
          </a:p>
        </p:txBody>
      </p:sp>
      <p:sp>
        <p:nvSpPr>
          <p:cNvPr id="2202" name="CustomShape 2"/>
          <p:cNvSpPr/>
          <p:nvPr/>
        </p:nvSpPr>
        <p:spPr>
          <a:xfrm>
            <a:off x="685800" y="2788560"/>
            <a:ext cx="3866040" cy="783000"/>
          </a:xfrm>
          <a:prstGeom prst="rect">
            <a:avLst/>
          </a:prstGeom>
          <a:noFill/>
          <a:ln w="0">
            <a:noFill/>
          </a:ln>
        </p:spPr>
        <p:style>
          <a:lnRef idx="0"/>
          <a:fillRef idx="0"/>
          <a:effectRef idx="0"/>
          <a:fontRef idx="minor"/>
        </p:style>
        <p:txBody>
          <a:bodyPr lIns="0" rIns="0" tIns="0" bIns="0" anchor="t">
            <a:noAutofit/>
          </a:bodyPr>
          <a:p>
            <a:pPr>
              <a:lnSpc>
                <a:spcPct val="110000"/>
              </a:lnSpc>
              <a:spcBef>
                <a:spcPts val="601"/>
              </a:spcBef>
              <a:buNone/>
            </a:pPr>
            <a:r>
              <a:rPr b="0" lang="en-IN" sz="2000" spc="-1" strike="noStrike">
                <a:solidFill>
                  <a:srgbClr val="3a3f50"/>
                </a:solidFill>
                <a:latin typeface="Barlow Light"/>
                <a:ea typeface="Barlow Light"/>
              </a:rPr>
              <a:t>Bring the attention of your audience over a key concept using icons or illustrations</a:t>
            </a:r>
            <a:endParaRPr b="0" lang="en-IN" sz="2000" spc="-1" strike="noStrike">
              <a:latin typeface="Arial"/>
            </a:endParaRPr>
          </a:p>
        </p:txBody>
      </p:sp>
      <p:sp>
        <p:nvSpPr>
          <p:cNvPr id="2203" name="CustomShape 3"/>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A4903758-315D-4145-990E-F3D12274EF4F}" type="slidenum">
              <a:rPr b="0" lang="en-IN" sz="1200" spc="-1" strike="noStrike">
                <a:solidFill>
                  <a:srgbClr val="ffffff"/>
                </a:solidFill>
                <a:latin typeface="Barlow Light"/>
                <a:ea typeface="Barlow Light"/>
              </a:rPr>
              <a:t>&lt;number&gt;</a:t>
            </a:fld>
            <a:endParaRPr b="0" lang="en-IN" sz="1200" spc="-1" strike="noStrike">
              <a:latin typeface="Arial"/>
            </a:endParaRPr>
          </a:p>
        </p:txBody>
      </p:sp>
      <p:grpSp>
        <p:nvGrpSpPr>
          <p:cNvPr id="2204" name="Group 4"/>
          <p:cNvGrpSpPr/>
          <p:nvPr/>
        </p:nvGrpSpPr>
        <p:grpSpPr>
          <a:xfrm>
            <a:off x="5038920" y="624240"/>
            <a:ext cx="3427200" cy="3801600"/>
            <a:chOff x="5038920" y="624240"/>
            <a:chExt cx="3427200" cy="3801600"/>
          </a:xfrm>
        </p:grpSpPr>
        <p:sp>
          <p:nvSpPr>
            <p:cNvPr id="2205" name="CustomShape 5"/>
            <p:cNvSpPr/>
            <p:nvPr/>
          </p:nvSpPr>
          <p:spPr>
            <a:xfrm>
              <a:off x="5038920" y="2833920"/>
              <a:ext cx="602640" cy="348120"/>
            </a:xfrm>
            <a:custGeom>
              <a:avLst/>
              <a:gdLst/>
              <a:ahLst/>
              <a:rect l="l" t="t" r="r" b="b"/>
              <a:pathLst>
                <a:path w="756691" h="437959">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w="0">
              <a:noFill/>
            </a:ln>
          </p:spPr>
          <p:style>
            <a:lnRef idx="0"/>
            <a:fillRef idx="0"/>
            <a:effectRef idx="0"/>
            <a:fontRef idx="minor"/>
          </p:style>
        </p:sp>
        <p:sp>
          <p:nvSpPr>
            <p:cNvPr id="2206" name="CustomShape 6"/>
            <p:cNvSpPr/>
            <p:nvPr/>
          </p:nvSpPr>
          <p:spPr>
            <a:xfrm>
              <a:off x="5171760" y="2955240"/>
              <a:ext cx="178560" cy="138240"/>
            </a:xfrm>
            <a:custGeom>
              <a:avLst/>
              <a:gdLst/>
              <a:ahLst/>
              <a:rect l="l" t="t" r="r" b="b"/>
              <a:pathLst>
                <a:path w="225716" h="175248">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w="0">
              <a:noFill/>
            </a:ln>
          </p:spPr>
          <p:style>
            <a:lnRef idx="0"/>
            <a:fillRef idx="0"/>
            <a:effectRef idx="0"/>
            <a:fontRef idx="minor"/>
          </p:style>
        </p:sp>
        <p:sp>
          <p:nvSpPr>
            <p:cNvPr id="2207" name="CustomShape 7"/>
            <p:cNvSpPr/>
            <p:nvPr/>
          </p:nvSpPr>
          <p:spPr>
            <a:xfrm>
              <a:off x="5172120" y="3001320"/>
              <a:ext cx="177480" cy="92160"/>
            </a:xfrm>
            <a:custGeom>
              <a:avLst/>
              <a:gdLst/>
              <a:ahLst/>
              <a:rect l="l" t="t" r="r" b="b"/>
              <a:pathLst>
                <a:path w="224715" h="117585">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w="0">
              <a:noFill/>
            </a:ln>
          </p:spPr>
          <p:style>
            <a:lnRef idx="0"/>
            <a:fillRef idx="0"/>
            <a:effectRef idx="0"/>
            <a:fontRef idx="minor"/>
          </p:style>
        </p:sp>
        <p:sp>
          <p:nvSpPr>
            <p:cNvPr id="2208" name="CustomShape 8"/>
            <p:cNvSpPr/>
            <p:nvPr/>
          </p:nvSpPr>
          <p:spPr>
            <a:xfrm>
              <a:off x="5356440" y="2885400"/>
              <a:ext cx="178200" cy="132840"/>
            </a:xfrm>
            <a:custGeom>
              <a:avLst/>
              <a:gdLst/>
              <a:ahLst/>
              <a:rect l="l" t="t" r="r" b="b"/>
              <a:pathLst>
                <a:path w="225586" h="168802">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w="0">
              <a:noFill/>
            </a:ln>
          </p:spPr>
          <p:style>
            <a:lnRef idx="0"/>
            <a:fillRef idx="0"/>
            <a:effectRef idx="0"/>
            <a:fontRef idx="minor"/>
          </p:style>
        </p:sp>
        <p:sp>
          <p:nvSpPr>
            <p:cNvPr id="2209" name="CustomShape 9"/>
            <p:cNvSpPr/>
            <p:nvPr/>
          </p:nvSpPr>
          <p:spPr>
            <a:xfrm>
              <a:off x="5357520" y="2928960"/>
              <a:ext cx="177840" cy="92160"/>
            </a:xfrm>
            <a:custGeom>
              <a:avLst/>
              <a:gdLst/>
              <a:ahLst/>
              <a:rect l="l" t="t" r="r" b="b"/>
              <a:pathLst>
                <a:path w="224758" h="117584">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w="0">
              <a:noFill/>
            </a:ln>
          </p:spPr>
          <p:style>
            <a:lnRef idx="0"/>
            <a:fillRef idx="0"/>
            <a:effectRef idx="0"/>
            <a:fontRef idx="minor"/>
          </p:style>
        </p:sp>
        <p:sp>
          <p:nvSpPr>
            <p:cNvPr id="2210" name="CustomShape 10"/>
            <p:cNvSpPr/>
            <p:nvPr/>
          </p:nvSpPr>
          <p:spPr>
            <a:xfrm>
              <a:off x="5181120" y="2077560"/>
              <a:ext cx="308160" cy="889200"/>
            </a:xfrm>
            <a:custGeom>
              <a:avLst/>
              <a:gdLst/>
              <a:ahLst/>
              <a:rect l="l" t="t" r="r" b="b"/>
              <a:pathLst>
                <a:path w="387976" h="1115665">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rgbClr val="00b5dd"/>
            </a:solidFill>
            <a:ln w="0">
              <a:noFill/>
            </a:ln>
          </p:spPr>
          <p:style>
            <a:lnRef idx="0"/>
            <a:fillRef idx="0"/>
            <a:effectRef idx="0"/>
            <a:fontRef idx="minor"/>
          </p:style>
        </p:sp>
        <p:sp>
          <p:nvSpPr>
            <p:cNvPr id="2211" name="CustomShape 11"/>
            <p:cNvSpPr/>
            <p:nvPr/>
          </p:nvSpPr>
          <p:spPr>
            <a:xfrm>
              <a:off x="5222520" y="1521720"/>
              <a:ext cx="196920" cy="191880"/>
            </a:xfrm>
            <a:custGeom>
              <a:avLst/>
              <a:gdLst/>
              <a:ahLst/>
              <a:rect l="l" t="t" r="r" b="b"/>
              <a:pathLst>
                <a:path w="248692" h="242377">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w="0">
              <a:noFill/>
            </a:ln>
          </p:spPr>
          <p:style>
            <a:lnRef idx="0"/>
            <a:fillRef idx="0"/>
            <a:effectRef idx="0"/>
            <a:fontRef idx="minor"/>
          </p:style>
        </p:sp>
        <p:sp>
          <p:nvSpPr>
            <p:cNvPr id="2212" name="CustomShape 12"/>
            <p:cNvSpPr/>
            <p:nvPr/>
          </p:nvSpPr>
          <p:spPr>
            <a:xfrm>
              <a:off x="5453280" y="1567800"/>
              <a:ext cx="280440" cy="553320"/>
            </a:xfrm>
            <a:custGeom>
              <a:avLst/>
              <a:gdLst/>
              <a:ahLst/>
              <a:rect l="l" t="t" r="r" b="b"/>
              <a:pathLst>
                <a:path w="353519" h="695039">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w="0">
              <a:noFill/>
            </a:ln>
          </p:spPr>
          <p:style>
            <a:lnRef idx="0"/>
            <a:fillRef idx="0"/>
            <a:effectRef idx="0"/>
            <a:fontRef idx="minor"/>
          </p:style>
        </p:sp>
        <p:sp>
          <p:nvSpPr>
            <p:cNvPr id="2213" name="CustomShape 13"/>
            <p:cNvSpPr/>
            <p:nvPr/>
          </p:nvSpPr>
          <p:spPr>
            <a:xfrm>
              <a:off x="5169240" y="1549080"/>
              <a:ext cx="320400" cy="648720"/>
            </a:xfrm>
            <a:custGeom>
              <a:avLst/>
              <a:gdLst/>
              <a:ahLst/>
              <a:rect l="l" t="t" r="r" b="b"/>
              <a:pathLst>
                <a:path w="403432" h="814679">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w="0">
              <a:noFill/>
            </a:ln>
          </p:spPr>
          <p:style>
            <a:lnRef idx="0"/>
            <a:fillRef idx="0"/>
            <a:effectRef idx="0"/>
            <a:fontRef idx="minor"/>
          </p:style>
        </p:sp>
        <p:sp>
          <p:nvSpPr>
            <p:cNvPr id="2214" name="CustomShape 14"/>
            <p:cNvSpPr/>
            <p:nvPr/>
          </p:nvSpPr>
          <p:spPr>
            <a:xfrm>
              <a:off x="5215320" y="1320840"/>
              <a:ext cx="212400" cy="259560"/>
            </a:xfrm>
            <a:custGeom>
              <a:avLst/>
              <a:gdLst/>
              <a:ahLst/>
              <a:rect l="l" t="t" r="r" b="b"/>
              <a:pathLst>
                <a:path w="268166" h="327122">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w="0">
              <a:noFill/>
            </a:ln>
          </p:spPr>
          <p:style>
            <a:lnRef idx="0"/>
            <a:fillRef idx="0"/>
            <a:effectRef idx="0"/>
            <a:fontRef idx="minor"/>
          </p:style>
        </p:sp>
        <p:sp>
          <p:nvSpPr>
            <p:cNvPr id="2215" name="CustomShape 15"/>
            <p:cNvSpPr/>
            <p:nvPr/>
          </p:nvSpPr>
          <p:spPr>
            <a:xfrm>
              <a:off x="5195160" y="1297800"/>
              <a:ext cx="224280" cy="222480"/>
            </a:xfrm>
            <a:custGeom>
              <a:avLst/>
              <a:gdLst/>
              <a:ahLst/>
              <a:rect l="l" t="t" r="r" b="b"/>
              <a:pathLst>
                <a:path w="282986" h="280709">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w="0">
              <a:noFill/>
            </a:ln>
          </p:spPr>
          <p:style>
            <a:lnRef idx="0"/>
            <a:fillRef idx="0"/>
            <a:effectRef idx="0"/>
            <a:fontRef idx="minor"/>
          </p:style>
        </p:sp>
        <p:sp>
          <p:nvSpPr>
            <p:cNvPr id="2216" name="CustomShape 16"/>
            <p:cNvSpPr/>
            <p:nvPr/>
          </p:nvSpPr>
          <p:spPr>
            <a:xfrm>
              <a:off x="5153040" y="1677600"/>
              <a:ext cx="287280" cy="496080"/>
            </a:xfrm>
            <a:custGeom>
              <a:avLst/>
              <a:gdLst/>
              <a:ahLst/>
              <a:rect l="l" t="t" r="r" b="b"/>
              <a:pathLst>
                <a:path w="362138" h="623316">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w="0">
              <a:noFill/>
            </a:ln>
          </p:spPr>
          <p:style>
            <a:lnRef idx="0"/>
            <a:fillRef idx="0"/>
            <a:effectRef idx="0"/>
            <a:fontRef idx="minor"/>
          </p:style>
        </p:sp>
        <p:sp>
          <p:nvSpPr>
            <p:cNvPr id="2217" name="CustomShape 17"/>
            <p:cNvSpPr/>
            <p:nvPr/>
          </p:nvSpPr>
          <p:spPr>
            <a:xfrm>
              <a:off x="5460840" y="1829520"/>
              <a:ext cx="333000" cy="449640"/>
            </a:xfrm>
            <a:custGeom>
              <a:avLst/>
              <a:gdLst/>
              <a:ahLst/>
              <a:rect l="l" t="t" r="r" b="b"/>
              <a:pathLst>
                <a:path w="419212" h="565118">
                  <a:moveTo>
                    <a:pt x="419212" y="0"/>
                  </a:moveTo>
                  <a:lnTo>
                    <a:pt x="287965" y="449771"/>
                  </a:lnTo>
                  <a:lnTo>
                    <a:pt x="0" y="565118"/>
                  </a:lnTo>
                  <a:lnTo>
                    <a:pt x="105017" y="126968"/>
                  </a:lnTo>
                  <a:lnTo>
                    <a:pt x="419212" y="0"/>
                  </a:lnTo>
                  <a:close/>
                </a:path>
              </a:pathLst>
            </a:custGeom>
            <a:solidFill>
              <a:srgbClr val="f4f4f4"/>
            </a:solidFill>
            <a:ln w="0">
              <a:noFill/>
            </a:ln>
          </p:spPr>
          <p:style>
            <a:lnRef idx="0"/>
            <a:fillRef idx="0"/>
            <a:effectRef idx="0"/>
            <a:fontRef idx="minor"/>
          </p:style>
        </p:sp>
        <p:sp>
          <p:nvSpPr>
            <p:cNvPr id="2218" name="CustomShape 18"/>
            <p:cNvSpPr/>
            <p:nvPr/>
          </p:nvSpPr>
          <p:spPr>
            <a:xfrm>
              <a:off x="5403240" y="2112480"/>
              <a:ext cx="167760" cy="81720"/>
            </a:xfrm>
            <a:custGeom>
              <a:avLst/>
              <a:gdLst/>
              <a:ahLst/>
              <a:rect l="l" t="t" r="r" b="b"/>
              <a:pathLst>
                <a:path w="212446" h="104783">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w="0">
              <a:noFill/>
            </a:ln>
          </p:spPr>
          <p:style>
            <a:lnRef idx="0"/>
            <a:fillRef idx="0"/>
            <a:effectRef idx="0"/>
            <a:fontRef idx="minor"/>
          </p:style>
        </p:sp>
        <p:sp>
          <p:nvSpPr>
            <p:cNvPr id="2219" name="CustomShape 19"/>
            <p:cNvSpPr/>
            <p:nvPr/>
          </p:nvSpPr>
          <p:spPr>
            <a:xfrm>
              <a:off x="5648400" y="2059560"/>
              <a:ext cx="103320" cy="85320"/>
            </a:xfrm>
            <a:custGeom>
              <a:avLst/>
              <a:gdLst/>
              <a:ahLst/>
              <a:rect l="l" t="t" r="r" b="b"/>
              <a:pathLst>
                <a:path w="131568" h="109091">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w="0">
              <a:noFill/>
            </a:ln>
          </p:spPr>
          <p:style>
            <a:lnRef idx="0"/>
            <a:fillRef idx="0"/>
            <a:effectRef idx="0"/>
            <a:fontRef idx="minor"/>
          </p:style>
        </p:sp>
        <p:sp>
          <p:nvSpPr>
            <p:cNvPr id="2220" name="CustomShape 20"/>
            <p:cNvSpPr/>
            <p:nvPr/>
          </p:nvSpPr>
          <p:spPr>
            <a:xfrm>
              <a:off x="5421240" y="1549440"/>
              <a:ext cx="102240" cy="150120"/>
            </a:xfrm>
            <a:custGeom>
              <a:avLst/>
              <a:gdLst/>
              <a:ahLst/>
              <a:rect l="l" t="t" r="r" b="b"/>
              <a:pathLst>
                <a:path w="130391" h="190023">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w="0">
              <a:noFill/>
            </a:ln>
          </p:spPr>
          <p:style>
            <a:lnRef idx="0"/>
            <a:fillRef idx="0"/>
            <a:effectRef idx="0"/>
            <a:fontRef idx="minor"/>
          </p:style>
        </p:sp>
        <p:sp>
          <p:nvSpPr>
            <p:cNvPr id="2221" name="CustomShape 21"/>
            <p:cNvSpPr/>
            <p:nvPr/>
          </p:nvSpPr>
          <p:spPr>
            <a:xfrm>
              <a:off x="5132160" y="1652400"/>
              <a:ext cx="124200" cy="187200"/>
            </a:xfrm>
            <a:custGeom>
              <a:avLst/>
              <a:gdLst/>
              <a:ahLst/>
              <a:rect l="l" t="t" r="r" b="b"/>
              <a:pathLst>
                <a:path w="157611" h="236452">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w="0">
              <a:noFill/>
            </a:ln>
          </p:spPr>
          <p:style>
            <a:lnRef idx="0"/>
            <a:fillRef idx="0"/>
            <a:effectRef idx="0"/>
            <a:fontRef idx="minor"/>
          </p:style>
        </p:sp>
        <p:sp>
          <p:nvSpPr>
            <p:cNvPr id="2222" name="CustomShape 22"/>
            <p:cNvSpPr/>
            <p:nvPr/>
          </p:nvSpPr>
          <p:spPr>
            <a:xfrm>
              <a:off x="5794560" y="3653640"/>
              <a:ext cx="76680" cy="43560"/>
            </a:xfrm>
            <a:custGeom>
              <a:avLst/>
              <a:gdLst/>
              <a:ahLst/>
              <a:rect l="l" t="t" r="r" b="b"/>
              <a:pathLst>
                <a:path w="98079" h="56769">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w="0">
              <a:noFill/>
            </a:ln>
          </p:spPr>
          <p:style>
            <a:lnRef idx="0"/>
            <a:fillRef idx="0"/>
            <a:effectRef idx="0"/>
            <a:fontRef idx="minor"/>
          </p:style>
        </p:sp>
        <p:sp>
          <p:nvSpPr>
            <p:cNvPr id="2223" name="CustomShape 23"/>
            <p:cNvSpPr/>
            <p:nvPr/>
          </p:nvSpPr>
          <p:spPr>
            <a:xfrm>
              <a:off x="6527880" y="4072680"/>
              <a:ext cx="76680" cy="43560"/>
            </a:xfrm>
            <a:custGeom>
              <a:avLst/>
              <a:gdLst/>
              <a:ahLst/>
              <a:rect l="l" t="t" r="r" b="b"/>
              <a:pathLst>
                <a:path w="98079" h="5676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w="0">
              <a:noFill/>
            </a:ln>
          </p:spPr>
          <p:style>
            <a:lnRef idx="0"/>
            <a:fillRef idx="0"/>
            <a:effectRef idx="0"/>
            <a:fontRef idx="minor"/>
          </p:style>
        </p:sp>
        <p:sp>
          <p:nvSpPr>
            <p:cNvPr id="2224" name="CustomShape 24"/>
            <p:cNvSpPr/>
            <p:nvPr/>
          </p:nvSpPr>
          <p:spPr>
            <a:xfrm>
              <a:off x="7799400" y="3295800"/>
              <a:ext cx="76680" cy="43560"/>
            </a:xfrm>
            <a:custGeom>
              <a:avLst/>
              <a:gdLst/>
              <a:ahLst/>
              <a:rect l="l" t="t" r="r" b="b"/>
              <a:pathLst>
                <a:path w="98079" h="5676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w="0">
              <a:noFill/>
            </a:ln>
          </p:spPr>
          <p:style>
            <a:lnRef idx="0"/>
            <a:fillRef idx="0"/>
            <a:effectRef idx="0"/>
            <a:fontRef idx="minor"/>
          </p:style>
        </p:sp>
        <p:sp>
          <p:nvSpPr>
            <p:cNvPr id="2225" name="CustomShape 25"/>
            <p:cNvSpPr/>
            <p:nvPr/>
          </p:nvSpPr>
          <p:spPr>
            <a:xfrm>
              <a:off x="5808240" y="2908440"/>
              <a:ext cx="51840" cy="776880"/>
            </a:xfrm>
            <a:custGeom>
              <a:avLst/>
              <a:gdLst/>
              <a:ahLst/>
              <a:rect l="l" t="t" r="r" b="b"/>
              <a:pathLst>
                <a:path w="67191" h="97524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w="0">
              <a:noFill/>
            </a:ln>
          </p:spPr>
          <p:style>
            <a:lnRef idx="0"/>
            <a:fillRef idx="0"/>
            <a:effectRef idx="0"/>
            <a:fontRef idx="minor"/>
          </p:style>
        </p:sp>
        <p:sp>
          <p:nvSpPr>
            <p:cNvPr id="2226" name="CustomShape 26"/>
            <p:cNvSpPr/>
            <p:nvPr/>
          </p:nvSpPr>
          <p:spPr>
            <a:xfrm>
              <a:off x="6543360" y="3205440"/>
              <a:ext cx="45720" cy="899640"/>
            </a:xfrm>
            <a:custGeom>
              <a:avLst/>
              <a:gdLst/>
              <a:ahLst/>
              <a:rect l="l" t="t" r="r" b="b"/>
              <a:pathLst>
                <a:path w="59588" h="1128783">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w="0">
              <a:noFill/>
            </a:ln>
          </p:spPr>
          <p:style>
            <a:lnRef idx="0"/>
            <a:fillRef idx="0"/>
            <a:effectRef idx="0"/>
            <a:fontRef idx="minor"/>
          </p:style>
        </p:sp>
        <p:sp>
          <p:nvSpPr>
            <p:cNvPr id="2227" name="CustomShape 27"/>
            <p:cNvSpPr/>
            <p:nvPr/>
          </p:nvSpPr>
          <p:spPr>
            <a:xfrm>
              <a:off x="7814520" y="2590560"/>
              <a:ext cx="45720" cy="736200"/>
            </a:xfrm>
            <a:custGeom>
              <a:avLst/>
              <a:gdLst/>
              <a:ahLst/>
              <a:rect l="l" t="t" r="r" b="b"/>
              <a:pathLst>
                <a:path w="59588" h="923996">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w="0">
              <a:noFill/>
            </a:ln>
          </p:spPr>
          <p:style>
            <a:lnRef idx="0"/>
            <a:fillRef idx="0"/>
            <a:effectRef idx="0"/>
            <a:fontRef idx="minor"/>
          </p:style>
        </p:sp>
        <p:sp>
          <p:nvSpPr>
            <p:cNvPr id="2228" name="CustomShape 28"/>
            <p:cNvSpPr/>
            <p:nvPr/>
          </p:nvSpPr>
          <p:spPr>
            <a:xfrm>
              <a:off x="5760720" y="2911680"/>
              <a:ext cx="804600" cy="519480"/>
            </a:xfrm>
            <a:custGeom>
              <a:avLst/>
              <a:gdLst/>
              <a:ahLst/>
              <a:rect l="l" t="t" r="r" b="b"/>
              <a:pathLst>
                <a:path w="1009872" h="652653">
                  <a:moveTo>
                    <a:pt x="1009872" y="652653"/>
                  </a:moveTo>
                  <a:lnTo>
                    <a:pt x="0" y="68294"/>
                  </a:lnTo>
                  <a:lnTo>
                    <a:pt x="0" y="0"/>
                  </a:lnTo>
                  <a:lnTo>
                    <a:pt x="1009872" y="584454"/>
                  </a:lnTo>
                  <a:lnTo>
                    <a:pt x="1009872" y="652653"/>
                  </a:lnTo>
                  <a:close/>
                </a:path>
              </a:pathLst>
            </a:custGeom>
            <a:solidFill>
              <a:srgbClr val="b1b4c4"/>
            </a:solidFill>
            <a:ln w="0">
              <a:noFill/>
            </a:ln>
          </p:spPr>
          <p:style>
            <a:lnRef idx="0"/>
            <a:fillRef idx="0"/>
            <a:effectRef idx="0"/>
            <a:fontRef idx="minor"/>
          </p:style>
        </p:sp>
        <p:sp>
          <p:nvSpPr>
            <p:cNvPr id="2229" name="CustomShape 29"/>
            <p:cNvSpPr/>
            <p:nvPr/>
          </p:nvSpPr>
          <p:spPr>
            <a:xfrm>
              <a:off x="5760360" y="2126520"/>
              <a:ext cx="2164680" cy="1251720"/>
            </a:xfrm>
            <a:custGeom>
              <a:avLst/>
              <a:gdLst/>
              <a:ahLst/>
              <a:rect l="l" t="t" r="r" b="b"/>
              <a:pathLst>
                <a:path w="2712855" h="1569720">
                  <a:moveTo>
                    <a:pt x="2712856" y="584359"/>
                  </a:moveTo>
                  <a:lnTo>
                    <a:pt x="1009967" y="1569720"/>
                  </a:lnTo>
                  <a:lnTo>
                    <a:pt x="0" y="985361"/>
                  </a:lnTo>
                  <a:lnTo>
                    <a:pt x="1702889" y="0"/>
                  </a:lnTo>
                  <a:lnTo>
                    <a:pt x="2712856" y="584359"/>
                  </a:lnTo>
                  <a:close/>
                </a:path>
              </a:pathLst>
            </a:custGeom>
            <a:solidFill>
              <a:srgbClr val="d6d8e5"/>
            </a:solidFill>
            <a:ln w="0">
              <a:noFill/>
            </a:ln>
          </p:spPr>
          <p:style>
            <a:lnRef idx="0"/>
            <a:fillRef idx="0"/>
            <a:effectRef idx="0"/>
            <a:fontRef idx="minor"/>
          </p:style>
        </p:sp>
        <p:sp>
          <p:nvSpPr>
            <p:cNvPr id="2230" name="CustomShape 30"/>
            <p:cNvSpPr/>
            <p:nvPr/>
          </p:nvSpPr>
          <p:spPr>
            <a:xfrm>
              <a:off x="6567120" y="2591640"/>
              <a:ext cx="1358280" cy="839520"/>
            </a:xfrm>
            <a:custGeom>
              <a:avLst/>
              <a:gdLst/>
              <a:ahLst/>
              <a:rect l="l" t="t" r="r" b="b"/>
              <a:pathLst>
                <a:path w="1702888" h="1053560">
                  <a:moveTo>
                    <a:pt x="1702888" y="68199"/>
                  </a:moveTo>
                  <a:lnTo>
                    <a:pt x="0" y="1053560"/>
                  </a:lnTo>
                  <a:lnTo>
                    <a:pt x="0" y="985361"/>
                  </a:lnTo>
                  <a:lnTo>
                    <a:pt x="1702888" y="0"/>
                  </a:lnTo>
                  <a:lnTo>
                    <a:pt x="1702888" y="68199"/>
                  </a:lnTo>
                  <a:close/>
                </a:path>
              </a:pathLst>
            </a:custGeom>
            <a:solidFill>
              <a:srgbClr val="9ea1af"/>
            </a:solidFill>
            <a:ln w="0">
              <a:noFill/>
            </a:ln>
          </p:spPr>
          <p:style>
            <a:lnRef idx="0"/>
            <a:fillRef idx="0"/>
            <a:effectRef idx="0"/>
            <a:fontRef idx="minor"/>
          </p:style>
        </p:sp>
        <p:sp>
          <p:nvSpPr>
            <p:cNvPr id="2231" name="CustomShape 31"/>
            <p:cNvSpPr/>
            <p:nvPr/>
          </p:nvSpPr>
          <p:spPr>
            <a:xfrm>
              <a:off x="7124040" y="2357280"/>
              <a:ext cx="413280" cy="259200"/>
            </a:xfrm>
            <a:custGeom>
              <a:avLst/>
              <a:gdLst/>
              <a:ahLst/>
              <a:rect l="l" t="t" r="r" b="b"/>
              <a:pathLst>
                <a:path w="519572" h="326898">
                  <a:moveTo>
                    <a:pt x="519572" y="98965"/>
                  </a:moveTo>
                  <a:lnTo>
                    <a:pt x="248049" y="326898"/>
                  </a:lnTo>
                  <a:lnTo>
                    <a:pt x="0" y="227933"/>
                  </a:lnTo>
                  <a:lnTo>
                    <a:pt x="271523" y="0"/>
                  </a:lnTo>
                  <a:lnTo>
                    <a:pt x="519572" y="98965"/>
                  </a:lnTo>
                  <a:close/>
                </a:path>
              </a:pathLst>
            </a:custGeom>
            <a:solidFill>
              <a:srgbClr val="f4f4f4"/>
            </a:solidFill>
            <a:ln w="0">
              <a:noFill/>
            </a:ln>
          </p:spPr>
          <p:style>
            <a:lnRef idx="0"/>
            <a:fillRef idx="0"/>
            <a:effectRef idx="0"/>
            <a:fontRef idx="minor"/>
          </p:style>
        </p:sp>
        <p:sp>
          <p:nvSpPr>
            <p:cNvPr id="2232" name="CustomShape 32"/>
            <p:cNvSpPr/>
            <p:nvPr/>
          </p:nvSpPr>
          <p:spPr>
            <a:xfrm>
              <a:off x="7048440" y="2346120"/>
              <a:ext cx="438480" cy="253080"/>
            </a:xfrm>
            <a:custGeom>
              <a:avLst/>
              <a:gdLst/>
              <a:ahLst/>
              <a:rect l="l" t="t" r="r" b="b"/>
              <a:pathLst>
                <a:path w="551219" h="318992">
                  <a:moveTo>
                    <a:pt x="551220" y="123254"/>
                  </a:moveTo>
                  <a:lnTo>
                    <a:pt x="212980" y="318992"/>
                  </a:lnTo>
                  <a:lnTo>
                    <a:pt x="0" y="195739"/>
                  </a:lnTo>
                  <a:lnTo>
                    <a:pt x="338240" y="0"/>
                  </a:lnTo>
                  <a:lnTo>
                    <a:pt x="551220" y="123254"/>
                  </a:lnTo>
                  <a:close/>
                </a:path>
              </a:pathLst>
            </a:custGeom>
            <a:solidFill>
              <a:srgbClr val="f4f4f4"/>
            </a:solidFill>
            <a:ln w="0">
              <a:noFill/>
            </a:ln>
          </p:spPr>
          <p:style>
            <a:lnRef idx="0"/>
            <a:fillRef idx="0"/>
            <a:effectRef idx="0"/>
            <a:fontRef idx="minor"/>
          </p:style>
        </p:sp>
        <p:sp>
          <p:nvSpPr>
            <p:cNvPr id="2233" name="CustomShape 33"/>
            <p:cNvSpPr/>
            <p:nvPr/>
          </p:nvSpPr>
          <p:spPr>
            <a:xfrm>
              <a:off x="7107840" y="2493720"/>
              <a:ext cx="127080" cy="72720"/>
            </a:xfrm>
            <a:custGeom>
              <a:avLst/>
              <a:gdLst/>
              <a:ahLst/>
              <a:rect l="l" t="t" r="r" b="b"/>
              <a:pathLst>
                <a:path w="161184" h="93249">
                  <a:moveTo>
                    <a:pt x="161184" y="81248"/>
                  </a:moveTo>
                  <a:lnTo>
                    <a:pt x="140466" y="93250"/>
                  </a:lnTo>
                  <a:lnTo>
                    <a:pt x="0" y="12001"/>
                  </a:lnTo>
                  <a:lnTo>
                    <a:pt x="20718" y="0"/>
                  </a:lnTo>
                  <a:lnTo>
                    <a:pt x="161184" y="81248"/>
                  </a:lnTo>
                  <a:close/>
                </a:path>
              </a:pathLst>
            </a:custGeom>
            <a:solidFill>
              <a:srgbClr val="d6d8e5"/>
            </a:solidFill>
            <a:ln w="0">
              <a:noFill/>
            </a:ln>
          </p:spPr>
          <p:style>
            <a:lnRef idx="0"/>
            <a:fillRef idx="0"/>
            <a:effectRef idx="0"/>
            <a:fontRef idx="minor"/>
          </p:style>
        </p:sp>
        <p:sp>
          <p:nvSpPr>
            <p:cNvPr id="2234" name="CustomShape 34"/>
            <p:cNvSpPr/>
            <p:nvPr/>
          </p:nvSpPr>
          <p:spPr>
            <a:xfrm>
              <a:off x="7144920" y="2472120"/>
              <a:ext cx="126720" cy="72720"/>
            </a:xfrm>
            <a:custGeom>
              <a:avLst/>
              <a:gdLst/>
              <a:ahLst/>
              <a:rect l="l" t="t" r="r" b="b"/>
              <a:pathLst>
                <a:path w="161089" h="93249">
                  <a:moveTo>
                    <a:pt x="161089" y="81248"/>
                  </a:moveTo>
                  <a:lnTo>
                    <a:pt x="140371" y="93250"/>
                  </a:lnTo>
                  <a:lnTo>
                    <a:pt x="0" y="12002"/>
                  </a:lnTo>
                  <a:lnTo>
                    <a:pt x="20718" y="0"/>
                  </a:lnTo>
                  <a:lnTo>
                    <a:pt x="161089" y="81248"/>
                  </a:lnTo>
                  <a:close/>
                </a:path>
              </a:pathLst>
            </a:custGeom>
            <a:solidFill>
              <a:srgbClr val="d6d8e5"/>
            </a:solidFill>
            <a:ln w="0">
              <a:noFill/>
            </a:ln>
          </p:spPr>
          <p:style>
            <a:lnRef idx="0"/>
            <a:fillRef idx="0"/>
            <a:effectRef idx="0"/>
            <a:fontRef idx="minor"/>
          </p:style>
        </p:sp>
        <p:sp>
          <p:nvSpPr>
            <p:cNvPr id="2235" name="CustomShape 35"/>
            <p:cNvSpPr/>
            <p:nvPr/>
          </p:nvSpPr>
          <p:spPr>
            <a:xfrm>
              <a:off x="7180920" y="2451600"/>
              <a:ext cx="126720" cy="72720"/>
            </a:xfrm>
            <a:custGeom>
              <a:avLst/>
              <a:gdLst/>
              <a:ahLst/>
              <a:rect l="l" t="t" r="r" b="b"/>
              <a:pathLst>
                <a:path w="161089" h="93154">
                  <a:moveTo>
                    <a:pt x="161089" y="81248"/>
                  </a:moveTo>
                  <a:lnTo>
                    <a:pt x="140371" y="93154"/>
                  </a:lnTo>
                  <a:lnTo>
                    <a:pt x="0" y="12002"/>
                  </a:lnTo>
                  <a:lnTo>
                    <a:pt x="20718" y="0"/>
                  </a:lnTo>
                  <a:lnTo>
                    <a:pt x="161089" y="81248"/>
                  </a:lnTo>
                  <a:close/>
                </a:path>
              </a:pathLst>
            </a:custGeom>
            <a:solidFill>
              <a:srgbClr val="d6d8e5"/>
            </a:solidFill>
            <a:ln w="0">
              <a:noFill/>
            </a:ln>
          </p:spPr>
          <p:style>
            <a:lnRef idx="0"/>
            <a:fillRef idx="0"/>
            <a:effectRef idx="0"/>
            <a:fontRef idx="minor"/>
          </p:style>
        </p:sp>
        <p:sp>
          <p:nvSpPr>
            <p:cNvPr id="2236" name="CustomShape 36"/>
            <p:cNvSpPr/>
            <p:nvPr/>
          </p:nvSpPr>
          <p:spPr>
            <a:xfrm>
              <a:off x="7311600" y="2430000"/>
              <a:ext cx="79920" cy="45360"/>
            </a:xfrm>
            <a:custGeom>
              <a:avLst/>
              <a:gdLst/>
              <a:ahLst/>
              <a:rect l="l" t="t" r="r" b="b"/>
              <a:pathLst>
                <a:path w="102450" h="59245">
                  <a:moveTo>
                    <a:pt x="102451" y="47244"/>
                  </a:moveTo>
                  <a:lnTo>
                    <a:pt x="81733" y="59246"/>
                  </a:lnTo>
                  <a:lnTo>
                    <a:pt x="0" y="12002"/>
                  </a:lnTo>
                  <a:lnTo>
                    <a:pt x="20718" y="0"/>
                  </a:lnTo>
                  <a:lnTo>
                    <a:pt x="102451" y="47244"/>
                  </a:lnTo>
                  <a:close/>
                </a:path>
              </a:pathLst>
            </a:custGeom>
            <a:solidFill>
              <a:srgbClr val="d6d8e5"/>
            </a:solidFill>
            <a:ln w="0">
              <a:noFill/>
            </a:ln>
          </p:spPr>
          <p:style>
            <a:lnRef idx="0"/>
            <a:fillRef idx="0"/>
            <a:effectRef idx="0"/>
            <a:fontRef idx="minor"/>
          </p:style>
        </p:sp>
        <p:sp>
          <p:nvSpPr>
            <p:cNvPr id="2237" name="CustomShape 37"/>
            <p:cNvSpPr/>
            <p:nvPr/>
          </p:nvSpPr>
          <p:spPr>
            <a:xfrm>
              <a:off x="7347600" y="2409480"/>
              <a:ext cx="79920" cy="45360"/>
            </a:xfrm>
            <a:custGeom>
              <a:avLst/>
              <a:gdLst/>
              <a:ahLst/>
              <a:rect l="l" t="t" r="r" b="b"/>
              <a:pathLst>
                <a:path w="102450" h="59245">
                  <a:moveTo>
                    <a:pt x="102451" y="47339"/>
                  </a:moveTo>
                  <a:lnTo>
                    <a:pt x="81733" y="59246"/>
                  </a:lnTo>
                  <a:lnTo>
                    <a:pt x="0" y="12001"/>
                  </a:lnTo>
                  <a:lnTo>
                    <a:pt x="20718" y="0"/>
                  </a:lnTo>
                  <a:lnTo>
                    <a:pt x="102451" y="47339"/>
                  </a:lnTo>
                  <a:close/>
                </a:path>
              </a:pathLst>
            </a:custGeom>
            <a:solidFill>
              <a:srgbClr val="d6d8e5"/>
            </a:solidFill>
            <a:ln w="0">
              <a:noFill/>
            </a:ln>
          </p:spPr>
          <p:style>
            <a:lnRef idx="0"/>
            <a:fillRef idx="0"/>
            <a:effectRef idx="0"/>
            <a:fontRef idx="minor"/>
          </p:style>
        </p:sp>
        <p:sp>
          <p:nvSpPr>
            <p:cNvPr id="2238" name="CustomShape 38"/>
            <p:cNvSpPr/>
            <p:nvPr/>
          </p:nvSpPr>
          <p:spPr>
            <a:xfrm>
              <a:off x="7242840" y="2444400"/>
              <a:ext cx="243720" cy="142560"/>
            </a:xfrm>
            <a:custGeom>
              <a:avLst/>
              <a:gdLst/>
              <a:ahLst/>
              <a:rect l="l" t="t" r="r" b="b"/>
              <a:pathLst>
                <a:path w="307447" h="180974">
                  <a:moveTo>
                    <a:pt x="7508" y="180975"/>
                  </a:moveTo>
                  <a:cubicBezTo>
                    <a:pt x="13115" y="178594"/>
                    <a:pt x="307448" y="0"/>
                    <a:pt x="307448" y="0"/>
                  </a:cubicBezTo>
                  <a:lnTo>
                    <a:pt x="0" y="178117"/>
                  </a:lnTo>
                  <a:close/>
                </a:path>
              </a:pathLst>
            </a:custGeom>
            <a:solidFill>
              <a:srgbClr val="d6d6d6"/>
            </a:solidFill>
            <a:ln w="0">
              <a:noFill/>
            </a:ln>
          </p:spPr>
          <p:style>
            <a:lnRef idx="0"/>
            <a:fillRef idx="0"/>
            <a:effectRef idx="0"/>
            <a:fontRef idx="minor"/>
          </p:style>
        </p:sp>
        <p:sp>
          <p:nvSpPr>
            <p:cNvPr id="2239" name="CustomShape 39"/>
            <p:cNvSpPr/>
            <p:nvPr/>
          </p:nvSpPr>
          <p:spPr>
            <a:xfrm>
              <a:off x="7228440" y="2741040"/>
              <a:ext cx="115920" cy="66240"/>
            </a:xfrm>
            <a:custGeom>
              <a:avLst/>
              <a:gdLst/>
              <a:ahLst/>
              <a:rect l="l" t="t" r="r" b="b"/>
              <a:pathLst>
                <a:path w="147498" h="85344">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w="0">
              <a:noFill/>
            </a:ln>
          </p:spPr>
          <p:style>
            <a:lnRef idx="0"/>
            <a:fillRef idx="0"/>
            <a:effectRef idx="0"/>
            <a:fontRef idx="minor"/>
          </p:style>
        </p:sp>
        <p:sp>
          <p:nvSpPr>
            <p:cNvPr id="2240" name="CustomShape 40"/>
            <p:cNvSpPr/>
            <p:nvPr/>
          </p:nvSpPr>
          <p:spPr>
            <a:xfrm>
              <a:off x="7234200" y="2679480"/>
              <a:ext cx="116280" cy="123120"/>
            </a:xfrm>
            <a:custGeom>
              <a:avLst/>
              <a:gdLst/>
              <a:ahLst/>
              <a:rect l="l" t="t" r="r" b="b"/>
              <a:pathLst>
                <a:path w="147800" h="156591">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w="0">
              <a:noFill/>
            </a:ln>
          </p:spPr>
          <p:style>
            <a:lnRef idx="0"/>
            <a:fillRef idx="0"/>
            <a:effectRef idx="0"/>
            <a:fontRef idx="minor"/>
          </p:style>
        </p:sp>
        <p:sp>
          <p:nvSpPr>
            <p:cNvPr id="2241" name="CustomShape 41"/>
            <p:cNvSpPr/>
            <p:nvPr/>
          </p:nvSpPr>
          <p:spPr>
            <a:xfrm>
              <a:off x="7234200" y="2645280"/>
              <a:ext cx="115920" cy="66240"/>
            </a:xfrm>
            <a:custGeom>
              <a:avLst/>
              <a:gdLst/>
              <a:ahLst/>
              <a:rect l="l" t="t" r="r" b="b"/>
              <a:pathLst>
                <a:path w="147498" h="85344">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w="0">
              <a:noFill/>
            </a:ln>
          </p:spPr>
          <p:style>
            <a:lnRef idx="0"/>
            <a:fillRef idx="0"/>
            <a:effectRef idx="0"/>
            <a:fontRef idx="minor"/>
          </p:style>
        </p:sp>
        <p:sp>
          <p:nvSpPr>
            <p:cNvPr id="2242" name="CustomShape 42"/>
            <p:cNvSpPr/>
            <p:nvPr/>
          </p:nvSpPr>
          <p:spPr>
            <a:xfrm>
              <a:off x="7243560" y="2654640"/>
              <a:ext cx="97560" cy="47520"/>
            </a:xfrm>
            <a:custGeom>
              <a:avLst/>
              <a:gdLst/>
              <a:ahLst/>
              <a:rect l="l" t="t" r="r" b="b"/>
              <a:pathLst>
                <a:path w="124214" h="61955">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w="0">
              <a:noFill/>
            </a:ln>
          </p:spPr>
          <p:style>
            <a:lnRef idx="0"/>
            <a:fillRef idx="0"/>
            <a:effectRef idx="0"/>
            <a:fontRef idx="minor"/>
          </p:style>
        </p:sp>
        <p:sp>
          <p:nvSpPr>
            <p:cNvPr id="2243" name="CustomShape 43"/>
            <p:cNvSpPr/>
            <p:nvPr/>
          </p:nvSpPr>
          <p:spPr>
            <a:xfrm>
              <a:off x="7251120" y="2654640"/>
              <a:ext cx="89640" cy="47520"/>
            </a:xfrm>
            <a:custGeom>
              <a:avLst/>
              <a:gdLst/>
              <a:ahLst/>
              <a:rect l="l" t="t" r="r" b="b"/>
              <a:pathLst>
                <a:path w="114710" h="61622">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7000"/>
              </a:srgbClr>
            </a:solidFill>
            <a:ln w="0">
              <a:noFill/>
            </a:ln>
          </p:spPr>
          <p:style>
            <a:lnRef idx="0"/>
            <a:fillRef idx="0"/>
            <a:effectRef idx="0"/>
            <a:fontRef idx="minor"/>
          </p:style>
        </p:sp>
        <p:sp>
          <p:nvSpPr>
            <p:cNvPr id="2244" name="CustomShape 44"/>
            <p:cNvSpPr/>
            <p:nvPr/>
          </p:nvSpPr>
          <p:spPr>
            <a:xfrm>
              <a:off x="7324920" y="2714400"/>
              <a:ext cx="32040" cy="77040"/>
            </a:xfrm>
            <a:custGeom>
              <a:avLst/>
              <a:gdLst/>
              <a:ahLst/>
              <a:rect l="l" t="t" r="r" b="b"/>
              <a:pathLst>
                <a:path w="42215" h="98678">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w="0">
              <a:noFill/>
            </a:ln>
          </p:spPr>
          <p:style>
            <a:lnRef idx="0"/>
            <a:fillRef idx="0"/>
            <a:effectRef idx="0"/>
            <a:fontRef idx="minor"/>
          </p:style>
        </p:sp>
        <p:sp>
          <p:nvSpPr>
            <p:cNvPr id="2245" name="CustomShape 45"/>
            <p:cNvSpPr/>
            <p:nvPr/>
          </p:nvSpPr>
          <p:spPr>
            <a:xfrm>
              <a:off x="7324920" y="2718000"/>
              <a:ext cx="25920" cy="73800"/>
            </a:xfrm>
            <a:custGeom>
              <a:avLst/>
              <a:gdLst/>
              <a:ahLst/>
              <a:rect l="l" t="t" r="r" b="b"/>
              <a:pathLst>
                <a:path w="34783" h="94465">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w="0">
              <a:noFill/>
            </a:ln>
          </p:spPr>
          <p:style>
            <a:lnRef idx="0"/>
            <a:fillRef idx="0"/>
            <a:effectRef idx="0"/>
            <a:fontRef idx="minor"/>
          </p:style>
        </p:sp>
        <p:sp>
          <p:nvSpPr>
            <p:cNvPr id="2246" name="CustomShape 46"/>
            <p:cNvSpPr/>
            <p:nvPr/>
          </p:nvSpPr>
          <p:spPr>
            <a:xfrm>
              <a:off x="6066720" y="2863800"/>
              <a:ext cx="115920" cy="66240"/>
            </a:xfrm>
            <a:custGeom>
              <a:avLst/>
              <a:gdLst/>
              <a:ahLst/>
              <a:rect l="l" t="t" r="r" b="b"/>
              <a:pathLst>
                <a:path w="147498" h="85344">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w="0">
              <a:noFill/>
            </a:ln>
          </p:spPr>
          <p:style>
            <a:lnRef idx="0"/>
            <a:fillRef idx="0"/>
            <a:effectRef idx="0"/>
            <a:fontRef idx="minor"/>
          </p:style>
        </p:sp>
        <p:sp>
          <p:nvSpPr>
            <p:cNvPr id="2247" name="CustomShape 47"/>
            <p:cNvSpPr/>
            <p:nvPr/>
          </p:nvSpPr>
          <p:spPr>
            <a:xfrm>
              <a:off x="6072120" y="2801880"/>
              <a:ext cx="116280" cy="123120"/>
            </a:xfrm>
            <a:custGeom>
              <a:avLst/>
              <a:gdLst/>
              <a:ahLst/>
              <a:rect l="l" t="t" r="r" b="b"/>
              <a:pathLst>
                <a:path w="147795" h="156591">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w="0">
              <a:noFill/>
            </a:ln>
          </p:spPr>
          <p:style>
            <a:lnRef idx="0"/>
            <a:fillRef idx="0"/>
            <a:effectRef idx="0"/>
            <a:fontRef idx="minor"/>
          </p:style>
        </p:sp>
        <p:sp>
          <p:nvSpPr>
            <p:cNvPr id="2248" name="CustomShape 48"/>
            <p:cNvSpPr/>
            <p:nvPr/>
          </p:nvSpPr>
          <p:spPr>
            <a:xfrm>
              <a:off x="6072480" y="2768040"/>
              <a:ext cx="115920" cy="66240"/>
            </a:xfrm>
            <a:custGeom>
              <a:avLst/>
              <a:gdLst/>
              <a:ahLst/>
              <a:rect l="l" t="t" r="r" b="b"/>
              <a:pathLst>
                <a:path w="147498" h="85344">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w="0">
              <a:noFill/>
            </a:ln>
          </p:spPr>
          <p:style>
            <a:lnRef idx="0"/>
            <a:fillRef idx="0"/>
            <a:effectRef idx="0"/>
            <a:fontRef idx="minor"/>
          </p:style>
        </p:sp>
        <p:sp>
          <p:nvSpPr>
            <p:cNvPr id="2249" name="CustomShape 49"/>
            <p:cNvSpPr/>
            <p:nvPr/>
          </p:nvSpPr>
          <p:spPr>
            <a:xfrm>
              <a:off x="6081840" y="2777400"/>
              <a:ext cx="97200" cy="47520"/>
            </a:xfrm>
            <a:custGeom>
              <a:avLst/>
              <a:gdLst/>
              <a:ahLst/>
              <a:rect l="l" t="t" r="r" b="b"/>
              <a:pathLst>
                <a:path w="124119" h="61959">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w="0">
              <a:noFill/>
            </a:ln>
          </p:spPr>
          <p:style>
            <a:lnRef idx="0"/>
            <a:fillRef idx="0"/>
            <a:effectRef idx="0"/>
            <a:fontRef idx="minor"/>
          </p:style>
        </p:sp>
        <p:sp>
          <p:nvSpPr>
            <p:cNvPr id="2250" name="CustomShape 50"/>
            <p:cNvSpPr/>
            <p:nvPr/>
          </p:nvSpPr>
          <p:spPr>
            <a:xfrm>
              <a:off x="6089040" y="2777400"/>
              <a:ext cx="89640" cy="47520"/>
            </a:xfrm>
            <a:custGeom>
              <a:avLst/>
              <a:gdLst/>
              <a:ahLst/>
              <a:rect l="l" t="t" r="r" b="b"/>
              <a:pathLst>
                <a:path w="114710" h="61717">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7000"/>
              </a:srgbClr>
            </a:solidFill>
            <a:ln w="0">
              <a:noFill/>
            </a:ln>
          </p:spPr>
          <p:style>
            <a:lnRef idx="0"/>
            <a:fillRef idx="0"/>
            <a:effectRef idx="0"/>
            <a:fontRef idx="minor"/>
          </p:style>
        </p:sp>
        <p:sp>
          <p:nvSpPr>
            <p:cNvPr id="2251" name="CustomShape 51"/>
            <p:cNvSpPr/>
            <p:nvPr/>
          </p:nvSpPr>
          <p:spPr>
            <a:xfrm>
              <a:off x="6162840" y="2836800"/>
              <a:ext cx="32040" cy="77040"/>
            </a:xfrm>
            <a:custGeom>
              <a:avLst/>
              <a:gdLst/>
              <a:ahLst/>
              <a:rect l="l" t="t" r="r" b="b"/>
              <a:pathLst>
                <a:path w="42223" h="98678">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w="0">
              <a:noFill/>
            </a:ln>
          </p:spPr>
          <p:style>
            <a:lnRef idx="0"/>
            <a:fillRef idx="0"/>
            <a:effectRef idx="0"/>
            <a:fontRef idx="minor"/>
          </p:style>
        </p:sp>
        <p:sp>
          <p:nvSpPr>
            <p:cNvPr id="2252" name="CustomShape 52"/>
            <p:cNvSpPr/>
            <p:nvPr/>
          </p:nvSpPr>
          <p:spPr>
            <a:xfrm>
              <a:off x="6162840" y="2840760"/>
              <a:ext cx="25920" cy="73440"/>
            </a:xfrm>
            <a:custGeom>
              <a:avLst/>
              <a:gdLst/>
              <a:ahLst/>
              <a:rect l="l" t="t" r="r" b="b"/>
              <a:pathLst>
                <a:path w="34688" h="94398">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w="0">
              <a:noFill/>
            </a:ln>
          </p:spPr>
          <p:style>
            <a:lnRef idx="0"/>
            <a:fillRef idx="0"/>
            <a:effectRef idx="0"/>
            <a:fontRef idx="minor"/>
          </p:style>
        </p:sp>
        <p:sp>
          <p:nvSpPr>
            <p:cNvPr id="2253" name="CustomShape 53"/>
            <p:cNvSpPr/>
            <p:nvPr/>
          </p:nvSpPr>
          <p:spPr>
            <a:xfrm>
              <a:off x="7806600" y="4077720"/>
              <a:ext cx="602640" cy="348120"/>
            </a:xfrm>
            <a:custGeom>
              <a:avLst/>
              <a:gdLst/>
              <a:ahLst/>
              <a:rect l="l" t="t" r="r" b="b"/>
              <a:pathLst>
                <a:path w="756691" h="437959">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w="0">
              <a:noFill/>
            </a:ln>
          </p:spPr>
          <p:style>
            <a:lnRef idx="0"/>
            <a:fillRef idx="0"/>
            <a:effectRef idx="0"/>
            <a:fontRef idx="minor"/>
          </p:style>
        </p:sp>
        <p:sp>
          <p:nvSpPr>
            <p:cNvPr id="2254" name="CustomShape 54"/>
            <p:cNvSpPr/>
            <p:nvPr/>
          </p:nvSpPr>
          <p:spPr>
            <a:xfrm>
              <a:off x="8237880" y="2923560"/>
              <a:ext cx="146880" cy="322560"/>
            </a:xfrm>
            <a:custGeom>
              <a:avLst/>
              <a:gdLst/>
              <a:ahLst/>
              <a:rect l="l" t="t" r="r" b="b"/>
              <a:pathLst>
                <a:path w="186021" h="40605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w="0">
              <a:noFill/>
            </a:ln>
          </p:spPr>
          <p:style>
            <a:lnRef idx="0"/>
            <a:fillRef idx="0"/>
            <a:effectRef idx="0"/>
            <a:fontRef idx="minor"/>
          </p:style>
        </p:sp>
        <p:sp>
          <p:nvSpPr>
            <p:cNvPr id="2255" name="CustomShape 55"/>
            <p:cNvSpPr/>
            <p:nvPr/>
          </p:nvSpPr>
          <p:spPr>
            <a:xfrm>
              <a:off x="8258760" y="2790360"/>
              <a:ext cx="105120" cy="204120"/>
            </a:xfrm>
            <a:custGeom>
              <a:avLst/>
              <a:gdLst/>
              <a:ahLst/>
              <a:rect l="l" t="t" r="r" b="b"/>
              <a:pathLst>
                <a:path w="133813" h="257894">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w="0">
              <a:noFill/>
            </a:ln>
          </p:spPr>
          <p:style>
            <a:lnRef idx="0"/>
            <a:fillRef idx="0"/>
            <a:effectRef idx="0"/>
            <a:fontRef idx="minor"/>
          </p:style>
        </p:sp>
        <p:sp>
          <p:nvSpPr>
            <p:cNvPr id="2256" name="CustomShape 56"/>
            <p:cNvSpPr/>
            <p:nvPr/>
          </p:nvSpPr>
          <p:spPr>
            <a:xfrm>
              <a:off x="7899840" y="4216320"/>
              <a:ext cx="228600" cy="128160"/>
            </a:xfrm>
            <a:custGeom>
              <a:avLst/>
              <a:gdLst/>
              <a:ahLst/>
              <a:rect l="l" t="t" r="r" b="b"/>
              <a:pathLst>
                <a:path w="288490" h="162715">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w="0">
              <a:noFill/>
            </a:ln>
          </p:spPr>
          <p:style>
            <a:lnRef idx="0"/>
            <a:fillRef idx="0"/>
            <a:effectRef idx="0"/>
            <a:fontRef idx="minor"/>
          </p:style>
        </p:sp>
        <p:sp>
          <p:nvSpPr>
            <p:cNvPr id="2257" name="CustomShape 57"/>
            <p:cNvSpPr/>
            <p:nvPr/>
          </p:nvSpPr>
          <p:spPr>
            <a:xfrm>
              <a:off x="7899840" y="4237920"/>
              <a:ext cx="224640" cy="106560"/>
            </a:xfrm>
            <a:custGeom>
              <a:avLst/>
              <a:gdLst/>
              <a:ahLst/>
              <a:rect l="l" t="t" r="r" b="b"/>
              <a:pathLst>
                <a:path w="283683" h="135768">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w="0">
              <a:noFill/>
            </a:ln>
          </p:spPr>
          <p:style>
            <a:lnRef idx="0"/>
            <a:fillRef idx="0"/>
            <a:effectRef idx="0"/>
            <a:fontRef idx="minor"/>
          </p:style>
        </p:sp>
        <p:sp>
          <p:nvSpPr>
            <p:cNvPr id="2258" name="CustomShape 58"/>
            <p:cNvSpPr/>
            <p:nvPr/>
          </p:nvSpPr>
          <p:spPr>
            <a:xfrm>
              <a:off x="8068680" y="4140360"/>
              <a:ext cx="228240" cy="128160"/>
            </a:xfrm>
            <a:custGeom>
              <a:avLst/>
              <a:gdLst/>
              <a:ahLst/>
              <a:rect l="l" t="t" r="r" b="b"/>
              <a:pathLst>
                <a:path w="288134" h="162731">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w="0">
              <a:noFill/>
            </a:ln>
          </p:spPr>
          <p:style>
            <a:lnRef idx="0"/>
            <a:fillRef idx="0"/>
            <a:effectRef idx="0"/>
            <a:fontRef idx="minor"/>
          </p:style>
        </p:sp>
        <p:sp>
          <p:nvSpPr>
            <p:cNvPr id="2259" name="CustomShape 59"/>
            <p:cNvSpPr/>
            <p:nvPr/>
          </p:nvSpPr>
          <p:spPr>
            <a:xfrm>
              <a:off x="8068320" y="4161960"/>
              <a:ext cx="224640" cy="106560"/>
            </a:xfrm>
            <a:custGeom>
              <a:avLst/>
              <a:gdLst/>
              <a:ahLst/>
              <a:rect l="l" t="t" r="r" b="b"/>
              <a:pathLst>
                <a:path w="283683" h="135691">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w="0">
              <a:noFill/>
            </a:ln>
          </p:spPr>
          <p:style>
            <a:lnRef idx="0"/>
            <a:fillRef idx="0"/>
            <a:effectRef idx="0"/>
            <a:fontRef idx="minor"/>
          </p:style>
        </p:sp>
        <p:sp>
          <p:nvSpPr>
            <p:cNvPr id="2260" name="CustomShape 60"/>
            <p:cNvSpPr/>
            <p:nvPr/>
          </p:nvSpPr>
          <p:spPr>
            <a:xfrm>
              <a:off x="7961760" y="3299400"/>
              <a:ext cx="335160" cy="951480"/>
            </a:xfrm>
            <a:custGeom>
              <a:avLst/>
              <a:gdLst/>
              <a:ahLst/>
              <a:rect l="l" t="t" r="r" b="b"/>
              <a:pathLst>
                <a:path w="422006" h="1193603">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rgbClr val="00b5dd"/>
            </a:solidFill>
            <a:ln w="0">
              <a:noFill/>
            </a:ln>
          </p:spPr>
          <p:style>
            <a:lnRef idx="0"/>
            <a:fillRef idx="0"/>
            <a:effectRef idx="0"/>
            <a:fontRef idx="minor"/>
          </p:style>
        </p:sp>
        <p:sp>
          <p:nvSpPr>
            <p:cNvPr id="2261" name="CustomShape 61"/>
            <p:cNvSpPr/>
            <p:nvPr/>
          </p:nvSpPr>
          <p:spPr>
            <a:xfrm>
              <a:off x="8011080" y="2516760"/>
              <a:ext cx="242640" cy="390960"/>
            </a:xfrm>
            <a:custGeom>
              <a:avLst/>
              <a:gdLst/>
              <a:ahLst/>
              <a:rect l="l" t="t" r="r" b="b"/>
              <a:pathLst>
                <a:path w="305952" h="491697">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w="0">
              <a:noFill/>
            </a:ln>
          </p:spPr>
          <p:style>
            <a:lnRef idx="0"/>
            <a:fillRef idx="0"/>
            <a:effectRef idx="0"/>
            <a:fontRef idx="minor"/>
          </p:style>
        </p:sp>
        <p:sp>
          <p:nvSpPr>
            <p:cNvPr id="2262" name="CustomShape 62"/>
            <p:cNvSpPr/>
            <p:nvPr/>
          </p:nvSpPr>
          <p:spPr>
            <a:xfrm>
              <a:off x="7959240" y="2795040"/>
              <a:ext cx="374400" cy="622440"/>
            </a:xfrm>
            <a:custGeom>
              <a:avLst/>
              <a:gdLst/>
              <a:ahLst/>
              <a:rect l="l" t="t" r="r" b="b"/>
              <a:pathLst>
                <a:path w="471048" h="781597">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w="0">
              <a:noFill/>
            </a:ln>
          </p:spPr>
          <p:style>
            <a:lnRef idx="0"/>
            <a:fillRef idx="0"/>
            <a:effectRef idx="0"/>
            <a:fontRef idx="minor"/>
          </p:style>
        </p:sp>
        <p:sp>
          <p:nvSpPr>
            <p:cNvPr id="2263" name="CustomShape 63"/>
            <p:cNvSpPr/>
            <p:nvPr/>
          </p:nvSpPr>
          <p:spPr>
            <a:xfrm>
              <a:off x="7591320" y="2872800"/>
              <a:ext cx="475560" cy="370440"/>
            </a:xfrm>
            <a:custGeom>
              <a:avLst/>
              <a:gdLst/>
              <a:ahLst/>
              <a:rect l="l" t="t" r="r" b="b"/>
              <a:pathLst>
                <a:path w="597933" h="466333">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w="0">
              <a:noFill/>
            </a:ln>
          </p:spPr>
          <p:style>
            <a:lnRef idx="0"/>
            <a:fillRef idx="0"/>
            <a:effectRef idx="0"/>
            <a:fontRef idx="minor"/>
          </p:style>
        </p:sp>
        <p:sp>
          <p:nvSpPr>
            <p:cNvPr id="2264" name="CustomShape 64"/>
            <p:cNvSpPr/>
            <p:nvPr/>
          </p:nvSpPr>
          <p:spPr>
            <a:xfrm>
              <a:off x="7940520" y="2864880"/>
              <a:ext cx="143640" cy="211320"/>
            </a:xfrm>
            <a:custGeom>
              <a:avLst/>
              <a:gdLst/>
              <a:ahLst/>
              <a:rect l="l" t="t" r="r" b="b"/>
              <a:pathLst>
                <a:path w="182011" h="266828">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w="0">
              <a:noFill/>
            </a:ln>
          </p:spPr>
          <p:style>
            <a:lnRef idx="0"/>
            <a:fillRef idx="0"/>
            <a:effectRef idx="0"/>
            <a:fontRef idx="minor"/>
          </p:style>
        </p:sp>
        <p:sp>
          <p:nvSpPr>
            <p:cNvPr id="2265" name="CustomShape 65"/>
            <p:cNvSpPr/>
            <p:nvPr/>
          </p:nvSpPr>
          <p:spPr>
            <a:xfrm>
              <a:off x="8010360" y="2499840"/>
              <a:ext cx="235440" cy="260280"/>
            </a:xfrm>
            <a:custGeom>
              <a:avLst/>
              <a:gdLst/>
              <a:ahLst/>
              <a:rect l="l" t="t" r="r" b="b"/>
              <a:pathLst>
                <a:path w="296973" h="32833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w="0">
              <a:noFill/>
            </a:ln>
          </p:spPr>
          <p:style>
            <a:lnRef idx="0"/>
            <a:fillRef idx="0"/>
            <a:effectRef idx="0"/>
            <a:fontRef idx="minor"/>
          </p:style>
        </p:sp>
        <p:sp>
          <p:nvSpPr>
            <p:cNvPr id="2266" name="CustomShape 66"/>
            <p:cNvSpPr/>
            <p:nvPr/>
          </p:nvSpPr>
          <p:spPr>
            <a:xfrm>
              <a:off x="6718320" y="2034000"/>
              <a:ext cx="264960" cy="265680"/>
            </a:xfrm>
            <a:custGeom>
              <a:avLst/>
              <a:gdLst/>
              <a:ahLst/>
              <a:rect l="l" t="t" r="r" b="b"/>
              <a:pathLst>
                <a:path w="334153" h="334898">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w="0">
              <a:noFill/>
            </a:ln>
          </p:spPr>
          <p:style>
            <a:lnRef idx="0"/>
            <a:fillRef idx="0"/>
            <a:effectRef idx="0"/>
            <a:fontRef idx="minor"/>
          </p:style>
        </p:sp>
        <p:sp>
          <p:nvSpPr>
            <p:cNvPr id="2267" name="CustomShape 67"/>
            <p:cNvSpPr/>
            <p:nvPr/>
          </p:nvSpPr>
          <p:spPr>
            <a:xfrm>
              <a:off x="6671520" y="2028240"/>
              <a:ext cx="358200" cy="177840"/>
            </a:xfrm>
            <a:custGeom>
              <a:avLst/>
              <a:gdLst/>
              <a:ahLst/>
              <a:rect l="l" t="t" r="r" b="b"/>
              <a:pathLst>
                <a:path w="450859" h="225075">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w="0">
              <a:noFill/>
            </a:ln>
          </p:spPr>
          <p:style>
            <a:lnRef idx="0"/>
            <a:fillRef idx="0"/>
            <a:effectRef idx="0"/>
            <a:fontRef idx="minor"/>
          </p:style>
        </p:sp>
        <p:sp>
          <p:nvSpPr>
            <p:cNvPr id="2268" name="CustomShape 68"/>
            <p:cNvSpPr/>
            <p:nvPr/>
          </p:nvSpPr>
          <p:spPr>
            <a:xfrm>
              <a:off x="6617880" y="1954440"/>
              <a:ext cx="465840" cy="231120"/>
            </a:xfrm>
            <a:custGeom>
              <a:avLst/>
              <a:gdLst/>
              <a:ahLst/>
              <a:rect l="l" t="t" r="r" b="b"/>
              <a:pathLst>
                <a:path w="585718" h="29175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w="0">
              <a:noFill/>
            </a:ln>
          </p:spPr>
          <p:style>
            <a:lnRef idx="0"/>
            <a:fillRef idx="0"/>
            <a:effectRef idx="0"/>
            <a:fontRef idx="minor"/>
          </p:style>
        </p:sp>
        <p:sp>
          <p:nvSpPr>
            <p:cNvPr id="2269" name="CustomShape 69"/>
            <p:cNvSpPr/>
            <p:nvPr/>
          </p:nvSpPr>
          <p:spPr>
            <a:xfrm>
              <a:off x="6617880" y="1924560"/>
              <a:ext cx="465840" cy="231120"/>
            </a:xfrm>
            <a:custGeom>
              <a:avLst/>
              <a:gdLst/>
              <a:ahLst/>
              <a:rect l="l" t="t" r="r" b="b"/>
              <a:pathLst>
                <a:path w="585718" h="29175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w="0">
              <a:noFill/>
            </a:ln>
          </p:spPr>
          <p:style>
            <a:lnRef idx="0"/>
            <a:fillRef idx="0"/>
            <a:effectRef idx="0"/>
            <a:fontRef idx="minor"/>
          </p:style>
        </p:sp>
        <p:sp>
          <p:nvSpPr>
            <p:cNvPr id="2270" name="CustomShape 70"/>
            <p:cNvSpPr/>
            <p:nvPr/>
          </p:nvSpPr>
          <p:spPr>
            <a:xfrm>
              <a:off x="6566760" y="1845720"/>
              <a:ext cx="567720" cy="282240"/>
            </a:xfrm>
            <a:custGeom>
              <a:avLst/>
              <a:gdLst/>
              <a:ahLst/>
              <a:rect l="l" t="t" r="r" b="b"/>
              <a:pathLst>
                <a:path w="713163" h="355663">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w="0">
              <a:noFill/>
            </a:ln>
          </p:spPr>
          <p:style>
            <a:lnRef idx="0"/>
            <a:fillRef idx="0"/>
            <a:effectRef idx="0"/>
            <a:fontRef idx="minor"/>
          </p:style>
        </p:sp>
        <p:sp>
          <p:nvSpPr>
            <p:cNvPr id="2271" name="CustomShape 71"/>
            <p:cNvSpPr/>
            <p:nvPr/>
          </p:nvSpPr>
          <p:spPr>
            <a:xfrm>
              <a:off x="6566760" y="1809360"/>
              <a:ext cx="567720" cy="282240"/>
            </a:xfrm>
            <a:custGeom>
              <a:avLst/>
              <a:gdLst/>
              <a:ahLst/>
              <a:rect l="l" t="t" r="r" b="b"/>
              <a:pathLst>
                <a:path w="713163" h="355568">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w="0">
              <a:noFill/>
            </a:ln>
          </p:spPr>
          <p:style>
            <a:lnRef idx="0"/>
            <a:fillRef idx="0"/>
            <a:effectRef idx="0"/>
            <a:fontRef idx="minor"/>
          </p:style>
        </p:sp>
        <p:sp>
          <p:nvSpPr>
            <p:cNvPr id="2272" name="CustomShape 72"/>
            <p:cNvSpPr/>
            <p:nvPr/>
          </p:nvSpPr>
          <p:spPr>
            <a:xfrm>
              <a:off x="6524640" y="1729800"/>
              <a:ext cx="651960" cy="324360"/>
            </a:xfrm>
            <a:custGeom>
              <a:avLst/>
              <a:gdLst/>
              <a:ahLst/>
              <a:rect l="l" t="t" r="r" b="b"/>
              <a:pathLst>
                <a:path w="818751" h="408241">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w="0">
              <a:noFill/>
            </a:ln>
          </p:spPr>
          <p:style>
            <a:lnRef idx="0"/>
            <a:fillRef idx="0"/>
            <a:effectRef idx="0"/>
            <a:fontRef idx="minor"/>
          </p:style>
        </p:sp>
        <p:sp>
          <p:nvSpPr>
            <p:cNvPr id="2273" name="CustomShape 73"/>
            <p:cNvSpPr/>
            <p:nvPr/>
          </p:nvSpPr>
          <p:spPr>
            <a:xfrm>
              <a:off x="6524640" y="1688040"/>
              <a:ext cx="651960" cy="324360"/>
            </a:xfrm>
            <a:custGeom>
              <a:avLst/>
              <a:gdLst/>
              <a:ahLst/>
              <a:rect l="l" t="t" r="r" b="b"/>
              <a:pathLst>
                <a:path w="818751" h="408336">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w="0">
              <a:noFill/>
            </a:ln>
          </p:spPr>
          <p:style>
            <a:lnRef idx="0"/>
            <a:fillRef idx="0"/>
            <a:effectRef idx="0"/>
            <a:fontRef idx="minor"/>
          </p:style>
        </p:sp>
        <p:sp>
          <p:nvSpPr>
            <p:cNvPr id="2274" name="CustomShape 74"/>
            <p:cNvSpPr/>
            <p:nvPr/>
          </p:nvSpPr>
          <p:spPr>
            <a:xfrm>
              <a:off x="6483960" y="1557720"/>
              <a:ext cx="733320" cy="423720"/>
            </a:xfrm>
            <a:custGeom>
              <a:avLst/>
              <a:gdLst/>
              <a:ahLst/>
              <a:rect l="l" t="t" r="r" b="b"/>
              <a:pathLst>
                <a:path w="920726" h="532828">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w="0">
              <a:noFill/>
            </a:ln>
          </p:spPr>
          <p:style>
            <a:lnRef idx="0"/>
            <a:fillRef idx="0"/>
            <a:effectRef idx="0"/>
            <a:fontRef idx="minor"/>
          </p:style>
        </p:sp>
        <p:sp>
          <p:nvSpPr>
            <p:cNvPr id="2275" name="CustomShape 75"/>
            <p:cNvSpPr/>
            <p:nvPr/>
          </p:nvSpPr>
          <p:spPr>
            <a:xfrm>
              <a:off x="6725160" y="1246320"/>
              <a:ext cx="30600" cy="505440"/>
            </a:xfrm>
            <a:custGeom>
              <a:avLst/>
              <a:gdLst/>
              <a:ahLst/>
              <a:rect l="l" t="t" r="r" b="b"/>
              <a:pathLst>
                <a:path w="40771" h="635222">
                  <a:moveTo>
                    <a:pt x="0" y="0"/>
                  </a:moveTo>
                  <a:lnTo>
                    <a:pt x="40771" y="0"/>
                  </a:lnTo>
                  <a:lnTo>
                    <a:pt x="40771" y="635222"/>
                  </a:lnTo>
                  <a:lnTo>
                    <a:pt x="0" y="635222"/>
                  </a:lnTo>
                  <a:close/>
                </a:path>
              </a:pathLst>
            </a:custGeom>
            <a:solidFill>
              <a:srgbClr val="d8aa44"/>
            </a:solidFill>
            <a:ln w="0">
              <a:noFill/>
            </a:ln>
          </p:spPr>
          <p:style>
            <a:lnRef idx="0"/>
            <a:fillRef idx="0"/>
            <a:effectRef idx="0"/>
            <a:fontRef idx="minor"/>
          </p:style>
        </p:sp>
        <p:sp>
          <p:nvSpPr>
            <p:cNvPr id="2276" name="CustomShape 76"/>
            <p:cNvSpPr/>
            <p:nvPr/>
          </p:nvSpPr>
          <p:spPr>
            <a:xfrm>
              <a:off x="6948360" y="1246320"/>
              <a:ext cx="30600" cy="505440"/>
            </a:xfrm>
            <a:custGeom>
              <a:avLst/>
              <a:gdLst/>
              <a:ahLst/>
              <a:rect l="l" t="t" r="r" b="b"/>
              <a:pathLst>
                <a:path w="40771" h="635222">
                  <a:moveTo>
                    <a:pt x="0" y="0"/>
                  </a:moveTo>
                  <a:lnTo>
                    <a:pt x="40771" y="0"/>
                  </a:lnTo>
                  <a:lnTo>
                    <a:pt x="40771" y="635222"/>
                  </a:lnTo>
                  <a:lnTo>
                    <a:pt x="0" y="635222"/>
                  </a:lnTo>
                  <a:close/>
                </a:path>
              </a:pathLst>
            </a:custGeom>
            <a:solidFill>
              <a:srgbClr val="d8aa44"/>
            </a:solidFill>
            <a:ln w="0">
              <a:noFill/>
            </a:ln>
          </p:spPr>
          <p:style>
            <a:lnRef idx="0"/>
            <a:fillRef idx="0"/>
            <a:effectRef idx="0"/>
            <a:fontRef idx="minor"/>
          </p:style>
        </p:sp>
        <p:sp>
          <p:nvSpPr>
            <p:cNvPr id="2277" name="CustomShape 77"/>
            <p:cNvSpPr/>
            <p:nvPr/>
          </p:nvSpPr>
          <p:spPr>
            <a:xfrm>
              <a:off x="6725160" y="1192320"/>
              <a:ext cx="253800" cy="84960"/>
            </a:xfrm>
            <a:custGeom>
              <a:avLst/>
              <a:gdLst/>
              <a:ahLst/>
              <a:rect l="l" t="t" r="r" b="b"/>
              <a:pathLst>
                <a:path w="319897" h="108775">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w="0">
              <a:noFill/>
            </a:ln>
          </p:spPr>
          <p:style>
            <a:lnRef idx="0"/>
            <a:fillRef idx="0"/>
            <a:effectRef idx="0"/>
            <a:fontRef idx="minor"/>
          </p:style>
        </p:sp>
        <p:sp>
          <p:nvSpPr>
            <p:cNvPr id="2278" name="CustomShape 78"/>
            <p:cNvSpPr/>
            <p:nvPr/>
          </p:nvSpPr>
          <p:spPr>
            <a:xfrm>
              <a:off x="6314400" y="624240"/>
              <a:ext cx="1071000" cy="1157760"/>
            </a:xfrm>
            <a:custGeom>
              <a:avLst/>
              <a:gdLst/>
              <a:ahLst/>
              <a:rect l="l" t="t" r="r" b="b"/>
              <a:pathLst>
                <a:path w="1343462" h="145180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9000"/>
              </a:srgbClr>
            </a:solidFill>
            <a:ln w="0">
              <a:noFill/>
            </a:ln>
          </p:spPr>
          <p:style>
            <a:lnRef idx="0"/>
            <a:fillRef idx="0"/>
            <a:effectRef idx="0"/>
            <a:fontRef idx="minor"/>
          </p:style>
        </p:sp>
        <p:grpSp>
          <p:nvGrpSpPr>
            <p:cNvPr id="2279" name="Group 79"/>
            <p:cNvGrpSpPr/>
            <p:nvPr/>
          </p:nvGrpSpPr>
          <p:grpSpPr>
            <a:xfrm>
              <a:off x="6453360" y="3063600"/>
              <a:ext cx="154440" cy="102960"/>
              <a:chOff x="6453360" y="3063600"/>
              <a:chExt cx="154440" cy="102960"/>
            </a:xfrm>
          </p:grpSpPr>
          <p:sp>
            <p:nvSpPr>
              <p:cNvPr id="2280" name="CustomShape 80"/>
              <p:cNvSpPr/>
              <p:nvPr/>
            </p:nvSpPr>
            <p:spPr>
              <a:xfrm>
                <a:off x="6454440" y="3086640"/>
                <a:ext cx="139680" cy="78480"/>
              </a:xfrm>
              <a:custGeom>
                <a:avLst/>
                <a:gdLst/>
                <a:ahLst/>
                <a:rect l="l" t="t" r="r" b="b"/>
                <a:pathLst>
                  <a:path w="177232" h="100744">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w="0">
                <a:noFill/>
              </a:ln>
            </p:spPr>
            <p:style>
              <a:lnRef idx="0"/>
              <a:fillRef idx="0"/>
              <a:effectRef idx="0"/>
              <a:fontRef idx="minor"/>
            </p:style>
          </p:sp>
          <p:sp>
            <p:nvSpPr>
              <p:cNvPr id="2281" name="CustomShape 81"/>
              <p:cNvSpPr/>
              <p:nvPr/>
            </p:nvSpPr>
            <p:spPr>
              <a:xfrm>
                <a:off x="6467040" y="3076560"/>
                <a:ext cx="122760" cy="86040"/>
              </a:xfrm>
              <a:custGeom>
                <a:avLst/>
                <a:gdLst/>
                <a:ahLst/>
                <a:rect l="l" t="t" r="r" b="b"/>
                <a:pathLst>
                  <a:path w="155883" h="109857">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10000"/>
                </a:srgbClr>
              </a:solidFill>
              <a:ln w="0">
                <a:noFill/>
              </a:ln>
            </p:spPr>
            <p:style>
              <a:lnRef idx="0"/>
              <a:fillRef idx="0"/>
              <a:effectRef idx="0"/>
              <a:fontRef idx="minor"/>
            </p:style>
          </p:sp>
          <p:sp>
            <p:nvSpPr>
              <p:cNvPr id="2282" name="CustomShape 82"/>
              <p:cNvSpPr/>
              <p:nvPr/>
            </p:nvSpPr>
            <p:spPr>
              <a:xfrm>
                <a:off x="6453360" y="3086280"/>
                <a:ext cx="151560" cy="56880"/>
              </a:xfrm>
              <a:custGeom>
                <a:avLst/>
                <a:gdLst/>
                <a:ahLst/>
                <a:rect l="l" t="t" r="r" b="b"/>
                <a:pathLst>
                  <a:path w="192169" h="73375">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w="0">
                <a:noFill/>
              </a:ln>
            </p:spPr>
            <p:style>
              <a:lnRef idx="0"/>
              <a:fillRef idx="0"/>
              <a:effectRef idx="0"/>
              <a:fontRef idx="minor"/>
            </p:style>
          </p:sp>
          <p:sp>
            <p:nvSpPr>
              <p:cNvPr id="2283" name="CustomShape 83"/>
              <p:cNvSpPr/>
              <p:nvPr/>
            </p:nvSpPr>
            <p:spPr>
              <a:xfrm>
                <a:off x="6472440" y="3066480"/>
                <a:ext cx="122760" cy="100080"/>
              </a:xfrm>
              <a:custGeom>
                <a:avLst/>
                <a:gdLst/>
                <a:ahLst/>
                <a:rect l="l" t="t" r="r" b="b"/>
                <a:pathLst>
                  <a:path w="156130" h="127583">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w="0">
                <a:noFill/>
              </a:ln>
            </p:spPr>
            <p:style>
              <a:lnRef idx="0"/>
              <a:fillRef idx="0"/>
              <a:effectRef idx="0"/>
              <a:fontRef idx="minor"/>
            </p:style>
          </p:sp>
          <p:sp>
            <p:nvSpPr>
              <p:cNvPr id="2284" name="CustomShape 84"/>
              <p:cNvSpPr/>
              <p:nvPr/>
            </p:nvSpPr>
            <p:spPr>
              <a:xfrm>
                <a:off x="6534000" y="3111480"/>
                <a:ext cx="57240" cy="47880"/>
              </a:xfrm>
              <a:custGeom>
                <a:avLst/>
                <a:gdLst/>
                <a:ahLst/>
                <a:rect l="l" t="t" r="r" b="b"/>
                <a:pathLst>
                  <a:path w="73778" h="62054">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30000"/>
                </a:srgbClr>
              </a:solidFill>
              <a:ln w="0">
                <a:noFill/>
              </a:ln>
            </p:spPr>
            <p:style>
              <a:lnRef idx="0"/>
              <a:fillRef idx="0"/>
              <a:effectRef idx="0"/>
              <a:fontRef idx="minor"/>
            </p:style>
          </p:sp>
          <p:sp>
            <p:nvSpPr>
              <p:cNvPr id="2285" name="CustomShape 85"/>
              <p:cNvSpPr/>
              <p:nvPr/>
            </p:nvSpPr>
            <p:spPr>
              <a:xfrm>
                <a:off x="6463080" y="3063600"/>
                <a:ext cx="144720" cy="101160"/>
              </a:xfrm>
              <a:custGeom>
                <a:avLst/>
                <a:gdLst/>
                <a:ahLst/>
                <a:rect l="l" t="t" r="r" b="b"/>
                <a:pathLst>
                  <a:path w="183510" h="128783">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w="0">
                <a:noFill/>
              </a:ln>
            </p:spPr>
            <p:style>
              <a:lnRef idx="0"/>
              <a:fillRef idx="0"/>
              <a:effectRef idx="0"/>
              <a:fontRef idx="minor"/>
            </p:style>
          </p:sp>
          <p:sp>
            <p:nvSpPr>
              <p:cNvPr id="2286" name="CustomShape 86"/>
              <p:cNvSpPr/>
              <p:nvPr/>
            </p:nvSpPr>
            <p:spPr>
              <a:xfrm>
                <a:off x="6468120" y="3084480"/>
                <a:ext cx="49320" cy="37440"/>
              </a:xfrm>
              <a:custGeom>
                <a:avLst/>
                <a:gdLst/>
                <a:ahLst/>
                <a:rect l="l" t="t" r="r" b="b"/>
                <a:pathLst>
                  <a:path w="64221" h="49275">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w="0">
                <a:noFill/>
              </a:ln>
            </p:spPr>
            <p:style>
              <a:lnRef idx="0"/>
              <a:fillRef idx="0"/>
              <a:effectRef idx="0"/>
              <a:fontRef idx="minor"/>
            </p:style>
          </p:sp>
          <p:sp>
            <p:nvSpPr>
              <p:cNvPr id="2287" name="CustomShape 87"/>
              <p:cNvSpPr/>
              <p:nvPr/>
            </p:nvSpPr>
            <p:spPr>
              <a:xfrm>
                <a:off x="6533280" y="3121200"/>
                <a:ext cx="52920" cy="39600"/>
              </a:xfrm>
              <a:custGeom>
                <a:avLst/>
                <a:gdLst/>
                <a:ahLst/>
                <a:rect l="l" t="t" r="r" b="b"/>
                <a:pathLst>
                  <a:path w="68642" h="51616">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w="0">
                <a:noFill/>
              </a:ln>
            </p:spPr>
            <p:style>
              <a:lnRef idx="0"/>
              <a:fillRef idx="0"/>
              <a:effectRef idx="0"/>
              <a:fontRef idx="minor"/>
            </p:style>
          </p:sp>
          <p:sp>
            <p:nvSpPr>
              <p:cNvPr id="2288" name="CustomShape 88"/>
              <p:cNvSpPr/>
              <p:nvPr/>
            </p:nvSpPr>
            <p:spPr>
              <a:xfrm>
                <a:off x="6468480" y="3073680"/>
                <a:ext cx="52560" cy="47520"/>
              </a:xfrm>
              <a:custGeom>
                <a:avLst/>
                <a:gdLst/>
                <a:ahLst/>
                <a:rect l="l" t="t" r="r" b="b"/>
                <a:pathLst>
                  <a:path w="68187" h="61619">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30000"/>
                </a:srgbClr>
              </a:solidFill>
              <a:ln w="0">
                <a:noFill/>
              </a:ln>
            </p:spPr>
            <p:style>
              <a:lnRef idx="0"/>
              <a:fillRef idx="0"/>
              <a:effectRef idx="0"/>
              <a:fontRef idx="minor"/>
            </p:style>
          </p:sp>
        </p:grpSp>
        <p:grpSp>
          <p:nvGrpSpPr>
            <p:cNvPr id="2289" name="Group 89"/>
            <p:cNvGrpSpPr/>
            <p:nvPr/>
          </p:nvGrpSpPr>
          <p:grpSpPr>
            <a:xfrm>
              <a:off x="6375240" y="2440800"/>
              <a:ext cx="543960" cy="412560"/>
              <a:chOff x="6375240" y="2440800"/>
              <a:chExt cx="543960" cy="412560"/>
            </a:xfrm>
          </p:grpSpPr>
          <p:sp>
            <p:nvSpPr>
              <p:cNvPr id="2290" name="CustomShape 90"/>
              <p:cNvSpPr/>
              <p:nvPr/>
            </p:nvSpPr>
            <p:spPr>
              <a:xfrm flipH="1">
                <a:off x="6374880" y="2555280"/>
                <a:ext cx="498600" cy="28620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2291" name="CustomShape 91"/>
              <p:cNvSpPr/>
              <p:nvPr/>
            </p:nvSpPr>
            <p:spPr>
              <a:xfrm flipH="1">
                <a:off x="6510960" y="2626560"/>
                <a:ext cx="128880" cy="7380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2292" name="CustomShape 92"/>
              <p:cNvSpPr/>
              <p:nvPr/>
            </p:nvSpPr>
            <p:spPr>
              <a:xfrm flipH="1">
                <a:off x="6374880" y="2659680"/>
                <a:ext cx="498600" cy="19368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2293" name="CustomShape 93"/>
              <p:cNvSpPr/>
              <p:nvPr/>
            </p:nvSpPr>
            <p:spPr>
              <a:xfrm flipH="1">
                <a:off x="6562800" y="2444040"/>
                <a:ext cx="356400" cy="40176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2294" name="CustomShape 94"/>
              <p:cNvSpPr/>
              <p:nvPr/>
            </p:nvSpPr>
            <p:spPr>
              <a:xfrm flipH="1">
                <a:off x="6558120" y="2440800"/>
                <a:ext cx="355320" cy="40356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sp>
          <p:nvSpPr>
            <p:cNvPr id="2295" name="CustomShape 95"/>
            <p:cNvSpPr/>
            <p:nvPr/>
          </p:nvSpPr>
          <p:spPr>
            <a:xfrm rot="19797000">
              <a:off x="8176320" y="727920"/>
              <a:ext cx="30600" cy="54000"/>
            </a:xfrm>
            <a:custGeom>
              <a:avLst/>
              <a:gdLst/>
              <a:ahLst/>
              <a:rect l="l" t="t" r="r" b="b"/>
              <a:pathLst>
                <a:path w="49989" h="86677">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w="0">
              <a:noFill/>
            </a:ln>
          </p:spPr>
          <p:style>
            <a:lnRef idx="0"/>
            <a:fillRef idx="0"/>
            <a:effectRef idx="0"/>
            <a:fontRef idx="minor"/>
          </p:style>
        </p:sp>
        <p:sp>
          <p:nvSpPr>
            <p:cNvPr id="2296" name="CustomShape 96"/>
            <p:cNvSpPr/>
            <p:nvPr/>
          </p:nvSpPr>
          <p:spPr>
            <a:xfrm>
              <a:off x="7933320" y="2161800"/>
              <a:ext cx="532800" cy="307440"/>
            </a:xfrm>
            <a:custGeom>
              <a:avLst/>
              <a:gdLst/>
              <a:ahLst/>
              <a:rect l="l" t="t" r="r" b="b"/>
              <a:pathLst>
                <a:path w="828920" h="479679">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w="0">
              <a:noFill/>
            </a:ln>
          </p:spPr>
          <p:style>
            <a:lnRef idx="0"/>
            <a:fillRef idx="0"/>
            <a:effectRef idx="0"/>
            <a:fontRef idx="minor"/>
          </p:style>
        </p:sp>
        <p:sp>
          <p:nvSpPr>
            <p:cNvPr id="2297" name="CustomShape 97"/>
            <p:cNvSpPr/>
            <p:nvPr/>
          </p:nvSpPr>
          <p:spPr>
            <a:xfrm>
              <a:off x="8082720" y="693000"/>
              <a:ext cx="298440" cy="438480"/>
            </a:xfrm>
            <a:custGeom>
              <a:avLst/>
              <a:gdLst/>
              <a:ahLst/>
              <a:rect l="l" t="t" r="r" b="b"/>
              <a:pathLst>
                <a:path w="465451" h="682637">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w="0">
              <a:noFill/>
            </a:ln>
          </p:spPr>
          <p:style>
            <a:lnRef idx="0"/>
            <a:fillRef idx="0"/>
            <a:effectRef idx="0"/>
            <a:fontRef idx="minor"/>
          </p:style>
        </p:sp>
        <p:sp>
          <p:nvSpPr>
            <p:cNvPr id="2298" name="CustomShape 98"/>
            <p:cNvSpPr/>
            <p:nvPr/>
          </p:nvSpPr>
          <p:spPr>
            <a:xfrm>
              <a:off x="8073360" y="1009800"/>
              <a:ext cx="54000" cy="323640"/>
            </a:xfrm>
            <a:custGeom>
              <a:avLst/>
              <a:gdLst/>
              <a:ahLst/>
              <a:rect l="l" t="t" r="r" b="b"/>
              <a:pathLst>
                <a:path w="86758" h="504907">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w="0">
              <a:noFill/>
            </a:ln>
          </p:spPr>
          <p:style>
            <a:lnRef idx="0"/>
            <a:fillRef idx="0"/>
            <a:effectRef idx="0"/>
            <a:fontRef idx="minor"/>
          </p:style>
        </p:sp>
        <p:sp>
          <p:nvSpPr>
            <p:cNvPr id="2299" name="CustomShape 99"/>
            <p:cNvSpPr/>
            <p:nvPr/>
          </p:nvSpPr>
          <p:spPr>
            <a:xfrm>
              <a:off x="8105760" y="689040"/>
              <a:ext cx="141120" cy="176040"/>
            </a:xfrm>
            <a:custGeom>
              <a:avLst/>
              <a:gdLst/>
              <a:ahLst/>
              <a:rect l="l" t="t" r="r" b="b"/>
              <a:pathLst>
                <a:path w="221715" h="275766">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w="0">
              <a:noFill/>
            </a:ln>
          </p:spPr>
          <p:style>
            <a:lnRef idx="0"/>
            <a:fillRef idx="0"/>
            <a:effectRef idx="0"/>
            <a:fontRef idx="minor"/>
          </p:style>
        </p:sp>
        <p:sp>
          <p:nvSpPr>
            <p:cNvPr id="2300" name="CustomShape 100"/>
            <p:cNvSpPr/>
            <p:nvPr/>
          </p:nvSpPr>
          <p:spPr>
            <a:xfrm>
              <a:off x="8133480" y="882360"/>
              <a:ext cx="175680" cy="196920"/>
            </a:xfrm>
            <a:custGeom>
              <a:avLst/>
              <a:gdLst/>
              <a:ahLst/>
              <a:rect l="l" t="t" r="r" b="b"/>
              <a:pathLst>
                <a:path w="274953" h="308347">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w="0">
              <a:noFill/>
            </a:ln>
          </p:spPr>
          <p:style>
            <a:lnRef idx="0"/>
            <a:fillRef idx="0"/>
            <a:effectRef idx="0"/>
            <a:fontRef idx="minor"/>
          </p:style>
        </p:sp>
        <p:sp>
          <p:nvSpPr>
            <p:cNvPr id="2301" name="CustomShape 101"/>
            <p:cNvSpPr/>
            <p:nvPr/>
          </p:nvSpPr>
          <p:spPr>
            <a:xfrm>
              <a:off x="8082000" y="947160"/>
              <a:ext cx="256320" cy="295920"/>
            </a:xfrm>
            <a:custGeom>
              <a:avLst/>
              <a:gdLst/>
              <a:ahLst/>
              <a:rect l="l" t="t" r="r" b="b"/>
              <a:pathLst>
                <a:path w="400459" h="461811">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w="0">
              <a:noFill/>
            </a:ln>
          </p:spPr>
          <p:style>
            <a:lnRef idx="0"/>
            <a:fillRef idx="0"/>
            <a:effectRef idx="0"/>
            <a:fontRef idx="minor"/>
          </p:style>
        </p:sp>
        <p:sp>
          <p:nvSpPr>
            <p:cNvPr id="2302" name="CustomShape 102"/>
            <p:cNvSpPr/>
            <p:nvPr/>
          </p:nvSpPr>
          <p:spPr>
            <a:xfrm>
              <a:off x="8127720" y="703440"/>
              <a:ext cx="188280" cy="233280"/>
            </a:xfrm>
            <a:custGeom>
              <a:avLst/>
              <a:gdLst/>
              <a:ahLst/>
              <a:rect l="l" t="t" r="r" b="b"/>
              <a:pathLst>
                <a:path w="294816" h="364308">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w="0">
              <a:noFill/>
            </a:ln>
          </p:spPr>
          <p:style>
            <a:lnRef idx="0"/>
            <a:fillRef idx="0"/>
            <a:effectRef idx="0"/>
            <a:fontRef idx="minor"/>
          </p:style>
        </p:sp>
        <p:sp>
          <p:nvSpPr>
            <p:cNvPr id="2303" name="CustomShape 103"/>
            <p:cNvSpPr/>
            <p:nvPr/>
          </p:nvSpPr>
          <p:spPr>
            <a:xfrm>
              <a:off x="8135280" y="702360"/>
              <a:ext cx="189360" cy="178200"/>
            </a:xfrm>
            <a:custGeom>
              <a:avLst/>
              <a:gdLst/>
              <a:ahLst/>
              <a:rect l="l" t="t" r="r" b="b"/>
              <a:pathLst>
                <a:path w="296585" h="27885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w="0">
              <a:noFill/>
            </a:ln>
          </p:spPr>
          <p:style>
            <a:lnRef idx="0"/>
            <a:fillRef idx="0"/>
            <a:effectRef idx="0"/>
            <a:fontRef idx="minor"/>
          </p:style>
        </p:sp>
        <p:sp>
          <p:nvSpPr>
            <p:cNvPr id="2304" name="CustomShape 104"/>
            <p:cNvSpPr/>
            <p:nvPr/>
          </p:nvSpPr>
          <p:spPr>
            <a:xfrm>
              <a:off x="8166960" y="2259000"/>
              <a:ext cx="148320" cy="113040"/>
            </a:xfrm>
            <a:custGeom>
              <a:avLst/>
              <a:gdLst/>
              <a:ahLst/>
              <a:rect l="l" t="t" r="r" b="b"/>
              <a:pathLst>
                <a:path w="232912" h="178155">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w="0">
              <a:noFill/>
            </a:ln>
          </p:spPr>
          <p:style>
            <a:lnRef idx="0"/>
            <a:fillRef idx="0"/>
            <a:effectRef idx="0"/>
            <a:fontRef idx="minor"/>
          </p:style>
        </p:sp>
        <p:sp>
          <p:nvSpPr>
            <p:cNvPr id="2305" name="CustomShape 105"/>
            <p:cNvSpPr/>
            <p:nvPr/>
          </p:nvSpPr>
          <p:spPr>
            <a:xfrm>
              <a:off x="8167680" y="2295720"/>
              <a:ext cx="147600" cy="76320"/>
            </a:xfrm>
            <a:custGeom>
              <a:avLst/>
              <a:gdLst/>
              <a:ahLst/>
              <a:rect l="l" t="t" r="r" b="b"/>
              <a:pathLst>
                <a:path w="231905" h="121227">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w="0">
              <a:noFill/>
            </a:ln>
          </p:spPr>
          <p:style>
            <a:lnRef idx="0"/>
            <a:fillRef idx="0"/>
            <a:effectRef idx="0"/>
            <a:fontRef idx="minor"/>
          </p:style>
        </p:sp>
        <p:sp>
          <p:nvSpPr>
            <p:cNvPr id="2306" name="CustomShape 106"/>
            <p:cNvSpPr/>
            <p:nvPr/>
          </p:nvSpPr>
          <p:spPr>
            <a:xfrm>
              <a:off x="8053200" y="2233800"/>
              <a:ext cx="136080" cy="105120"/>
            </a:xfrm>
            <a:custGeom>
              <a:avLst/>
              <a:gdLst/>
              <a:ahLst/>
              <a:rect l="l" t="t" r="r" b="b"/>
              <a:pathLst>
                <a:path w="213680" h="165568">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w="0">
              <a:noFill/>
            </a:ln>
          </p:spPr>
          <p:style>
            <a:lnRef idx="0"/>
            <a:fillRef idx="0"/>
            <a:effectRef idx="0"/>
            <a:fontRef idx="minor"/>
          </p:style>
        </p:sp>
        <p:sp>
          <p:nvSpPr>
            <p:cNvPr id="2307" name="CustomShape 107"/>
            <p:cNvSpPr/>
            <p:nvPr/>
          </p:nvSpPr>
          <p:spPr>
            <a:xfrm>
              <a:off x="8053560" y="2269080"/>
              <a:ext cx="135360" cy="69840"/>
            </a:xfrm>
            <a:custGeom>
              <a:avLst/>
              <a:gdLst/>
              <a:ahLst/>
              <a:rect l="l" t="t" r="r" b="b"/>
              <a:pathLst>
                <a:path w="212755" h="111143">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w="0">
              <a:noFill/>
            </a:ln>
          </p:spPr>
          <p:style>
            <a:lnRef idx="0"/>
            <a:fillRef idx="0"/>
            <a:effectRef idx="0"/>
            <a:fontRef idx="minor"/>
          </p:style>
        </p:sp>
        <p:sp>
          <p:nvSpPr>
            <p:cNvPr id="2308" name="CustomShape 108"/>
            <p:cNvSpPr/>
            <p:nvPr/>
          </p:nvSpPr>
          <p:spPr>
            <a:xfrm>
              <a:off x="8075520" y="1241280"/>
              <a:ext cx="292320" cy="1027080"/>
            </a:xfrm>
            <a:custGeom>
              <a:avLst/>
              <a:gdLst/>
              <a:ahLst/>
              <a:rect l="l" t="t" r="r" b="b"/>
              <a:pathLst>
                <a:path w="455829" h="1595222">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w="0">
              <a:noFill/>
            </a:ln>
          </p:spPr>
          <p:style>
            <a:lnRef idx="0"/>
            <a:fillRef idx="0"/>
            <a:effectRef idx="0"/>
            <a:fontRef idx="minor"/>
          </p:style>
        </p:sp>
        <p:sp>
          <p:nvSpPr>
            <p:cNvPr id="2309" name="CustomShape 109"/>
            <p:cNvSpPr/>
            <p:nvPr/>
          </p:nvSpPr>
          <p:spPr>
            <a:xfrm>
              <a:off x="8062920" y="1220760"/>
              <a:ext cx="311040" cy="682560"/>
            </a:xfrm>
            <a:custGeom>
              <a:avLst/>
              <a:gdLst/>
              <a:ahLst/>
              <a:rect l="l" t="t" r="r" b="b"/>
              <a:pathLst>
                <a:path w="485198" h="1060979">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rgbClr val="00b5dd"/>
            </a:solidFill>
            <a:ln w="0">
              <a:noFill/>
            </a:ln>
          </p:spPr>
          <p:style>
            <a:lnRef idx="0"/>
            <a:fillRef idx="0"/>
            <a:effectRef idx="0"/>
            <a:fontRef idx="minor"/>
          </p:style>
        </p:sp>
        <p:sp>
          <p:nvSpPr>
            <p:cNvPr id="2310" name="CustomShape 110"/>
            <p:cNvSpPr/>
            <p:nvPr/>
          </p:nvSpPr>
          <p:spPr>
            <a:xfrm>
              <a:off x="7898760" y="1015920"/>
              <a:ext cx="448920" cy="391320"/>
            </a:xfrm>
            <a:custGeom>
              <a:avLst/>
              <a:gdLst/>
              <a:ahLst/>
              <a:rect l="l" t="t" r="r" b="b"/>
              <a:pathLst>
                <a:path w="698939" h="609714">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w="0">
              <a:noFill/>
            </a:ln>
          </p:spPr>
          <p:style>
            <a:lnRef idx="0"/>
            <a:fillRef idx="0"/>
            <a:effectRef idx="0"/>
            <a:fontRef idx="minor"/>
          </p:style>
        </p:sp>
        <p:sp>
          <p:nvSpPr>
            <p:cNvPr id="2311" name="CustomShape 111"/>
            <p:cNvSpPr/>
            <p:nvPr/>
          </p:nvSpPr>
          <p:spPr>
            <a:xfrm>
              <a:off x="8248680" y="990720"/>
              <a:ext cx="106560" cy="125640"/>
            </a:xfrm>
            <a:custGeom>
              <a:avLst/>
              <a:gdLst/>
              <a:ahLst/>
              <a:rect l="l" t="t" r="r" b="b"/>
              <a:pathLst>
                <a:path w="168312" h="197615">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w="0">
              <a:noFill/>
            </a:ln>
          </p:spPr>
          <p:style>
            <a:lnRef idx="0"/>
            <a:fillRef idx="0"/>
            <a:effectRef idx="0"/>
            <a:fontRef idx="minor"/>
          </p:style>
        </p:sp>
        <p:sp>
          <p:nvSpPr>
            <p:cNvPr id="2312" name="CustomShape 112"/>
            <p:cNvSpPr/>
            <p:nvPr/>
          </p:nvSpPr>
          <p:spPr>
            <a:xfrm>
              <a:off x="8074080" y="947160"/>
              <a:ext cx="86040" cy="90360"/>
            </a:xfrm>
            <a:custGeom>
              <a:avLst/>
              <a:gdLst/>
              <a:ahLst/>
              <a:rect l="l" t="t" r="r" b="b"/>
              <a:pathLst>
                <a:path w="135999" h="142961">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w="0">
              <a:noFill/>
            </a:ln>
          </p:spPr>
          <p:style>
            <a:lnRef idx="0"/>
            <a:fillRef idx="0"/>
            <a:effectRef idx="0"/>
            <a:fontRef idx="minor"/>
          </p:style>
        </p:sp>
      </p:grpSp>
      <p:pic>
        <p:nvPicPr>
          <p:cNvPr id="2313" name="" descr=""/>
          <p:cNvPicPr/>
          <p:nvPr/>
        </p:nvPicPr>
        <p:blipFill>
          <a:blip r:embed="rId1"/>
          <a:stretch/>
        </p:blipFill>
        <p:spPr>
          <a:xfrm>
            <a:off x="4421520" y="2461680"/>
            <a:ext cx="379080" cy="27252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4" name="CustomShape 1"/>
          <p:cNvSpPr/>
          <p:nvPr/>
        </p:nvSpPr>
        <p:spPr>
          <a:xfrm>
            <a:off x="457200" y="1995840"/>
            <a:ext cx="2680920" cy="2677320"/>
          </a:xfrm>
          <a:prstGeom prst="rect">
            <a:avLst/>
          </a:prstGeom>
          <a:noFill/>
          <a:ln w="0">
            <a:noFill/>
          </a:ln>
        </p:spPr>
        <p:style>
          <a:lnRef idx="0"/>
          <a:fillRef idx="0"/>
          <a:effectRef idx="0"/>
          <a:fontRef idx="minor"/>
        </p:style>
        <p:txBody>
          <a:bodyPr lIns="0" rIns="0" tIns="0" bIns="0" anchor="t">
            <a:noAutofit/>
          </a:bodyPr>
          <a:p>
            <a:pPr>
              <a:lnSpc>
                <a:spcPct val="110000"/>
              </a:lnSpc>
              <a:spcBef>
                <a:spcPts val="601"/>
              </a:spcBef>
              <a:buNone/>
            </a:pPr>
            <a:r>
              <a:rPr b="1" lang="en-IN" sz="1800" spc="-1" strike="noStrike">
                <a:solidFill>
                  <a:srgbClr val="3a3f50"/>
                </a:solidFill>
                <a:latin typeface="Barlow Light"/>
                <a:ea typeface="Barlow Light"/>
              </a:rPr>
              <a:t>White</a:t>
            </a:r>
            <a:endParaRPr b="0" lang="en-IN" sz="1800" spc="-1" strike="noStrike">
              <a:latin typeface="Arial"/>
            </a:endParaRPr>
          </a:p>
          <a:p>
            <a:pPr>
              <a:lnSpc>
                <a:spcPct val="110000"/>
              </a:lnSpc>
              <a:spcBef>
                <a:spcPts val="601"/>
              </a:spcBef>
              <a:buNone/>
            </a:pPr>
            <a:r>
              <a:rPr b="0" lang="en-IN" sz="1800" spc="-1" strike="noStrike">
                <a:solidFill>
                  <a:srgbClr val="3a3f50"/>
                </a:solidFill>
                <a:latin typeface="Barlow Light"/>
                <a:ea typeface="Barlow Light"/>
              </a:rPr>
              <a:t>Is the color of milk and fresh snow, the color produced by the combination of all the colors of the visible spectrum.</a:t>
            </a:r>
            <a:endParaRPr b="0" lang="en-IN" sz="1800" spc="-1" strike="noStrike">
              <a:latin typeface="Arial"/>
            </a:endParaRPr>
          </a:p>
        </p:txBody>
      </p:sp>
      <p:sp>
        <p:nvSpPr>
          <p:cNvPr id="2315" name="CustomShape 2"/>
          <p:cNvSpPr/>
          <p:nvPr/>
        </p:nvSpPr>
        <p:spPr>
          <a:xfrm>
            <a:off x="457200" y="605520"/>
            <a:ext cx="5639040" cy="10810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4800" spc="-1" strike="noStrike">
                <a:solidFill>
                  <a:srgbClr val="007bb9"/>
                </a:solidFill>
                <a:latin typeface="Raleway Thin"/>
                <a:ea typeface="Raleway Thin"/>
              </a:rPr>
              <a:t>You can also split your content</a:t>
            </a:r>
            <a:endParaRPr b="0" lang="en-IN" sz="4800" spc="-1" strike="noStrike">
              <a:latin typeface="Arial"/>
            </a:endParaRPr>
          </a:p>
        </p:txBody>
      </p:sp>
      <p:sp>
        <p:nvSpPr>
          <p:cNvPr id="2316" name="CustomShape 3"/>
          <p:cNvSpPr/>
          <p:nvPr/>
        </p:nvSpPr>
        <p:spPr>
          <a:xfrm>
            <a:off x="3415680" y="1995840"/>
            <a:ext cx="2680920" cy="2677320"/>
          </a:xfrm>
          <a:prstGeom prst="rect">
            <a:avLst/>
          </a:prstGeom>
          <a:noFill/>
          <a:ln w="0">
            <a:noFill/>
          </a:ln>
        </p:spPr>
        <p:style>
          <a:lnRef idx="0"/>
          <a:fillRef idx="0"/>
          <a:effectRef idx="0"/>
          <a:fontRef idx="minor"/>
        </p:style>
        <p:txBody>
          <a:bodyPr lIns="0" rIns="0" tIns="0" bIns="0" anchor="t">
            <a:noAutofit/>
          </a:bodyPr>
          <a:p>
            <a:pPr>
              <a:lnSpc>
                <a:spcPct val="110000"/>
              </a:lnSpc>
              <a:spcBef>
                <a:spcPts val="601"/>
              </a:spcBef>
              <a:buNone/>
            </a:pPr>
            <a:r>
              <a:rPr b="1" lang="en-IN" sz="1800" spc="-1" strike="noStrike">
                <a:solidFill>
                  <a:srgbClr val="3a3f50"/>
                </a:solidFill>
                <a:latin typeface="Barlow Light"/>
                <a:ea typeface="Barlow Light"/>
              </a:rPr>
              <a:t>Black</a:t>
            </a:r>
            <a:endParaRPr b="0" lang="en-IN" sz="1800" spc="-1" strike="noStrike">
              <a:latin typeface="Arial"/>
            </a:endParaRPr>
          </a:p>
          <a:p>
            <a:pPr>
              <a:lnSpc>
                <a:spcPct val="110000"/>
              </a:lnSpc>
              <a:spcBef>
                <a:spcPts val="601"/>
              </a:spcBef>
              <a:buNone/>
            </a:pPr>
            <a:r>
              <a:rPr b="0" lang="en-IN" sz="1800" spc="-1" strike="noStrike">
                <a:solidFill>
                  <a:srgbClr val="3a3f50"/>
                </a:solidFill>
                <a:latin typeface="Barlow Light"/>
                <a:ea typeface="Barlow Light"/>
              </a:rPr>
              <a:t>Is the color of ebony and of outer space. It has been the symbolic color of elegance, solemnity and authority.</a:t>
            </a:r>
            <a:endParaRPr b="0" lang="en-IN" sz="1800" spc="-1" strike="noStrike">
              <a:latin typeface="Arial"/>
            </a:endParaRPr>
          </a:p>
        </p:txBody>
      </p:sp>
      <p:sp>
        <p:nvSpPr>
          <p:cNvPr id="2317" name="CustomShape 4"/>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FE70E934-49CD-4A68-BB7A-2D5BBD8E9E1D}" type="slidenum">
              <a:rPr b="0" lang="en-IN" sz="1200" spc="-1" strike="noStrike">
                <a:solidFill>
                  <a:srgbClr val="ffffff"/>
                </a:solidFill>
                <a:latin typeface="Barlow Light"/>
                <a:ea typeface="Barlow Light"/>
              </a:rPr>
              <a:t>&lt;number&gt;</a:t>
            </a:fld>
            <a:endParaRPr b="0" lang="en-IN" sz="1200" spc="-1" strike="noStrike">
              <a:latin typeface="Arial"/>
            </a:endParaRPr>
          </a:p>
        </p:txBody>
      </p:sp>
      <p:grpSp>
        <p:nvGrpSpPr>
          <p:cNvPr id="2318" name="Group 5"/>
          <p:cNvGrpSpPr/>
          <p:nvPr/>
        </p:nvGrpSpPr>
        <p:grpSpPr>
          <a:xfrm>
            <a:off x="6495480" y="1849680"/>
            <a:ext cx="2295720" cy="2784960"/>
            <a:chOff x="6495480" y="1849680"/>
            <a:chExt cx="2295720" cy="2784960"/>
          </a:xfrm>
        </p:grpSpPr>
        <p:sp>
          <p:nvSpPr>
            <p:cNvPr id="2319" name="CustomShape 6"/>
            <p:cNvSpPr/>
            <p:nvPr/>
          </p:nvSpPr>
          <p:spPr>
            <a:xfrm>
              <a:off x="7234560" y="3176280"/>
              <a:ext cx="397440" cy="228600"/>
            </a:xfrm>
            <a:custGeom>
              <a:avLst/>
              <a:gdLst/>
              <a:ahLst/>
              <a:rect l="l" t="t" r="r" b="b"/>
              <a:pathLst>
                <a:path w="682110" h="393573">
                  <a:moveTo>
                    <a:pt x="329082" y="393573"/>
                  </a:moveTo>
                  <a:lnTo>
                    <a:pt x="0" y="204216"/>
                  </a:lnTo>
                  <a:lnTo>
                    <a:pt x="353029" y="0"/>
                  </a:lnTo>
                  <a:lnTo>
                    <a:pt x="682111" y="189357"/>
                  </a:lnTo>
                  <a:lnTo>
                    <a:pt x="329082" y="393573"/>
                  </a:lnTo>
                  <a:close/>
                </a:path>
              </a:pathLst>
            </a:custGeom>
            <a:solidFill>
              <a:srgbClr val="d6d8e5">
                <a:alpha val="40000"/>
              </a:srgbClr>
            </a:solidFill>
            <a:ln w="0">
              <a:noFill/>
            </a:ln>
          </p:spPr>
          <p:style>
            <a:lnRef idx="0"/>
            <a:fillRef idx="0"/>
            <a:effectRef idx="0"/>
            <a:fontRef idx="minor"/>
          </p:style>
        </p:sp>
        <p:sp>
          <p:nvSpPr>
            <p:cNvPr id="2320" name="CustomShape 7"/>
            <p:cNvSpPr/>
            <p:nvPr/>
          </p:nvSpPr>
          <p:spPr>
            <a:xfrm>
              <a:off x="7242120" y="2918520"/>
              <a:ext cx="411480" cy="237240"/>
            </a:xfrm>
            <a:custGeom>
              <a:avLst/>
              <a:gdLst/>
              <a:ahLst/>
              <a:rect l="l" t="t" r="r" b="b"/>
              <a:pathLst>
                <a:path w="705962" h="408622">
                  <a:moveTo>
                    <a:pt x="352934" y="408622"/>
                  </a:moveTo>
                  <a:lnTo>
                    <a:pt x="0" y="204311"/>
                  </a:lnTo>
                  <a:lnTo>
                    <a:pt x="352934" y="0"/>
                  </a:lnTo>
                  <a:lnTo>
                    <a:pt x="705963" y="204311"/>
                  </a:lnTo>
                  <a:lnTo>
                    <a:pt x="352934" y="408622"/>
                  </a:lnTo>
                  <a:close/>
                </a:path>
              </a:pathLst>
            </a:custGeom>
            <a:solidFill>
              <a:srgbClr val="efda86"/>
            </a:solidFill>
            <a:ln w="0">
              <a:noFill/>
            </a:ln>
          </p:spPr>
          <p:style>
            <a:lnRef idx="0"/>
            <a:fillRef idx="0"/>
            <a:effectRef idx="0"/>
            <a:fontRef idx="minor"/>
          </p:style>
        </p:sp>
        <p:sp>
          <p:nvSpPr>
            <p:cNvPr id="2321" name="CustomShape 8"/>
            <p:cNvSpPr/>
            <p:nvPr/>
          </p:nvSpPr>
          <p:spPr>
            <a:xfrm>
              <a:off x="7448760" y="3059640"/>
              <a:ext cx="190800" cy="332640"/>
            </a:xfrm>
            <a:custGeom>
              <a:avLst/>
              <a:gdLst/>
              <a:ahLst/>
              <a:rect l="l" t="t" r="r" b="b"/>
              <a:pathLst>
                <a:path w="329177" h="571404">
                  <a:moveTo>
                    <a:pt x="329177" y="380905"/>
                  </a:moveTo>
                  <a:lnTo>
                    <a:pt x="0" y="571405"/>
                  </a:lnTo>
                  <a:lnTo>
                    <a:pt x="0" y="190405"/>
                  </a:lnTo>
                  <a:lnTo>
                    <a:pt x="329177" y="0"/>
                  </a:lnTo>
                  <a:lnTo>
                    <a:pt x="329177" y="380905"/>
                  </a:lnTo>
                  <a:close/>
                </a:path>
              </a:pathLst>
            </a:custGeom>
            <a:solidFill>
              <a:srgbClr val="d1b66b"/>
            </a:solidFill>
            <a:ln w="0">
              <a:noFill/>
            </a:ln>
          </p:spPr>
          <p:style>
            <a:lnRef idx="0"/>
            <a:fillRef idx="0"/>
            <a:effectRef idx="0"/>
            <a:fontRef idx="minor"/>
          </p:style>
        </p:sp>
        <p:sp>
          <p:nvSpPr>
            <p:cNvPr id="2322" name="CustomShape 9"/>
            <p:cNvSpPr/>
            <p:nvPr/>
          </p:nvSpPr>
          <p:spPr>
            <a:xfrm>
              <a:off x="7256160" y="3059640"/>
              <a:ext cx="190800" cy="332640"/>
            </a:xfrm>
            <a:custGeom>
              <a:avLst/>
              <a:gdLst/>
              <a:ahLst/>
              <a:rect l="l" t="t" r="r" b="b"/>
              <a:pathLst>
                <a:path w="329081" h="571404">
                  <a:moveTo>
                    <a:pt x="329082" y="571405"/>
                  </a:moveTo>
                  <a:lnTo>
                    <a:pt x="0" y="380905"/>
                  </a:lnTo>
                  <a:lnTo>
                    <a:pt x="0" y="0"/>
                  </a:lnTo>
                  <a:lnTo>
                    <a:pt x="329082" y="190405"/>
                  </a:lnTo>
                  <a:lnTo>
                    <a:pt x="329082" y="571405"/>
                  </a:lnTo>
                  <a:close/>
                </a:path>
              </a:pathLst>
            </a:custGeom>
            <a:solidFill>
              <a:srgbClr val="e2c979"/>
            </a:solidFill>
            <a:ln w="0">
              <a:noFill/>
            </a:ln>
          </p:spPr>
          <p:style>
            <a:lnRef idx="0"/>
            <a:fillRef idx="0"/>
            <a:effectRef idx="0"/>
            <a:fontRef idx="minor"/>
          </p:style>
        </p:sp>
        <p:sp>
          <p:nvSpPr>
            <p:cNvPr id="2323" name="CustomShape 10"/>
            <p:cNvSpPr/>
            <p:nvPr/>
          </p:nvSpPr>
          <p:spPr>
            <a:xfrm>
              <a:off x="7256160" y="3059640"/>
              <a:ext cx="190800" cy="166680"/>
            </a:xfrm>
            <a:custGeom>
              <a:avLst/>
              <a:gdLst/>
              <a:ahLst/>
              <a:rect l="l" t="t" r="r" b="b"/>
              <a:pathLst>
                <a:path w="329081" h="287940">
                  <a:moveTo>
                    <a:pt x="0" y="0"/>
                  </a:moveTo>
                  <a:lnTo>
                    <a:pt x="0" y="99631"/>
                  </a:lnTo>
                  <a:lnTo>
                    <a:pt x="329082" y="287941"/>
                  </a:lnTo>
                  <a:lnTo>
                    <a:pt x="329082" y="190881"/>
                  </a:lnTo>
                  <a:lnTo>
                    <a:pt x="0" y="0"/>
                  </a:lnTo>
                  <a:close/>
                </a:path>
              </a:pathLst>
            </a:custGeom>
            <a:solidFill>
              <a:srgbClr val="000000">
                <a:alpha val="10000"/>
              </a:srgbClr>
            </a:solidFill>
            <a:ln w="0">
              <a:noFill/>
            </a:ln>
          </p:spPr>
          <p:style>
            <a:lnRef idx="0"/>
            <a:fillRef idx="0"/>
            <a:effectRef idx="0"/>
            <a:fontRef idx="minor"/>
          </p:style>
        </p:sp>
        <p:sp>
          <p:nvSpPr>
            <p:cNvPr id="2324" name="CustomShape 11"/>
            <p:cNvSpPr/>
            <p:nvPr/>
          </p:nvSpPr>
          <p:spPr>
            <a:xfrm>
              <a:off x="7448760" y="3059640"/>
              <a:ext cx="190800" cy="166680"/>
            </a:xfrm>
            <a:custGeom>
              <a:avLst/>
              <a:gdLst/>
              <a:ahLst/>
              <a:rect l="l" t="t" r="r" b="b"/>
              <a:pathLst>
                <a:path w="329177" h="287940">
                  <a:moveTo>
                    <a:pt x="329177" y="0"/>
                  </a:moveTo>
                  <a:lnTo>
                    <a:pt x="329177" y="106775"/>
                  </a:lnTo>
                  <a:lnTo>
                    <a:pt x="0" y="287941"/>
                  </a:lnTo>
                  <a:lnTo>
                    <a:pt x="0" y="190881"/>
                  </a:lnTo>
                  <a:lnTo>
                    <a:pt x="329177" y="0"/>
                  </a:lnTo>
                  <a:close/>
                </a:path>
              </a:pathLst>
            </a:custGeom>
            <a:solidFill>
              <a:srgbClr val="000000">
                <a:alpha val="10000"/>
              </a:srgbClr>
            </a:solidFill>
            <a:ln w="0">
              <a:noFill/>
            </a:ln>
          </p:spPr>
          <p:style>
            <a:lnRef idx="0"/>
            <a:fillRef idx="0"/>
            <a:effectRef idx="0"/>
            <a:fontRef idx="minor"/>
          </p:style>
        </p:sp>
        <p:sp>
          <p:nvSpPr>
            <p:cNvPr id="2325" name="CustomShape 12"/>
            <p:cNvSpPr/>
            <p:nvPr/>
          </p:nvSpPr>
          <p:spPr>
            <a:xfrm>
              <a:off x="7242120" y="3038040"/>
              <a:ext cx="204840" cy="177840"/>
            </a:xfrm>
            <a:custGeom>
              <a:avLst/>
              <a:gdLst/>
              <a:ahLst/>
              <a:rect l="l" t="t" r="r" b="b"/>
              <a:pathLst>
                <a:path w="352933" h="307181">
                  <a:moveTo>
                    <a:pt x="0" y="0"/>
                  </a:moveTo>
                  <a:lnTo>
                    <a:pt x="0" y="105632"/>
                  </a:lnTo>
                  <a:lnTo>
                    <a:pt x="352934" y="307181"/>
                  </a:lnTo>
                  <a:lnTo>
                    <a:pt x="352934" y="204311"/>
                  </a:lnTo>
                  <a:lnTo>
                    <a:pt x="0" y="0"/>
                  </a:lnTo>
                  <a:close/>
                </a:path>
              </a:pathLst>
            </a:custGeom>
            <a:solidFill>
              <a:srgbClr val="e2c979"/>
            </a:solidFill>
            <a:ln w="0">
              <a:noFill/>
            </a:ln>
          </p:spPr>
          <p:style>
            <a:lnRef idx="0"/>
            <a:fillRef idx="0"/>
            <a:effectRef idx="0"/>
            <a:fontRef idx="minor"/>
          </p:style>
        </p:sp>
        <p:sp>
          <p:nvSpPr>
            <p:cNvPr id="2326" name="CustomShape 13"/>
            <p:cNvSpPr/>
            <p:nvPr/>
          </p:nvSpPr>
          <p:spPr>
            <a:xfrm>
              <a:off x="7448760" y="3038040"/>
              <a:ext cx="204840" cy="177840"/>
            </a:xfrm>
            <a:custGeom>
              <a:avLst/>
              <a:gdLst/>
              <a:ahLst/>
              <a:rect l="l" t="t" r="r" b="b"/>
              <a:pathLst>
                <a:path w="353029" h="307181">
                  <a:moveTo>
                    <a:pt x="0" y="307181"/>
                  </a:moveTo>
                  <a:lnTo>
                    <a:pt x="353029" y="113919"/>
                  </a:lnTo>
                  <a:lnTo>
                    <a:pt x="353029" y="0"/>
                  </a:lnTo>
                  <a:lnTo>
                    <a:pt x="0" y="204311"/>
                  </a:lnTo>
                  <a:lnTo>
                    <a:pt x="0" y="307181"/>
                  </a:lnTo>
                  <a:close/>
                </a:path>
              </a:pathLst>
            </a:custGeom>
            <a:solidFill>
              <a:srgbClr val="d1b66b"/>
            </a:solidFill>
            <a:ln w="0">
              <a:noFill/>
            </a:ln>
          </p:spPr>
          <p:style>
            <a:lnRef idx="0"/>
            <a:fillRef idx="0"/>
            <a:effectRef idx="0"/>
            <a:fontRef idx="minor"/>
          </p:style>
        </p:sp>
        <p:sp>
          <p:nvSpPr>
            <p:cNvPr id="2327" name="CustomShape 14"/>
            <p:cNvSpPr/>
            <p:nvPr/>
          </p:nvSpPr>
          <p:spPr>
            <a:xfrm>
              <a:off x="7575480" y="3474360"/>
              <a:ext cx="757440" cy="444960"/>
            </a:xfrm>
            <a:custGeom>
              <a:avLst/>
              <a:gdLst/>
              <a:ahLst/>
              <a:rect l="l" t="t" r="r" b="b"/>
              <a:pathLst>
                <a:path w="1297601" h="76352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w="0">
              <a:noFill/>
            </a:ln>
          </p:spPr>
          <p:style>
            <a:lnRef idx="0"/>
            <a:fillRef idx="0"/>
            <a:effectRef idx="0"/>
            <a:fontRef idx="minor"/>
          </p:style>
        </p:sp>
        <p:sp>
          <p:nvSpPr>
            <p:cNvPr id="2328" name="CustomShape 15"/>
            <p:cNvSpPr/>
            <p:nvPr/>
          </p:nvSpPr>
          <p:spPr>
            <a:xfrm>
              <a:off x="7635240" y="1849680"/>
              <a:ext cx="684000" cy="2003400"/>
            </a:xfrm>
            <a:custGeom>
              <a:avLst/>
              <a:gdLst/>
              <a:ahLst/>
              <a:rect l="l" t="t" r="r" b="b"/>
              <a:pathLst>
                <a:path w="1171694" h="3426502">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w="0">
              <a:noFill/>
            </a:ln>
          </p:spPr>
          <p:style>
            <a:lnRef idx="0"/>
            <a:fillRef idx="0"/>
            <a:effectRef idx="0"/>
            <a:fontRef idx="minor"/>
          </p:style>
        </p:sp>
        <p:sp>
          <p:nvSpPr>
            <p:cNvPr id="2329" name="CustomShape 16"/>
            <p:cNvSpPr/>
            <p:nvPr/>
          </p:nvSpPr>
          <p:spPr>
            <a:xfrm>
              <a:off x="8249400" y="3782160"/>
              <a:ext cx="39600" cy="87840"/>
            </a:xfrm>
            <a:custGeom>
              <a:avLst/>
              <a:gdLst/>
              <a:ahLst/>
              <a:rect l="l" t="t" r="r" b="b"/>
              <a:pathLst>
                <a:path w="70985" h="153066">
                  <a:moveTo>
                    <a:pt x="0" y="153067"/>
                  </a:moveTo>
                  <a:lnTo>
                    <a:pt x="70986" y="117062"/>
                  </a:lnTo>
                  <a:lnTo>
                    <a:pt x="2851" y="0"/>
                  </a:lnTo>
                  <a:lnTo>
                    <a:pt x="0" y="153067"/>
                  </a:lnTo>
                  <a:close/>
                </a:path>
              </a:pathLst>
            </a:custGeom>
            <a:solidFill>
              <a:srgbClr val="b1b4c4"/>
            </a:solidFill>
            <a:ln w="0">
              <a:noFill/>
            </a:ln>
          </p:spPr>
          <p:style>
            <a:lnRef idx="0"/>
            <a:fillRef idx="0"/>
            <a:effectRef idx="0"/>
            <a:fontRef idx="minor"/>
          </p:style>
        </p:sp>
        <p:sp>
          <p:nvSpPr>
            <p:cNvPr id="2330" name="CustomShape 17"/>
            <p:cNvSpPr/>
            <p:nvPr/>
          </p:nvSpPr>
          <p:spPr>
            <a:xfrm>
              <a:off x="7626960" y="1854000"/>
              <a:ext cx="36360" cy="54720"/>
            </a:xfrm>
            <a:custGeom>
              <a:avLst/>
              <a:gdLst/>
              <a:ahLst/>
              <a:rect l="l" t="t" r="r" b="b"/>
              <a:pathLst>
                <a:path w="65379" h="96678">
                  <a:moveTo>
                    <a:pt x="0" y="34385"/>
                  </a:moveTo>
                  <a:lnTo>
                    <a:pt x="65379" y="0"/>
                  </a:lnTo>
                  <a:lnTo>
                    <a:pt x="52170" y="96679"/>
                  </a:lnTo>
                  <a:lnTo>
                    <a:pt x="0" y="34385"/>
                  </a:lnTo>
                  <a:close/>
                </a:path>
              </a:pathLst>
            </a:custGeom>
            <a:solidFill>
              <a:srgbClr val="b1b4c4"/>
            </a:solidFill>
            <a:ln w="0">
              <a:noFill/>
            </a:ln>
          </p:spPr>
          <p:style>
            <a:lnRef idx="0"/>
            <a:fillRef idx="0"/>
            <a:effectRef idx="0"/>
            <a:fontRef idx="minor"/>
          </p:style>
        </p:sp>
        <p:sp>
          <p:nvSpPr>
            <p:cNvPr id="2331" name="CustomShape 18"/>
            <p:cNvSpPr/>
            <p:nvPr/>
          </p:nvSpPr>
          <p:spPr>
            <a:xfrm>
              <a:off x="7601760" y="1866600"/>
              <a:ext cx="684000" cy="2003400"/>
            </a:xfrm>
            <a:custGeom>
              <a:avLst/>
              <a:gdLst/>
              <a:ahLst/>
              <a:rect l="l" t="t" r="r" b="b"/>
              <a:pathLst>
                <a:path w="1171694" h="3426502">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w="0">
              <a:noFill/>
            </a:ln>
          </p:spPr>
          <p:style>
            <a:lnRef idx="0"/>
            <a:fillRef idx="0"/>
            <a:effectRef idx="0"/>
            <a:fontRef idx="minor"/>
          </p:style>
        </p:sp>
        <p:sp>
          <p:nvSpPr>
            <p:cNvPr id="2332" name="CustomShape 19"/>
            <p:cNvSpPr/>
            <p:nvPr/>
          </p:nvSpPr>
          <p:spPr>
            <a:xfrm>
              <a:off x="7596360" y="1870200"/>
              <a:ext cx="683640" cy="2003400"/>
            </a:xfrm>
            <a:custGeom>
              <a:avLst/>
              <a:gdLst/>
              <a:ahLst/>
              <a:rect l="l" t="t" r="r" b="b"/>
              <a:pathLst>
                <a:path w="1171599" h="3426525">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w="0">
              <a:noFill/>
            </a:ln>
          </p:spPr>
          <p:style>
            <a:lnRef idx="0"/>
            <a:fillRef idx="0"/>
            <a:effectRef idx="0"/>
            <a:fontRef idx="minor"/>
          </p:style>
        </p:sp>
        <p:sp>
          <p:nvSpPr>
            <p:cNvPr id="2333" name="CustomShape 20"/>
            <p:cNvSpPr/>
            <p:nvPr/>
          </p:nvSpPr>
          <p:spPr>
            <a:xfrm>
              <a:off x="7634520" y="1929600"/>
              <a:ext cx="607680" cy="1860840"/>
            </a:xfrm>
            <a:custGeom>
              <a:avLst/>
              <a:gdLst/>
              <a:ahLst/>
              <a:rect l="l" t="t" r="r" b="b"/>
              <a:pathLst>
                <a:path w="1041506" h="3182614">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w="0">
              <a:noFill/>
            </a:ln>
          </p:spPr>
          <p:style>
            <a:lnRef idx="0"/>
            <a:fillRef idx="0"/>
            <a:effectRef idx="0"/>
            <a:fontRef idx="minor"/>
          </p:style>
        </p:sp>
        <p:sp>
          <p:nvSpPr>
            <p:cNvPr id="2334" name="CustomShape 21"/>
            <p:cNvSpPr/>
            <p:nvPr/>
          </p:nvSpPr>
          <p:spPr>
            <a:xfrm rot="19810200">
              <a:off x="7929720" y="2073960"/>
              <a:ext cx="25560" cy="45360"/>
            </a:xfrm>
            <a:custGeom>
              <a:avLst/>
              <a:gdLst/>
              <a:ahLst/>
              <a:rect l="l" t="t" r="r" b="b"/>
              <a:pathLst>
                <a:path w="46533" h="80859">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w="0">
              <a:noFill/>
            </a:ln>
          </p:spPr>
          <p:style>
            <a:lnRef idx="0"/>
            <a:fillRef idx="0"/>
            <a:effectRef idx="0"/>
            <a:fontRef idx="minor"/>
          </p:style>
        </p:sp>
        <p:sp>
          <p:nvSpPr>
            <p:cNvPr id="2335" name="CustomShape 22"/>
            <p:cNvSpPr/>
            <p:nvPr/>
          </p:nvSpPr>
          <p:spPr>
            <a:xfrm>
              <a:off x="7932240" y="2088360"/>
              <a:ext cx="12240" cy="16200"/>
            </a:xfrm>
            <a:custGeom>
              <a:avLst/>
              <a:gdLst/>
              <a:ahLst/>
              <a:rect l="l" t="t" r="r" b="b"/>
              <a:pathLst>
                <a:path w="23851" h="30807">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10000"/>
              </a:srgbClr>
            </a:solidFill>
            <a:ln w="0">
              <a:noFill/>
            </a:ln>
          </p:spPr>
          <p:style>
            <a:lnRef idx="0"/>
            <a:fillRef idx="0"/>
            <a:effectRef idx="0"/>
            <a:fontRef idx="minor"/>
          </p:style>
        </p:sp>
        <p:sp>
          <p:nvSpPr>
            <p:cNvPr id="2336" name="CustomShape 23"/>
            <p:cNvSpPr/>
            <p:nvPr/>
          </p:nvSpPr>
          <p:spPr>
            <a:xfrm>
              <a:off x="8295480" y="2446560"/>
              <a:ext cx="13680" cy="83520"/>
            </a:xfrm>
            <a:custGeom>
              <a:avLst/>
              <a:gdLst/>
              <a:ahLst/>
              <a:rect l="l" t="t" r="r" b="b"/>
              <a:pathLst>
                <a:path w="26417" h="145526">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w="0">
              <a:noFill/>
            </a:ln>
          </p:spPr>
          <p:style>
            <a:lnRef idx="0"/>
            <a:fillRef idx="0"/>
            <a:effectRef idx="0"/>
            <a:fontRef idx="minor"/>
          </p:style>
        </p:sp>
        <p:sp>
          <p:nvSpPr>
            <p:cNvPr id="2337" name="CustomShape 24"/>
            <p:cNvSpPr/>
            <p:nvPr/>
          </p:nvSpPr>
          <p:spPr>
            <a:xfrm>
              <a:off x="8295480" y="2549160"/>
              <a:ext cx="13680" cy="83520"/>
            </a:xfrm>
            <a:custGeom>
              <a:avLst/>
              <a:gdLst/>
              <a:ahLst/>
              <a:rect l="l" t="t" r="r" b="b"/>
              <a:pathLst>
                <a:path w="26417" h="14553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w="0">
              <a:noFill/>
            </a:ln>
          </p:spPr>
          <p:style>
            <a:lnRef idx="0"/>
            <a:fillRef idx="0"/>
            <a:effectRef idx="0"/>
            <a:fontRef idx="minor"/>
          </p:style>
        </p:sp>
        <p:sp>
          <p:nvSpPr>
            <p:cNvPr id="2338" name="CustomShape 25"/>
            <p:cNvSpPr/>
            <p:nvPr/>
          </p:nvSpPr>
          <p:spPr>
            <a:xfrm>
              <a:off x="7704360" y="2052000"/>
              <a:ext cx="453600" cy="761040"/>
            </a:xfrm>
            <a:custGeom>
              <a:avLst/>
              <a:gdLst/>
              <a:ahLst/>
              <a:rect l="l" t="t" r="r" b="b"/>
              <a:pathLst>
                <a:path w="778468" h="1303739">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w="0">
              <a:noFill/>
            </a:ln>
          </p:spPr>
          <p:style>
            <a:lnRef idx="0"/>
            <a:fillRef idx="0"/>
            <a:effectRef idx="0"/>
            <a:fontRef idx="minor"/>
          </p:style>
        </p:sp>
        <p:sp>
          <p:nvSpPr>
            <p:cNvPr id="2339" name="CustomShape 26"/>
            <p:cNvSpPr/>
            <p:nvPr/>
          </p:nvSpPr>
          <p:spPr>
            <a:xfrm>
              <a:off x="7704360" y="2648880"/>
              <a:ext cx="453600" cy="761040"/>
            </a:xfrm>
            <a:custGeom>
              <a:avLst/>
              <a:gdLst/>
              <a:ahLst/>
              <a:rect l="l" t="t" r="r" b="b"/>
              <a:pathLst>
                <a:path w="778468" h="1303647">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w="0">
              <a:noFill/>
            </a:ln>
          </p:spPr>
          <p:style>
            <a:lnRef idx="0"/>
            <a:fillRef idx="0"/>
            <a:effectRef idx="0"/>
            <a:fontRef idx="minor"/>
          </p:style>
        </p:sp>
        <p:sp>
          <p:nvSpPr>
            <p:cNvPr id="2340" name="CustomShape 27"/>
            <p:cNvSpPr/>
            <p:nvPr/>
          </p:nvSpPr>
          <p:spPr>
            <a:xfrm>
              <a:off x="7704360" y="3245400"/>
              <a:ext cx="453600" cy="520560"/>
            </a:xfrm>
            <a:custGeom>
              <a:avLst/>
              <a:gdLst/>
              <a:ahLst/>
              <a:rect l="l" t="t" r="r" b="b"/>
              <a:pathLst>
                <a:path w="778184" h="892902">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w="0">
              <a:noFill/>
            </a:ln>
          </p:spPr>
          <p:style>
            <a:lnRef idx="0"/>
            <a:fillRef idx="0"/>
            <a:effectRef idx="0"/>
            <a:fontRef idx="minor"/>
          </p:style>
        </p:sp>
        <p:sp>
          <p:nvSpPr>
            <p:cNvPr id="2341" name="CustomShape 28"/>
            <p:cNvSpPr/>
            <p:nvPr/>
          </p:nvSpPr>
          <p:spPr>
            <a:xfrm>
              <a:off x="7810920" y="2274120"/>
              <a:ext cx="241560" cy="316800"/>
            </a:xfrm>
            <a:custGeom>
              <a:avLst/>
              <a:gdLst/>
              <a:ahLst/>
              <a:rect l="l" t="t" r="r" b="b"/>
              <a:pathLst>
                <a:path w="416151" h="544252">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w="0">
              <a:noFill/>
            </a:ln>
          </p:spPr>
          <p:style>
            <a:lnRef idx="0"/>
            <a:fillRef idx="0"/>
            <a:effectRef idx="0"/>
            <a:fontRef idx="minor"/>
          </p:style>
        </p:sp>
        <p:sp>
          <p:nvSpPr>
            <p:cNvPr id="2342" name="CustomShape 29"/>
            <p:cNvSpPr/>
            <p:nvPr/>
          </p:nvSpPr>
          <p:spPr>
            <a:xfrm>
              <a:off x="7828920" y="2905560"/>
              <a:ext cx="204840" cy="288360"/>
            </a:xfrm>
            <a:custGeom>
              <a:avLst/>
              <a:gdLst/>
              <a:ahLst/>
              <a:rect l="l" t="t" r="r" b="b"/>
              <a:pathLst>
                <a:path w="353313" h="495871">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rgbClr val="00b5dd"/>
            </a:solidFill>
            <a:ln w="0">
              <a:noFill/>
            </a:ln>
          </p:spPr>
          <p:style>
            <a:lnRef idx="0"/>
            <a:fillRef idx="0"/>
            <a:effectRef idx="0"/>
            <a:fontRef idx="minor"/>
          </p:style>
        </p:sp>
        <p:sp>
          <p:nvSpPr>
            <p:cNvPr id="2343" name="CustomShape 30"/>
            <p:cNvSpPr/>
            <p:nvPr/>
          </p:nvSpPr>
          <p:spPr>
            <a:xfrm>
              <a:off x="7836840" y="2868840"/>
              <a:ext cx="189360" cy="136440"/>
            </a:xfrm>
            <a:custGeom>
              <a:avLst/>
              <a:gdLst/>
              <a:ahLst/>
              <a:rect l="l" t="t" r="r" b="b"/>
              <a:pathLst>
                <a:path w="326421" h="236124">
                  <a:moveTo>
                    <a:pt x="326421" y="188881"/>
                  </a:moveTo>
                  <a:lnTo>
                    <a:pt x="0" y="0"/>
                  </a:lnTo>
                  <a:lnTo>
                    <a:pt x="0" y="47244"/>
                  </a:lnTo>
                  <a:lnTo>
                    <a:pt x="326421" y="236125"/>
                  </a:lnTo>
                  <a:lnTo>
                    <a:pt x="326421" y="188881"/>
                  </a:lnTo>
                  <a:close/>
                </a:path>
              </a:pathLst>
            </a:custGeom>
            <a:solidFill>
              <a:srgbClr val="00b5dd"/>
            </a:solidFill>
            <a:ln w="0">
              <a:noFill/>
            </a:ln>
          </p:spPr>
          <p:style>
            <a:lnRef idx="0"/>
            <a:fillRef idx="0"/>
            <a:effectRef idx="0"/>
            <a:fontRef idx="minor"/>
          </p:style>
        </p:sp>
        <p:sp>
          <p:nvSpPr>
            <p:cNvPr id="2344" name="CustomShape 31"/>
            <p:cNvSpPr/>
            <p:nvPr/>
          </p:nvSpPr>
          <p:spPr>
            <a:xfrm>
              <a:off x="7824240" y="3508200"/>
              <a:ext cx="238680" cy="202680"/>
            </a:xfrm>
            <a:custGeom>
              <a:avLst/>
              <a:gdLst/>
              <a:ahLst/>
              <a:rect l="l" t="t" r="r" b="b"/>
              <a:pathLst>
                <a:path w="410711" h="349715">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w="0">
              <a:noFill/>
            </a:ln>
          </p:spPr>
          <p:style>
            <a:lnRef idx="0"/>
            <a:fillRef idx="0"/>
            <a:effectRef idx="0"/>
            <a:fontRef idx="minor"/>
          </p:style>
        </p:sp>
        <p:sp>
          <p:nvSpPr>
            <p:cNvPr id="2345" name="CustomShape 32"/>
            <p:cNvSpPr/>
            <p:nvPr/>
          </p:nvSpPr>
          <p:spPr>
            <a:xfrm>
              <a:off x="7700760" y="1942200"/>
              <a:ext cx="491040" cy="456840"/>
            </a:xfrm>
            <a:custGeom>
              <a:avLst/>
              <a:gdLst/>
              <a:ahLst/>
              <a:rect l="l" t="t" r="r" b="b"/>
              <a:pathLst>
                <a:path w="842423" h="783621">
                  <a:moveTo>
                    <a:pt x="842423" y="783622"/>
                  </a:moveTo>
                  <a:lnTo>
                    <a:pt x="0" y="299180"/>
                  </a:lnTo>
                  <a:lnTo>
                    <a:pt x="0" y="0"/>
                  </a:lnTo>
                  <a:lnTo>
                    <a:pt x="842423" y="484346"/>
                  </a:lnTo>
                  <a:lnTo>
                    <a:pt x="842423" y="783622"/>
                  </a:lnTo>
                  <a:close/>
                </a:path>
              </a:pathLst>
            </a:custGeom>
            <a:solidFill>
              <a:srgbClr val="000000">
                <a:alpha val="10000"/>
              </a:srgbClr>
            </a:solidFill>
            <a:ln w="0">
              <a:noFill/>
            </a:ln>
          </p:spPr>
          <p:style>
            <a:lnRef idx="0"/>
            <a:fillRef idx="0"/>
            <a:effectRef idx="0"/>
            <a:fontRef idx="minor"/>
          </p:style>
        </p:sp>
        <p:sp>
          <p:nvSpPr>
            <p:cNvPr id="2346" name="CustomShape 33"/>
            <p:cNvSpPr/>
            <p:nvPr/>
          </p:nvSpPr>
          <p:spPr>
            <a:xfrm>
              <a:off x="7538400" y="1944360"/>
              <a:ext cx="222840" cy="156240"/>
            </a:xfrm>
            <a:custGeom>
              <a:avLst/>
              <a:gdLst/>
              <a:ahLst/>
              <a:rect l="l" t="t" r="r" b="b"/>
              <a:pathLst>
                <a:path w="384008" h="270224">
                  <a:moveTo>
                    <a:pt x="103771" y="270224"/>
                  </a:moveTo>
                  <a:lnTo>
                    <a:pt x="0" y="210121"/>
                  </a:lnTo>
                  <a:lnTo>
                    <a:pt x="280238" y="0"/>
                  </a:lnTo>
                  <a:lnTo>
                    <a:pt x="384008" y="60007"/>
                  </a:lnTo>
                  <a:lnTo>
                    <a:pt x="103771" y="270224"/>
                  </a:lnTo>
                  <a:close/>
                </a:path>
              </a:pathLst>
            </a:custGeom>
            <a:solidFill>
              <a:srgbClr val="ff7b7b"/>
            </a:solidFill>
            <a:ln w="0">
              <a:noFill/>
            </a:ln>
          </p:spPr>
          <p:style>
            <a:lnRef idx="0"/>
            <a:fillRef idx="0"/>
            <a:effectRef idx="0"/>
            <a:fontRef idx="minor"/>
          </p:style>
        </p:sp>
        <p:sp>
          <p:nvSpPr>
            <p:cNvPr id="2347" name="CustomShape 34"/>
            <p:cNvSpPr/>
            <p:nvPr/>
          </p:nvSpPr>
          <p:spPr>
            <a:xfrm>
              <a:off x="7599240" y="1979280"/>
              <a:ext cx="222840" cy="156240"/>
            </a:xfrm>
            <a:custGeom>
              <a:avLst/>
              <a:gdLst/>
              <a:ahLst/>
              <a:rect l="l" t="t" r="r" b="b"/>
              <a:pathLst>
                <a:path w="384008" h="270224">
                  <a:moveTo>
                    <a:pt x="103866" y="270224"/>
                  </a:moveTo>
                  <a:lnTo>
                    <a:pt x="0" y="210217"/>
                  </a:lnTo>
                  <a:lnTo>
                    <a:pt x="280238" y="0"/>
                  </a:lnTo>
                  <a:lnTo>
                    <a:pt x="384008" y="60103"/>
                  </a:lnTo>
                  <a:lnTo>
                    <a:pt x="103866" y="270224"/>
                  </a:lnTo>
                  <a:close/>
                </a:path>
              </a:pathLst>
            </a:custGeom>
            <a:solidFill>
              <a:srgbClr val="f4f5f9"/>
            </a:solidFill>
            <a:ln w="0">
              <a:noFill/>
            </a:ln>
          </p:spPr>
          <p:style>
            <a:lnRef idx="0"/>
            <a:fillRef idx="0"/>
            <a:effectRef idx="0"/>
            <a:fontRef idx="minor"/>
          </p:style>
        </p:sp>
        <p:sp>
          <p:nvSpPr>
            <p:cNvPr id="2348" name="CustomShape 35"/>
            <p:cNvSpPr/>
            <p:nvPr/>
          </p:nvSpPr>
          <p:spPr>
            <a:xfrm>
              <a:off x="7660080" y="2014560"/>
              <a:ext cx="222840" cy="156240"/>
            </a:xfrm>
            <a:custGeom>
              <a:avLst/>
              <a:gdLst/>
              <a:ahLst/>
              <a:rect l="l" t="t" r="r" b="b"/>
              <a:pathLst>
                <a:path w="383913" h="270224">
                  <a:moveTo>
                    <a:pt x="103771" y="270224"/>
                  </a:moveTo>
                  <a:lnTo>
                    <a:pt x="0" y="210122"/>
                  </a:lnTo>
                  <a:lnTo>
                    <a:pt x="280143" y="0"/>
                  </a:lnTo>
                  <a:lnTo>
                    <a:pt x="383913" y="60008"/>
                  </a:lnTo>
                  <a:lnTo>
                    <a:pt x="103771" y="270224"/>
                  </a:lnTo>
                  <a:close/>
                </a:path>
              </a:pathLst>
            </a:custGeom>
            <a:solidFill>
              <a:srgbClr val="ff7b7b"/>
            </a:solidFill>
            <a:ln w="0">
              <a:noFill/>
            </a:ln>
          </p:spPr>
          <p:style>
            <a:lnRef idx="0"/>
            <a:fillRef idx="0"/>
            <a:effectRef idx="0"/>
            <a:fontRef idx="minor"/>
          </p:style>
        </p:sp>
        <p:sp>
          <p:nvSpPr>
            <p:cNvPr id="2349" name="CustomShape 36"/>
            <p:cNvSpPr/>
            <p:nvPr/>
          </p:nvSpPr>
          <p:spPr>
            <a:xfrm>
              <a:off x="7720920" y="2049480"/>
              <a:ext cx="222840" cy="156240"/>
            </a:xfrm>
            <a:custGeom>
              <a:avLst/>
              <a:gdLst/>
              <a:ahLst/>
              <a:rect l="l" t="t" r="r" b="b"/>
              <a:pathLst>
                <a:path w="383912" h="270224">
                  <a:moveTo>
                    <a:pt x="103771" y="270224"/>
                  </a:moveTo>
                  <a:lnTo>
                    <a:pt x="0" y="210217"/>
                  </a:lnTo>
                  <a:lnTo>
                    <a:pt x="280142" y="0"/>
                  </a:lnTo>
                  <a:lnTo>
                    <a:pt x="383913" y="60103"/>
                  </a:lnTo>
                  <a:lnTo>
                    <a:pt x="103771" y="270224"/>
                  </a:lnTo>
                  <a:close/>
                </a:path>
              </a:pathLst>
            </a:custGeom>
            <a:solidFill>
              <a:srgbClr val="f4f5f9"/>
            </a:solidFill>
            <a:ln w="0">
              <a:noFill/>
            </a:ln>
          </p:spPr>
          <p:style>
            <a:lnRef idx="0"/>
            <a:fillRef idx="0"/>
            <a:effectRef idx="0"/>
            <a:fontRef idx="minor"/>
          </p:style>
        </p:sp>
        <p:sp>
          <p:nvSpPr>
            <p:cNvPr id="2350" name="CustomShape 37"/>
            <p:cNvSpPr/>
            <p:nvPr/>
          </p:nvSpPr>
          <p:spPr>
            <a:xfrm>
              <a:off x="7781400" y="2084760"/>
              <a:ext cx="222840" cy="156240"/>
            </a:xfrm>
            <a:custGeom>
              <a:avLst/>
              <a:gdLst/>
              <a:ahLst/>
              <a:rect l="l" t="t" r="r" b="b"/>
              <a:pathLst>
                <a:path w="383913" h="270224">
                  <a:moveTo>
                    <a:pt x="103771" y="270224"/>
                  </a:moveTo>
                  <a:lnTo>
                    <a:pt x="0" y="210122"/>
                  </a:lnTo>
                  <a:lnTo>
                    <a:pt x="280142" y="0"/>
                  </a:lnTo>
                  <a:lnTo>
                    <a:pt x="383913" y="60008"/>
                  </a:lnTo>
                  <a:lnTo>
                    <a:pt x="103771" y="270224"/>
                  </a:lnTo>
                  <a:close/>
                </a:path>
              </a:pathLst>
            </a:custGeom>
            <a:solidFill>
              <a:srgbClr val="ff7b7b"/>
            </a:solidFill>
            <a:ln w="0">
              <a:noFill/>
            </a:ln>
          </p:spPr>
          <p:style>
            <a:lnRef idx="0"/>
            <a:fillRef idx="0"/>
            <a:effectRef idx="0"/>
            <a:fontRef idx="minor"/>
          </p:style>
        </p:sp>
        <p:sp>
          <p:nvSpPr>
            <p:cNvPr id="2351" name="CustomShape 38"/>
            <p:cNvSpPr/>
            <p:nvPr/>
          </p:nvSpPr>
          <p:spPr>
            <a:xfrm>
              <a:off x="7842240" y="2120040"/>
              <a:ext cx="222840" cy="156240"/>
            </a:xfrm>
            <a:custGeom>
              <a:avLst/>
              <a:gdLst/>
              <a:ahLst/>
              <a:rect l="l" t="t" r="r" b="b"/>
              <a:pathLst>
                <a:path w="383912" h="270224">
                  <a:moveTo>
                    <a:pt x="103771" y="270224"/>
                  </a:moveTo>
                  <a:lnTo>
                    <a:pt x="0" y="210217"/>
                  </a:lnTo>
                  <a:lnTo>
                    <a:pt x="280143" y="0"/>
                  </a:lnTo>
                  <a:lnTo>
                    <a:pt x="383913" y="60103"/>
                  </a:lnTo>
                  <a:lnTo>
                    <a:pt x="103771" y="270224"/>
                  </a:lnTo>
                  <a:close/>
                </a:path>
              </a:pathLst>
            </a:custGeom>
            <a:solidFill>
              <a:srgbClr val="f4f5f9"/>
            </a:solidFill>
            <a:ln w="0">
              <a:noFill/>
            </a:ln>
          </p:spPr>
          <p:style>
            <a:lnRef idx="0"/>
            <a:fillRef idx="0"/>
            <a:effectRef idx="0"/>
            <a:fontRef idx="minor"/>
          </p:style>
        </p:sp>
        <p:sp>
          <p:nvSpPr>
            <p:cNvPr id="2352" name="CustomShape 39"/>
            <p:cNvSpPr/>
            <p:nvPr/>
          </p:nvSpPr>
          <p:spPr>
            <a:xfrm>
              <a:off x="7903080" y="2154960"/>
              <a:ext cx="222840" cy="156240"/>
            </a:xfrm>
            <a:custGeom>
              <a:avLst/>
              <a:gdLst/>
              <a:ahLst/>
              <a:rect l="l" t="t" r="r" b="b"/>
              <a:pathLst>
                <a:path w="383913" h="270224">
                  <a:moveTo>
                    <a:pt x="103771" y="270224"/>
                  </a:moveTo>
                  <a:lnTo>
                    <a:pt x="0" y="210121"/>
                  </a:lnTo>
                  <a:lnTo>
                    <a:pt x="280142" y="0"/>
                  </a:lnTo>
                  <a:lnTo>
                    <a:pt x="383913" y="60008"/>
                  </a:lnTo>
                  <a:lnTo>
                    <a:pt x="103771" y="270224"/>
                  </a:lnTo>
                  <a:close/>
                </a:path>
              </a:pathLst>
            </a:custGeom>
            <a:solidFill>
              <a:srgbClr val="ff7b7b"/>
            </a:solidFill>
            <a:ln w="0">
              <a:noFill/>
            </a:ln>
          </p:spPr>
          <p:style>
            <a:lnRef idx="0"/>
            <a:fillRef idx="0"/>
            <a:effectRef idx="0"/>
            <a:fontRef idx="minor"/>
          </p:style>
        </p:sp>
        <p:sp>
          <p:nvSpPr>
            <p:cNvPr id="2353" name="CustomShape 40"/>
            <p:cNvSpPr/>
            <p:nvPr/>
          </p:nvSpPr>
          <p:spPr>
            <a:xfrm>
              <a:off x="7963560" y="2190240"/>
              <a:ext cx="222840" cy="156240"/>
            </a:xfrm>
            <a:custGeom>
              <a:avLst/>
              <a:gdLst/>
              <a:ahLst/>
              <a:rect l="l" t="t" r="r" b="b"/>
              <a:pathLst>
                <a:path w="384008" h="270224">
                  <a:moveTo>
                    <a:pt x="103771" y="270224"/>
                  </a:moveTo>
                  <a:lnTo>
                    <a:pt x="0" y="210217"/>
                  </a:lnTo>
                  <a:lnTo>
                    <a:pt x="280143" y="0"/>
                  </a:lnTo>
                  <a:lnTo>
                    <a:pt x="384008" y="60103"/>
                  </a:lnTo>
                  <a:lnTo>
                    <a:pt x="103771" y="270224"/>
                  </a:lnTo>
                  <a:close/>
                </a:path>
              </a:pathLst>
            </a:custGeom>
            <a:solidFill>
              <a:srgbClr val="f4f5f9"/>
            </a:solidFill>
            <a:ln w="0">
              <a:noFill/>
            </a:ln>
          </p:spPr>
          <p:style>
            <a:lnRef idx="0"/>
            <a:fillRef idx="0"/>
            <a:effectRef idx="0"/>
            <a:fontRef idx="minor"/>
          </p:style>
        </p:sp>
        <p:sp>
          <p:nvSpPr>
            <p:cNvPr id="2354" name="CustomShape 41"/>
            <p:cNvSpPr/>
            <p:nvPr/>
          </p:nvSpPr>
          <p:spPr>
            <a:xfrm>
              <a:off x="7539120" y="2066760"/>
              <a:ext cx="59040" cy="55080"/>
            </a:xfrm>
            <a:custGeom>
              <a:avLst/>
              <a:gdLst/>
              <a:ahLst/>
              <a:rect l="l" t="t" r="r" b="b"/>
              <a:pathLst>
                <a:path w="103770" h="97206">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w="0">
              <a:noFill/>
            </a:ln>
          </p:spPr>
          <p:style>
            <a:lnRef idx="0"/>
            <a:fillRef idx="0"/>
            <a:effectRef idx="0"/>
            <a:fontRef idx="minor"/>
          </p:style>
        </p:sp>
        <p:sp>
          <p:nvSpPr>
            <p:cNvPr id="2355" name="CustomShape 42"/>
            <p:cNvSpPr/>
            <p:nvPr/>
          </p:nvSpPr>
          <p:spPr>
            <a:xfrm>
              <a:off x="7599600" y="2102040"/>
              <a:ext cx="59040" cy="55080"/>
            </a:xfrm>
            <a:custGeom>
              <a:avLst/>
              <a:gdLst/>
              <a:ahLst/>
              <a:rect l="l" t="t" r="r" b="b"/>
              <a:pathLst>
                <a:path w="103865" h="97152">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w="0">
              <a:noFill/>
            </a:ln>
          </p:spPr>
          <p:style>
            <a:lnRef idx="0"/>
            <a:fillRef idx="0"/>
            <a:effectRef idx="0"/>
            <a:fontRef idx="minor"/>
          </p:style>
        </p:sp>
        <p:sp>
          <p:nvSpPr>
            <p:cNvPr id="2356" name="CustomShape 43"/>
            <p:cNvSpPr/>
            <p:nvPr/>
          </p:nvSpPr>
          <p:spPr>
            <a:xfrm>
              <a:off x="7660800" y="2136960"/>
              <a:ext cx="59040" cy="55080"/>
            </a:xfrm>
            <a:custGeom>
              <a:avLst/>
              <a:gdLst/>
              <a:ahLst/>
              <a:rect l="l" t="t" r="r" b="b"/>
              <a:pathLst>
                <a:path w="103770" h="97206">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w="0">
              <a:noFill/>
            </a:ln>
          </p:spPr>
          <p:style>
            <a:lnRef idx="0"/>
            <a:fillRef idx="0"/>
            <a:effectRef idx="0"/>
            <a:fontRef idx="minor"/>
          </p:style>
        </p:sp>
        <p:sp>
          <p:nvSpPr>
            <p:cNvPr id="2357" name="CustomShape 44"/>
            <p:cNvSpPr/>
            <p:nvPr/>
          </p:nvSpPr>
          <p:spPr>
            <a:xfrm>
              <a:off x="7721280" y="2172240"/>
              <a:ext cx="59040" cy="55080"/>
            </a:xfrm>
            <a:custGeom>
              <a:avLst/>
              <a:gdLst/>
              <a:ahLst/>
              <a:rect l="l" t="t" r="r" b="b"/>
              <a:pathLst>
                <a:path w="103770" h="97187">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w="0">
              <a:noFill/>
            </a:ln>
          </p:spPr>
          <p:style>
            <a:lnRef idx="0"/>
            <a:fillRef idx="0"/>
            <a:effectRef idx="0"/>
            <a:fontRef idx="minor"/>
          </p:style>
        </p:sp>
        <p:sp>
          <p:nvSpPr>
            <p:cNvPr id="2358" name="CustomShape 45"/>
            <p:cNvSpPr/>
            <p:nvPr/>
          </p:nvSpPr>
          <p:spPr>
            <a:xfrm>
              <a:off x="7782120" y="2207160"/>
              <a:ext cx="59040" cy="55080"/>
            </a:xfrm>
            <a:custGeom>
              <a:avLst/>
              <a:gdLst/>
              <a:ahLst/>
              <a:rect l="l" t="t" r="r" b="b"/>
              <a:pathLst>
                <a:path w="103770" h="97206">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w="0">
              <a:noFill/>
            </a:ln>
          </p:spPr>
          <p:style>
            <a:lnRef idx="0"/>
            <a:fillRef idx="0"/>
            <a:effectRef idx="0"/>
            <a:fontRef idx="minor"/>
          </p:style>
        </p:sp>
        <p:sp>
          <p:nvSpPr>
            <p:cNvPr id="2359" name="CustomShape 46"/>
            <p:cNvSpPr/>
            <p:nvPr/>
          </p:nvSpPr>
          <p:spPr>
            <a:xfrm>
              <a:off x="7842600" y="2242440"/>
              <a:ext cx="59040" cy="55080"/>
            </a:xfrm>
            <a:custGeom>
              <a:avLst/>
              <a:gdLst/>
              <a:ahLst/>
              <a:rect l="l" t="t" r="r" b="b"/>
              <a:pathLst>
                <a:path w="103770" h="97204">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w="0">
              <a:noFill/>
            </a:ln>
          </p:spPr>
          <p:style>
            <a:lnRef idx="0"/>
            <a:fillRef idx="0"/>
            <a:effectRef idx="0"/>
            <a:fontRef idx="minor"/>
          </p:style>
        </p:sp>
        <p:sp>
          <p:nvSpPr>
            <p:cNvPr id="2360" name="CustomShape 47"/>
            <p:cNvSpPr/>
            <p:nvPr/>
          </p:nvSpPr>
          <p:spPr>
            <a:xfrm>
              <a:off x="7903440" y="2277720"/>
              <a:ext cx="59040" cy="55080"/>
            </a:xfrm>
            <a:custGeom>
              <a:avLst/>
              <a:gdLst/>
              <a:ahLst/>
              <a:rect l="l" t="t" r="r" b="b"/>
              <a:pathLst>
                <a:path w="103770" h="97206">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w="0">
              <a:noFill/>
            </a:ln>
          </p:spPr>
          <p:style>
            <a:lnRef idx="0"/>
            <a:fillRef idx="0"/>
            <a:effectRef idx="0"/>
            <a:fontRef idx="minor"/>
          </p:style>
        </p:sp>
        <p:sp>
          <p:nvSpPr>
            <p:cNvPr id="2361" name="CustomShape 48"/>
            <p:cNvSpPr/>
            <p:nvPr/>
          </p:nvSpPr>
          <p:spPr>
            <a:xfrm>
              <a:off x="7964280" y="2312640"/>
              <a:ext cx="59040" cy="55080"/>
            </a:xfrm>
            <a:custGeom>
              <a:avLst/>
              <a:gdLst/>
              <a:ahLst/>
              <a:rect l="l" t="t" r="r" b="b"/>
              <a:pathLst>
                <a:path w="103770" h="97204">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w="0">
              <a:noFill/>
            </a:ln>
          </p:spPr>
          <p:style>
            <a:lnRef idx="0"/>
            <a:fillRef idx="0"/>
            <a:effectRef idx="0"/>
            <a:fontRef idx="minor"/>
          </p:style>
        </p:sp>
        <p:grpSp>
          <p:nvGrpSpPr>
            <p:cNvPr id="2362" name="Group 49"/>
            <p:cNvGrpSpPr/>
            <p:nvPr/>
          </p:nvGrpSpPr>
          <p:grpSpPr>
            <a:xfrm>
              <a:off x="7539120" y="2066760"/>
              <a:ext cx="484200" cy="300960"/>
              <a:chOff x="7539120" y="2066760"/>
              <a:chExt cx="484200" cy="300960"/>
            </a:xfrm>
          </p:grpSpPr>
          <p:sp>
            <p:nvSpPr>
              <p:cNvPr id="2363" name="CustomShape 50"/>
              <p:cNvSpPr/>
              <p:nvPr/>
            </p:nvSpPr>
            <p:spPr>
              <a:xfrm>
                <a:off x="7539120" y="2066760"/>
                <a:ext cx="59040" cy="55080"/>
              </a:xfrm>
              <a:custGeom>
                <a:avLst/>
                <a:gdLst/>
                <a:ahLst/>
                <a:rect l="l" t="t" r="r" b="b"/>
                <a:pathLst>
                  <a:path w="103770" h="97206">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w="0">
                <a:noFill/>
              </a:ln>
            </p:spPr>
            <p:style>
              <a:lnRef idx="0"/>
              <a:fillRef idx="0"/>
              <a:effectRef idx="0"/>
              <a:fontRef idx="minor"/>
            </p:style>
          </p:sp>
          <p:sp>
            <p:nvSpPr>
              <p:cNvPr id="2364" name="CustomShape 51"/>
              <p:cNvSpPr/>
              <p:nvPr/>
            </p:nvSpPr>
            <p:spPr>
              <a:xfrm>
                <a:off x="7599600" y="2102040"/>
                <a:ext cx="59040" cy="55080"/>
              </a:xfrm>
              <a:custGeom>
                <a:avLst/>
                <a:gdLst/>
                <a:ahLst/>
                <a:rect l="l" t="t" r="r" b="b"/>
                <a:pathLst>
                  <a:path w="103865" h="97152">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w="0">
                <a:noFill/>
              </a:ln>
            </p:spPr>
            <p:style>
              <a:lnRef idx="0"/>
              <a:fillRef idx="0"/>
              <a:effectRef idx="0"/>
              <a:fontRef idx="minor"/>
            </p:style>
          </p:sp>
          <p:sp>
            <p:nvSpPr>
              <p:cNvPr id="2365" name="CustomShape 52"/>
              <p:cNvSpPr/>
              <p:nvPr/>
            </p:nvSpPr>
            <p:spPr>
              <a:xfrm>
                <a:off x="7660800" y="2136960"/>
                <a:ext cx="59040" cy="55080"/>
              </a:xfrm>
              <a:custGeom>
                <a:avLst/>
                <a:gdLst/>
                <a:ahLst/>
                <a:rect l="l" t="t" r="r" b="b"/>
                <a:pathLst>
                  <a:path w="103770" h="97206">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w="0">
                <a:noFill/>
              </a:ln>
            </p:spPr>
            <p:style>
              <a:lnRef idx="0"/>
              <a:fillRef idx="0"/>
              <a:effectRef idx="0"/>
              <a:fontRef idx="minor"/>
            </p:style>
          </p:sp>
          <p:sp>
            <p:nvSpPr>
              <p:cNvPr id="2366" name="CustomShape 53"/>
              <p:cNvSpPr/>
              <p:nvPr/>
            </p:nvSpPr>
            <p:spPr>
              <a:xfrm>
                <a:off x="7721280" y="2172240"/>
                <a:ext cx="59040" cy="55080"/>
              </a:xfrm>
              <a:custGeom>
                <a:avLst/>
                <a:gdLst/>
                <a:ahLst/>
                <a:rect l="l" t="t" r="r" b="b"/>
                <a:pathLst>
                  <a:path w="103770" h="97187">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w="0">
                <a:noFill/>
              </a:ln>
            </p:spPr>
            <p:style>
              <a:lnRef idx="0"/>
              <a:fillRef idx="0"/>
              <a:effectRef idx="0"/>
              <a:fontRef idx="minor"/>
            </p:style>
          </p:sp>
          <p:sp>
            <p:nvSpPr>
              <p:cNvPr id="2367" name="CustomShape 54"/>
              <p:cNvSpPr/>
              <p:nvPr/>
            </p:nvSpPr>
            <p:spPr>
              <a:xfrm>
                <a:off x="7782120" y="2207160"/>
                <a:ext cx="59040" cy="55080"/>
              </a:xfrm>
              <a:custGeom>
                <a:avLst/>
                <a:gdLst/>
                <a:ahLst/>
                <a:rect l="l" t="t" r="r" b="b"/>
                <a:pathLst>
                  <a:path w="103770" h="97206">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w="0">
                <a:noFill/>
              </a:ln>
            </p:spPr>
            <p:style>
              <a:lnRef idx="0"/>
              <a:fillRef idx="0"/>
              <a:effectRef idx="0"/>
              <a:fontRef idx="minor"/>
            </p:style>
          </p:sp>
          <p:sp>
            <p:nvSpPr>
              <p:cNvPr id="2368" name="CustomShape 55"/>
              <p:cNvSpPr/>
              <p:nvPr/>
            </p:nvSpPr>
            <p:spPr>
              <a:xfrm>
                <a:off x="7842600" y="2242440"/>
                <a:ext cx="59040" cy="55080"/>
              </a:xfrm>
              <a:custGeom>
                <a:avLst/>
                <a:gdLst/>
                <a:ahLst/>
                <a:rect l="l" t="t" r="r" b="b"/>
                <a:pathLst>
                  <a:path w="103770" h="97204">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w="0">
                <a:noFill/>
              </a:ln>
            </p:spPr>
            <p:style>
              <a:lnRef idx="0"/>
              <a:fillRef idx="0"/>
              <a:effectRef idx="0"/>
              <a:fontRef idx="minor"/>
            </p:style>
          </p:sp>
          <p:sp>
            <p:nvSpPr>
              <p:cNvPr id="2369" name="CustomShape 56"/>
              <p:cNvSpPr/>
              <p:nvPr/>
            </p:nvSpPr>
            <p:spPr>
              <a:xfrm>
                <a:off x="7903440" y="2277720"/>
                <a:ext cx="59040" cy="55080"/>
              </a:xfrm>
              <a:custGeom>
                <a:avLst/>
                <a:gdLst/>
                <a:ahLst/>
                <a:rect l="l" t="t" r="r" b="b"/>
                <a:pathLst>
                  <a:path w="103770" h="97206">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w="0">
                <a:noFill/>
              </a:ln>
            </p:spPr>
            <p:style>
              <a:lnRef idx="0"/>
              <a:fillRef idx="0"/>
              <a:effectRef idx="0"/>
              <a:fontRef idx="minor"/>
            </p:style>
          </p:sp>
          <p:sp>
            <p:nvSpPr>
              <p:cNvPr id="2370" name="CustomShape 57"/>
              <p:cNvSpPr/>
              <p:nvPr/>
            </p:nvSpPr>
            <p:spPr>
              <a:xfrm>
                <a:off x="7964280" y="2312640"/>
                <a:ext cx="59040" cy="55080"/>
              </a:xfrm>
              <a:custGeom>
                <a:avLst/>
                <a:gdLst/>
                <a:ahLst/>
                <a:rect l="l" t="t" r="r" b="b"/>
                <a:pathLst>
                  <a:path w="103770" h="97204">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w="0">
                <a:noFill/>
              </a:ln>
            </p:spPr>
            <p:style>
              <a:lnRef idx="0"/>
              <a:fillRef idx="0"/>
              <a:effectRef idx="0"/>
              <a:fontRef idx="minor"/>
            </p:style>
          </p:sp>
        </p:grpSp>
        <p:sp>
          <p:nvSpPr>
            <p:cNvPr id="2371" name="CustomShape 58"/>
            <p:cNvSpPr/>
            <p:nvPr/>
          </p:nvSpPr>
          <p:spPr>
            <a:xfrm>
              <a:off x="8393400" y="3905640"/>
              <a:ext cx="245520" cy="141120"/>
            </a:xfrm>
            <a:custGeom>
              <a:avLst/>
              <a:gdLst/>
              <a:ahLst/>
              <a:rect l="l" t="t" r="r" b="b"/>
              <a:pathLst>
                <a:path w="422399" h="244506">
                  <a:moveTo>
                    <a:pt x="375265" y="244507"/>
                  </a:moveTo>
                  <a:lnTo>
                    <a:pt x="0" y="27337"/>
                  </a:lnTo>
                  <a:lnTo>
                    <a:pt x="47039" y="0"/>
                  </a:lnTo>
                  <a:lnTo>
                    <a:pt x="422399" y="217075"/>
                  </a:lnTo>
                  <a:lnTo>
                    <a:pt x="375265" y="244507"/>
                  </a:lnTo>
                  <a:close/>
                </a:path>
              </a:pathLst>
            </a:custGeom>
            <a:solidFill>
              <a:srgbClr val="d6d8e5">
                <a:alpha val="40000"/>
              </a:srgbClr>
            </a:solidFill>
            <a:ln w="0">
              <a:noFill/>
            </a:ln>
          </p:spPr>
          <p:style>
            <a:lnRef idx="0"/>
            <a:fillRef idx="0"/>
            <a:effectRef idx="0"/>
            <a:fontRef idx="minor"/>
          </p:style>
        </p:sp>
        <p:sp>
          <p:nvSpPr>
            <p:cNvPr id="2372" name="CustomShape 59"/>
            <p:cNvSpPr/>
            <p:nvPr/>
          </p:nvSpPr>
          <p:spPr>
            <a:xfrm>
              <a:off x="8477280" y="3621240"/>
              <a:ext cx="218520" cy="378000"/>
            </a:xfrm>
            <a:custGeom>
              <a:avLst/>
              <a:gdLst/>
              <a:ahLst/>
              <a:rect l="l" t="t" r="r" b="b"/>
              <a:pathLst>
                <a:path w="376785" h="648842">
                  <a:moveTo>
                    <a:pt x="376786" y="648843"/>
                  </a:moveTo>
                  <a:lnTo>
                    <a:pt x="0" y="430721"/>
                  </a:lnTo>
                  <a:lnTo>
                    <a:pt x="47134" y="0"/>
                  </a:lnTo>
                  <a:lnTo>
                    <a:pt x="329747" y="163544"/>
                  </a:lnTo>
                  <a:lnTo>
                    <a:pt x="376786" y="648843"/>
                  </a:lnTo>
                  <a:close/>
                </a:path>
              </a:pathLst>
            </a:custGeom>
            <a:solidFill>
              <a:srgbClr val="c65555"/>
            </a:solidFill>
            <a:ln w="0">
              <a:noFill/>
            </a:ln>
          </p:spPr>
          <p:style>
            <a:lnRef idx="0"/>
            <a:fillRef idx="0"/>
            <a:effectRef idx="0"/>
            <a:fontRef idx="minor"/>
          </p:style>
        </p:sp>
        <p:sp>
          <p:nvSpPr>
            <p:cNvPr id="2373" name="CustomShape 60"/>
            <p:cNvSpPr/>
            <p:nvPr/>
          </p:nvSpPr>
          <p:spPr>
            <a:xfrm>
              <a:off x="8420040" y="3652920"/>
              <a:ext cx="218880" cy="378000"/>
            </a:xfrm>
            <a:custGeom>
              <a:avLst/>
              <a:gdLst/>
              <a:ahLst/>
              <a:rect l="l" t="t" r="r" b="b"/>
              <a:pathLst>
                <a:path w="376880" h="648747">
                  <a:moveTo>
                    <a:pt x="376881" y="648748"/>
                  </a:moveTo>
                  <a:lnTo>
                    <a:pt x="0" y="430721"/>
                  </a:lnTo>
                  <a:lnTo>
                    <a:pt x="47134" y="0"/>
                  </a:lnTo>
                  <a:lnTo>
                    <a:pt x="329747" y="163544"/>
                  </a:lnTo>
                  <a:lnTo>
                    <a:pt x="376881" y="648748"/>
                  </a:lnTo>
                  <a:close/>
                </a:path>
              </a:pathLst>
            </a:custGeom>
            <a:solidFill>
              <a:srgbClr val="ff6c6c"/>
            </a:solidFill>
            <a:ln w="0">
              <a:noFill/>
            </a:ln>
          </p:spPr>
          <p:style>
            <a:lnRef idx="0"/>
            <a:fillRef idx="0"/>
            <a:effectRef idx="0"/>
            <a:fontRef idx="minor"/>
          </p:style>
        </p:sp>
        <p:sp>
          <p:nvSpPr>
            <p:cNvPr id="2374" name="CustomShape 61"/>
            <p:cNvSpPr/>
            <p:nvPr/>
          </p:nvSpPr>
          <p:spPr>
            <a:xfrm>
              <a:off x="8613000" y="3717000"/>
              <a:ext cx="83160" cy="313920"/>
            </a:xfrm>
            <a:custGeom>
              <a:avLst/>
              <a:gdLst/>
              <a:ahLst/>
              <a:rect l="l" t="t" r="r" b="b"/>
              <a:pathLst>
                <a:path w="145012" h="539781">
                  <a:moveTo>
                    <a:pt x="47134" y="539782"/>
                  </a:moveTo>
                  <a:lnTo>
                    <a:pt x="145013" y="485299"/>
                  </a:lnTo>
                  <a:lnTo>
                    <a:pt x="97974" y="0"/>
                  </a:lnTo>
                  <a:lnTo>
                    <a:pt x="0" y="54578"/>
                  </a:lnTo>
                  <a:lnTo>
                    <a:pt x="47134" y="539782"/>
                  </a:lnTo>
                  <a:close/>
                </a:path>
              </a:pathLst>
            </a:custGeom>
            <a:solidFill>
              <a:srgbClr val="dd6262"/>
            </a:solidFill>
            <a:ln w="0">
              <a:noFill/>
            </a:ln>
          </p:spPr>
          <p:style>
            <a:lnRef idx="0"/>
            <a:fillRef idx="0"/>
            <a:effectRef idx="0"/>
            <a:fontRef idx="minor"/>
          </p:style>
        </p:sp>
        <p:sp>
          <p:nvSpPr>
            <p:cNvPr id="2375" name="CustomShape 62"/>
            <p:cNvSpPr/>
            <p:nvPr/>
          </p:nvSpPr>
          <p:spPr>
            <a:xfrm>
              <a:off x="8447400" y="3621240"/>
              <a:ext cx="55440" cy="59400"/>
            </a:xfrm>
            <a:custGeom>
              <a:avLst/>
              <a:gdLst/>
              <a:ahLst/>
              <a:rect l="l" t="t" r="r" b="b"/>
              <a:pathLst>
                <a:path w="97973" h="104584">
                  <a:moveTo>
                    <a:pt x="0" y="54578"/>
                  </a:moveTo>
                  <a:lnTo>
                    <a:pt x="97974" y="0"/>
                  </a:lnTo>
                  <a:lnTo>
                    <a:pt x="86476" y="104584"/>
                  </a:lnTo>
                  <a:lnTo>
                    <a:pt x="0" y="54578"/>
                  </a:lnTo>
                  <a:close/>
                </a:path>
              </a:pathLst>
            </a:custGeom>
            <a:solidFill>
              <a:srgbClr val="c65555"/>
            </a:solidFill>
            <a:ln w="0">
              <a:noFill/>
            </a:ln>
          </p:spPr>
          <p:style>
            <a:lnRef idx="0"/>
            <a:fillRef idx="0"/>
            <a:effectRef idx="0"/>
            <a:fontRef idx="minor"/>
          </p:style>
        </p:sp>
        <p:sp>
          <p:nvSpPr>
            <p:cNvPr id="2376" name="CustomShape 63"/>
            <p:cNvSpPr/>
            <p:nvPr/>
          </p:nvSpPr>
          <p:spPr>
            <a:xfrm>
              <a:off x="8488800" y="3640320"/>
              <a:ext cx="81000" cy="82080"/>
            </a:xfrm>
            <a:custGeom>
              <a:avLst/>
              <a:gdLst/>
              <a:ahLst/>
              <a:rect l="l" t="t" r="r" b="b"/>
              <a:pathLst>
                <a:path w="141211" h="143535">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w="0">
              <a:noFill/>
            </a:ln>
          </p:spPr>
          <p:style>
            <a:lnRef idx="0"/>
            <a:fillRef idx="0"/>
            <a:effectRef idx="0"/>
            <a:fontRef idx="minor"/>
          </p:style>
        </p:sp>
        <p:sp>
          <p:nvSpPr>
            <p:cNvPr id="2377" name="CustomShape 64"/>
            <p:cNvSpPr/>
            <p:nvPr/>
          </p:nvSpPr>
          <p:spPr>
            <a:xfrm>
              <a:off x="8542800" y="3607200"/>
              <a:ext cx="81000" cy="82080"/>
            </a:xfrm>
            <a:custGeom>
              <a:avLst/>
              <a:gdLst/>
              <a:ahLst/>
              <a:rect l="l" t="t" r="r" b="b"/>
              <a:pathLst>
                <a:path w="141211" h="143535">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w="0">
              <a:noFill/>
            </a:ln>
          </p:spPr>
          <p:style>
            <a:lnRef idx="0"/>
            <a:fillRef idx="0"/>
            <a:effectRef idx="0"/>
            <a:fontRef idx="minor"/>
          </p:style>
        </p:sp>
        <p:sp>
          <p:nvSpPr>
            <p:cNvPr id="2378" name="CustomShape 65"/>
            <p:cNvSpPr/>
            <p:nvPr/>
          </p:nvSpPr>
          <p:spPr>
            <a:xfrm>
              <a:off x="8098920" y="4003920"/>
              <a:ext cx="354240" cy="204480"/>
            </a:xfrm>
            <a:custGeom>
              <a:avLst/>
              <a:gdLst/>
              <a:ahLst/>
              <a:rect l="l" t="t" r="r" b="b"/>
              <a:pathLst>
                <a:path w="608559" h="352234">
                  <a:moveTo>
                    <a:pt x="540709" y="352234"/>
                  </a:moveTo>
                  <a:lnTo>
                    <a:pt x="0" y="39529"/>
                  </a:lnTo>
                  <a:lnTo>
                    <a:pt x="67850" y="0"/>
                  </a:lnTo>
                  <a:lnTo>
                    <a:pt x="608559" y="312801"/>
                  </a:lnTo>
                  <a:lnTo>
                    <a:pt x="540709" y="352234"/>
                  </a:lnTo>
                  <a:close/>
                </a:path>
              </a:pathLst>
            </a:custGeom>
            <a:solidFill>
              <a:srgbClr val="d6d8e5">
                <a:alpha val="40000"/>
              </a:srgbClr>
            </a:solidFill>
            <a:ln w="0">
              <a:noFill/>
            </a:ln>
          </p:spPr>
          <p:style>
            <a:lnRef idx="0"/>
            <a:fillRef idx="0"/>
            <a:effectRef idx="0"/>
            <a:fontRef idx="minor"/>
          </p:style>
        </p:sp>
        <p:sp>
          <p:nvSpPr>
            <p:cNvPr id="2379" name="CustomShape 66"/>
            <p:cNvSpPr/>
            <p:nvPr/>
          </p:nvSpPr>
          <p:spPr>
            <a:xfrm>
              <a:off x="8219880" y="3593880"/>
              <a:ext cx="315720" cy="545040"/>
            </a:xfrm>
            <a:custGeom>
              <a:avLst/>
              <a:gdLst/>
              <a:ahLst/>
              <a:rect l="l" t="t" r="r" b="b"/>
              <a:pathLst>
                <a:path w="542799" h="934592">
                  <a:moveTo>
                    <a:pt x="542800" y="934593"/>
                  </a:moveTo>
                  <a:lnTo>
                    <a:pt x="0" y="620458"/>
                  </a:lnTo>
                  <a:lnTo>
                    <a:pt x="67850" y="0"/>
                  </a:lnTo>
                  <a:lnTo>
                    <a:pt x="474950" y="235648"/>
                  </a:lnTo>
                  <a:lnTo>
                    <a:pt x="542800" y="934593"/>
                  </a:lnTo>
                  <a:close/>
                </a:path>
              </a:pathLst>
            </a:custGeom>
            <a:solidFill>
              <a:srgbClr val="007bb9"/>
            </a:solidFill>
            <a:ln w="0">
              <a:noFill/>
            </a:ln>
          </p:spPr>
          <p:style>
            <a:lnRef idx="0"/>
            <a:fillRef idx="0"/>
            <a:effectRef idx="0"/>
            <a:fontRef idx="minor"/>
          </p:style>
        </p:sp>
        <p:sp>
          <p:nvSpPr>
            <p:cNvPr id="2380" name="CustomShape 67"/>
            <p:cNvSpPr/>
            <p:nvPr/>
          </p:nvSpPr>
          <p:spPr>
            <a:xfrm>
              <a:off x="8137440" y="3639960"/>
              <a:ext cx="316080" cy="545040"/>
            </a:xfrm>
            <a:custGeom>
              <a:avLst/>
              <a:gdLst/>
              <a:ahLst/>
              <a:rect l="l" t="t" r="r" b="b"/>
              <a:pathLst>
                <a:path w="542894" h="934592">
                  <a:moveTo>
                    <a:pt x="542895" y="934593"/>
                  </a:moveTo>
                  <a:lnTo>
                    <a:pt x="0" y="620458"/>
                  </a:lnTo>
                  <a:lnTo>
                    <a:pt x="67850" y="0"/>
                  </a:lnTo>
                  <a:lnTo>
                    <a:pt x="475045" y="235553"/>
                  </a:lnTo>
                  <a:lnTo>
                    <a:pt x="542895" y="934593"/>
                  </a:lnTo>
                  <a:close/>
                </a:path>
              </a:pathLst>
            </a:custGeom>
            <a:solidFill>
              <a:srgbClr val="00b5dd"/>
            </a:solidFill>
            <a:ln w="0">
              <a:noFill/>
            </a:ln>
          </p:spPr>
          <p:style>
            <a:lnRef idx="0"/>
            <a:fillRef idx="0"/>
            <a:effectRef idx="0"/>
            <a:fontRef idx="minor"/>
          </p:style>
        </p:sp>
        <p:sp>
          <p:nvSpPr>
            <p:cNvPr id="2381" name="CustomShape 68"/>
            <p:cNvSpPr/>
            <p:nvPr/>
          </p:nvSpPr>
          <p:spPr>
            <a:xfrm>
              <a:off x="8415360" y="3731760"/>
              <a:ext cx="120600" cy="453240"/>
            </a:xfrm>
            <a:custGeom>
              <a:avLst/>
              <a:gdLst/>
              <a:ahLst/>
              <a:rect l="l" t="t" r="r" b="b"/>
              <a:pathLst>
                <a:path w="208871" h="777525">
                  <a:moveTo>
                    <a:pt x="67850" y="777526"/>
                  </a:moveTo>
                  <a:lnTo>
                    <a:pt x="208871" y="698945"/>
                  </a:lnTo>
                  <a:lnTo>
                    <a:pt x="141021" y="0"/>
                  </a:lnTo>
                  <a:lnTo>
                    <a:pt x="0" y="78486"/>
                  </a:lnTo>
                  <a:lnTo>
                    <a:pt x="67850" y="777526"/>
                  </a:lnTo>
                  <a:close/>
                </a:path>
              </a:pathLst>
            </a:custGeom>
            <a:solidFill>
              <a:srgbClr val="00b5dd"/>
            </a:solidFill>
            <a:ln w="0">
              <a:noFill/>
            </a:ln>
          </p:spPr>
          <p:style>
            <a:lnRef idx="0"/>
            <a:fillRef idx="0"/>
            <a:effectRef idx="0"/>
            <a:fontRef idx="minor"/>
          </p:style>
        </p:sp>
        <p:sp>
          <p:nvSpPr>
            <p:cNvPr id="2382" name="CustomShape 69"/>
            <p:cNvSpPr/>
            <p:nvPr/>
          </p:nvSpPr>
          <p:spPr>
            <a:xfrm>
              <a:off x="8177040" y="3593880"/>
              <a:ext cx="80640" cy="86400"/>
            </a:xfrm>
            <a:custGeom>
              <a:avLst/>
              <a:gdLst/>
              <a:ahLst/>
              <a:rect l="l" t="t" r="r" b="b"/>
              <a:pathLst>
                <a:path w="141116" h="150685">
                  <a:moveTo>
                    <a:pt x="0" y="78581"/>
                  </a:moveTo>
                  <a:lnTo>
                    <a:pt x="141117" y="0"/>
                  </a:lnTo>
                  <a:lnTo>
                    <a:pt x="124582" y="150685"/>
                  </a:lnTo>
                  <a:lnTo>
                    <a:pt x="0" y="78581"/>
                  </a:lnTo>
                  <a:close/>
                </a:path>
              </a:pathLst>
            </a:custGeom>
            <a:solidFill>
              <a:srgbClr val="007bb9"/>
            </a:solidFill>
            <a:ln w="0">
              <a:noFill/>
            </a:ln>
          </p:spPr>
          <p:style>
            <a:lnRef idx="0"/>
            <a:fillRef idx="0"/>
            <a:effectRef idx="0"/>
            <a:fontRef idx="minor"/>
          </p:style>
        </p:sp>
        <p:sp>
          <p:nvSpPr>
            <p:cNvPr id="2383" name="CustomShape 70"/>
            <p:cNvSpPr/>
            <p:nvPr/>
          </p:nvSpPr>
          <p:spPr>
            <a:xfrm>
              <a:off x="8236800" y="3621600"/>
              <a:ext cx="117360" cy="119160"/>
            </a:xfrm>
            <a:custGeom>
              <a:avLst/>
              <a:gdLst/>
              <a:ahLst/>
              <a:rect l="l" t="t" r="r" b="b"/>
              <a:pathLst>
                <a:path w="203454" h="206683">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w="0">
              <a:noFill/>
            </a:ln>
          </p:spPr>
          <p:style>
            <a:lnRef idx="0"/>
            <a:fillRef idx="0"/>
            <a:effectRef idx="0"/>
            <a:fontRef idx="minor"/>
          </p:style>
        </p:sp>
        <p:sp>
          <p:nvSpPr>
            <p:cNvPr id="2384" name="CustomShape 71"/>
            <p:cNvSpPr/>
            <p:nvPr/>
          </p:nvSpPr>
          <p:spPr>
            <a:xfrm>
              <a:off x="8314200" y="3574440"/>
              <a:ext cx="117360" cy="118800"/>
            </a:xfrm>
            <a:custGeom>
              <a:avLst/>
              <a:gdLst/>
              <a:ahLst/>
              <a:rect l="l" t="t" r="r" b="b"/>
              <a:pathLst>
                <a:path w="203454" h="206316">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w="0">
              <a:noFill/>
            </a:ln>
          </p:spPr>
          <p:style>
            <a:lnRef idx="0"/>
            <a:fillRef idx="0"/>
            <a:effectRef idx="0"/>
            <a:fontRef idx="minor"/>
          </p:style>
        </p:sp>
        <p:sp>
          <p:nvSpPr>
            <p:cNvPr id="2385" name="CustomShape 72"/>
            <p:cNvSpPr/>
            <p:nvPr/>
          </p:nvSpPr>
          <p:spPr>
            <a:xfrm>
              <a:off x="6985440" y="3268080"/>
              <a:ext cx="250560" cy="144000"/>
            </a:xfrm>
            <a:custGeom>
              <a:avLst/>
              <a:gdLst/>
              <a:ahLst/>
              <a:rect l="l" t="t" r="r" b="b"/>
              <a:pathLst>
                <a:path w="431236" h="248888">
                  <a:moveTo>
                    <a:pt x="203170" y="248888"/>
                  </a:moveTo>
                  <a:lnTo>
                    <a:pt x="0" y="132016"/>
                  </a:lnTo>
                  <a:lnTo>
                    <a:pt x="228162" y="0"/>
                  </a:lnTo>
                  <a:lnTo>
                    <a:pt x="431237" y="116967"/>
                  </a:lnTo>
                  <a:lnTo>
                    <a:pt x="203170" y="248888"/>
                  </a:lnTo>
                  <a:close/>
                </a:path>
              </a:pathLst>
            </a:custGeom>
            <a:solidFill>
              <a:srgbClr val="d6d8e5">
                <a:alpha val="40000"/>
              </a:srgbClr>
            </a:solidFill>
            <a:ln w="0">
              <a:noFill/>
            </a:ln>
          </p:spPr>
          <p:style>
            <a:lnRef idx="0"/>
            <a:fillRef idx="0"/>
            <a:effectRef idx="0"/>
            <a:fontRef idx="minor"/>
          </p:style>
        </p:sp>
        <p:sp>
          <p:nvSpPr>
            <p:cNvPr id="2386" name="CustomShape 73"/>
            <p:cNvSpPr/>
            <p:nvPr/>
          </p:nvSpPr>
          <p:spPr>
            <a:xfrm>
              <a:off x="6995880" y="3109320"/>
              <a:ext cx="253080" cy="145800"/>
            </a:xfrm>
            <a:custGeom>
              <a:avLst/>
              <a:gdLst/>
              <a:ahLst/>
              <a:rect l="l" t="t" r="r" b="b"/>
              <a:pathLst>
                <a:path w="435798" h="252221">
                  <a:moveTo>
                    <a:pt x="217899" y="252222"/>
                  </a:moveTo>
                  <a:lnTo>
                    <a:pt x="0" y="126111"/>
                  </a:lnTo>
                  <a:lnTo>
                    <a:pt x="217899" y="0"/>
                  </a:lnTo>
                  <a:lnTo>
                    <a:pt x="435798" y="126111"/>
                  </a:lnTo>
                  <a:lnTo>
                    <a:pt x="217899" y="252222"/>
                  </a:lnTo>
                  <a:close/>
                </a:path>
              </a:pathLst>
            </a:custGeom>
            <a:solidFill>
              <a:srgbClr val="efda86"/>
            </a:solidFill>
            <a:ln w="0">
              <a:noFill/>
            </a:ln>
          </p:spPr>
          <p:style>
            <a:lnRef idx="0"/>
            <a:fillRef idx="0"/>
            <a:effectRef idx="0"/>
            <a:fontRef idx="minor"/>
          </p:style>
        </p:sp>
        <p:sp>
          <p:nvSpPr>
            <p:cNvPr id="2387" name="CustomShape 74"/>
            <p:cNvSpPr/>
            <p:nvPr/>
          </p:nvSpPr>
          <p:spPr>
            <a:xfrm>
              <a:off x="7123320" y="3196080"/>
              <a:ext cx="117000" cy="204480"/>
            </a:xfrm>
            <a:custGeom>
              <a:avLst/>
              <a:gdLst/>
              <a:ahLst/>
              <a:rect l="l" t="t" r="r" b="b"/>
              <a:pathLst>
                <a:path w="203169" h="352710">
                  <a:moveTo>
                    <a:pt x="203170" y="235172"/>
                  </a:moveTo>
                  <a:lnTo>
                    <a:pt x="0" y="352711"/>
                  </a:lnTo>
                  <a:lnTo>
                    <a:pt x="0" y="117538"/>
                  </a:lnTo>
                  <a:lnTo>
                    <a:pt x="203170" y="0"/>
                  </a:lnTo>
                  <a:lnTo>
                    <a:pt x="203170" y="235172"/>
                  </a:lnTo>
                  <a:close/>
                </a:path>
              </a:pathLst>
            </a:custGeom>
            <a:solidFill>
              <a:srgbClr val="d1b66b"/>
            </a:solidFill>
            <a:ln w="0">
              <a:noFill/>
            </a:ln>
          </p:spPr>
          <p:style>
            <a:lnRef idx="0"/>
            <a:fillRef idx="0"/>
            <a:effectRef idx="0"/>
            <a:fontRef idx="minor"/>
          </p:style>
        </p:sp>
        <p:sp>
          <p:nvSpPr>
            <p:cNvPr id="2388" name="CustomShape 75"/>
            <p:cNvSpPr/>
            <p:nvPr/>
          </p:nvSpPr>
          <p:spPr>
            <a:xfrm>
              <a:off x="7004520" y="3196080"/>
              <a:ext cx="117000" cy="204480"/>
            </a:xfrm>
            <a:custGeom>
              <a:avLst/>
              <a:gdLst/>
              <a:ahLst/>
              <a:rect l="l" t="t" r="r" b="b"/>
              <a:pathLst>
                <a:path w="203169" h="352710">
                  <a:moveTo>
                    <a:pt x="203170" y="352711"/>
                  </a:moveTo>
                  <a:lnTo>
                    <a:pt x="0" y="235172"/>
                  </a:lnTo>
                  <a:lnTo>
                    <a:pt x="0" y="0"/>
                  </a:lnTo>
                  <a:lnTo>
                    <a:pt x="203170" y="117538"/>
                  </a:lnTo>
                  <a:lnTo>
                    <a:pt x="203170" y="352711"/>
                  </a:lnTo>
                  <a:close/>
                </a:path>
              </a:pathLst>
            </a:custGeom>
            <a:solidFill>
              <a:srgbClr val="e2c979"/>
            </a:solidFill>
            <a:ln w="0">
              <a:noFill/>
            </a:ln>
          </p:spPr>
          <p:style>
            <a:lnRef idx="0"/>
            <a:fillRef idx="0"/>
            <a:effectRef idx="0"/>
            <a:fontRef idx="minor"/>
          </p:style>
        </p:sp>
        <p:sp>
          <p:nvSpPr>
            <p:cNvPr id="2389" name="CustomShape 76"/>
            <p:cNvSpPr/>
            <p:nvPr/>
          </p:nvSpPr>
          <p:spPr>
            <a:xfrm>
              <a:off x="7004520" y="3196080"/>
              <a:ext cx="117000" cy="102240"/>
            </a:xfrm>
            <a:custGeom>
              <a:avLst/>
              <a:gdLst/>
              <a:ahLst/>
              <a:rect l="l" t="t" r="r" b="b"/>
              <a:pathLst>
                <a:path w="203169" h="177736">
                  <a:moveTo>
                    <a:pt x="0" y="0"/>
                  </a:moveTo>
                  <a:lnTo>
                    <a:pt x="0" y="61532"/>
                  </a:lnTo>
                  <a:lnTo>
                    <a:pt x="203170" y="177737"/>
                  </a:lnTo>
                  <a:lnTo>
                    <a:pt x="203170" y="117824"/>
                  </a:lnTo>
                  <a:lnTo>
                    <a:pt x="0" y="0"/>
                  </a:lnTo>
                  <a:close/>
                </a:path>
              </a:pathLst>
            </a:custGeom>
            <a:solidFill>
              <a:srgbClr val="000000">
                <a:alpha val="10000"/>
              </a:srgbClr>
            </a:solidFill>
            <a:ln w="0">
              <a:noFill/>
            </a:ln>
          </p:spPr>
          <p:style>
            <a:lnRef idx="0"/>
            <a:fillRef idx="0"/>
            <a:effectRef idx="0"/>
            <a:fontRef idx="minor"/>
          </p:style>
        </p:sp>
        <p:sp>
          <p:nvSpPr>
            <p:cNvPr id="2390" name="CustomShape 77"/>
            <p:cNvSpPr/>
            <p:nvPr/>
          </p:nvSpPr>
          <p:spPr>
            <a:xfrm>
              <a:off x="7123320" y="3196080"/>
              <a:ext cx="117000" cy="102240"/>
            </a:xfrm>
            <a:custGeom>
              <a:avLst/>
              <a:gdLst/>
              <a:ahLst/>
              <a:rect l="l" t="t" r="r" b="b"/>
              <a:pathLst>
                <a:path w="203169" h="177736">
                  <a:moveTo>
                    <a:pt x="203170" y="0"/>
                  </a:moveTo>
                  <a:lnTo>
                    <a:pt x="203170" y="65913"/>
                  </a:lnTo>
                  <a:lnTo>
                    <a:pt x="0" y="177737"/>
                  </a:lnTo>
                  <a:lnTo>
                    <a:pt x="0" y="117824"/>
                  </a:lnTo>
                  <a:lnTo>
                    <a:pt x="203170" y="0"/>
                  </a:lnTo>
                  <a:close/>
                </a:path>
              </a:pathLst>
            </a:custGeom>
            <a:solidFill>
              <a:srgbClr val="000000">
                <a:alpha val="10000"/>
              </a:srgbClr>
            </a:solidFill>
            <a:ln w="0">
              <a:noFill/>
            </a:ln>
          </p:spPr>
          <p:style>
            <a:lnRef idx="0"/>
            <a:fillRef idx="0"/>
            <a:effectRef idx="0"/>
            <a:fontRef idx="minor"/>
          </p:style>
        </p:sp>
        <p:sp>
          <p:nvSpPr>
            <p:cNvPr id="2391" name="CustomShape 78"/>
            <p:cNvSpPr/>
            <p:nvPr/>
          </p:nvSpPr>
          <p:spPr>
            <a:xfrm>
              <a:off x="6995880" y="3183120"/>
              <a:ext cx="125640" cy="109080"/>
            </a:xfrm>
            <a:custGeom>
              <a:avLst/>
              <a:gdLst/>
              <a:ahLst/>
              <a:rect l="l" t="t" r="r" b="b"/>
              <a:pathLst>
                <a:path w="217899" h="189547">
                  <a:moveTo>
                    <a:pt x="0" y="0"/>
                  </a:moveTo>
                  <a:lnTo>
                    <a:pt x="0" y="65151"/>
                  </a:lnTo>
                  <a:lnTo>
                    <a:pt x="217899" y="189547"/>
                  </a:lnTo>
                  <a:lnTo>
                    <a:pt x="217899" y="126111"/>
                  </a:lnTo>
                  <a:lnTo>
                    <a:pt x="0" y="0"/>
                  </a:lnTo>
                  <a:close/>
                </a:path>
              </a:pathLst>
            </a:custGeom>
            <a:solidFill>
              <a:srgbClr val="e2c979"/>
            </a:solidFill>
            <a:ln w="0">
              <a:noFill/>
            </a:ln>
          </p:spPr>
          <p:style>
            <a:lnRef idx="0"/>
            <a:fillRef idx="0"/>
            <a:effectRef idx="0"/>
            <a:fontRef idx="minor"/>
          </p:style>
        </p:sp>
        <p:sp>
          <p:nvSpPr>
            <p:cNvPr id="2392" name="CustomShape 79"/>
            <p:cNvSpPr/>
            <p:nvPr/>
          </p:nvSpPr>
          <p:spPr>
            <a:xfrm>
              <a:off x="7123320" y="3183120"/>
              <a:ext cx="125640" cy="109080"/>
            </a:xfrm>
            <a:custGeom>
              <a:avLst/>
              <a:gdLst/>
              <a:ahLst/>
              <a:rect l="l" t="t" r="r" b="b"/>
              <a:pathLst>
                <a:path w="217899" h="189547">
                  <a:moveTo>
                    <a:pt x="0" y="189547"/>
                  </a:moveTo>
                  <a:lnTo>
                    <a:pt x="217899" y="70295"/>
                  </a:lnTo>
                  <a:lnTo>
                    <a:pt x="217899" y="0"/>
                  </a:lnTo>
                  <a:lnTo>
                    <a:pt x="0" y="126111"/>
                  </a:lnTo>
                  <a:lnTo>
                    <a:pt x="0" y="189547"/>
                  </a:lnTo>
                  <a:close/>
                </a:path>
              </a:pathLst>
            </a:custGeom>
            <a:solidFill>
              <a:srgbClr val="d1b66b"/>
            </a:solidFill>
            <a:ln w="0">
              <a:noFill/>
            </a:ln>
          </p:spPr>
          <p:style>
            <a:lnRef idx="0"/>
            <a:fillRef idx="0"/>
            <a:effectRef idx="0"/>
            <a:fontRef idx="minor"/>
          </p:style>
        </p:sp>
        <p:sp>
          <p:nvSpPr>
            <p:cNvPr id="2393" name="CustomShape 80"/>
            <p:cNvSpPr/>
            <p:nvPr/>
          </p:nvSpPr>
          <p:spPr>
            <a:xfrm>
              <a:off x="8552880" y="4072320"/>
              <a:ext cx="226440" cy="129960"/>
            </a:xfrm>
            <a:custGeom>
              <a:avLst/>
              <a:gdLst/>
              <a:ahLst/>
              <a:rect l="l" t="t" r="r" b="b"/>
              <a:pathLst>
                <a:path w="389804" h="224885">
                  <a:moveTo>
                    <a:pt x="183404" y="224885"/>
                  </a:moveTo>
                  <a:lnTo>
                    <a:pt x="0" y="119444"/>
                  </a:lnTo>
                  <a:lnTo>
                    <a:pt x="206401" y="0"/>
                  </a:lnTo>
                  <a:lnTo>
                    <a:pt x="389805" y="105537"/>
                  </a:lnTo>
                  <a:lnTo>
                    <a:pt x="183404" y="224885"/>
                  </a:lnTo>
                  <a:close/>
                </a:path>
              </a:pathLst>
            </a:custGeom>
            <a:solidFill>
              <a:srgbClr val="d6d8e5">
                <a:alpha val="40000"/>
              </a:srgbClr>
            </a:solidFill>
            <a:ln w="0">
              <a:noFill/>
            </a:ln>
          </p:spPr>
          <p:style>
            <a:lnRef idx="0"/>
            <a:fillRef idx="0"/>
            <a:effectRef idx="0"/>
            <a:fontRef idx="minor"/>
          </p:style>
        </p:sp>
        <p:sp>
          <p:nvSpPr>
            <p:cNvPr id="2394" name="CustomShape 81"/>
            <p:cNvSpPr/>
            <p:nvPr/>
          </p:nvSpPr>
          <p:spPr>
            <a:xfrm>
              <a:off x="8562600" y="3928680"/>
              <a:ext cx="228600" cy="131400"/>
            </a:xfrm>
            <a:custGeom>
              <a:avLst/>
              <a:gdLst/>
              <a:ahLst/>
              <a:rect l="l" t="t" r="r" b="b"/>
              <a:pathLst>
                <a:path w="393415" h="227647">
                  <a:moveTo>
                    <a:pt x="196708" y="227647"/>
                  </a:moveTo>
                  <a:lnTo>
                    <a:pt x="0" y="113824"/>
                  </a:lnTo>
                  <a:lnTo>
                    <a:pt x="196708" y="0"/>
                  </a:lnTo>
                  <a:lnTo>
                    <a:pt x="393416" y="113824"/>
                  </a:lnTo>
                  <a:lnTo>
                    <a:pt x="196708" y="227647"/>
                  </a:lnTo>
                  <a:close/>
                </a:path>
              </a:pathLst>
            </a:custGeom>
            <a:solidFill>
              <a:srgbClr val="efda86"/>
            </a:solidFill>
            <a:ln w="0">
              <a:noFill/>
            </a:ln>
          </p:spPr>
          <p:style>
            <a:lnRef idx="0"/>
            <a:fillRef idx="0"/>
            <a:effectRef idx="0"/>
            <a:fontRef idx="minor"/>
          </p:style>
        </p:sp>
        <p:sp>
          <p:nvSpPr>
            <p:cNvPr id="2395" name="CustomShape 82"/>
            <p:cNvSpPr/>
            <p:nvPr/>
          </p:nvSpPr>
          <p:spPr>
            <a:xfrm>
              <a:off x="8677800" y="4007160"/>
              <a:ext cx="105480" cy="184680"/>
            </a:xfrm>
            <a:custGeom>
              <a:avLst/>
              <a:gdLst/>
              <a:ahLst/>
              <a:rect l="l" t="t" r="r" b="b"/>
              <a:pathLst>
                <a:path w="183404" h="318420">
                  <a:moveTo>
                    <a:pt x="183404" y="212312"/>
                  </a:moveTo>
                  <a:lnTo>
                    <a:pt x="0" y="318421"/>
                  </a:lnTo>
                  <a:lnTo>
                    <a:pt x="0" y="106109"/>
                  </a:lnTo>
                  <a:lnTo>
                    <a:pt x="183404" y="0"/>
                  </a:lnTo>
                  <a:lnTo>
                    <a:pt x="183404" y="212312"/>
                  </a:lnTo>
                  <a:close/>
                </a:path>
              </a:pathLst>
            </a:custGeom>
            <a:solidFill>
              <a:srgbClr val="d1b66b"/>
            </a:solidFill>
            <a:ln w="0">
              <a:noFill/>
            </a:ln>
          </p:spPr>
          <p:style>
            <a:lnRef idx="0"/>
            <a:fillRef idx="0"/>
            <a:effectRef idx="0"/>
            <a:fontRef idx="minor"/>
          </p:style>
        </p:sp>
        <p:sp>
          <p:nvSpPr>
            <p:cNvPr id="2396" name="CustomShape 83"/>
            <p:cNvSpPr/>
            <p:nvPr/>
          </p:nvSpPr>
          <p:spPr>
            <a:xfrm>
              <a:off x="8570520" y="4007160"/>
              <a:ext cx="105480" cy="184680"/>
            </a:xfrm>
            <a:custGeom>
              <a:avLst/>
              <a:gdLst/>
              <a:ahLst/>
              <a:rect l="l" t="t" r="r" b="b"/>
              <a:pathLst>
                <a:path w="183403" h="318420">
                  <a:moveTo>
                    <a:pt x="183404" y="318421"/>
                  </a:moveTo>
                  <a:lnTo>
                    <a:pt x="0" y="212312"/>
                  </a:lnTo>
                  <a:lnTo>
                    <a:pt x="0" y="0"/>
                  </a:lnTo>
                  <a:lnTo>
                    <a:pt x="183404" y="106109"/>
                  </a:lnTo>
                  <a:lnTo>
                    <a:pt x="183404" y="318421"/>
                  </a:lnTo>
                  <a:close/>
                </a:path>
              </a:pathLst>
            </a:custGeom>
            <a:solidFill>
              <a:srgbClr val="e2c979"/>
            </a:solidFill>
            <a:ln w="0">
              <a:noFill/>
            </a:ln>
          </p:spPr>
          <p:style>
            <a:lnRef idx="0"/>
            <a:fillRef idx="0"/>
            <a:effectRef idx="0"/>
            <a:fontRef idx="minor"/>
          </p:style>
        </p:sp>
        <p:sp>
          <p:nvSpPr>
            <p:cNvPr id="2397" name="CustomShape 84"/>
            <p:cNvSpPr/>
            <p:nvPr/>
          </p:nvSpPr>
          <p:spPr>
            <a:xfrm>
              <a:off x="8570520" y="4007160"/>
              <a:ext cx="105480" cy="92160"/>
            </a:xfrm>
            <a:custGeom>
              <a:avLst/>
              <a:gdLst/>
              <a:ahLst/>
              <a:rect l="l" t="t" r="r" b="b"/>
              <a:pathLst>
                <a:path w="183403" h="160496">
                  <a:moveTo>
                    <a:pt x="0" y="0"/>
                  </a:moveTo>
                  <a:lnTo>
                    <a:pt x="0" y="55531"/>
                  </a:lnTo>
                  <a:lnTo>
                    <a:pt x="183404" y="160496"/>
                  </a:lnTo>
                  <a:lnTo>
                    <a:pt x="183404" y="106394"/>
                  </a:lnTo>
                  <a:lnTo>
                    <a:pt x="0" y="0"/>
                  </a:lnTo>
                  <a:close/>
                </a:path>
              </a:pathLst>
            </a:custGeom>
            <a:solidFill>
              <a:srgbClr val="000000">
                <a:alpha val="10000"/>
              </a:srgbClr>
            </a:solidFill>
            <a:ln w="0">
              <a:noFill/>
            </a:ln>
          </p:spPr>
          <p:style>
            <a:lnRef idx="0"/>
            <a:fillRef idx="0"/>
            <a:effectRef idx="0"/>
            <a:fontRef idx="minor"/>
          </p:style>
        </p:sp>
        <p:sp>
          <p:nvSpPr>
            <p:cNvPr id="2398" name="CustomShape 85"/>
            <p:cNvSpPr/>
            <p:nvPr/>
          </p:nvSpPr>
          <p:spPr>
            <a:xfrm>
              <a:off x="8677800" y="4007160"/>
              <a:ext cx="105480" cy="92160"/>
            </a:xfrm>
            <a:custGeom>
              <a:avLst/>
              <a:gdLst/>
              <a:ahLst/>
              <a:rect l="l" t="t" r="r" b="b"/>
              <a:pathLst>
                <a:path w="183404" h="160496">
                  <a:moveTo>
                    <a:pt x="183404" y="0"/>
                  </a:moveTo>
                  <a:lnTo>
                    <a:pt x="183404" y="59531"/>
                  </a:lnTo>
                  <a:lnTo>
                    <a:pt x="0" y="160496"/>
                  </a:lnTo>
                  <a:lnTo>
                    <a:pt x="0" y="106394"/>
                  </a:lnTo>
                  <a:lnTo>
                    <a:pt x="183404" y="0"/>
                  </a:lnTo>
                  <a:close/>
                </a:path>
              </a:pathLst>
            </a:custGeom>
            <a:solidFill>
              <a:srgbClr val="000000">
                <a:alpha val="10000"/>
              </a:srgbClr>
            </a:solidFill>
            <a:ln w="0">
              <a:noFill/>
            </a:ln>
          </p:spPr>
          <p:style>
            <a:lnRef idx="0"/>
            <a:fillRef idx="0"/>
            <a:effectRef idx="0"/>
            <a:fontRef idx="minor"/>
          </p:style>
        </p:sp>
        <p:sp>
          <p:nvSpPr>
            <p:cNvPr id="2399" name="CustomShape 86"/>
            <p:cNvSpPr/>
            <p:nvPr/>
          </p:nvSpPr>
          <p:spPr>
            <a:xfrm>
              <a:off x="8562600" y="3995280"/>
              <a:ext cx="113400" cy="98280"/>
            </a:xfrm>
            <a:custGeom>
              <a:avLst/>
              <a:gdLst/>
              <a:ahLst/>
              <a:rect l="l" t="t" r="r" b="b"/>
              <a:pathLst>
                <a:path w="196707" h="171164">
                  <a:moveTo>
                    <a:pt x="0" y="0"/>
                  </a:moveTo>
                  <a:lnTo>
                    <a:pt x="0" y="58864"/>
                  </a:lnTo>
                  <a:lnTo>
                    <a:pt x="196708" y="171164"/>
                  </a:lnTo>
                  <a:lnTo>
                    <a:pt x="196708" y="113824"/>
                  </a:lnTo>
                  <a:lnTo>
                    <a:pt x="0" y="0"/>
                  </a:lnTo>
                  <a:close/>
                </a:path>
              </a:pathLst>
            </a:custGeom>
            <a:solidFill>
              <a:srgbClr val="e2c979"/>
            </a:solidFill>
            <a:ln w="0">
              <a:noFill/>
            </a:ln>
          </p:spPr>
          <p:style>
            <a:lnRef idx="0"/>
            <a:fillRef idx="0"/>
            <a:effectRef idx="0"/>
            <a:fontRef idx="minor"/>
          </p:style>
        </p:sp>
        <p:sp>
          <p:nvSpPr>
            <p:cNvPr id="2400" name="CustomShape 87"/>
            <p:cNvSpPr/>
            <p:nvPr/>
          </p:nvSpPr>
          <p:spPr>
            <a:xfrm>
              <a:off x="8677800" y="3995280"/>
              <a:ext cx="113400" cy="98280"/>
            </a:xfrm>
            <a:custGeom>
              <a:avLst/>
              <a:gdLst/>
              <a:ahLst/>
              <a:rect l="l" t="t" r="r" b="b"/>
              <a:pathLst>
                <a:path w="196708" h="171164">
                  <a:moveTo>
                    <a:pt x="0" y="171164"/>
                  </a:moveTo>
                  <a:lnTo>
                    <a:pt x="196708" y="63437"/>
                  </a:lnTo>
                  <a:lnTo>
                    <a:pt x="196708" y="0"/>
                  </a:lnTo>
                  <a:lnTo>
                    <a:pt x="0" y="113824"/>
                  </a:lnTo>
                  <a:lnTo>
                    <a:pt x="0" y="171164"/>
                  </a:lnTo>
                  <a:close/>
                </a:path>
              </a:pathLst>
            </a:custGeom>
            <a:solidFill>
              <a:srgbClr val="d1b66b"/>
            </a:solidFill>
            <a:ln w="0">
              <a:noFill/>
            </a:ln>
          </p:spPr>
          <p:style>
            <a:lnRef idx="0"/>
            <a:fillRef idx="0"/>
            <a:effectRef idx="0"/>
            <a:fontRef idx="minor"/>
          </p:style>
        </p:sp>
        <p:sp>
          <p:nvSpPr>
            <p:cNvPr id="2401" name="CustomShape 88"/>
            <p:cNvSpPr/>
            <p:nvPr/>
          </p:nvSpPr>
          <p:spPr>
            <a:xfrm>
              <a:off x="7164360" y="3448440"/>
              <a:ext cx="255240" cy="146880"/>
            </a:xfrm>
            <a:custGeom>
              <a:avLst/>
              <a:gdLst/>
              <a:ahLst/>
              <a:rect l="l" t="t" r="r" b="b"/>
              <a:pathLst>
                <a:path w="439504" h="254317">
                  <a:moveTo>
                    <a:pt x="390470" y="254317"/>
                  </a:moveTo>
                  <a:lnTo>
                    <a:pt x="0" y="28480"/>
                  </a:lnTo>
                  <a:lnTo>
                    <a:pt x="49034" y="0"/>
                  </a:lnTo>
                  <a:lnTo>
                    <a:pt x="439504" y="225838"/>
                  </a:lnTo>
                  <a:lnTo>
                    <a:pt x="390470" y="254317"/>
                  </a:lnTo>
                  <a:close/>
                </a:path>
              </a:pathLst>
            </a:custGeom>
            <a:solidFill>
              <a:srgbClr val="d6d8e5">
                <a:alpha val="40000"/>
              </a:srgbClr>
            </a:solidFill>
            <a:ln w="0">
              <a:noFill/>
            </a:ln>
          </p:spPr>
          <p:style>
            <a:lnRef idx="0"/>
            <a:fillRef idx="0"/>
            <a:effectRef idx="0"/>
            <a:fontRef idx="minor"/>
          </p:style>
        </p:sp>
        <p:sp>
          <p:nvSpPr>
            <p:cNvPr id="2402" name="CustomShape 89"/>
            <p:cNvSpPr/>
            <p:nvPr/>
          </p:nvSpPr>
          <p:spPr>
            <a:xfrm>
              <a:off x="7251480" y="3152520"/>
              <a:ext cx="227520" cy="393120"/>
            </a:xfrm>
            <a:custGeom>
              <a:avLst/>
              <a:gdLst/>
              <a:ahLst/>
              <a:rect l="l" t="t" r="r" b="b"/>
              <a:pathLst>
                <a:path w="392085" h="674941">
                  <a:moveTo>
                    <a:pt x="392085" y="674942"/>
                  </a:moveTo>
                  <a:lnTo>
                    <a:pt x="0" y="448056"/>
                  </a:lnTo>
                  <a:lnTo>
                    <a:pt x="49034" y="0"/>
                  </a:lnTo>
                  <a:lnTo>
                    <a:pt x="343051" y="170212"/>
                  </a:lnTo>
                  <a:lnTo>
                    <a:pt x="392085" y="674942"/>
                  </a:lnTo>
                  <a:close/>
                </a:path>
              </a:pathLst>
            </a:custGeom>
            <a:solidFill>
              <a:srgbClr val="c65555"/>
            </a:solidFill>
            <a:ln w="0">
              <a:noFill/>
            </a:ln>
          </p:spPr>
          <p:style>
            <a:lnRef idx="0"/>
            <a:fillRef idx="0"/>
            <a:effectRef idx="0"/>
            <a:fontRef idx="minor"/>
          </p:style>
        </p:sp>
        <p:sp>
          <p:nvSpPr>
            <p:cNvPr id="2403" name="CustomShape 90"/>
            <p:cNvSpPr/>
            <p:nvPr/>
          </p:nvSpPr>
          <p:spPr>
            <a:xfrm>
              <a:off x="7192080" y="3185640"/>
              <a:ext cx="227520" cy="393120"/>
            </a:xfrm>
            <a:custGeom>
              <a:avLst/>
              <a:gdLst/>
              <a:ahLst/>
              <a:rect l="l" t="t" r="r" b="b"/>
              <a:pathLst>
                <a:path w="392085" h="674941">
                  <a:moveTo>
                    <a:pt x="392085" y="674942"/>
                  </a:moveTo>
                  <a:lnTo>
                    <a:pt x="0" y="448056"/>
                  </a:lnTo>
                  <a:lnTo>
                    <a:pt x="49034" y="0"/>
                  </a:lnTo>
                  <a:lnTo>
                    <a:pt x="343051" y="170117"/>
                  </a:lnTo>
                  <a:lnTo>
                    <a:pt x="392085" y="674942"/>
                  </a:lnTo>
                  <a:close/>
                </a:path>
              </a:pathLst>
            </a:custGeom>
            <a:solidFill>
              <a:srgbClr val="ff6c6c"/>
            </a:solidFill>
            <a:ln w="0">
              <a:noFill/>
            </a:ln>
          </p:spPr>
          <p:style>
            <a:lnRef idx="0"/>
            <a:fillRef idx="0"/>
            <a:effectRef idx="0"/>
            <a:fontRef idx="minor"/>
          </p:style>
        </p:sp>
        <p:sp>
          <p:nvSpPr>
            <p:cNvPr id="2404" name="CustomShape 91"/>
            <p:cNvSpPr/>
            <p:nvPr/>
          </p:nvSpPr>
          <p:spPr>
            <a:xfrm>
              <a:off x="7392960" y="3252240"/>
              <a:ext cx="86400" cy="326880"/>
            </a:xfrm>
            <a:custGeom>
              <a:avLst/>
              <a:gdLst/>
              <a:ahLst/>
              <a:rect l="l" t="t" r="r" b="b"/>
              <a:pathLst>
                <a:path w="150904" h="561498">
                  <a:moveTo>
                    <a:pt x="49034" y="561499"/>
                  </a:moveTo>
                  <a:lnTo>
                    <a:pt x="150904" y="504730"/>
                  </a:lnTo>
                  <a:lnTo>
                    <a:pt x="101870" y="0"/>
                  </a:lnTo>
                  <a:lnTo>
                    <a:pt x="0" y="56674"/>
                  </a:lnTo>
                  <a:lnTo>
                    <a:pt x="49034" y="561499"/>
                  </a:lnTo>
                  <a:close/>
                </a:path>
              </a:pathLst>
            </a:custGeom>
            <a:solidFill>
              <a:srgbClr val="dd6262"/>
            </a:solidFill>
            <a:ln w="0">
              <a:noFill/>
            </a:ln>
          </p:spPr>
          <p:style>
            <a:lnRef idx="0"/>
            <a:fillRef idx="0"/>
            <a:effectRef idx="0"/>
            <a:fontRef idx="minor"/>
          </p:style>
        </p:sp>
        <p:sp>
          <p:nvSpPr>
            <p:cNvPr id="2405" name="CustomShape 92"/>
            <p:cNvSpPr/>
            <p:nvPr/>
          </p:nvSpPr>
          <p:spPr>
            <a:xfrm>
              <a:off x="7220880" y="3152520"/>
              <a:ext cx="57960" cy="61920"/>
            </a:xfrm>
            <a:custGeom>
              <a:avLst/>
              <a:gdLst/>
              <a:ahLst/>
              <a:rect l="l" t="t" r="r" b="b"/>
              <a:pathLst>
                <a:path w="101869" h="108775">
                  <a:moveTo>
                    <a:pt x="0" y="56769"/>
                  </a:moveTo>
                  <a:lnTo>
                    <a:pt x="101870" y="0"/>
                  </a:lnTo>
                  <a:lnTo>
                    <a:pt x="89992" y="108775"/>
                  </a:lnTo>
                  <a:lnTo>
                    <a:pt x="0" y="56769"/>
                  </a:lnTo>
                  <a:close/>
                </a:path>
              </a:pathLst>
            </a:custGeom>
            <a:solidFill>
              <a:srgbClr val="c65555"/>
            </a:solidFill>
            <a:ln w="0">
              <a:noFill/>
            </a:ln>
          </p:spPr>
          <p:style>
            <a:lnRef idx="0"/>
            <a:fillRef idx="0"/>
            <a:effectRef idx="0"/>
            <a:fontRef idx="minor"/>
          </p:style>
        </p:sp>
        <p:sp>
          <p:nvSpPr>
            <p:cNvPr id="2406" name="CustomShape 93"/>
            <p:cNvSpPr/>
            <p:nvPr/>
          </p:nvSpPr>
          <p:spPr>
            <a:xfrm>
              <a:off x="7263720" y="3172680"/>
              <a:ext cx="84240" cy="85320"/>
            </a:xfrm>
            <a:custGeom>
              <a:avLst/>
              <a:gdLst/>
              <a:ahLst/>
              <a:rect l="l" t="t" r="r" b="b"/>
              <a:pathLst>
                <a:path w="146913" h="149048">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w="0">
              <a:noFill/>
            </a:ln>
          </p:spPr>
          <p:style>
            <a:lnRef idx="0"/>
            <a:fillRef idx="0"/>
            <a:effectRef idx="0"/>
            <a:fontRef idx="minor"/>
          </p:style>
        </p:sp>
        <p:sp>
          <p:nvSpPr>
            <p:cNvPr id="2407" name="CustomShape 94"/>
            <p:cNvSpPr/>
            <p:nvPr/>
          </p:nvSpPr>
          <p:spPr>
            <a:xfrm>
              <a:off x="7319880" y="3138120"/>
              <a:ext cx="84240" cy="85320"/>
            </a:xfrm>
            <a:custGeom>
              <a:avLst/>
              <a:gdLst/>
              <a:ahLst/>
              <a:rect l="l" t="t" r="r" b="b"/>
              <a:pathLst>
                <a:path w="146913" h="149048">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w="0">
              <a:noFill/>
            </a:ln>
          </p:spPr>
          <p:style>
            <a:lnRef idx="0"/>
            <a:fillRef idx="0"/>
            <a:effectRef idx="0"/>
            <a:fontRef idx="minor"/>
          </p:style>
        </p:sp>
        <p:sp>
          <p:nvSpPr>
            <p:cNvPr id="2408" name="CustomShape 95"/>
            <p:cNvSpPr/>
            <p:nvPr/>
          </p:nvSpPr>
          <p:spPr>
            <a:xfrm>
              <a:off x="6495480" y="4356000"/>
              <a:ext cx="483120" cy="278640"/>
            </a:xfrm>
            <a:custGeom>
              <a:avLst/>
              <a:gdLst/>
              <a:ahLst/>
              <a:rect l="l" t="t" r="r" b="b"/>
              <a:pathLst>
                <a:path w="828643" h="479488">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w="0">
              <a:noFill/>
            </a:ln>
          </p:spPr>
          <p:style>
            <a:lnRef idx="0"/>
            <a:fillRef idx="0"/>
            <a:effectRef idx="0"/>
            <a:fontRef idx="minor"/>
          </p:style>
        </p:sp>
        <p:sp>
          <p:nvSpPr>
            <p:cNvPr id="2409" name="CustomShape 96"/>
            <p:cNvSpPr/>
            <p:nvPr/>
          </p:nvSpPr>
          <p:spPr>
            <a:xfrm>
              <a:off x="6534360" y="3445560"/>
              <a:ext cx="114480" cy="252000"/>
            </a:xfrm>
            <a:custGeom>
              <a:avLst/>
              <a:gdLst/>
              <a:ahLst/>
              <a:rect l="l" t="t" r="r" b="b"/>
              <a:pathLst>
                <a:path w="198618" h="433482">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w="0">
              <a:noFill/>
            </a:ln>
          </p:spPr>
          <p:style>
            <a:lnRef idx="0"/>
            <a:fillRef idx="0"/>
            <a:effectRef idx="0"/>
            <a:fontRef idx="minor"/>
          </p:style>
        </p:sp>
        <p:sp>
          <p:nvSpPr>
            <p:cNvPr id="2410" name="CustomShape 97"/>
            <p:cNvSpPr/>
            <p:nvPr/>
          </p:nvSpPr>
          <p:spPr>
            <a:xfrm>
              <a:off x="6550920" y="3341160"/>
              <a:ext cx="81720" cy="159480"/>
            </a:xfrm>
            <a:custGeom>
              <a:avLst/>
              <a:gdLst/>
              <a:ahLst/>
              <a:rect l="l" t="t" r="r" b="b"/>
              <a:pathLst>
                <a:path w="142827" h="27533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w="0">
              <a:noFill/>
            </a:ln>
          </p:spPr>
          <p:style>
            <a:lnRef idx="0"/>
            <a:fillRef idx="0"/>
            <a:effectRef idx="0"/>
            <a:fontRef idx="minor"/>
          </p:style>
        </p:sp>
        <p:sp>
          <p:nvSpPr>
            <p:cNvPr id="2411" name="CustomShape 98"/>
            <p:cNvSpPr/>
            <p:nvPr/>
          </p:nvSpPr>
          <p:spPr>
            <a:xfrm>
              <a:off x="6734880" y="4456800"/>
              <a:ext cx="178560" cy="99720"/>
            </a:xfrm>
            <a:custGeom>
              <a:avLst/>
              <a:gdLst/>
              <a:ahLst/>
              <a:rect l="l" t="t" r="r" b="b"/>
              <a:pathLst>
                <a:path w="307903" h="173671">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w="0">
              <a:noFill/>
            </a:ln>
          </p:spPr>
          <p:style>
            <a:lnRef idx="0"/>
            <a:fillRef idx="0"/>
            <a:effectRef idx="0"/>
            <a:fontRef idx="minor"/>
          </p:style>
        </p:sp>
        <p:sp>
          <p:nvSpPr>
            <p:cNvPr id="2412" name="CustomShape 99"/>
            <p:cNvSpPr/>
            <p:nvPr/>
          </p:nvSpPr>
          <p:spPr>
            <a:xfrm>
              <a:off x="6737760" y="4473720"/>
              <a:ext cx="175680" cy="83160"/>
            </a:xfrm>
            <a:custGeom>
              <a:avLst/>
              <a:gdLst/>
              <a:ahLst/>
              <a:rect l="l" t="t" r="r" b="b"/>
              <a:pathLst>
                <a:path w="303072" h="144889">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w="0">
              <a:noFill/>
            </a:ln>
          </p:spPr>
          <p:style>
            <a:lnRef idx="0"/>
            <a:fillRef idx="0"/>
            <a:effectRef idx="0"/>
            <a:fontRef idx="minor"/>
          </p:style>
        </p:sp>
        <p:sp>
          <p:nvSpPr>
            <p:cNvPr id="2413" name="CustomShape 100"/>
            <p:cNvSpPr/>
            <p:nvPr/>
          </p:nvSpPr>
          <p:spPr>
            <a:xfrm>
              <a:off x="6603120" y="4397400"/>
              <a:ext cx="178200" cy="99720"/>
            </a:xfrm>
            <a:custGeom>
              <a:avLst/>
              <a:gdLst/>
              <a:ahLst/>
              <a:rect l="l" t="t" r="r" b="b"/>
              <a:pathLst>
                <a:path w="307831" h="173712">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w="0">
              <a:noFill/>
            </a:ln>
          </p:spPr>
          <p:style>
            <a:lnRef idx="0"/>
            <a:fillRef idx="0"/>
            <a:effectRef idx="0"/>
            <a:fontRef idx="minor"/>
          </p:style>
        </p:sp>
        <p:sp>
          <p:nvSpPr>
            <p:cNvPr id="2414" name="CustomShape 101"/>
            <p:cNvSpPr/>
            <p:nvPr/>
          </p:nvSpPr>
          <p:spPr>
            <a:xfrm>
              <a:off x="6606000" y="4414320"/>
              <a:ext cx="175680" cy="83160"/>
            </a:xfrm>
            <a:custGeom>
              <a:avLst/>
              <a:gdLst/>
              <a:ahLst/>
              <a:rect l="l" t="t" r="r" b="b"/>
              <a:pathLst>
                <a:path w="303068" h="144889">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w="0">
              <a:noFill/>
            </a:ln>
          </p:spPr>
          <p:style>
            <a:lnRef idx="0"/>
            <a:fillRef idx="0"/>
            <a:effectRef idx="0"/>
            <a:fontRef idx="minor"/>
          </p:style>
        </p:sp>
        <p:sp>
          <p:nvSpPr>
            <p:cNvPr id="2415" name="CustomShape 102"/>
            <p:cNvSpPr/>
            <p:nvPr/>
          </p:nvSpPr>
          <p:spPr>
            <a:xfrm>
              <a:off x="6603120" y="3739320"/>
              <a:ext cx="261720" cy="744120"/>
            </a:xfrm>
            <a:custGeom>
              <a:avLst/>
              <a:gdLst/>
              <a:ahLst/>
              <a:rect l="l" t="t" r="r" b="b"/>
              <a:pathLst>
                <a:path w="450461" h="1274557">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rgbClr val="00b5dd"/>
            </a:solidFill>
            <a:ln w="0">
              <a:noFill/>
            </a:ln>
          </p:spPr>
          <p:style>
            <a:lnRef idx="0"/>
            <a:fillRef idx="0"/>
            <a:effectRef idx="0"/>
            <a:fontRef idx="minor"/>
          </p:style>
        </p:sp>
        <p:sp>
          <p:nvSpPr>
            <p:cNvPr id="2416" name="CustomShape 103"/>
            <p:cNvSpPr/>
            <p:nvPr/>
          </p:nvSpPr>
          <p:spPr>
            <a:xfrm>
              <a:off x="6636960" y="3127320"/>
              <a:ext cx="189720" cy="305280"/>
            </a:xfrm>
            <a:custGeom>
              <a:avLst/>
              <a:gdLst/>
              <a:ahLst/>
              <a:rect l="l" t="t" r="r" b="b"/>
              <a:pathLst>
                <a:path w="327076" h="524521">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w="0">
              <a:noFill/>
            </a:ln>
          </p:spPr>
          <p:style>
            <a:lnRef idx="0"/>
            <a:fillRef idx="0"/>
            <a:effectRef idx="0"/>
            <a:fontRef idx="minor"/>
          </p:style>
        </p:sp>
        <p:sp>
          <p:nvSpPr>
            <p:cNvPr id="2417" name="CustomShape 104"/>
            <p:cNvSpPr/>
            <p:nvPr/>
          </p:nvSpPr>
          <p:spPr>
            <a:xfrm>
              <a:off x="6574320" y="3344760"/>
              <a:ext cx="292320" cy="486720"/>
            </a:xfrm>
            <a:custGeom>
              <a:avLst/>
              <a:gdLst/>
              <a:ahLst/>
              <a:rect l="l" t="t" r="r" b="b"/>
              <a:pathLst>
                <a:path w="502799" h="834581">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w="0">
              <a:noFill/>
            </a:ln>
          </p:spPr>
          <p:style>
            <a:lnRef idx="0"/>
            <a:fillRef idx="0"/>
            <a:effectRef idx="0"/>
            <a:fontRef idx="minor"/>
          </p:style>
        </p:sp>
        <p:sp>
          <p:nvSpPr>
            <p:cNvPr id="2418" name="CustomShape 105"/>
            <p:cNvSpPr/>
            <p:nvPr/>
          </p:nvSpPr>
          <p:spPr>
            <a:xfrm>
              <a:off x="6782760" y="3405600"/>
              <a:ext cx="369000" cy="289800"/>
            </a:xfrm>
            <a:custGeom>
              <a:avLst/>
              <a:gdLst/>
              <a:ahLst/>
              <a:rect l="l" t="t" r="r" b="b"/>
              <a:pathLst>
                <a:path w="633923" h="49811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w="0">
              <a:noFill/>
            </a:ln>
          </p:spPr>
          <p:style>
            <a:lnRef idx="0"/>
            <a:fillRef idx="0"/>
            <a:effectRef idx="0"/>
            <a:fontRef idx="minor"/>
          </p:style>
        </p:sp>
        <p:sp>
          <p:nvSpPr>
            <p:cNvPr id="2419" name="CustomShape 106"/>
            <p:cNvSpPr/>
            <p:nvPr/>
          </p:nvSpPr>
          <p:spPr>
            <a:xfrm>
              <a:off x="6769440" y="3399480"/>
              <a:ext cx="111960" cy="164880"/>
            </a:xfrm>
            <a:custGeom>
              <a:avLst/>
              <a:gdLst/>
              <a:ahLst/>
              <a:rect l="l" t="t" r="r" b="b"/>
              <a:pathLst>
                <a:path w="194366" h="284908">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w="0">
              <a:noFill/>
            </a:ln>
          </p:spPr>
          <p:style>
            <a:lnRef idx="0"/>
            <a:fillRef idx="0"/>
            <a:effectRef idx="0"/>
            <a:fontRef idx="minor"/>
          </p:style>
        </p:sp>
        <p:sp>
          <p:nvSpPr>
            <p:cNvPr id="2420" name="CustomShape 107"/>
            <p:cNvSpPr/>
            <p:nvPr/>
          </p:nvSpPr>
          <p:spPr>
            <a:xfrm>
              <a:off x="6642720" y="3114000"/>
              <a:ext cx="183600" cy="203040"/>
            </a:xfrm>
            <a:custGeom>
              <a:avLst/>
              <a:gdLst/>
              <a:ahLst/>
              <a:rect l="l" t="t" r="r" b="b"/>
              <a:pathLst>
                <a:path w="317013" h="350275">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w="0">
              <a:noFill/>
            </a:ln>
          </p:spPr>
          <p:style>
            <a:lnRef idx="0"/>
            <a:fillRef idx="0"/>
            <a:effectRef idx="0"/>
            <a:fontRef idx="minor"/>
          </p:style>
        </p:sp>
        <p:sp>
          <p:nvSpPr>
            <p:cNvPr id="2421" name="CustomShape 108"/>
            <p:cNvSpPr/>
            <p:nvPr/>
          </p:nvSpPr>
          <p:spPr>
            <a:xfrm>
              <a:off x="7041600" y="3534120"/>
              <a:ext cx="54360" cy="47520"/>
            </a:xfrm>
            <a:custGeom>
              <a:avLst/>
              <a:gdLst/>
              <a:ahLst/>
              <a:rect l="l" t="t" r="r" b="b"/>
              <a:pathLst>
                <a:path w="95905" h="8434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w="0">
              <a:noFill/>
            </a:ln>
          </p:spPr>
          <p:style>
            <a:lnRef idx="0"/>
            <a:fillRef idx="0"/>
            <a:effectRef idx="0"/>
            <a:fontRef idx="minor"/>
          </p:style>
        </p:sp>
        <p:grpSp>
          <p:nvGrpSpPr>
            <p:cNvPr id="2422" name="Group 109"/>
            <p:cNvGrpSpPr/>
            <p:nvPr/>
          </p:nvGrpSpPr>
          <p:grpSpPr>
            <a:xfrm>
              <a:off x="7025760" y="3516480"/>
              <a:ext cx="159840" cy="95760"/>
              <a:chOff x="7025760" y="3516480"/>
              <a:chExt cx="159840" cy="95760"/>
            </a:xfrm>
          </p:grpSpPr>
          <p:sp>
            <p:nvSpPr>
              <p:cNvPr id="2423" name="CustomShape 110"/>
              <p:cNvSpPr/>
              <p:nvPr/>
            </p:nvSpPr>
            <p:spPr>
              <a:xfrm>
                <a:off x="7025760" y="3520440"/>
                <a:ext cx="159840" cy="91800"/>
              </a:xfrm>
              <a:custGeom>
                <a:avLst/>
                <a:gdLst/>
                <a:ahLst/>
                <a:rect l="l" t="t" r="r" b="b"/>
                <a:pathLst>
                  <a:path w="275954" h="15982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w="0">
                <a:noFill/>
              </a:ln>
            </p:spPr>
            <p:style>
              <a:lnRef idx="0"/>
              <a:fillRef idx="0"/>
              <a:effectRef idx="0"/>
              <a:fontRef idx="minor"/>
            </p:style>
          </p:sp>
          <p:sp>
            <p:nvSpPr>
              <p:cNvPr id="2424" name="CustomShape 111"/>
              <p:cNvSpPr/>
              <p:nvPr/>
            </p:nvSpPr>
            <p:spPr>
              <a:xfrm>
                <a:off x="7025760" y="3580920"/>
                <a:ext cx="2880" cy="2160"/>
              </a:xfrm>
              <a:custGeom>
                <a:avLst/>
                <a:gdLst/>
                <a:ahLst/>
                <a:rect l="l" t="t" r="r" b="b"/>
                <a:pathLst>
                  <a:path w="7697" h="6572">
                    <a:moveTo>
                      <a:pt x="0" y="6572"/>
                    </a:moveTo>
                    <a:lnTo>
                      <a:pt x="0" y="0"/>
                    </a:lnTo>
                    <a:lnTo>
                      <a:pt x="7697" y="2858"/>
                    </a:lnTo>
                    <a:lnTo>
                      <a:pt x="0" y="6572"/>
                    </a:lnTo>
                    <a:close/>
                  </a:path>
                </a:pathLst>
              </a:custGeom>
              <a:solidFill>
                <a:srgbClr val="b1b4c4"/>
              </a:solidFill>
              <a:ln w="0">
                <a:noFill/>
              </a:ln>
            </p:spPr>
            <p:style>
              <a:lnRef idx="0"/>
              <a:fillRef idx="0"/>
              <a:effectRef idx="0"/>
              <a:fontRef idx="minor"/>
            </p:style>
          </p:sp>
          <p:sp>
            <p:nvSpPr>
              <p:cNvPr id="2425" name="CustomShape 112"/>
              <p:cNvSpPr/>
              <p:nvPr/>
            </p:nvSpPr>
            <p:spPr>
              <a:xfrm>
                <a:off x="7183800" y="3545280"/>
                <a:ext cx="1800" cy="1800"/>
              </a:xfrm>
              <a:custGeom>
                <a:avLst/>
                <a:gdLst/>
                <a:ahLst/>
                <a:rect l="l" t="t" r="r" b="b"/>
                <a:pathLst>
                  <a:path w="6081" h="6286">
                    <a:moveTo>
                      <a:pt x="6082" y="6287"/>
                    </a:moveTo>
                    <a:lnTo>
                      <a:pt x="6082" y="0"/>
                    </a:lnTo>
                    <a:lnTo>
                      <a:pt x="0" y="3905"/>
                    </a:lnTo>
                    <a:lnTo>
                      <a:pt x="6082" y="6287"/>
                    </a:lnTo>
                    <a:close/>
                  </a:path>
                </a:pathLst>
              </a:custGeom>
              <a:solidFill>
                <a:srgbClr val="b1b4c4"/>
              </a:solidFill>
              <a:ln w="0">
                <a:noFill/>
              </a:ln>
            </p:spPr>
            <p:style>
              <a:lnRef idx="0"/>
              <a:fillRef idx="0"/>
              <a:effectRef idx="0"/>
              <a:fontRef idx="minor"/>
            </p:style>
          </p:sp>
          <p:sp>
            <p:nvSpPr>
              <p:cNvPr id="2426" name="CustomShape 113"/>
              <p:cNvSpPr/>
              <p:nvPr/>
            </p:nvSpPr>
            <p:spPr>
              <a:xfrm>
                <a:off x="7025760" y="3517200"/>
                <a:ext cx="159840" cy="91800"/>
              </a:xfrm>
              <a:custGeom>
                <a:avLst/>
                <a:gdLst/>
                <a:ahLst/>
                <a:rect l="l" t="t" r="r" b="b"/>
                <a:pathLst>
                  <a:path w="275954" h="159768">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w="0">
                <a:noFill/>
              </a:ln>
            </p:spPr>
            <p:style>
              <a:lnRef idx="0"/>
              <a:fillRef idx="0"/>
              <a:effectRef idx="0"/>
              <a:fontRef idx="minor"/>
            </p:style>
          </p:sp>
          <p:sp>
            <p:nvSpPr>
              <p:cNvPr id="2427" name="CustomShape 114"/>
              <p:cNvSpPr/>
              <p:nvPr/>
            </p:nvSpPr>
            <p:spPr>
              <a:xfrm rot="19810200">
                <a:off x="7033680" y="3594240"/>
                <a:ext cx="360" cy="360"/>
              </a:xfrm>
              <a:custGeom>
                <a:avLst/>
                <a:gdLst/>
                <a:ahLst/>
                <a:rect l="l" t="t" r="r" b="b"/>
                <a:pathLst>
                  <a:path w="1525" h="2676">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w="0">
                <a:noFill/>
              </a:ln>
            </p:spPr>
            <p:style>
              <a:lnRef idx="0"/>
              <a:fillRef idx="0"/>
              <a:effectRef idx="0"/>
              <a:fontRef idx="minor"/>
            </p:style>
          </p:sp>
          <p:sp>
            <p:nvSpPr>
              <p:cNvPr id="2428" name="CustomShape 115"/>
              <p:cNvSpPr/>
              <p:nvPr/>
            </p:nvSpPr>
            <p:spPr>
              <a:xfrm rot="19798200">
                <a:off x="7033320" y="3588480"/>
                <a:ext cx="360" cy="360"/>
              </a:xfrm>
              <a:custGeom>
                <a:avLst/>
                <a:gdLst/>
                <a:ahLst/>
                <a:rect l="l" t="t" r="r" b="b"/>
                <a:pathLst>
                  <a:path w="1520" h="2666">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w="0">
                <a:noFill/>
              </a:ln>
            </p:spPr>
            <p:style>
              <a:lnRef idx="0"/>
              <a:fillRef idx="0"/>
              <a:effectRef idx="0"/>
              <a:fontRef idx="minor"/>
            </p:style>
          </p:sp>
          <p:sp>
            <p:nvSpPr>
              <p:cNvPr id="2429" name="CustomShape 116"/>
              <p:cNvSpPr/>
              <p:nvPr/>
            </p:nvSpPr>
            <p:spPr>
              <a:xfrm rot="19798200">
                <a:off x="7035480" y="3589560"/>
                <a:ext cx="360" cy="360"/>
              </a:xfrm>
              <a:custGeom>
                <a:avLst/>
                <a:gdLst/>
                <a:ahLst/>
                <a:rect l="l" t="t" r="r" b="b"/>
                <a:pathLst>
                  <a:path w="1520" h="2666">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w="0">
                <a:noFill/>
              </a:ln>
            </p:spPr>
            <p:style>
              <a:lnRef idx="0"/>
              <a:fillRef idx="0"/>
              <a:effectRef idx="0"/>
              <a:fontRef idx="minor"/>
            </p:style>
          </p:sp>
          <p:sp>
            <p:nvSpPr>
              <p:cNvPr id="2430" name="CustomShape 117"/>
              <p:cNvSpPr/>
              <p:nvPr/>
            </p:nvSpPr>
            <p:spPr>
              <a:xfrm rot="19798200">
                <a:off x="7037640" y="3590640"/>
                <a:ext cx="360" cy="360"/>
              </a:xfrm>
              <a:custGeom>
                <a:avLst/>
                <a:gdLst/>
                <a:ahLst/>
                <a:rect l="l" t="t" r="r" b="b"/>
                <a:pathLst>
                  <a:path w="1520" h="2666">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w="0">
                <a:noFill/>
              </a:ln>
            </p:spPr>
            <p:style>
              <a:lnRef idx="0"/>
              <a:fillRef idx="0"/>
              <a:effectRef idx="0"/>
              <a:fontRef idx="minor"/>
            </p:style>
          </p:sp>
          <p:sp>
            <p:nvSpPr>
              <p:cNvPr id="2431" name="CustomShape 118"/>
              <p:cNvSpPr/>
              <p:nvPr/>
            </p:nvSpPr>
            <p:spPr>
              <a:xfrm rot="19798200">
                <a:off x="7054560" y="3600720"/>
                <a:ext cx="360" cy="360"/>
              </a:xfrm>
              <a:custGeom>
                <a:avLst/>
                <a:gdLst/>
                <a:ahLst/>
                <a:rect l="l" t="t" r="r" b="b"/>
                <a:pathLst>
                  <a:path w="1520" h="2666">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w="0">
                <a:noFill/>
              </a:ln>
            </p:spPr>
            <p:style>
              <a:lnRef idx="0"/>
              <a:fillRef idx="0"/>
              <a:effectRef idx="0"/>
              <a:fontRef idx="minor"/>
            </p:style>
          </p:sp>
          <p:sp>
            <p:nvSpPr>
              <p:cNvPr id="2432" name="CustomShape 119"/>
              <p:cNvSpPr/>
              <p:nvPr/>
            </p:nvSpPr>
            <p:spPr>
              <a:xfrm rot="19798200">
                <a:off x="7056720" y="3601800"/>
                <a:ext cx="360" cy="360"/>
              </a:xfrm>
              <a:custGeom>
                <a:avLst/>
                <a:gdLst/>
                <a:ahLst/>
                <a:rect l="l" t="t" r="r" b="b"/>
                <a:pathLst>
                  <a:path w="1520" h="2666">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w="0">
                <a:noFill/>
              </a:ln>
            </p:spPr>
            <p:style>
              <a:lnRef idx="0"/>
              <a:fillRef idx="0"/>
              <a:effectRef idx="0"/>
              <a:fontRef idx="minor"/>
            </p:style>
          </p:sp>
          <p:sp>
            <p:nvSpPr>
              <p:cNvPr id="2433" name="CustomShape 120"/>
              <p:cNvSpPr/>
              <p:nvPr/>
            </p:nvSpPr>
            <p:spPr>
              <a:xfrm rot="19798200">
                <a:off x="7058520" y="3602880"/>
                <a:ext cx="360" cy="360"/>
              </a:xfrm>
              <a:custGeom>
                <a:avLst/>
                <a:gdLst/>
                <a:ahLst/>
                <a:rect l="l" t="t" r="r" b="b"/>
                <a:pathLst>
                  <a:path w="1520" h="2666">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w="0">
                <a:noFill/>
              </a:ln>
            </p:spPr>
            <p:style>
              <a:lnRef idx="0"/>
              <a:fillRef idx="0"/>
              <a:effectRef idx="0"/>
              <a:fontRef idx="minor"/>
            </p:style>
          </p:sp>
          <p:sp>
            <p:nvSpPr>
              <p:cNvPr id="2434" name="CustomShape 121"/>
              <p:cNvSpPr/>
              <p:nvPr/>
            </p:nvSpPr>
            <p:spPr>
              <a:xfrm rot="19810200">
                <a:off x="7062840" y="3611160"/>
                <a:ext cx="360" cy="360"/>
              </a:xfrm>
              <a:custGeom>
                <a:avLst/>
                <a:gdLst/>
                <a:ahLst/>
                <a:rect l="l" t="t" r="r" b="b"/>
                <a:pathLst>
                  <a:path w="1525" h="2676">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w="0">
                <a:noFill/>
              </a:ln>
            </p:spPr>
            <p:style>
              <a:lnRef idx="0"/>
              <a:fillRef idx="0"/>
              <a:effectRef idx="0"/>
              <a:fontRef idx="minor"/>
            </p:style>
          </p:sp>
          <p:sp>
            <p:nvSpPr>
              <p:cNvPr id="2435" name="CustomShape 122"/>
              <p:cNvSpPr/>
              <p:nvPr/>
            </p:nvSpPr>
            <p:spPr>
              <a:xfrm>
                <a:off x="7043760" y="3595320"/>
                <a:ext cx="5040" cy="3240"/>
              </a:xfrm>
              <a:custGeom>
                <a:avLst/>
                <a:gdLst/>
                <a:ahLst/>
                <a:rect l="l" t="t" r="r" b="b"/>
                <a:pathLst>
                  <a:path w="11593" h="8583">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w="0">
                <a:noFill/>
              </a:ln>
            </p:spPr>
            <p:style>
              <a:lnRef idx="0"/>
              <a:fillRef idx="0"/>
              <a:effectRef idx="0"/>
              <a:fontRef idx="minor"/>
            </p:style>
          </p:sp>
          <p:sp>
            <p:nvSpPr>
              <p:cNvPr id="2436" name="CustomShape 123"/>
              <p:cNvSpPr/>
              <p:nvPr/>
            </p:nvSpPr>
            <p:spPr>
              <a:xfrm>
                <a:off x="7169040" y="3556800"/>
                <a:ext cx="4320" cy="2880"/>
              </a:xfrm>
              <a:custGeom>
                <a:avLst/>
                <a:gdLst/>
                <a:ahLst/>
                <a:rect l="l" t="t" r="r" b="b"/>
                <a:pathLst>
                  <a:path w="10739" h="7715">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w="0">
                <a:noFill/>
              </a:ln>
            </p:spPr>
            <p:style>
              <a:lnRef idx="0"/>
              <a:fillRef idx="0"/>
              <a:effectRef idx="0"/>
              <a:fontRef idx="minor"/>
            </p:style>
          </p:sp>
          <p:sp>
            <p:nvSpPr>
              <p:cNvPr id="2437" name="CustomShape 124"/>
              <p:cNvSpPr/>
              <p:nvPr/>
            </p:nvSpPr>
            <p:spPr>
              <a:xfrm>
                <a:off x="7161120" y="3561120"/>
                <a:ext cx="4320" cy="2880"/>
              </a:xfrm>
              <a:custGeom>
                <a:avLst/>
                <a:gdLst/>
                <a:ahLst/>
                <a:rect l="l" t="t" r="r" b="b"/>
                <a:pathLst>
                  <a:path w="10738" h="781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w="0">
                <a:noFill/>
              </a:ln>
            </p:spPr>
            <p:style>
              <a:lnRef idx="0"/>
              <a:fillRef idx="0"/>
              <a:effectRef idx="0"/>
              <a:fontRef idx="minor"/>
            </p:style>
          </p:sp>
          <p:sp>
            <p:nvSpPr>
              <p:cNvPr id="2438" name="CustomShape 125"/>
              <p:cNvSpPr/>
              <p:nvPr/>
            </p:nvSpPr>
            <p:spPr>
              <a:xfrm>
                <a:off x="7025760" y="3516480"/>
                <a:ext cx="159840" cy="91800"/>
              </a:xfrm>
              <a:custGeom>
                <a:avLst/>
                <a:gdLst/>
                <a:ahLst/>
                <a:rect l="l" t="t" r="r" b="b"/>
                <a:pathLst>
                  <a:path w="275954" h="159785">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w="0">
                <a:noFill/>
              </a:ln>
            </p:spPr>
            <p:style>
              <a:lnRef idx="0"/>
              <a:fillRef idx="0"/>
              <a:effectRef idx="0"/>
              <a:fontRef idx="minor"/>
            </p:style>
          </p:sp>
          <p:sp>
            <p:nvSpPr>
              <p:cNvPr id="2439" name="CustomShape 126"/>
              <p:cNvSpPr/>
              <p:nvPr/>
            </p:nvSpPr>
            <p:spPr>
              <a:xfrm>
                <a:off x="7032240" y="3519000"/>
                <a:ext cx="148320" cy="84960"/>
              </a:xfrm>
              <a:custGeom>
                <a:avLst/>
                <a:gdLst/>
                <a:ahLst/>
                <a:rect l="l" t="t" r="r" b="b"/>
                <a:pathLst>
                  <a:path w="256564" h="148399">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w="0">
                <a:noFill/>
              </a:ln>
            </p:spPr>
            <p:style>
              <a:lnRef idx="0"/>
              <a:fillRef idx="0"/>
              <a:effectRef idx="0"/>
              <a:fontRef idx="minor"/>
            </p:style>
          </p:sp>
          <p:sp>
            <p:nvSpPr>
              <p:cNvPr id="2440" name="CustomShape 127"/>
              <p:cNvSpPr/>
              <p:nvPr/>
            </p:nvSpPr>
            <p:spPr>
              <a:xfrm>
                <a:off x="7032240" y="3519000"/>
                <a:ext cx="148320" cy="84960"/>
              </a:xfrm>
              <a:custGeom>
                <a:avLst/>
                <a:gdLst/>
                <a:ahLst/>
                <a:rect l="l" t="t" r="r" b="b"/>
                <a:pathLst>
                  <a:path w="256564" h="148399">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50000"/>
                </a:srgbClr>
              </a:solidFill>
              <a:ln w="0">
                <a:noFill/>
              </a:ln>
            </p:spPr>
            <p:style>
              <a:lnRef idx="0"/>
              <a:fillRef idx="0"/>
              <a:effectRef idx="0"/>
              <a:fontRef idx="minor"/>
            </p:style>
          </p:sp>
          <p:sp>
            <p:nvSpPr>
              <p:cNvPr id="2441" name="CustomShape 128"/>
              <p:cNvSpPr/>
              <p:nvPr/>
            </p:nvSpPr>
            <p:spPr>
              <a:xfrm>
                <a:off x="7157880" y="3530880"/>
                <a:ext cx="2160" cy="360"/>
              </a:xfrm>
              <a:custGeom>
                <a:avLst/>
                <a:gdLst/>
                <a:ahLst/>
                <a:rect l="l" t="t" r="r" b="b"/>
                <a:pathLst>
                  <a:path w="6461" h="3619">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w="0">
                <a:noFill/>
              </a:ln>
            </p:spPr>
            <p:style>
              <a:lnRef idx="0"/>
              <a:fillRef idx="0"/>
              <a:effectRef idx="0"/>
              <a:fontRef idx="minor"/>
            </p:style>
          </p:sp>
          <p:sp>
            <p:nvSpPr>
              <p:cNvPr id="2442" name="CustomShape 129"/>
              <p:cNvSpPr/>
              <p:nvPr/>
            </p:nvSpPr>
            <p:spPr>
              <a:xfrm>
                <a:off x="7158960" y="3531600"/>
                <a:ext cx="360" cy="360"/>
              </a:xfrm>
              <a:custGeom>
                <a:avLst/>
                <a:gdLst/>
                <a:ahLst/>
                <a:rect l="l" t="t" r="r" b="b"/>
                <a:pathLst>
                  <a:path w="2668" h="1547">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10000"/>
                </a:srgbClr>
              </a:solidFill>
              <a:ln w="0">
                <a:noFill/>
              </a:ln>
            </p:spPr>
            <p:style>
              <a:lnRef idx="0"/>
              <a:fillRef idx="0"/>
              <a:effectRef idx="0"/>
              <a:fontRef idx="minor"/>
            </p:style>
          </p:sp>
        </p:grpSp>
        <p:sp>
          <p:nvSpPr>
            <p:cNvPr id="2443" name="CustomShape 130"/>
            <p:cNvSpPr/>
            <p:nvPr/>
          </p:nvSpPr>
          <p:spPr>
            <a:xfrm>
              <a:off x="7059960" y="3546720"/>
              <a:ext cx="93600" cy="77400"/>
            </a:xfrm>
            <a:custGeom>
              <a:avLst/>
              <a:gdLst/>
              <a:ahLst/>
              <a:rect l="l" t="t" r="r" b="b"/>
              <a:pathLst>
                <a:path w="163253" h="135636">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w="0">
              <a:noFill/>
            </a:ln>
          </p:spPr>
          <p:style>
            <a:lnRef idx="0"/>
            <a:fillRef idx="0"/>
            <a:effectRef idx="0"/>
            <a:fontRef idx="minor"/>
          </p:style>
        </p:sp>
        <p:sp>
          <p:nvSpPr>
            <p:cNvPr id="2444" name="CustomShape 131"/>
            <p:cNvSpPr/>
            <p:nvPr/>
          </p:nvSpPr>
          <p:spPr>
            <a:xfrm>
              <a:off x="8445960" y="2543760"/>
              <a:ext cx="195120" cy="302760"/>
            </a:xfrm>
            <a:custGeom>
              <a:avLst/>
              <a:gdLst/>
              <a:ahLst/>
              <a:rect l="l" t="t" r="r" b="b"/>
              <a:pathLst>
                <a:path w="336298" h="520294">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w="0">
              <a:noFill/>
            </a:ln>
          </p:spPr>
          <p:style>
            <a:lnRef idx="0"/>
            <a:fillRef idx="0"/>
            <a:effectRef idx="0"/>
            <a:fontRef idx="minor"/>
          </p:style>
        </p:sp>
        <p:sp>
          <p:nvSpPr>
            <p:cNvPr id="2445" name="CustomShape 132"/>
            <p:cNvSpPr/>
            <p:nvPr/>
          </p:nvSpPr>
          <p:spPr>
            <a:xfrm>
              <a:off x="8435880" y="2559240"/>
              <a:ext cx="178560" cy="288360"/>
            </a:xfrm>
            <a:custGeom>
              <a:avLst/>
              <a:gdLst/>
              <a:ahLst/>
              <a:rect l="l" t="t" r="r" b="b"/>
              <a:pathLst>
                <a:path w="307985" h="495867">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w="0">
              <a:noFill/>
            </a:ln>
          </p:spPr>
          <p:style>
            <a:lnRef idx="0"/>
            <a:fillRef idx="0"/>
            <a:effectRef idx="0"/>
            <a:fontRef idx="minor"/>
          </p:style>
        </p:sp>
        <p:sp>
          <p:nvSpPr>
            <p:cNvPr id="2446" name="CustomShape 133"/>
            <p:cNvSpPr/>
            <p:nvPr/>
          </p:nvSpPr>
          <p:spPr>
            <a:xfrm>
              <a:off x="8474400" y="2617200"/>
              <a:ext cx="101160" cy="172440"/>
            </a:xfrm>
            <a:custGeom>
              <a:avLst/>
              <a:gdLst/>
              <a:ahLst/>
              <a:rect l="l" t="t" r="r" b="b"/>
              <a:pathLst>
                <a:path w="176087" h="297735">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w="0">
              <a:noFill/>
            </a:ln>
          </p:spPr>
          <p:style>
            <a:lnRef idx="0"/>
            <a:fillRef idx="0"/>
            <a:effectRef idx="0"/>
            <a:fontRef idx="minor"/>
          </p:style>
        </p:sp>
        <p:sp>
          <p:nvSpPr>
            <p:cNvPr id="2447" name="CustomShape 134"/>
            <p:cNvSpPr/>
            <p:nvPr/>
          </p:nvSpPr>
          <p:spPr>
            <a:xfrm>
              <a:off x="7251840" y="2146680"/>
              <a:ext cx="195120" cy="302760"/>
            </a:xfrm>
            <a:custGeom>
              <a:avLst/>
              <a:gdLst/>
              <a:ahLst/>
              <a:rect l="l" t="t" r="r" b="b"/>
              <a:pathLst>
                <a:path w="336307" h="520393">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w="0">
              <a:noFill/>
            </a:ln>
          </p:spPr>
          <p:style>
            <a:lnRef idx="0"/>
            <a:fillRef idx="0"/>
            <a:effectRef idx="0"/>
            <a:fontRef idx="minor"/>
          </p:style>
        </p:sp>
        <p:sp>
          <p:nvSpPr>
            <p:cNvPr id="2448" name="CustomShape 135"/>
            <p:cNvSpPr/>
            <p:nvPr/>
          </p:nvSpPr>
          <p:spPr>
            <a:xfrm>
              <a:off x="7241760" y="2162160"/>
              <a:ext cx="178560" cy="288360"/>
            </a:xfrm>
            <a:custGeom>
              <a:avLst/>
              <a:gdLst/>
              <a:ahLst/>
              <a:rect l="l" t="t" r="r" b="b"/>
              <a:pathLst>
                <a:path w="307985" h="495973">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w="0">
              <a:noFill/>
            </a:ln>
          </p:spPr>
          <p:style>
            <a:lnRef idx="0"/>
            <a:fillRef idx="0"/>
            <a:effectRef idx="0"/>
            <a:fontRef idx="minor"/>
          </p:style>
        </p:sp>
        <p:sp>
          <p:nvSpPr>
            <p:cNvPr id="2449" name="CustomShape 136"/>
            <p:cNvSpPr/>
            <p:nvPr/>
          </p:nvSpPr>
          <p:spPr>
            <a:xfrm>
              <a:off x="7274520" y="2239920"/>
              <a:ext cx="113040" cy="145080"/>
            </a:xfrm>
            <a:custGeom>
              <a:avLst/>
              <a:gdLst/>
              <a:ahLst/>
              <a:rect l="l" t="t" r="r" b="b"/>
              <a:pathLst>
                <a:path w="196042" h="250697">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0" name="CustomShape 1"/>
          <p:cNvSpPr/>
          <p:nvPr/>
        </p:nvSpPr>
        <p:spPr>
          <a:xfrm>
            <a:off x="457200" y="605520"/>
            <a:ext cx="5639040" cy="10810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4800" spc="-1" strike="noStrike">
                <a:solidFill>
                  <a:srgbClr val="007bb9"/>
                </a:solidFill>
                <a:latin typeface="Raleway Thin"/>
                <a:ea typeface="Raleway Thin"/>
              </a:rPr>
              <a:t>In two or three columns</a:t>
            </a:r>
            <a:endParaRPr b="0" lang="en-IN" sz="4800" spc="-1" strike="noStrike">
              <a:latin typeface="Arial"/>
            </a:endParaRPr>
          </a:p>
        </p:txBody>
      </p:sp>
      <p:sp>
        <p:nvSpPr>
          <p:cNvPr id="2451" name="CustomShape 2"/>
          <p:cNvSpPr/>
          <p:nvPr/>
        </p:nvSpPr>
        <p:spPr>
          <a:xfrm>
            <a:off x="457200" y="1995840"/>
            <a:ext cx="2561760" cy="2677320"/>
          </a:xfrm>
          <a:prstGeom prst="rect">
            <a:avLst/>
          </a:prstGeom>
          <a:noFill/>
          <a:ln w="0">
            <a:noFill/>
          </a:ln>
        </p:spPr>
        <p:style>
          <a:lnRef idx="0"/>
          <a:fillRef idx="0"/>
          <a:effectRef idx="0"/>
          <a:fontRef idx="minor"/>
        </p:style>
        <p:txBody>
          <a:bodyPr lIns="0" rIns="0" tIns="0" bIns="0" anchor="t">
            <a:noAutofit/>
          </a:bodyPr>
          <a:p>
            <a:pPr>
              <a:lnSpc>
                <a:spcPct val="110000"/>
              </a:lnSpc>
              <a:spcBef>
                <a:spcPts val="601"/>
              </a:spcBef>
              <a:buNone/>
            </a:pPr>
            <a:r>
              <a:rPr b="1" lang="en-IN" sz="1600" spc="-1" strike="noStrike">
                <a:solidFill>
                  <a:srgbClr val="3a3f50"/>
                </a:solidFill>
                <a:latin typeface="Barlow Light"/>
                <a:ea typeface="Barlow Light"/>
              </a:rPr>
              <a:t>Yellow</a:t>
            </a:r>
            <a:endParaRPr b="0" lang="en-IN" sz="1600" spc="-1" strike="noStrike">
              <a:latin typeface="Arial"/>
            </a:endParaRPr>
          </a:p>
          <a:p>
            <a:pPr>
              <a:lnSpc>
                <a:spcPct val="110000"/>
              </a:lnSpc>
              <a:spcBef>
                <a:spcPts val="601"/>
              </a:spcBef>
              <a:buNone/>
            </a:pPr>
            <a:r>
              <a:rPr b="0" lang="en-IN" sz="1600" spc="-1" strike="noStrike">
                <a:solidFill>
                  <a:srgbClr val="3a3f50"/>
                </a:solidFill>
                <a:latin typeface="Barlow Light"/>
                <a:ea typeface="Barlow Light"/>
              </a:rPr>
              <a:t>Is the color of gold, butter and ripe lemons. In the spectrum of visible light, yellow is found between green and orange.</a:t>
            </a:r>
            <a:endParaRPr b="0" lang="en-IN" sz="1600" spc="-1" strike="noStrike">
              <a:latin typeface="Arial"/>
            </a:endParaRPr>
          </a:p>
        </p:txBody>
      </p:sp>
      <p:sp>
        <p:nvSpPr>
          <p:cNvPr id="2452" name="CustomShape 3"/>
          <p:cNvSpPr/>
          <p:nvPr/>
        </p:nvSpPr>
        <p:spPr>
          <a:xfrm>
            <a:off x="3290400" y="1995840"/>
            <a:ext cx="2561760" cy="2677320"/>
          </a:xfrm>
          <a:prstGeom prst="rect">
            <a:avLst/>
          </a:prstGeom>
          <a:noFill/>
          <a:ln w="0">
            <a:noFill/>
          </a:ln>
        </p:spPr>
        <p:style>
          <a:lnRef idx="0"/>
          <a:fillRef idx="0"/>
          <a:effectRef idx="0"/>
          <a:fontRef idx="minor"/>
        </p:style>
        <p:txBody>
          <a:bodyPr lIns="0" rIns="0" tIns="0" bIns="0" anchor="t">
            <a:noAutofit/>
          </a:bodyPr>
          <a:p>
            <a:pPr>
              <a:lnSpc>
                <a:spcPct val="110000"/>
              </a:lnSpc>
              <a:spcBef>
                <a:spcPts val="601"/>
              </a:spcBef>
              <a:buNone/>
            </a:pPr>
            <a:r>
              <a:rPr b="1" lang="en-IN" sz="1600" spc="-1" strike="noStrike">
                <a:solidFill>
                  <a:srgbClr val="3a3f50"/>
                </a:solidFill>
                <a:latin typeface="Barlow Light"/>
                <a:ea typeface="Barlow Light"/>
              </a:rPr>
              <a:t>Blue</a:t>
            </a:r>
            <a:endParaRPr b="0" lang="en-IN" sz="1600" spc="-1" strike="noStrike">
              <a:latin typeface="Arial"/>
            </a:endParaRPr>
          </a:p>
          <a:p>
            <a:pPr>
              <a:lnSpc>
                <a:spcPct val="110000"/>
              </a:lnSpc>
              <a:spcBef>
                <a:spcPts val="601"/>
              </a:spcBef>
              <a:buNone/>
            </a:pPr>
            <a:r>
              <a:rPr b="0" lang="en-IN" sz="1600" spc="-1" strike="noStrike">
                <a:solidFill>
                  <a:srgbClr val="3a3f50"/>
                </a:solidFill>
                <a:latin typeface="Barlow Light"/>
                <a:ea typeface="Barlow Light"/>
              </a:rPr>
              <a:t>Is the colour of the clear sky and the deep sea. It is located between violet and green on the optical spectrum.</a:t>
            </a:r>
            <a:endParaRPr b="0" lang="en-IN" sz="1600" spc="-1" strike="noStrike">
              <a:latin typeface="Arial"/>
            </a:endParaRPr>
          </a:p>
        </p:txBody>
      </p:sp>
      <p:sp>
        <p:nvSpPr>
          <p:cNvPr id="2453" name="CustomShape 4"/>
          <p:cNvSpPr/>
          <p:nvPr/>
        </p:nvSpPr>
        <p:spPr>
          <a:xfrm>
            <a:off x="6123240" y="1995840"/>
            <a:ext cx="2561760" cy="2677320"/>
          </a:xfrm>
          <a:prstGeom prst="rect">
            <a:avLst/>
          </a:prstGeom>
          <a:noFill/>
          <a:ln w="0">
            <a:noFill/>
          </a:ln>
        </p:spPr>
        <p:style>
          <a:lnRef idx="0"/>
          <a:fillRef idx="0"/>
          <a:effectRef idx="0"/>
          <a:fontRef idx="minor"/>
        </p:style>
        <p:txBody>
          <a:bodyPr lIns="0" rIns="0" tIns="0" bIns="0" anchor="t">
            <a:noAutofit/>
          </a:bodyPr>
          <a:p>
            <a:pPr>
              <a:lnSpc>
                <a:spcPct val="110000"/>
              </a:lnSpc>
              <a:spcBef>
                <a:spcPts val="601"/>
              </a:spcBef>
              <a:buNone/>
            </a:pPr>
            <a:r>
              <a:rPr b="1" lang="en-IN" sz="1600" spc="-1" strike="noStrike">
                <a:solidFill>
                  <a:srgbClr val="3a3f50"/>
                </a:solidFill>
                <a:latin typeface="Barlow Light"/>
                <a:ea typeface="Barlow Light"/>
              </a:rPr>
              <a:t>Red</a:t>
            </a:r>
            <a:endParaRPr b="0" lang="en-IN" sz="1600" spc="-1" strike="noStrike">
              <a:latin typeface="Arial"/>
            </a:endParaRPr>
          </a:p>
          <a:p>
            <a:pPr>
              <a:lnSpc>
                <a:spcPct val="110000"/>
              </a:lnSpc>
              <a:spcBef>
                <a:spcPts val="601"/>
              </a:spcBef>
              <a:buNone/>
            </a:pPr>
            <a:r>
              <a:rPr b="0" lang="en-IN" sz="1600" spc="-1" strike="noStrike">
                <a:solidFill>
                  <a:srgbClr val="3a3f50"/>
                </a:solidFill>
                <a:latin typeface="Barlow Light"/>
                <a:ea typeface="Barlow Light"/>
              </a:rPr>
              <a:t>Is the color of blood, and because of this it has historically been associated with sacrifice, danger and courage. </a:t>
            </a:r>
            <a:endParaRPr b="0" lang="en-IN" sz="1600" spc="-1" strike="noStrike">
              <a:latin typeface="Arial"/>
            </a:endParaRPr>
          </a:p>
          <a:p>
            <a:pPr>
              <a:lnSpc>
                <a:spcPct val="110000"/>
              </a:lnSpc>
              <a:spcBef>
                <a:spcPts val="601"/>
              </a:spcBef>
              <a:buNone/>
            </a:pPr>
            <a:endParaRPr b="0" lang="en-IN" sz="1600" spc="-1" strike="noStrike">
              <a:latin typeface="Arial"/>
            </a:endParaRPr>
          </a:p>
        </p:txBody>
      </p:sp>
      <p:sp>
        <p:nvSpPr>
          <p:cNvPr id="2454" name="CustomShape 5"/>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5715913D-C82E-4CF2-8F86-EEED0CF279F4}" type="slidenum">
              <a:rPr b="0" lang="en-IN" sz="1200" spc="-1" strike="noStrike">
                <a:solidFill>
                  <a:srgbClr val="ffffff"/>
                </a:solidFill>
                <a:latin typeface="Barlow Light"/>
                <a:ea typeface="Barlow Light"/>
              </a:rPr>
              <a:t>&lt;number&gt;</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5" name="CustomShape 1"/>
          <p:cNvSpPr/>
          <p:nvPr/>
        </p:nvSpPr>
        <p:spPr>
          <a:xfrm>
            <a:off x="457200" y="681840"/>
            <a:ext cx="3665520" cy="10810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3600" spc="-1" strike="noStrike">
                <a:solidFill>
                  <a:srgbClr val="007bb9"/>
                </a:solidFill>
                <a:latin typeface="Raleway Thin"/>
                <a:ea typeface="Raleway Thin"/>
              </a:rPr>
              <a:t>A picture is worth a thousand words</a:t>
            </a:r>
            <a:endParaRPr b="0" lang="en-IN" sz="3600" spc="-1" strike="noStrike">
              <a:latin typeface="Arial"/>
            </a:endParaRPr>
          </a:p>
        </p:txBody>
      </p:sp>
      <p:sp>
        <p:nvSpPr>
          <p:cNvPr id="2456" name="CustomShape 2"/>
          <p:cNvSpPr/>
          <p:nvPr/>
        </p:nvSpPr>
        <p:spPr>
          <a:xfrm>
            <a:off x="457200" y="2148120"/>
            <a:ext cx="3665520" cy="2639160"/>
          </a:xfrm>
          <a:prstGeom prst="rect">
            <a:avLst/>
          </a:prstGeom>
          <a:noFill/>
          <a:ln w="0">
            <a:noFill/>
          </a:ln>
        </p:spPr>
        <p:style>
          <a:lnRef idx="0"/>
          <a:fillRef idx="0"/>
          <a:effectRef idx="0"/>
          <a:fontRef idx="minor"/>
        </p:style>
        <p:txBody>
          <a:bodyPr lIns="0" rIns="0" tIns="0" bIns="0" anchor="t">
            <a:noAutofit/>
          </a:bodyPr>
          <a:p>
            <a:pPr>
              <a:lnSpc>
                <a:spcPct val="110000"/>
              </a:lnSpc>
              <a:spcBef>
                <a:spcPts val="601"/>
              </a:spcBef>
              <a:buNone/>
            </a:pPr>
            <a:r>
              <a:rPr b="0" lang="en-IN" sz="2000" spc="-1" strike="noStrike">
                <a:solidFill>
                  <a:srgbClr val="3a3f50"/>
                </a:solidFill>
                <a:latin typeface="Barlow Light"/>
                <a:ea typeface="Barlow Light"/>
              </a:rPr>
              <a:t>A complex idea can be conveyed with just a single still image, namely making it possible to absorb large amounts of data quickly.</a:t>
            </a:r>
            <a:endParaRPr b="0" lang="en-IN" sz="2000" spc="-1" strike="noStrike">
              <a:latin typeface="Arial"/>
            </a:endParaRPr>
          </a:p>
        </p:txBody>
      </p:sp>
      <p:sp>
        <p:nvSpPr>
          <p:cNvPr id="2457" name="CustomShape 3"/>
          <p:cNvSpPr/>
          <p:nvPr/>
        </p:nvSpPr>
        <p:spPr>
          <a:xfrm flipH="1" rot="10800000">
            <a:off x="13712400" y="10286640"/>
            <a:ext cx="4570200" cy="5141880"/>
          </a:xfrm>
          <a:prstGeom prst="snip1Rect">
            <a:avLst>
              <a:gd name="adj" fmla="val 9999"/>
            </a:avLst>
          </a:prstGeom>
          <a:blipFill rotWithShape="0">
            <a:blip r:embed="rId1"/>
            <a:srcRect/>
            <a:stretch/>
          </a:blipFill>
          <a:ln w="0">
            <a:noFill/>
          </a:ln>
        </p:spPr>
        <p:style>
          <a:lnRef idx="0"/>
          <a:fillRef idx="0"/>
          <a:effectRef idx="0"/>
          <a:fontRef idx="minor"/>
        </p:style>
      </p:sp>
      <p:sp>
        <p:nvSpPr>
          <p:cNvPr id="2458" name="CustomShape 4"/>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211B0A95-463A-45B7-A2EB-DBC51C0AC744}" type="slidenum">
              <a:rPr b="0" lang="en-IN" sz="1200" spc="-1" strike="noStrike">
                <a:solidFill>
                  <a:srgbClr val="ffffff"/>
                </a:solidFill>
                <a:latin typeface="Barlow Light"/>
                <a:ea typeface="Barlow Light"/>
              </a:rPr>
              <a:t>&lt;number&gt;</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459" name="CustomShape 1"/>
          <p:cNvSpPr/>
          <p:nvPr/>
        </p:nvSpPr>
        <p:spPr>
          <a:xfrm>
            <a:off x="380880" y="380880"/>
            <a:ext cx="4752360" cy="1011240"/>
          </a:xfrm>
          <a:prstGeom prst="rect">
            <a:avLst/>
          </a:prstGeom>
          <a:noFill/>
          <a:ln w="0">
            <a:noFill/>
          </a:ln>
        </p:spPr>
        <p:style>
          <a:lnRef idx="0"/>
          <a:fillRef idx="0"/>
          <a:effectRef idx="0"/>
          <a:fontRef idx="minor"/>
        </p:style>
        <p:txBody>
          <a:bodyPr lIns="0" rIns="0" tIns="0" bIns="0" anchor="t">
            <a:noAutofit/>
          </a:bodyPr>
          <a:p>
            <a:pPr>
              <a:lnSpc>
                <a:spcPct val="115000"/>
              </a:lnSpc>
              <a:buNone/>
            </a:pPr>
            <a:r>
              <a:rPr b="0" lang="en-IN" sz="3000" spc="-1" strike="noStrike">
                <a:solidFill>
                  <a:srgbClr val="ffffff"/>
                </a:solidFill>
                <a:latin typeface="Raleway Thin"/>
                <a:ea typeface="Raleway Thin"/>
              </a:rPr>
              <a:t>Want big impact?</a:t>
            </a:r>
            <a:br>
              <a:rPr sz="1800"/>
            </a:br>
            <a:r>
              <a:rPr b="0" lang="en-IN" sz="3000" spc="-1" strike="noStrike">
                <a:solidFill>
                  <a:srgbClr val="ffffff"/>
                </a:solidFill>
                <a:latin typeface="Raleway Thin"/>
                <a:ea typeface="Raleway Thin"/>
              </a:rPr>
              <a:t>Use big image.</a:t>
            </a:r>
            <a:endParaRPr b="0" lang="en-IN" sz="3000" spc="-1" strike="noStrike">
              <a:latin typeface="Arial"/>
            </a:endParaRPr>
          </a:p>
        </p:txBody>
      </p:sp>
      <p:sp>
        <p:nvSpPr>
          <p:cNvPr id="2460" name="CustomShape 2"/>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9DE5617C-078D-427D-AC12-E8BA02CDA9B2}" type="slidenum">
              <a:rPr b="0" lang="en-IN" sz="1200" spc="-1" strike="noStrike">
                <a:solidFill>
                  <a:srgbClr val="007bb9"/>
                </a:solidFill>
                <a:latin typeface="Barlow Light"/>
                <a:ea typeface="Barlow Light"/>
              </a:rPr>
              <a:t>&lt;number&gt;</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1" name="CustomShape 1"/>
          <p:cNvSpPr/>
          <p:nvPr/>
        </p:nvSpPr>
        <p:spPr>
          <a:xfrm>
            <a:off x="457200" y="605520"/>
            <a:ext cx="5639040" cy="10810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4800" spc="-1" strike="noStrike">
                <a:solidFill>
                  <a:srgbClr val="007bb9"/>
                </a:solidFill>
                <a:latin typeface="Raleway Thin"/>
                <a:ea typeface="Raleway Thin"/>
              </a:rPr>
              <a:t>Use diagrams to explain your ideas</a:t>
            </a:r>
            <a:endParaRPr b="0" lang="en-IN" sz="4800" spc="-1" strike="noStrike">
              <a:latin typeface="Arial"/>
            </a:endParaRPr>
          </a:p>
        </p:txBody>
      </p:sp>
      <p:sp>
        <p:nvSpPr>
          <p:cNvPr id="2462" name="CustomShape 2"/>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BCA4DBE6-E4F8-4535-911F-CA4B345B79F2}" type="slidenum">
              <a:rPr b="0" lang="en-IN" sz="1200" spc="-1" strike="noStrike">
                <a:solidFill>
                  <a:srgbClr val="ffffff"/>
                </a:solidFill>
                <a:latin typeface="Barlow Light"/>
                <a:ea typeface="Barlow Light"/>
              </a:rPr>
              <a:t>&lt;number&gt;</a:t>
            </a:fld>
            <a:endParaRPr b="0" lang="en-IN" sz="1200" spc="-1" strike="noStrike">
              <a:latin typeface="Arial"/>
            </a:endParaRPr>
          </a:p>
        </p:txBody>
      </p:sp>
      <p:grpSp>
        <p:nvGrpSpPr>
          <p:cNvPr id="2463" name="Group 3"/>
          <p:cNvGrpSpPr/>
          <p:nvPr/>
        </p:nvGrpSpPr>
        <p:grpSpPr>
          <a:xfrm>
            <a:off x="2655720" y="2710440"/>
            <a:ext cx="2198880" cy="5051880"/>
            <a:chOff x="2655720" y="2710440"/>
            <a:chExt cx="2198880" cy="5051880"/>
          </a:xfrm>
        </p:grpSpPr>
        <p:sp>
          <p:nvSpPr>
            <p:cNvPr id="2464" name="CustomShape 4"/>
            <p:cNvSpPr/>
            <p:nvPr/>
          </p:nvSpPr>
          <p:spPr>
            <a:xfrm flipH="1" rot="10800000">
              <a:off x="2655720" y="5987880"/>
              <a:ext cx="2198880" cy="1774440"/>
            </a:xfrm>
            <a:prstGeom prst="round2DiagRect">
              <a:avLst>
                <a:gd name="adj1" fmla="val 0"/>
                <a:gd name="adj2" fmla="val 17764"/>
              </a:avLst>
            </a:prstGeom>
            <a:solidFill>
              <a:srgbClr val="007bb9"/>
            </a:solidFill>
            <a:ln w="0">
              <a:noFill/>
            </a:ln>
          </p:spPr>
          <p:style>
            <a:lnRef idx="0"/>
            <a:fillRef idx="0"/>
            <a:effectRef idx="0"/>
            <a:fontRef idx="minor"/>
          </p:style>
        </p:sp>
        <p:sp>
          <p:nvSpPr>
            <p:cNvPr id="2465" name="CustomShape 5"/>
            <p:cNvSpPr/>
            <p:nvPr/>
          </p:nvSpPr>
          <p:spPr>
            <a:xfrm>
              <a:off x="2933640" y="2710440"/>
              <a:ext cx="1640880" cy="5187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1" lang="en-IN" sz="1100" spc="-1" strike="noStrike">
                  <a:solidFill>
                    <a:srgbClr val="ffffff"/>
                  </a:solidFill>
                  <a:latin typeface="Barlow"/>
                  <a:ea typeface="Barlow"/>
                </a:rPr>
                <a:t>Vestibulum congue tempus</a:t>
              </a:r>
              <a:endParaRPr b="0" lang="en-IN" sz="1100" spc="-1" strike="noStrike">
                <a:latin typeface="Arial"/>
              </a:endParaRPr>
            </a:p>
          </p:txBody>
        </p:sp>
        <p:sp>
          <p:nvSpPr>
            <p:cNvPr id="2466" name="CustomShape 6"/>
            <p:cNvSpPr/>
            <p:nvPr/>
          </p:nvSpPr>
          <p:spPr>
            <a:xfrm>
              <a:off x="2933640" y="3231000"/>
              <a:ext cx="1640880" cy="578160"/>
            </a:xfrm>
            <a:prstGeom prst="rect">
              <a:avLst/>
            </a:prstGeom>
            <a:noFill/>
            <a:ln w="0">
              <a:noFill/>
            </a:ln>
          </p:spPr>
          <p:style>
            <a:lnRef idx="0"/>
            <a:fillRef idx="0"/>
            <a:effectRef idx="0"/>
            <a:fontRef idx="minor"/>
          </p:style>
          <p:txBody>
            <a:bodyPr lIns="90000" rIns="90000" tIns="91440" bIns="91440" anchor="t">
              <a:noAutofit/>
            </a:bodyPr>
            <a:p>
              <a:pPr>
                <a:lnSpc>
                  <a:spcPct val="115000"/>
                </a:lnSpc>
                <a:spcAft>
                  <a:spcPts val="1599"/>
                </a:spcAft>
                <a:buNone/>
              </a:pPr>
              <a:r>
                <a:rPr b="0" lang="en-IN" sz="800" spc="-1" strike="noStrike">
                  <a:solidFill>
                    <a:srgbClr val="ffffff"/>
                  </a:solidFill>
                  <a:latin typeface="Barlow"/>
                  <a:ea typeface="Barlow"/>
                </a:rPr>
                <a:t>Lorem ipsum dolor sit amet, consectetur adipiscing elit, sed do eiusmod tempor.</a:t>
              </a:r>
              <a:endParaRPr b="0" lang="en-IN" sz="800" spc="-1" strike="noStrike">
                <a:latin typeface="Arial"/>
              </a:endParaRPr>
            </a:p>
          </p:txBody>
        </p:sp>
      </p:grpSp>
      <p:grpSp>
        <p:nvGrpSpPr>
          <p:cNvPr id="2467" name="Group 7"/>
          <p:cNvGrpSpPr/>
          <p:nvPr/>
        </p:nvGrpSpPr>
        <p:grpSpPr>
          <a:xfrm>
            <a:off x="457200" y="2436120"/>
            <a:ext cx="2198880" cy="1774440"/>
            <a:chOff x="457200" y="2436120"/>
            <a:chExt cx="2198880" cy="1774440"/>
          </a:xfrm>
        </p:grpSpPr>
        <p:sp>
          <p:nvSpPr>
            <p:cNvPr id="2468" name="CustomShape 8"/>
            <p:cNvSpPr/>
            <p:nvPr/>
          </p:nvSpPr>
          <p:spPr>
            <a:xfrm>
              <a:off x="457200" y="2436120"/>
              <a:ext cx="2198880" cy="1774440"/>
            </a:xfrm>
            <a:prstGeom prst="round2DiagRect">
              <a:avLst>
                <a:gd name="adj1" fmla="val 0"/>
                <a:gd name="adj2" fmla="val 17764"/>
              </a:avLst>
            </a:prstGeom>
            <a:solidFill>
              <a:srgbClr val="00b5dd"/>
            </a:solidFill>
            <a:ln w="0">
              <a:noFill/>
            </a:ln>
          </p:spPr>
          <p:style>
            <a:lnRef idx="0"/>
            <a:fillRef idx="0"/>
            <a:effectRef idx="0"/>
            <a:fontRef idx="minor"/>
          </p:style>
        </p:sp>
        <p:sp>
          <p:nvSpPr>
            <p:cNvPr id="2469" name="CustomShape 9"/>
            <p:cNvSpPr/>
            <p:nvPr/>
          </p:nvSpPr>
          <p:spPr>
            <a:xfrm>
              <a:off x="711720" y="2710440"/>
              <a:ext cx="1640880" cy="5187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1" lang="en-IN" sz="1100" spc="-1" strike="noStrike">
                  <a:solidFill>
                    <a:srgbClr val="ffffff"/>
                  </a:solidFill>
                  <a:latin typeface="Barlow"/>
                  <a:ea typeface="Barlow"/>
                </a:rPr>
                <a:t>Vestibulum congue tempus</a:t>
              </a:r>
              <a:endParaRPr b="0" lang="en-IN" sz="1100" spc="-1" strike="noStrike">
                <a:latin typeface="Arial"/>
              </a:endParaRPr>
            </a:p>
          </p:txBody>
        </p:sp>
        <p:sp>
          <p:nvSpPr>
            <p:cNvPr id="2470" name="CustomShape 10"/>
            <p:cNvSpPr/>
            <p:nvPr/>
          </p:nvSpPr>
          <p:spPr>
            <a:xfrm>
              <a:off x="711720" y="3231000"/>
              <a:ext cx="1640880" cy="578160"/>
            </a:xfrm>
            <a:prstGeom prst="rect">
              <a:avLst/>
            </a:prstGeom>
            <a:noFill/>
            <a:ln w="0">
              <a:noFill/>
            </a:ln>
          </p:spPr>
          <p:style>
            <a:lnRef idx="0"/>
            <a:fillRef idx="0"/>
            <a:effectRef idx="0"/>
            <a:fontRef idx="minor"/>
          </p:style>
          <p:txBody>
            <a:bodyPr lIns="90000" rIns="90000" tIns="91440" bIns="91440" anchor="t">
              <a:noAutofit/>
            </a:bodyPr>
            <a:p>
              <a:pPr>
                <a:lnSpc>
                  <a:spcPct val="115000"/>
                </a:lnSpc>
                <a:spcAft>
                  <a:spcPts val="1599"/>
                </a:spcAft>
                <a:buNone/>
              </a:pPr>
              <a:r>
                <a:rPr b="0" lang="en-IN" sz="800" spc="-1" strike="noStrike">
                  <a:solidFill>
                    <a:srgbClr val="ffffff"/>
                  </a:solidFill>
                  <a:latin typeface="Barlow"/>
                  <a:ea typeface="Barlow"/>
                </a:rPr>
                <a:t>Lorem ipsum dolor sit amet, consectetur adipiscing elit, sed do eiusmod tempor.</a:t>
              </a:r>
              <a:endParaRPr b="0" lang="en-IN" sz="800" spc="-1" strike="noStrike">
                <a:latin typeface="Arial"/>
              </a:endParaRPr>
            </a:p>
          </p:txBody>
        </p:sp>
      </p:grpSp>
      <p:grpSp>
        <p:nvGrpSpPr>
          <p:cNvPr id="2471" name="Group 11"/>
          <p:cNvGrpSpPr/>
          <p:nvPr/>
        </p:nvGrpSpPr>
        <p:grpSpPr>
          <a:xfrm>
            <a:off x="4852800" y="2436120"/>
            <a:ext cx="3394440" cy="1774440"/>
            <a:chOff x="4852800" y="2436120"/>
            <a:chExt cx="3394440" cy="1774440"/>
          </a:xfrm>
        </p:grpSpPr>
        <p:sp>
          <p:nvSpPr>
            <p:cNvPr id="2472" name="CustomShape 12"/>
            <p:cNvSpPr/>
            <p:nvPr/>
          </p:nvSpPr>
          <p:spPr>
            <a:xfrm>
              <a:off x="4852800" y="2436120"/>
              <a:ext cx="3394440" cy="1774440"/>
            </a:xfrm>
            <a:prstGeom prst="round2DiagRect">
              <a:avLst>
                <a:gd name="adj1" fmla="val 0"/>
                <a:gd name="adj2" fmla="val 17764"/>
              </a:avLst>
            </a:prstGeom>
            <a:solidFill>
              <a:srgbClr val="000000"/>
            </a:solidFill>
            <a:ln w="0">
              <a:noFill/>
            </a:ln>
          </p:spPr>
          <p:style>
            <a:lnRef idx="0"/>
            <a:fillRef idx="0"/>
            <a:effectRef idx="0"/>
            <a:fontRef idx="minor"/>
          </p:style>
          <p:txBody>
            <a:bodyPr lIns="90000" rIns="90000" tIns="91440" bIns="91440" anchor="ctr">
              <a:noAutofit/>
            </a:bodyPr>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p:txBody>
        </p:sp>
        <p:sp>
          <p:nvSpPr>
            <p:cNvPr id="2473" name="CustomShape 13"/>
            <p:cNvSpPr/>
            <p:nvPr/>
          </p:nvSpPr>
          <p:spPr>
            <a:xfrm>
              <a:off x="5242320" y="2710440"/>
              <a:ext cx="2733480" cy="5187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1" lang="en-IN" sz="1100" spc="-1" strike="noStrike">
                  <a:solidFill>
                    <a:srgbClr val="ffffff"/>
                  </a:solidFill>
                  <a:latin typeface="Barlow"/>
                  <a:ea typeface="Barlow"/>
                </a:rPr>
                <a:t>Vestibulum congue</a:t>
              </a:r>
              <a:br>
                <a:rPr sz="1800"/>
              </a:br>
              <a:r>
                <a:rPr b="1" lang="en-IN" sz="1100" spc="-1" strike="noStrike">
                  <a:solidFill>
                    <a:srgbClr val="ffffff"/>
                  </a:solidFill>
                  <a:latin typeface="Barlow"/>
                  <a:ea typeface="Barlow"/>
                </a:rPr>
                <a:t>tempus</a:t>
              </a:r>
              <a:endParaRPr b="0" lang="en-IN" sz="1100" spc="-1" strike="noStrike">
                <a:latin typeface="Arial"/>
              </a:endParaRPr>
            </a:p>
          </p:txBody>
        </p:sp>
        <p:sp>
          <p:nvSpPr>
            <p:cNvPr id="2474" name="CustomShape 14"/>
            <p:cNvSpPr/>
            <p:nvPr/>
          </p:nvSpPr>
          <p:spPr>
            <a:xfrm>
              <a:off x="5242320" y="3231000"/>
              <a:ext cx="2733480" cy="578160"/>
            </a:xfrm>
            <a:prstGeom prst="rect">
              <a:avLst/>
            </a:prstGeom>
            <a:noFill/>
            <a:ln w="0">
              <a:noFill/>
            </a:ln>
          </p:spPr>
          <p:style>
            <a:lnRef idx="0"/>
            <a:fillRef idx="0"/>
            <a:effectRef idx="0"/>
            <a:fontRef idx="minor"/>
          </p:style>
          <p:txBody>
            <a:bodyPr lIns="90000" rIns="90000" tIns="91440" bIns="91440" anchor="t">
              <a:noAutofit/>
            </a:bodyPr>
            <a:p>
              <a:pPr>
                <a:lnSpc>
                  <a:spcPct val="115000"/>
                </a:lnSpc>
                <a:spcAft>
                  <a:spcPts val="1599"/>
                </a:spcAft>
                <a:buNone/>
              </a:pPr>
              <a:r>
                <a:rPr b="0" lang="en-IN" sz="800" spc="-1" strike="noStrike">
                  <a:solidFill>
                    <a:srgbClr val="ffffff"/>
                  </a:solidFill>
                  <a:latin typeface="Barlow"/>
                  <a:ea typeface="Barlow"/>
                </a:rPr>
                <a:t>Lorem ipsum dolor sit amet, consectetur adipiscing elit, sed do eiusmod tempor. Ipsum dolor sit amet elit, sed do eiusmod tempor.</a:t>
              </a:r>
              <a:endParaRPr b="0" lang="en-IN" sz="800" spc="-1" strike="noStrike">
                <a:latin typeface="Arial"/>
              </a:endParaRPr>
            </a:p>
          </p:txBody>
        </p:sp>
      </p:grpSp>
      <p:grpSp>
        <p:nvGrpSpPr>
          <p:cNvPr id="2475" name="Group 15"/>
          <p:cNvGrpSpPr/>
          <p:nvPr/>
        </p:nvGrpSpPr>
        <p:grpSpPr>
          <a:xfrm>
            <a:off x="4705200" y="3214080"/>
            <a:ext cx="294120" cy="292680"/>
            <a:chOff x="4705200" y="3214080"/>
            <a:chExt cx="294120" cy="292680"/>
          </a:xfrm>
        </p:grpSpPr>
        <p:sp>
          <p:nvSpPr>
            <p:cNvPr id="2476" name="CustomShape 16"/>
            <p:cNvSpPr/>
            <p:nvPr/>
          </p:nvSpPr>
          <p:spPr>
            <a:xfrm>
              <a:off x="4706640" y="3214080"/>
              <a:ext cx="292680" cy="292680"/>
            </a:xfrm>
            <a:prstGeom prst="ellipse">
              <a:avLst/>
            </a:prstGeom>
            <a:solidFill>
              <a:srgbClr val="ffffff"/>
            </a:solidFill>
            <a:ln w="0">
              <a:noFill/>
            </a:ln>
          </p:spPr>
          <p:style>
            <a:lnRef idx="0"/>
            <a:fillRef idx="0"/>
            <a:effectRef idx="0"/>
            <a:fontRef idx="minor"/>
          </p:style>
        </p:sp>
        <p:sp>
          <p:nvSpPr>
            <p:cNvPr id="2477" name="CustomShape 17"/>
            <p:cNvSpPr/>
            <p:nvPr/>
          </p:nvSpPr>
          <p:spPr>
            <a:xfrm>
              <a:off x="4705200" y="3314880"/>
              <a:ext cx="221760" cy="90720"/>
            </a:xfrm>
            <a:prstGeom prst="rightArrow">
              <a:avLst>
                <a:gd name="adj1" fmla="val 32020"/>
                <a:gd name="adj2" fmla="val 66970"/>
              </a:avLst>
            </a:prstGeom>
            <a:solidFill>
              <a:srgbClr val="007bb9"/>
            </a:solidFill>
            <a:ln w="0">
              <a:noFill/>
            </a:ln>
          </p:spPr>
          <p:style>
            <a:lnRef idx="0"/>
            <a:fillRef idx="0"/>
            <a:effectRef idx="0"/>
            <a:fontRef idx="minor"/>
          </p:style>
          <p:txBody>
            <a:bodyPr lIns="90000" rIns="90000" tIns="29520" bIns="29520" anchor="ctr">
              <a:noAutofit/>
            </a:bodyPr>
            <a:p>
              <a:pPr>
                <a:lnSpc>
                  <a:spcPct val="100000"/>
                </a:lnSpc>
                <a:buNone/>
              </a:pPr>
              <a:br>
                <a:rPr sz="1800"/>
              </a:br>
              <a:endParaRPr b="0" lang="en-IN" sz="1800" spc="-1" strike="noStrike">
                <a:latin typeface="Arial"/>
              </a:endParaRPr>
            </a:p>
          </p:txBody>
        </p:sp>
      </p:grpSp>
      <p:grpSp>
        <p:nvGrpSpPr>
          <p:cNvPr id="2478" name="Group 18"/>
          <p:cNvGrpSpPr/>
          <p:nvPr/>
        </p:nvGrpSpPr>
        <p:grpSpPr>
          <a:xfrm>
            <a:off x="2512800" y="3213720"/>
            <a:ext cx="292680" cy="292680"/>
            <a:chOff x="2512800" y="3213720"/>
            <a:chExt cx="292680" cy="292680"/>
          </a:xfrm>
        </p:grpSpPr>
        <p:sp>
          <p:nvSpPr>
            <p:cNvPr id="2479" name="CustomShape 19"/>
            <p:cNvSpPr/>
            <p:nvPr/>
          </p:nvSpPr>
          <p:spPr>
            <a:xfrm>
              <a:off x="2512800" y="3213720"/>
              <a:ext cx="292680" cy="292680"/>
            </a:xfrm>
            <a:prstGeom prst="ellipse">
              <a:avLst/>
            </a:prstGeom>
            <a:solidFill>
              <a:srgbClr val="ffffff"/>
            </a:solidFill>
            <a:ln w="0">
              <a:noFill/>
            </a:ln>
          </p:spPr>
          <p:style>
            <a:lnRef idx="0"/>
            <a:fillRef idx="0"/>
            <a:effectRef idx="0"/>
            <a:fontRef idx="minor"/>
          </p:style>
        </p:sp>
        <p:sp>
          <p:nvSpPr>
            <p:cNvPr id="2480" name="CustomShape 20"/>
            <p:cNvSpPr/>
            <p:nvPr/>
          </p:nvSpPr>
          <p:spPr>
            <a:xfrm>
              <a:off x="2566800" y="3267720"/>
              <a:ext cx="185040" cy="185040"/>
            </a:xfrm>
            <a:prstGeom prst="mathPlus">
              <a:avLst>
                <a:gd name="adj1" fmla="val 9900"/>
              </a:avLst>
            </a:prstGeom>
            <a:solidFill>
              <a:srgbClr val="00b5dd"/>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1" name="CustomShape 1"/>
          <p:cNvSpPr/>
          <p:nvPr/>
        </p:nvSpPr>
        <p:spPr>
          <a:xfrm>
            <a:off x="457200" y="605520"/>
            <a:ext cx="5639040" cy="10810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4800" spc="-1" strike="noStrike">
                <a:solidFill>
                  <a:srgbClr val="007bb9"/>
                </a:solidFill>
                <a:latin typeface="Raleway Thin"/>
                <a:ea typeface="Raleway Thin"/>
              </a:rPr>
              <a:t>And tables to compare data</a:t>
            </a:r>
            <a:endParaRPr b="0" lang="en-IN" sz="4800" spc="-1" strike="noStrike">
              <a:latin typeface="Arial"/>
            </a:endParaRPr>
          </a:p>
        </p:txBody>
      </p:sp>
      <p:graphicFrame>
        <p:nvGraphicFramePr>
          <p:cNvPr id="2482" name="Table 2"/>
          <p:cNvGraphicFramePr/>
          <p:nvPr/>
        </p:nvGraphicFramePr>
        <p:xfrm>
          <a:off x="457200" y="2402640"/>
          <a:ext cx="4204440" cy="2003400"/>
        </p:xfrm>
        <a:graphic>
          <a:graphicData uri="http://schemas.openxmlformats.org/drawingml/2006/table">
            <a:tbl>
              <a:tblPr/>
              <a:tblGrid>
                <a:gridCol w="1051200"/>
                <a:gridCol w="1051200"/>
                <a:gridCol w="1051200"/>
                <a:gridCol w="1051200"/>
              </a:tblGrid>
              <a:tr h="500760">
                <a:tc>
                  <a:tcPr anchor="t" marL="91080" marR="91080">
                    <a:lnL w="9360">
                      <a:solidFill>
                        <a:srgbClr val="e9eaf2"/>
                      </a:solidFill>
                    </a:lnL>
                    <a:lnR w="9360">
                      <a:solidFill>
                        <a:srgbClr val="e9eaf2"/>
                      </a:solidFill>
                    </a:lnR>
                    <a:lnT w="9360">
                      <a:solidFill>
                        <a:srgbClr val="007bb9"/>
                      </a:solidFill>
                    </a:lnT>
                    <a:lnB w="9360">
                      <a:solidFill>
                        <a:srgbClr val="e9eaf2"/>
                      </a:solidFill>
                    </a:lnB>
                    <a:noFill/>
                  </a:tcPr>
                </a:tc>
                <a:tc>
                  <a:txBody>
                    <a:bodyPr lIns="91080" rIns="91080" anchor="t">
                      <a:noAutofit/>
                    </a:bodyPr>
                    <a:p>
                      <a:pPr algn="ctr">
                        <a:lnSpc>
                          <a:spcPct val="100000"/>
                        </a:lnSpc>
                        <a:buNone/>
                      </a:pPr>
                      <a:r>
                        <a:rPr b="0" lang="en-IN" sz="1100" spc="-1" strike="noStrike">
                          <a:solidFill>
                            <a:srgbClr val="00b5dd"/>
                          </a:solidFill>
                          <a:latin typeface="Barlow"/>
                          <a:ea typeface="Barlow"/>
                        </a:rPr>
                        <a:t>A</a:t>
                      </a:r>
                      <a:endParaRPr b="0" lang="en-IN" sz="1100" spc="-1" strike="noStrike">
                        <a:latin typeface="Arial"/>
                      </a:endParaRPr>
                    </a:p>
                  </a:txBody>
                  <a:tcPr anchor="t" marL="91080" marR="91080">
                    <a:lnL w="9360">
                      <a:solidFill>
                        <a:srgbClr val="e9eaf2"/>
                      </a:solidFill>
                    </a:lnL>
                    <a:lnR w="9360">
                      <a:solidFill>
                        <a:srgbClr val="e9eaf2"/>
                      </a:solidFill>
                    </a:lnR>
                    <a:lnT w="9360">
                      <a:solidFill>
                        <a:srgbClr val="007bb9"/>
                      </a:solidFill>
                    </a:lnT>
                    <a:lnB w="9360">
                      <a:solidFill>
                        <a:srgbClr val="e9eaf2"/>
                      </a:solidFill>
                    </a:lnB>
                    <a:noFill/>
                  </a:tcPr>
                </a:tc>
                <a:tc>
                  <a:txBody>
                    <a:bodyPr lIns="91080" rIns="91080" anchor="t">
                      <a:noAutofit/>
                    </a:bodyPr>
                    <a:p>
                      <a:pPr algn="ctr">
                        <a:lnSpc>
                          <a:spcPct val="100000"/>
                        </a:lnSpc>
                        <a:buNone/>
                      </a:pPr>
                      <a:r>
                        <a:rPr b="0" lang="en-IN" sz="1100" spc="-1" strike="noStrike">
                          <a:solidFill>
                            <a:srgbClr val="00b5dd"/>
                          </a:solidFill>
                          <a:latin typeface="Barlow"/>
                          <a:ea typeface="Barlow"/>
                        </a:rPr>
                        <a:t>B</a:t>
                      </a:r>
                      <a:endParaRPr b="0" lang="en-IN" sz="1100" spc="-1" strike="noStrike">
                        <a:latin typeface="Arial"/>
                      </a:endParaRPr>
                    </a:p>
                  </a:txBody>
                  <a:tcPr anchor="t" marL="91080" marR="91080">
                    <a:lnL w="9360">
                      <a:solidFill>
                        <a:srgbClr val="e9eaf2"/>
                      </a:solidFill>
                    </a:lnL>
                    <a:lnR w="9360">
                      <a:solidFill>
                        <a:srgbClr val="e9eaf2"/>
                      </a:solidFill>
                    </a:lnR>
                    <a:lnT w="9360">
                      <a:solidFill>
                        <a:srgbClr val="007bb9"/>
                      </a:solidFill>
                    </a:lnT>
                    <a:lnB w="9360">
                      <a:solidFill>
                        <a:srgbClr val="e9eaf2"/>
                      </a:solidFill>
                    </a:lnB>
                    <a:noFill/>
                  </a:tcPr>
                </a:tc>
                <a:tc>
                  <a:txBody>
                    <a:bodyPr lIns="91080" rIns="91080" anchor="t">
                      <a:noAutofit/>
                    </a:bodyPr>
                    <a:p>
                      <a:pPr algn="ctr">
                        <a:lnSpc>
                          <a:spcPct val="100000"/>
                        </a:lnSpc>
                        <a:buNone/>
                      </a:pPr>
                      <a:r>
                        <a:rPr b="0" lang="en-IN" sz="1100" spc="-1" strike="noStrike">
                          <a:solidFill>
                            <a:srgbClr val="00b5dd"/>
                          </a:solidFill>
                          <a:latin typeface="Barlow"/>
                          <a:ea typeface="Barlow"/>
                        </a:rPr>
                        <a:t>C</a:t>
                      </a:r>
                      <a:endParaRPr b="0" lang="en-IN" sz="1100" spc="-1" strike="noStrike">
                        <a:latin typeface="Arial"/>
                      </a:endParaRPr>
                    </a:p>
                  </a:txBody>
                  <a:tcPr anchor="t" marL="91080" marR="91080">
                    <a:lnL w="9360">
                      <a:solidFill>
                        <a:srgbClr val="e9eaf2"/>
                      </a:solidFill>
                    </a:lnL>
                    <a:lnR w="9360">
                      <a:solidFill>
                        <a:srgbClr val="e9eaf2"/>
                      </a:solidFill>
                    </a:lnR>
                    <a:lnT w="9360">
                      <a:solidFill>
                        <a:srgbClr val="007bb9"/>
                      </a:solidFill>
                    </a:lnT>
                    <a:lnB w="9360">
                      <a:solidFill>
                        <a:srgbClr val="e9eaf2"/>
                      </a:solidFill>
                    </a:lnB>
                    <a:noFill/>
                  </a:tcPr>
                </a:tc>
              </a:tr>
              <a:tr h="500760">
                <a:tc>
                  <a:txBody>
                    <a:bodyPr lIns="91080" rIns="91080" anchor="t">
                      <a:noAutofit/>
                    </a:bodyPr>
                    <a:p>
                      <a:pPr algn="r">
                        <a:lnSpc>
                          <a:spcPct val="100000"/>
                        </a:lnSpc>
                        <a:buNone/>
                      </a:pPr>
                      <a:r>
                        <a:rPr b="0" lang="en-IN" sz="1100" spc="-1" strike="noStrike">
                          <a:solidFill>
                            <a:srgbClr val="00b5dd"/>
                          </a:solidFill>
                          <a:latin typeface="Barlow"/>
                          <a:ea typeface="Barlow"/>
                        </a:rPr>
                        <a:t>Yellow</a:t>
                      </a:r>
                      <a:endParaRPr b="0" lang="en-IN" sz="11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1" lang="en-IN" sz="1400" spc="-1" strike="noStrike">
                          <a:solidFill>
                            <a:srgbClr val="3a3f50"/>
                          </a:solidFill>
                          <a:latin typeface="Barlow"/>
                          <a:ea typeface="Barlow"/>
                        </a:rPr>
                        <a:t>10</a:t>
                      </a:r>
                      <a:endParaRPr b="0" lang="en-IN" sz="14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1" lang="en-IN" sz="1400" spc="-1" strike="noStrike">
                          <a:solidFill>
                            <a:srgbClr val="3a3f50"/>
                          </a:solidFill>
                          <a:latin typeface="Barlow"/>
                          <a:ea typeface="Barlow"/>
                        </a:rPr>
                        <a:t>20</a:t>
                      </a:r>
                      <a:endParaRPr b="0" lang="en-IN" sz="14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1" lang="en-IN" sz="1400" spc="-1" strike="noStrike">
                          <a:solidFill>
                            <a:srgbClr val="3a3f50"/>
                          </a:solidFill>
                          <a:latin typeface="Barlow"/>
                          <a:ea typeface="Barlow"/>
                        </a:rPr>
                        <a:t>7</a:t>
                      </a:r>
                      <a:endParaRPr b="0" lang="en-IN" sz="14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r>
              <a:tr h="500760">
                <a:tc>
                  <a:txBody>
                    <a:bodyPr lIns="91080" rIns="91080" anchor="t">
                      <a:noAutofit/>
                    </a:bodyPr>
                    <a:p>
                      <a:pPr algn="r">
                        <a:lnSpc>
                          <a:spcPct val="100000"/>
                        </a:lnSpc>
                        <a:buNone/>
                      </a:pPr>
                      <a:r>
                        <a:rPr b="0" lang="en-IN" sz="1100" spc="-1" strike="noStrike">
                          <a:solidFill>
                            <a:srgbClr val="00b5dd"/>
                          </a:solidFill>
                          <a:latin typeface="Barlow"/>
                          <a:ea typeface="Barlow"/>
                        </a:rPr>
                        <a:t>Blue</a:t>
                      </a:r>
                      <a:endParaRPr b="0" lang="en-IN" sz="11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1" lang="en-IN" sz="1400" spc="-1" strike="noStrike">
                          <a:solidFill>
                            <a:srgbClr val="3a3f50"/>
                          </a:solidFill>
                          <a:latin typeface="Barlow"/>
                          <a:ea typeface="Barlow"/>
                        </a:rPr>
                        <a:t>30</a:t>
                      </a:r>
                      <a:endParaRPr b="0" lang="en-IN" sz="14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1" lang="en-IN" sz="1400" spc="-1" strike="noStrike">
                          <a:solidFill>
                            <a:srgbClr val="3a3f50"/>
                          </a:solidFill>
                          <a:latin typeface="Barlow"/>
                          <a:ea typeface="Barlow"/>
                        </a:rPr>
                        <a:t>15</a:t>
                      </a:r>
                      <a:endParaRPr b="0" lang="en-IN" sz="14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1" lang="en-IN" sz="1400" spc="-1" strike="noStrike">
                          <a:solidFill>
                            <a:srgbClr val="3a3f50"/>
                          </a:solidFill>
                          <a:latin typeface="Barlow"/>
                          <a:ea typeface="Barlow"/>
                        </a:rPr>
                        <a:t>10</a:t>
                      </a:r>
                      <a:endParaRPr b="0" lang="en-IN" sz="14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r>
              <a:tr h="501480">
                <a:tc>
                  <a:txBody>
                    <a:bodyPr lIns="91080" rIns="91080" anchor="t">
                      <a:noAutofit/>
                    </a:bodyPr>
                    <a:p>
                      <a:pPr algn="r">
                        <a:lnSpc>
                          <a:spcPct val="100000"/>
                        </a:lnSpc>
                        <a:buNone/>
                      </a:pPr>
                      <a:r>
                        <a:rPr b="0" lang="en-IN" sz="1100" spc="-1" strike="noStrike">
                          <a:solidFill>
                            <a:srgbClr val="00b5dd"/>
                          </a:solidFill>
                          <a:latin typeface="Barlow"/>
                          <a:ea typeface="Barlow"/>
                        </a:rPr>
                        <a:t>Orange</a:t>
                      </a:r>
                      <a:endParaRPr b="0" lang="en-IN" sz="11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007bb9"/>
                      </a:solidFill>
                    </a:lnB>
                    <a:noFill/>
                  </a:tcPr>
                </a:tc>
                <a:tc>
                  <a:txBody>
                    <a:bodyPr lIns="91080" rIns="91080" anchor="t">
                      <a:noAutofit/>
                    </a:bodyPr>
                    <a:p>
                      <a:pPr algn="ctr">
                        <a:lnSpc>
                          <a:spcPct val="100000"/>
                        </a:lnSpc>
                        <a:buNone/>
                      </a:pPr>
                      <a:r>
                        <a:rPr b="1" lang="en-IN" sz="1400" spc="-1" strike="noStrike">
                          <a:solidFill>
                            <a:srgbClr val="3a3f50"/>
                          </a:solidFill>
                          <a:latin typeface="Barlow"/>
                          <a:ea typeface="Barlow"/>
                        </a:rPr>
                        <a:t>5</a:t>
                      </a:r>
                      <a:endParaRPr b="0" lang="en-IN" sz="14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007bb9"/>
                      </a:solidFill>
                    </a:lnB>
                    <a:noFill/>
                  </a:tcPr>
                </a:tc>
                <a:tc>
                  <a:txBody>
                    <a:bodyPr lIns="91080" rIns="91080" anchor="t">
                      <a:noAutofit/>
                    </a:bodyPr>
                    <a:p>
                      <a:pPr algn="ctr">
                        <a:lnSpc>
                          <a:spcPct val="100000"/>
                        </a:lnSpc>
                        <a:buNone/>
                      </a:pPr>
                      <a:r>
                        <a:rPr b="1" lang="en-IN" sz="1400" spc="-1" strike="noStrike">
                          <a:solidFill>
                            <a:srgbClr val="3a3f50"/>
                          </a:solidFill>
                          <a:latin typeface="Barlow"/>
                          <a:ea typeface="Barlow"/>
                        </a:rPr>
                        <a:t>24</a:t>
                      </a:r>
                      <a:endParaRPr b="0" lang="en-IN" sz="14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007bb9"/>
                      </a:solidFill>
                    </a:lnB>
                    <a:noFill/>
                  </a:tcPr>
                </a:tc>
                <a:tc>
                  <a:txBody>
                    <a:bodyPr lIns="91080" rIns="91080" anchor="t">
                      <a:noAutofit/>
                    </a:bodyPr>
                    <a:p>
                      <a:pPr algn="ctr">
                        <a:lnSpc>
                          <a:spcPct val="100000"/>
                        </a:lnSpc>
                        <a:buNone/>
                      </a:pPr>
                      <a:r>
                        <a:rPr b="1" lang="en-IN" sz="1400" spc="-1" strike="noStrike">
                          <a:solidFill>
                            <a:srgbClr val="3a3f50"/>
                          </a:solidFill>
                          <a:latin typeface="Barlow"/>
                          <a:ea typeface="Barlow"/>
                        </a:rPr>
                        <a:t>16</a:t>
                      </a:r>
                      <a:endParaRPr b="0" lang="en-IN" sz="14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007bb9"/>
                      </a:solidFill>
                    </a:lnB>
                    <a:noFill/>
                  </a:tcPr>
                </a:tc>
              </a:tr>
            </a:tbl>
          </a:graphicData>
        </a:graphic>
      </p:graphicFrame>
      <p:sp>
        <p:nvSpPr>
          <p:cNvPr id="2483" name="CustomShape 3"/>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2F6B7CAE-2AAA-48FD-ADD3-5677BF9ACCC3}" type="slidenum">
              <a:rPr b="0" lang="en-IN" sz="1200" spc="-1" strike="noStrike">
                <a:solidFill>
                  <a:srgbClr val="ffffff"/>
                </a:solidFill>
                <a:latin typeface="Barlow Light"/>
                <a:ea typeface="Barlow Light"/>
              </a:rPr>
              <a:t>&lt;number&gt;</a:t>
            </a:fld>
            <a:endParaRPr b="0" lang="en-IN" sz="1200" spc="-1" strike="noStrike">
              <a:latin typeface="Arial"/>
            </a:endParaRPr>
          </a:p>
        </p:txBody>
      </p:sp>
      <p:grpSp>
        <p:nvGrpSpPr>
          <p:cNvPr id="2484" name="Group 4"/>
          <p:cNvGrpSpPr/>
          <p:nvPr/>
        </p:nvGrpSpPr>
        <p:grpSpPr>
          <a:xfrm>
            <a:off x="5191200" y="905400"/>
            <a:ext cx="3493800" cy="3626640"/>
            <a:chOff x="5191200" y="905400"/>
            <a:chExt cx="3493800" cy="3626640"/>
          </a:xfrm>
        </p:grpSpPr>
        <p:sp>
          <p:nvSpPr>
            <p:cNvPr id="2485" name="CustomShape 5"/>
            <p:cNvSpPr/>
            <p:nvPr/>
          </p:nvSpPr>
          <p:spPr>
            <a:xfrm>
              <a:off x="6891840" y="3290040"/>
              <a:ext cx="861120" cy="495720"/>
            </a:xfrm>
            <a:custGeom>
              <a:avLst/>
              <a:gdLst/>
              <a:ahLst/>
              <a:rect l="l" t="t" r="r" b="b"/>
              <a:pathLst>
                <a:path w="1096154" h="631831">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w="0">
              <a:noFill/>
            </a:ln>
          </p:spPr>
          <p:style>
            <a:lnRef idx="0"/>
            <a:fillRef idx="0"/>
            <a:effectRef idx="0"/>
            <a:fontRef idx="minor"/>
          </p:style>
        </p:sp>
        <p:sp>
          <p:nvSpPr>
            <p:cNvPr id="2486" name="CustomShape 6"/>
            <p:cNvSpPr/>
            <p:nvPr/>
          </p:nvSpPr>
          <p:spPr>
            <a:xfrm>
              <a:off x="6924240" y="3271320"/>
              <a:ext cx="861120" cy="495720"/>
            </a:xfrm>
            <a:custGeom>
              <a:avLst/>
              <a:gdLst/>
              <a:ahLst/>
              <a:rect l="l" t="t" r="r" b="b"/>
              <a:pathLst>
                <a:path w="1096058" h="631866">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w="0">
              <a:noFill/>
            </a:ln>
          </p:spPr>
          <p:style>
            <a:lnRef idx="0"/>
            <a:fillRef idx="0"/>
            <a:effectRef idx="0"/>
            <a:fontRef idx="minor"/>
          </p:style>
        </p:sp>
        <p:sp>
          <p:nvSpPr>
            <p:cNvPr id="2487" name="CustomShape 7"/>
            <p:cNvSpPr/>
            <p:nvPr/>
          </p:nvSpPr>
          <p:spPr>
            <a:xfrm>
              <a:off x="7761600" y="3571920"/>
              <a:ext cx="23760" cy="14760"/>
            </a:xfrm>
            <a:custGeom>
              <a:avLst/>
              <a:gdLst/>
              <a:ahLst/>
              <a:rect l="l" t="t" r="r" b="b"/>
              <a:pathLst>
                <a:path w="32266" h="21196">
                  <a:moveTo>
                    <a:pt x="32267" y="21197"/>
                  </a:moveTo>
                  <a:lnTo>
                    <a:pt x="32267" y="0"/>
                  </a:lnTo>
                  <a:lnTo>
                    <a:pt x="0" y="18630"/>
                  </a:lnTo>
                  <a:lnTo>
                    <a:pt x="32267" y="21197"/>
                  </a:lnTo>
                  <a:close/>
                </a:path>
              </a:pathLst>
            </a:custGeom>
            <a:solidFill>
              <a:srgbClr val="b1b4c4"/>
            </a:solidFill>
            <a:ln w="0">
              <a:noFill/>
            </a:ln>
          </p:spPr>
          <p:style>
            <a:lnRef idx="0"/>
            <a:fillRef idx="0"/>
            <a:effectRef idx="0"/>
            <a:fontRef idx="minor"/>
          </p:style>
        </p:sp>
        <p:sp>
          <p:nvSpPr>
            <p:cNvPr id="2488" name="CustomShape 8"/>
            <p:cNvSpPr/>
            <p:nvPr/>
          </p:nvSpPr>
          <p:spPr>
            <a:xfrm>
              <a:off x="6924240" y="3458160"/>
              <a:ext cx="24120" cy="15120"/>
            </a:xfrm>
            <a:custGeom>
              <a:avLst/>
              <a:gdLst/>
              <a:ahLst/>
              <a:rect l="l" t="t" r="r" b="b"/>
              <a:pathLst>
                <a:path w="33123" h="21387">
                  <a:moveTo>
                    <a:pt x="0" y="21387"/>
                  </a:moveTo>
                  <a:lnTo>
                    <a:pt x="0" y="0"/>
                  </a:lnTo>
                  <a:lnTo>
                    <a:pt x="33123" y="13688"/>
                  </a:lnTo>
                  <a:lnTo>
                    <a:pt x="0" y="21387"/>
                  </a:lnTo>
                  <a:close/>
                </a:path>
              </a:pathLst>
            </a:custGeom>
            <a:solidFill>
              <a:srgbClr val="b1b4c4"/>
            </a:solidFill>
            <a:ln w="0">
              <a:noFill/>
            </a:ln>
          </p:spPr>
          <p:style>
            <a:lnRef idx="0"/>
            <a:fillRef idx="0"/>
            <a:effectRef idx="0"/>
            <a:fontRef idx="minor"/>
          </p:style>
        </p:sp>
        <p:sp>
          <p:nvSpPr>
            <p:cNvPr id="2489" name="CustomShape 9"/>
            <p:cNvSpPr/>
            <p:nvPr/>
          </p:nvSpPr>
          <p:spPr>
            <a:xfrm>
              <a:off x="6924240" y="3254760"/>
              <a:ext cx="861120" cy="495720"/>
            </a:xfrm>
            <a:custGeom>
              <a:avLst/>
              <a:gdLst/>
              <a:ahLst/>
              <a:rect l="l" t="t" r="r" b="b"/>
              <a:pathLst>
                <a:path w="1096058" h="631809">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w="0">
              <a:noFill/>
            </a:ln>
          </p:spPr>
          <p:style>
            <a:lnRef idx="0"/>
            <a:fillRef idx="0"/>
            <a:effectRef idx="0"/>
            <a:fontRef idx="minor"/>
          </p:style>
        </p:sp>
        <p:sp>
          <p:nvSpPr>
            <p:cNvPr id="2490" name="CustomShape 10"/>
            <p:cNvSpPr/>
            <p:nvPr/>
          </p:nvSpPr>
          <p:spPr>
            <a:xfrm>
              <a:off x="7170120" y="3029760"/>
              <a:ext cx="614880" cy="540000"/>
            </a:xfrm>
            <a:custGeom>
              <a:avLst/>
              <a:gdLst/>
              <a:ahLst/>
              <a:rect l="l" t="t" r="r" b="b"/>
              <a:pathLst>
                <a:path w="783348" h="688378">
                  <a:moveTo>
                    <a:pt x="86521" y="286492"/>
                  </a:moveTo>
                  <a:lnTo>
                    <a:pt x="0" y="0"/>
                  </a:lnTo>
                  <a:lnTo>
                    <a:pt x="706346" y="404548"/>
                  </a:lnTo>
                  <a:lnTo>
                    <a:pt x="783348" y="688378"/>
                  </a:lnTo>
                  <a:lnTo>
                    <a:pt x="86521" y="286492"/>
                  </a:lnTo>
                  <a:close/>
                </a:path>
              </a:pathLst>
            </a:custGeom>
            <a:solidFill>
              <a:srgbClr val="9ea1af"/>
            </a:solidFill>
            <a:ln w="0">
              <a:noFill/>
            </a:ln>
          </p:spPr>
          <p:style>
            <a:lnRef idx="0"/>
            <a:fillRef idx="0"/>
            <a:effectRef idx="0"/>
            <a:fontRef idx="minor"/>
          </p:style>
        </p:sp>
        <p:sp>
          <p:nvSpPr>
            <p:cNvPr id="2491" name="CustomShape 11"/>
            <p:cNvSpPr/>
            <p:nvPr/>
          </p:nvSpPr>
          <p:spPr>
            <a:xfrm>
              <a:off x="7763040" y="3552840"/>
              <a:ext cx="21960" cy="26640"/>
            </a:xfrm>
            <a:custGeom>
              <a:avLst/>
              <a:gdLst/>
              <a:ahLst/>
              <a:rect l="l" t="t" r="r" b="b"/>
              <a:pathLst>
                <a:path w="30363" h="36025">
                  <a:moveTo>
                    <a:pt x="9899" y="36025"/>
                  </a:moveTo>
                  <a:lnTo>
                    <a:pt x="30363" y="24239"/>
                  </a:lnTo>
                  <a:lnTo>
                    <a:pt x="0" y="0"/>
                  </a:lnTo>
                  <a:close/>
                </a:path>
              </a:pathLst>
            </a:custGeom>
            <a:solidFill>
              <a:srgbClr val="9ea1af"/>
            </a:solidFill>
            <a:ln w="0">
              <a:noFill/>
            </a:ln>
          </p:spPr>
          <p:style>
            <a:lnRef idx="0"/>
            <a:fillRef idx="0"/>
            <a:effectRef idx="0"/>
            <a:fontRef idx="minor"/>
          </p:style>
        </p:sp>
        <p:sp>
          <p:nvSpPr>
            <p:cNvPr id="2492" name="CustomShape 12"/>
            <p:cNvSpPr/>
            <p:nvPr/>
          </p:nvSpPr>
          <p:spPr>
            <a:xfrm>
              <a:off x="7152480" y="3038400"/>
              <a:ext cx="616320" cy="541080"/>
            </a:xfrm>
            <a:custGeom>
              <a:avLst/>
              <a:gdLst/>
              <a:ahLst/>
              <a:rect l="l" t="t" r="r" b="b"/>
              <a:pathLst>
                <a:path w="785061" h="689423">
                  <a:moveTo>
                    <a:pt x="86425" y="286492"/>
                  </a:moveTo>
                  <a:lnTo>
                    <a:pt x="0" y="0"/>
                  </a:lnTo>
                  <a:lnTo>
                    <a:pt x="706346" y="404643"/>
                  </a:lnTo>
                  <a:lnTo>
                    <a:pt x="785061" y="689424"/>
                  </a:lnTo>
                  <a:lnTo>
                    <a:pt x="86425" y="286492"/>
                  </a:lnTo>
                  <a:close/>
                </a:path>
              </a:pathLst>
            </a:custGeom>
            <a:solidFill>
              <a:srgbClr val="b1b4c4"/>
            </a:solidFill>
            <a:ln w="0">
              <a:noFill/>
            </a:ln>
          </p:spPr>
          <p:style>
            <a:lnRef idx="0"/>
            <a:fillRef idx="0"/>
            <a:effectRef idx="0"/>
            <a:fontRef idx="minor"/>
          </p:style>
        </p:sp>
        <p:sp>
          <p:nvSpPr>
            <p:cNvPr id="2493" name="CustomShape 13"/>
            <p:cNvSpPr/>
            <p:nvPr/>
          </p:nvSpPr>
          <p:spPr>
            <a:xfrm>
              <a:off x="6425280" y="905400"/>
              <a:ext cx="2259720" cy="3060720"/>
            </a:xfrm>
            <a:custGeom>
              <a:avLst/>
              <a:gdLst/>
              <a:ahLst/>
              <a:rect l="l" t="t" r="r" b="b"/>
              <a:pathLst>
                <a:path w="2872593" h="3889928">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w="0">
              <a:noFill/>
            </a:ln>
          </p:spPr>
          <p:style>
            <a:lnRef idx="0"/>
            <a:fillRef idx="0"/>
            <a:effectRef idx="0"/>
            <a:fontRef idx="minor"/>
          </p:style>
        </p:sp>
        <p:sp>
          <p:nvSpPr>
            <p:cNvPr id="2494" name="CustomShape 14"/>
            <p:cNvSpPr/>
            <p:nvPr/>
          </p:nvSpPr>
          <p:spPr>
            <a:xfrm>
              <a:off x="8643240" y="3894120"/>
              <a:ext cx="21960" cy="82440"/>
            </a:xfrm>
            <a:custGeom>
              <a:avLst/>
              <a:gdLst/>
              <a:ahLst/>
              <a:rect l="l" t="t" r="r" b="b"/>
              <a:pathLst>
                <a:path w="30267" h="107125">
                  <a:moveTo>
                    <a:pt x="0" y="107125"/>
                  </a:moveTo>
                  <a:lnTo>
                    <a:pt x="30268" y="89731"/>
                  </a:lnTo>
                  <a:lnTo>
                    <a:pt x="17228" y="0"/>
                  </a:lnTo>
                  <a:lnTo>
                    <a:pt x="0" y="107125"/>
                  </a:lnTo>
                  <a:close/>
                </a:path>
              </a:pathLst>
            </a:custGeom>
            <a:solidFill>
              <a:srgbClr val="c4c7d6"/>
            </a:solidFill>
            <a:ln w="0">
              <a:noFill/>
            </a:ln>
          </p:spPr>
          <p:style>
            <a:lnRef idx="0"/>
            <a:fillRef idx="0"/>
            <a:effectRef idx="0"/>
            <a:fontRef idx="minor"/>
          </p:style>
        </p:sp>
        <p:sp>
          <p:nvSpPr>
            <p:cNvPr id="2495" name="CustomShape 15"/>
            <p:cNvSpPr/>
            <p:nvPr/>
          </p:nvSpPr>
          <p:spPr>
            <a:xfrm>
              <a:off x="6421320" y="908640"/>
              <a:ext cx="55440" cy="22680"/>
            </a:xfrm>
            <a:custGeom>
              <a:avLst/>
              <a:gdLst/>
              <a:ahLst/>
              <a:rect l="l" t="t" r="r" b="b"/>
              <a:pathLst>
                <a:path w="72623" h="31086">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w="0">
              <a:noFill/>
            </a:ln>
          </p:spPr>
          <p:style>
            <a:lnRef idx="0"/>
            <a:fillRef idx="0"/>
            <a:effectRef idx="0"/>
            <a:fontRef idx="minor"/>
          </p:style>
        </p:sp>
        <p:sp>
          <p:nvSpPr>
            <p:cNvPr id="2496" name="CustomShape 16"/>
            <p:cNvSpPr/>
            <p:nvPr/>
          </p:nvSpPr>
          <p:spPr>
            <a:xfrm>
              <a:off x="6405480" y="916560"/>
              <a:ext cx="2260080" cy="3060720"/>
            </a:xfrm>
            <a:custGeom>
              <a:avLst/>
              <a:gdLst/>
              <a:ahLst/>
              <a:rect l="l" t="t" r="r" b="b"/>
              <a:pathLst>
                <a:path w="2872878" h="3889928">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w="0">
              <a:noFill/>
            </a:ln>
          </p:spPr>
          <p:style>
            <a:lnRef idx="0"/>
            <a:fillRef idx="0"/>
            <a:effectRef idx="0"/>
            <a:fontRef idx="minor"/>
          </p:style>
        </p:sp>
        <p:sp>
          <p:nvSpPr>
            <p:cNvPr id="2497" name="CustomShape 17"/>
            <p:cNvSpPr/>
            <p:nvPr/>
          </p:nvSpPr>
          <p:spPr>
            <a:xfrm>
              <a:off x="6401520" y="918720"/>
              <a:ext cx="2260080" cy="3060720"/>
            </a:xfrm>
            <a:custGeom>
              <a:avLst/>
              <a:gdLst/>
              <a:ahLst/>
              <a:rect l="l" t="t" r="r" b="b"/>
              <a:pathLst>
                <a:path w="2872973" h="3889886">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w="0">
              <a:noFill/>
            </a:ln>
          </p:spPr>
          <p:style>
            <a:lnRef idx="0"/>
            <a:fillRef idx="0"/>
            <a:effectRef idx="0"/>
            <a:fontRef idx="minor"/>
          </p:style>
        </p:sp>
        <p:sp>
          <p:nvSpPr>
            <p:cNvPr id="2498" name="CustomShape 18"/>
            <p:cNvSpPr/>
            <p:nvPr/>
          </p:nvSpPr>
          <p:spPr>
            <a:xfrm>
              <a:off x="6428880" y="954720"/>
              <a:ext cx="2204280" cy="2917080"/>
            </a:xfrm>
            <a:custGeom>
              <a:avLst/>
              <a:gdLst/>
              <a:ahLst/>
              <a:rect l="l" t="t" r="r" b="b"/>
              <a:pathLst>
                <a:path w="2802063" h="3707642">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w="0">
              <a:noFill/>
            </a:ln>
          </p:spPr>
          <p:style>
            <a:lnRef idx="0"/>
            <a:fillRef idx="0"/>
            <a:effectRef idx="0"/>
            <a:fontRef idx="minor"/>
          </p:style>
        </p:sp>
        <p:sp>
          <p:nvSpPr>
            <p:cNvPr id="2499" name="CustomShape 19"/>
            <p:cNvSpPr/>
            <p:nvPr/>
          </p:nvSpPr>
          <p:spPr>
            <a:xfrm>
              <a:off x="6528600" y="1122480"/>
              <a:ext cx="221040" cy="374040"/>
            </a:xfrm>
            <a:custGeom>
              <a:avLst/>
              <a:gdLst/>
              <a:ahLst/>
              <a:rect l="l" t="t" r="r" b="b"/>
              <a:pathLst>
                <a:path w="283071" h="477189">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w="0">
              <a:noFill/>
            </a:ln>
          </p:spPr>
          <p:style>
            <a:lnRef idx="0"/>
            <a:fillRef idx="0"/>
            <a:effectRef idx="0"/>
            <a:fontRef idx="minor"/>
          </p:style>
        </p:sp>
        <p:sp>
          <p:nvSpPr>
            <p:cNvPr id="2500" name="CustomShape 20"/>
            <p:cNvSpPr/>
            <p:nvPr/>
          </p:nvSpPr>
          <p:spPr>
            <a:xfrm>
              <a:off x="6805800" y="1282680"/>
              <a:ext cx="221760" cy="374040"/>
            </a:xfrm>
            <a:custGeom>
              <a:avLst/>
              <a:gdLst/>
              <a:ahLst/>
              <a:rect l="l" t="t" r="r" b="b"/>
              <a:pathLst>
                <a:path w="283832" h="477419">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w="0">
              <a:noFill/>
            </a:ln>
          </p:spPr>
          <p:style>
            <a:lnRef idx="0"/>
            <a:fillRef idx="0"/>
            <a:effectRef idx="0"/>
            <a:fontRef idx="minor"/>
          </p:style>
        </p:sp>
        <p:sp>
          <p:nvSpPr>
            <p:cNvPr id="2501" name="CustomShape 21"/>
            <p:cNvSpPr/>
            <p:nvPr/>
          </p:nvSpPr>
          <p:spPr>
            <a:xfrm>
              <a:off x="7077240" y="1438920"/>
              <a:ext cx="221760" cy="374040"/>
            </a:xfrm>
            <a:custGeom>
              <a:avLst/>
              <a:gdLst/>
              <a:ahLst/>
              <a:rect l="l" t="t" r="r" b="b"/>
              <a:pathLst>
                <a:path w="284023" h="477216">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w="0">
              <a:noFill/>
            </a:ln>
          </p:spPr>
          <p:style>
            <a:lnRef idx="0"/>
            <a:fillRef idx="0"/>
            <a:effectRef idx="0"/>
            <a:fontRef idx="minor"/>
          </p:style>
        </p:sp>
        <p:sp>
          <p:nvSpPr>
            <p:cNvPr id="2502" name="CustomShape 22"/>
            <p:cNvSpPr/>
            <p:nvPr/>
          </p:nvSpPr>
          <p:spPr>
            <a:xfrm>
              <a:off x="6528600" y="1442880"/>
              <a:ext cx="221040" cy="374040"/>
            </a:xfrm>
            <a:custGeom>
              <a:avLst/>
              <a:gdLst/>
              <a:ahLst/>
              <a:rect l="l" t="t" r="r" b="b"/>
              <a:pathLst>
                <a:path w="283071" h="477216">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w="0">
              <a:noFill/>
            </a:ln>
          </p:spPr>
          <p:style>
            <a:lnRef idx="0"/>
            <a:fillRef idx="0"/>
            <a:effectRef idx="0"/>
            <a:fontRef idx="minor"/>
          </p:style>
        </p:sp>
        <p:sp>
          <p:nvSpPr>
            <p:cNvPr id="2503" name="CustomShape 23"/>
            <p:cNvSpPr/>
            <p:nvPr/>
          </p:nvSpPr>
          <p:spPr>
            <a:xfrm>
              <a:off x="6805800" y="1603080"/>
              <a:ext cx="221400" cy="374040"/>
            </a:xfrm>
            <a:custGeom>
              <a:avLst/>
              <a:gdLst/>
              <a:ahLst/>
              <a:rect l="l" t="t" r="r" b="b"/>
              <a:pathLst>
                <a:path w="283556" h="477216">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w="0">
              <a:noFill/>
            </a:ln>
          </p:spPr>
          <p:style>
            <a:lnRef idx="0"/>
            <a:fillRef idx="0"/>
            <a:effectRef idx="0"/>
            <a:fontRef idx="minor"/>
          </p:style>
        </p:sp>
        <p:sp>
          <p:nvSpPr>
            <p:cNvPr id="2504" name="CustomShape 24"/>
            <p:cNvSpPr/>
            <p:nvPr/>
          </p:nvSpPr>
          <p:spPr>
            <a:xfrm>
              <a:off x="6833520" y="1587960"/>
              <a:ext cx="221400" cy="374040"/>
            </a:xfrm>
            <a:custGeom>
              <a:avLst/>
              <a:gdLst/>
              <a:ahLst/>
              <a:rect l="l" t="t" r="r" b="b"/>
              <a:pathLst>
                <a:path w="283570" h="477216">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rgbClr val="00b5dd"/>
            </a:solidFill>
            <a:ln w="0">
              <a:noFill/>
            </a:ln>
          </p:spPr>
          <p:style>
            <a:lnRef idx="0"/>
            <a:fillRef idx="0"/>
            <a:effectRef idx="0"/>
            <a:fontRef idx="minor"/>
          </p:style>
        </p:sp>
        <p:sp>
          <p:nvSpPr>
            <p:cNvPr id="2505" name="CustomShape 25"/>
            <p:cNvSpPr/>
            <p:nvPr/>
          </p:nvSpPr>
          <p:spPr>
            <a:xfrm>
              <a:off x="7077240" y="1759320"/>
              <a:ext cx="221760" cy="374040"/>
            </a:xfrm>
            <a:custGeom>
              <a:avLst/>
              <a:gdLst/>
              <a:ahLst/>
              <a:rect l="l" t="t" r="r" b="b"/>
              <a:pathLst>
                <a:path w="284023" h="477161">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w="0">
              <a:noFill/>
            </a:ln>
          </p:spPr>
          <p:style>
            <a:lnRef idx="0"/>
            <a:fillRef idx="0"/>
            <a:effectRef idx="0"/>
            <a:fontRef idx="minor"/>
          </p:style>
        </p:sp>
        <p:sp>
          <p:nvSpPr>
            <p:cNvPr id="2506" name="CustomShape 26"/>
            <p:cNvSpPr/>
            <p:nvPr/>
          </p:nvSpPr>
          <p:spPr>
            <a:xfrm>
              <a:off x="6528600" y="1770120"/>
              <a:ext cx="221040" cy="374040"/>
            </a:xfrm>
            <a:custGeom>
              <a:avLst/>
              <a:gdLst/>
              <a:ahLst/>
              <a:rect l="l" t="t" r="r" b="b"/>
              <a:pathLst>
                <a:path w="283071" h="477165">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w="0">
              <a:noFill/>
            </a:ln>
          </p:spPr>
          <p:style>
            <a:lnRef idx="0"/>
            <a:fillRef idx="0"/>
            <a:effectRef idx="0"/>
            <a:fontRef idx="minor"/>
          </p:style>
        </p:sp>
        <p:sp>
          <p:nvSpPr>
            <p:cNvPr id="2507" name="CustomShape 27"/>
            <p:cNvSpPr/>
            <p:nvPr/>
          </p:nvSpPr>
          <p:spPr>
            <a:xfrm>
              <a:off x="6528600" y="2127960"/>
              <a:ext cx="770400" cy="515880"/>
            </a:xfrm>
            <a:custGeom>
              <a:avLst/>
              <a:gdLst/>
              <a:ahLst/>
              <a:rect l="l" t="t" r="r" b="b"/>
              <a:pathLst>
                <a:path w="980755" h="657383">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w="0">
              <a:noFill/>
            </a:ln>
          </p:spPr>
          <p:style>
            <a:lnRef idx="0"/>
            <a:fillRef idx="0"/>
            <a:effectRef idx="0"/>
            <a:fontRef idx="minor"/>
          </p:style>
        </p:sp>
        <p:sp>
          <p:nvSpPr>
            <p:cNvPr id="2508" name="CustomShape 28"/>
            <p:cNvSpPr/>
            <p:nvPr/>
          </p:nvSpPr>
          <p:spPr>
            <a:xfrm>
              <a:off x="6531840" y="2279880"/>
              <a:ext cx="574560" cy="376560"/>
            </a:xfrm>
            <a:custGeom>
              <a:avLst/>
              <a:gdLst/>
              <a:ahLst/>
              <a:rect l="l" t="t" r="r" b="b"/>
              <a:pathLst>
                <a:path w="732044" h="480371">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w="0">
              <a:noFill/>
            </a:ln>
          </p:spPr>
          <p:style>
            <a:lnRef idx="0"/>
            <a:fillRef idx="0"/>
            <a:effectRef idx="0"/>
            <a:fontRef idx="minor"/>
          </p:style>
        </p:sp>
        <p:sp>
          <p:nvSpPr>
            <p:cNvPr id="2509" name="CustomShape 29"/>
            <p:cNvSpPr/>
            <p:nvPr/>
          </p:nvSpPr>
          <p:spPr>
            <a:xfrm>
              <a:off x="6531840" y="2378520"/>
              <a:ext cx="574560" cy="376200"/>
            </a:xfrm>
            <a:custGeom>
              <a:avLst/>
              <a:gdLst/>
              <a:ahLst/>
              <a:rect l="l" t="t" r="r" b="b"/>
              <a:pathLst>
                <a:path w="732044" h="480312">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w="0">
              <a:noFill/>
            </a:ln>
          </p:spPr>
          <p:style>
            <a:lnRef idx="0"/>
            <a:fillRef idx="0"/>
            <a:effectRef idx="0"/>
            <a:fontRef idx="minor"/>
          </p:style>
        </p:sp>
        <p:sp>
          <p:nvSpPr>
            <p:cNvPr id="2510" name="CustomShape 30"/>
            <p:cNvSpPr/>
            <p:nvPr/>
          </p:nvSpPr>
          <p:spPr>
            <a:xfrm>
              <a:off x="6531840" y="2476800"/>
              <a:ext cx="470160" cy="316080"/>
            </a:xfrm>
            <a:custGeom>
              <a:avLst/>
              <a:gdLst/>
              <a:ahLst/>
              <a:rect l="l" t="t" r="r" b="b"/>
              <a:pathLst>
                <a:path w="599361" h="403889">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rgbClr val="00b5dd"/>
            </a:solidFill>
            <a:ln w="0">
              <a:noFill/>
            </a:ln>
          </p:spPr>
          <p:style>
            <a:lnRef idx="0"/>
            <a:fillRef idx="0"/>
            <a:effectRef idx="0"/>
            <a:fontRef idx="minor"/>
          </p:style>
        </p:sp>
        <p:sp>
          <p:nvSpPr>
            <p:cNvPr id="2511" name="CustomShape 31"/>
            <p:cNvSpPr/>
            <p:nvPr/>
          </p:nvSpPr>
          <p:spPr>
            <a:xfrm>
              <a:off x="7429680" y="2652120"/>
              <a:ext cx="1102680" cy="707400"/>
            </a:xfrm>
            <a:custGeom>
              <a:avLst/>
              <a:gdLst/>
              <a:ahLst/>
              <a:rect l="l" t="t" r="r" b="b"/>
              <a:pathLst>
                <a:path w="1403078" h="900663">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w="0">
              <a:noFill/>
            </a:ln>
          </p:spPr>
          <p:style>
            <a:lnRef idx="0"/>
            <a:fillRef idx="0"/>
            <a:effectRef idx="0"/>
            <a:fontRef idx="minor"/>
          </p:style>
        </p:sp>
        <p:sp>
          <p:nvSpPr>
            <p:cNvPr id="2512" name="CustomShape 32"/>
            <p:cNvSpPr/>
            <p:nvPr/>
          </p:nvSpPr>
          <p:spPr>
            <a:xfrm>
              <a:off x="7433280" y="2804040"/>
              <a:ext cx="992880" cy="617400"/>
            </a:xfrm>
            <a:custGeom>
              <a:avLst/>
              <a:gdLst/>
              <a:ahLst/>
              <a:rect l="l" t="t" r="r" b="b"/>
              <a:pathLst>
                <a:path w="1263255" h="78667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w="0">
              <a:noFill/>
            </a:ln>
          </p:spPr>
          <p:style>
            <a:lnRef idx="0"/>
            <a:fillRef idx="0"/>
            <a:effectRef idx="0"/>
            <a:fontRef idx="minor"/>
          </p:style>
        </p:sp>
        <p:sp>
          <p:nvSpPr>
            <p:cNvPr id="2513" name="CustomShape 33"/>
            <p:cNvSpPr/>
            <p:nvPr/>
          </p:nvSpPr>
          <p:spPr>
            <a:xfrm>
              <a:off x="7433280" y="2902680"/>
              <a:ext cx="992880" cy="617760"/>
            </a:xfrm>
            <a:custGeom>
              <a:avLst/>
              <a:gdLst/>
              <a:ahLst/>
              <a:rect l="l" t="t" r="r" b="b"/>
              <a:pathLst>
                <a:path w="1263255" h="786839">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w="0">
              <a:noFill/>
            </a:ln>
          </p:spPr>
          <p:style>
            <a:lnRef idx="0"/>
            <a:fillRef idx="0"/>
            <a:effectRef idx="0"/>
            <a:fontRef idx="minor"/>
          </p:style>
        </p:sp>
        <p:sp>
          <p:nvSpPr>
            <p:cNvPr id="2514" name="CustomShape 34"/>
            <p:cNvSpPr/>
            <p:nvPr/>
          </p:nvSpPr>
          <p:spPr>
            <a:xfrm>
              <a:off x="7433280" y="3000960"/>
              <a:ext cx="812520" cy="513720"/>
            </a:xfrm>
            <a:custGeom>
              <a:avLst/>
              <a:gdLst/>
              <a:ahLst/>
              <a:rect l="l" t="t" r="r" b="b"/>
              <a:pathLst>
                <a:path w="1034438" h="654829">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rgbClr val="00b5dd"/>
            </a:solidFill>
            <a:ln w="0">
              <a:noFill/>
            </a:ln>
          </p:spPr>
          <p:style>
            <a:lnRef idx="0"/>
            <a:fillRef idx="0"/>
            <a:effectRef idx="0"/>
            <a:fontRef idx="minor"/>
          </p:style>
        </p:sp>
        <p:sp>
          <p:nvSpPr>
            <p:cNvPr id="2515" name="CustomShape 35"/>
            <p:cNvSpPr/>
            <p:nvPr/>
          </p:nvSpPr>
          <p:spPr>
            <a:xfrm>
              <a:off x="6805800" y="1930320"/>
              <a:ext cx="221400" cy="374040"/>
            </a:xfrm>
            <a:custGeom>
              <a:avLst/>
              <a:gdLst/>
              <a:ahLst/>
              <a:rect l="l" t="t" r="r" b="b"/>
              <a:pathLst>
                <a:path w="283556" h="477207">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w="0">
              <a:noFill/>
            </a:ln>
          </p:spPr>
          <p:style>
            <a:lnRef idx="0"/>
            <a:fillRef idx="0"/>
            <a:effectRef idx="0"/>
            <a:fontRef idx="minor"/>
          </p:style>
        </p:sp>
        <p:sp>
          <p:nvSpPr>
            <p:cNvPr id="2516" name="CustomShape 36"/>
            <p:cNvSpPr/>
            <p:nvPr/>
          </p:nvSpPr>
          <p:spPr>
            <a:xfrm>
              <a:off x="7077240" y="2086560"/>
              <a:ext cx="221760" cy="374040"/>
            </a:xfrm>
            <a:custGeom>
              <a:avLst/>
              <a:gdLst/>
              <a:ahLst/>
              <a:rect l="l" t="t" r="r" b="b"/>
              <a:pathLst>
                <a:path w="284023" h="477216">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w="0">
              <a:noFill/>
            </a:ln>
          </p:spPr>
          <p:style>
            <a:lnRef idx="0"/>
            <a:fillRef idx="0"/>
            <a:effectRef idx="0"/>
            <a:fontRef idx="minor"/>
          </p:style>
        </p:sp>
        <p:sp>
          <p:nvSpPr>
            <p:cNvPr id="2517" name="CustomShape 37"/>
            <p:cNvSpPr/>
            <p:nvPr/>
          </p:nvSpPr>
          <p:spPr>
            <a:xfrm>
              <a:off x="7429680" y="2161080"/>
              <a:ext cx="1102680" cy="1010880"/>
            </a:xfrm>
            <a:custGeom>
              <a:avLst/>
              <a:gdLst/>
              <a:ahLst/>
              <a:rect l="l" t="t" r="r" b="b"/>
              <a:pathLst>
                <a:path w="1403078" h="1286379">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w="0">
              <a:noFill/>
            </a:ln>
          </p:spPr>
          <p:style>
            <a:lnRef idx="0"/>
            <a:fillRef idx="0"/>
            <a:effectRef idx="0"/>
            <a:fontRef idx="minor"/>
          </p:style>
        </p:sp>
        <p:sp>
          <p:nvSpPr>
            <p:cNvPr id="2518" name="CustomShape 38"/>
            <p:cNvSpPr/>
            <p:nvPr/>
          </p:nvSpPr>
          <p:spPr>
            <a:xfrm>
              <a:off x="7422480" y="1709640"/>
              <a:ext cx="331560" cy="427680"/>
            </a:xfrm>
            <a:custGeom>
              <a:avLst/>
              <a:gdLst/>
              <a:ahLst/>
              <a:rect l="l" t="t" r="r" b="b"/>
              <a:pathLst>
                <a:path w="423274" h="545612">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w="0">
              <a:noFill/>
            </a:ln>
          </p:spPr>
          <p:style>
            <a:lnRef idx="0"/>
            <a:fillRef idx="0"/>
            <a:effectRef idx="0"/>
            <a:fontRef idx="minor"/>
          </p:style>
        </p:sp>
        <p:sp>
          <p:nvSpPr>
            <p:cNvPr id="2519" name="CustomShape 39"/>
            <p:cNvSpPr/>
            <p:nvPr/>
          </p:nvSpPr>
          <p:spPr>
            <a:xfrm>
              <a:off x="7422480" y="1709640"/>
              <a:ext cx="331560" cy="427680"/>
            </a:xfrm>
            <a:custGeom>
              <a:avLst/>
              <a:gdLst/>
              <a:ahLst/>
              <a:rect l="l" t="t" r="r" b="b"/>
              <a:pathLst>
                <a:path w="423274" h="545629">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rgbClr val="00b5dd"/>
            </a:solidFill>
            <a:ln w="0">
              <a:noFill/>
            </a:ln>
          </p:spPr>
          <p:style>
            <a:lnRef idx="0"/>
            <a:fillRef idx="0"/>
            <a:effectRef idx="0"/>
            <a:fontRef idx="minor"/>
          </p:style>
        </p:sp>
        <p:sp>
          <p:nvSpPr>
            <p:cNvPr id="2520" name="CustomShape 40"/>
            <p:cNvSpPr/>
            <p:nvPr/>
          </p:nvSpPr>
          <p:spPr>
            <a:xfrm>
              <a:off x="7811280" y="1933560"/>
              <a:ext cx="331200" cy="427680"/>
            </a:xfrm>
            <a:custGeom>
              <a:avLst/>
              <a:gdLst/>
              <a:ahLst/>
              <a:rect l="l" t="t" r="r" b="b"/>
              <a:pathLst>
                <a:path w="423179" h="545654">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w="0">
              <a:noFill/>
            </a:ln>
          </p:spPr>
          <p:style>
            <a:lnRef idx="0"/>
            <a:fillRef idx="0"/>
            <a:effectRef idx="0"/>
            <a:fontRef idx="minor"/>
          </p:style>
        </p:sp>
        <p:sp>
          <p:nvSpPr>
            <p:cNvPr id="2521" name="CustomShape 41"/>
            <p:cNvSpPr/>
            <p:nvPr/>
          </p:nvSpPr>
          <p:spPr>
            <a:xfrm>
              <a:off x="7811280" y="1933560"/>
              <a:ext cx="259560" cy="428040"/>
            </a:xfrm>
            <a:custGeom>
              <a:avLst/>
              <a:gdLst/>
              <a:ahLst/>
              <a:rect l="l" t="t" r="r" b="b"/>
              <a:pathLst>
                <a:path w="332185" h="545952">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rgbClr val="00b5dd"/>
            </a:solidFill>
            <a:ln w="0">
              <a:noFill/>
            </a:ln>
          </p:spPr>
          <p:style>
            <a:lnRef idx="0"/>
            <a:fillRef idx="0"/>
            <a:effectRef idx="0"/>
            <a:fontRef idx="minor"/>
          </p:style>
        </p:sp>
        <p:sp>
          <p:nvSpPr>
            <p:cNvPr id="2522" name="CustomShape 42"/>
            <p:cNvSpPr/>
            <p:nvPr/>
          </p:nvSpPr>
          <p:spPr>
            <a:xfrm>
              <a:off x="8200080" y="2157840"/>
              <a:ext cx="331560" cy="427680"/>
            </a:xfrm>
            <a:custGeom>
              <a:avLst/>
              <a:gdLst/>
              <a:ahLst/>
              <a:rect l="l" t="t" r="r" b="b"/>
              <a:pathLst>
                <a:path w="423559" h="545654">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w="0">
              <a:noFill/>
            </a:ln>
          </p:spPr>
          <p:style>
            <a:lnRef idx="0"/>
            <a:fillRef idx="0"/>
            <a:effectRef idx="0"/>
            <a:fontRef idx="minor"/>
          </p:style>
        </p:sp>
        <p:sp>
          <p:nvSpPr>
            <p:cNvPr id="2523" name="CustomShape 43"/>
            <p:cNvSpPr/>
            <p:nvPr/>
          </p:nvSpPr>
          <p:spPr>
            <a:xfrm>
              <a:off x="8200080" y="2157840"/>
              <a:ext cx="164880" cy="224280"/>
            </a:xfrm>
            <a:custGeom>
              <a:avLst/>
              <a:gdLst/>
              <a:ahLst/>
              <a:rect l="l" t="t" r="r" b="b"/>
              <a:pathLst>
                <a:path w="211589" h="286951">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rgbClr val="00b5dd"/>
            </a:solidFill>
            <a:ln w="0">
              <a:noFill/>
            </a:ln>
          </p:spPr>
          <p:style>
            <a:lnRef idx="0"/>
            <a:fillRef idx="0"/>
            <a:effectRef idx="0"/>
            <a:fontRef idx="minor"/>
          </p:style>
        </p:sp>
        <p:sp>
          <p:nvSpPr>
            <p:cNvPr id="2524" name="CustomShape 44"/>
            <p:cNvSpPr/>
            <p:nvPr/>
          </p:nvSpPr>
          <p:spPr>
            <a:xfrm>
              <a:off x="7566840" y="4300560"/>
              <a:ext cx="336600" cy="193320"/>
            </a:xfrm>
            <a:custGeom>
              <a:avLst/>
              <a:gdLst/>
              <a:ahLst/>
              <a:rect l="l" t="t" r="r" b="b"/>
              <a:pathLst>
                <a:path w="429841" h="247899">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w="0">
              <a:noFill/>
            </a:ln>
          </p:spPr>
          <p:style>
            <a:lnRef idx="0"/>
            <a:fillRef idx="0"/>
            <a:effectRef idx="0"/>
            <a:fontRef idx="minor"/>
          </p:style>
        </p:sp>
        <p:sp>
          <p:nvSpPr>
            <p:cNvPr id="2525" name="CustomShape 45"/>
            <p:cNvSpPr/>
            <p:nvPr/>
          </p:nvSpPr>
          <p:spPr>
            <a:xfrm>
              <a:off x="5778000" y="4338720"/>
              <a:ext cx="336600" cy="193320"/>
            </a:xfrm>
            <a:custGeom>
              <a:avLst/>
              <a:gdLst/>
              <a:ahLst/>
              <a:rect l="l" t="t" r="r" b="b"/>
              <a:pathLst>
                <a:path w="429841" h="247899">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w="0">
              <a:noFill/>
            </a:ln>
          </p:spPr>
          <p:style>
            <a:lnRef idx="0"/>
            <a:fillRef idx="0"/>
            <a:effectRef idx="0"/>
            <a:fontRef idx="minor"/>
          </p:style>
        </p:sp>
        <p:sp>
          <p:nvSpPr>
            <p:cNvPr id="2526" name="CustomShape 46"/>
            <p:cNvSpPr/>
            <p:nvPr/>
          </p:nvSpPr>
          <p:spPr>
            <a:xfrm>
              <a:off x="5191200" y="3453480"/>
              <a:ext cx="336600" cy="193320"/>
            </a:xfrm>
            <a:custGeom>
              <a:avLst/>
              <a:gdLst/>
              <a:ahLst/>
              <a:rect l="l" t="t" r="r" b="b"/>
              <a:pathLst>
                <a:path w="429841" h="247899">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w="0">
              <a:noFill/>
            </a:ln>
          </p:spPr>
          <p:style>
            <a:lnRef idx="0"/>
            <a:fillRef idx="0"/>
            <a:effectRef idx="0"/>
            <a:fontRef idx="minor"/>
          </p:style>
        </p:sp>
        <p:sp>
          <p:nvSpPr>
            <p:cNvPr id="2527" name="CustomShape 47"/>
            <p:cNvSpPr/>
            <p:nvPr/>
          </p:nvSpPr>
          <p:spPr>
            <a:xfrm>
              <a:off x="7735680" y="4374720"/>
              <a:ext cx="90000" cy="69120"/>
            </a:xfrm>
            <a:custGeom>
              <a:avLst/>
              <a:gdLst/>
              <a:ahLst/>
              <a:rect l="l" t="t" r="r" b="b"/>
              <a:pathLst>
                <a:path w="116580" h="90224">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w="0">
              <a:noFill/>
            </a:ln>
          </p:spPr>
          <p:style>
            <a:lnRef idx="0"/>
            <a:fillRef idx="0"/>
            <a:effectRef idx="0"/>
            <a:fontRef idx="minor"/>
          </p:style>
        </p:sp>
        <p:sp>
          <p:nvSpPr>
            <p:cNvPr id="2528" name="CustomShape 48"/>
            <p:cNvSpPr/>
            <p:nvPr/>
          </p:nvSpPr>
          <p:spPr>
            <a:xfrm>
              <a:off x="7736040" y="4398120"/>
              <a:ext cx="89640" cy="45720"/>
            </a:xfrm>
            <a:custGeom>
              <a:avLst/>
              <a:gdLst/>
              <a:ahLst/>
              <a:rect l="l" t="t" r="r" b="b"/>
              <a:pathLst>
                <a:path w="116051" h="60483">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w="0">
              <a:noFill/>
            </a:ln>
          </p:spPr>
          <p:style>
            <a:lnRef idx="0"/>
            <a:fillRef idx="0"/>
            <a:effectRef idx="0"/>
            <a:fontRef idx="minor"/>
          </p:style>
        </p:sp>
        <p:sp>
          <p:nvSpPr>
            <p:cNvPr id="2529" name="CustomShape 49"/>
            <p:cNvSpPr/>
            <p:nvPr/>
          </p:nvSpPr>
          <p:spPr>
            <a:xfrm>
              <a:off x="7641360" y="4339080"/>
              <a:ext cx="90000" cy="66600"/>
            </a:xfrm>
            <a:custGeom>
              <a:avLst/>
              <a:gdLst/>
              <a:ahLst/>
              <a:rect l="l" t="t" r="r" b="b"/>
              <a:pathLst>
                <a:path w="116569" h="86887">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w="0">
              <a:noFill/>
            </a:ln>
          </p:spPr>
          <p:style>
            <a:lnRef idx="0"/>
            <a:fillRef idx="0"/>
            <a:effectRef idx="0"/>
            <a:fontRef idx="minor"/>
          </p:style>
        </p:sp>
        <p:sp>
          <p:nvSpPr>
            <p:cNvPr id="2530" name="CustomShape 50"/>
            <p:cNvSpPr/>
            <p:nvPr/>
          </p:nvSpPr>
          <p:spPr>
            <a:xfrm>
              <a:off x="7641720" y="4361040"/>
              <a:ext cx="89640" cy="46080"/>
            </a:xfrm>
            <a:custGeom>
              <a:avLst/>
              <a:gdLst/>
              <a:ahLst/>
              <a:rect l="l" t="t" r="r" b="b"/>
              <a:pathLst>
                <a:path w="116097" h="60673">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w="0">
              <a:noFill/>
            </a:ln>
          </p:spPr>
          <p:style>
            <a:lnRef idx="0"/>
            <a:fillRef idx="0"/>
            <a:effectRef idx="0"/>
            <a:fontRef idx="minor"/>
          </p:style>
        </p:sp>
        <p:sp>
          <p:nvSpPr>
            <p:cNvPr id="2531" name="CustomShape 51"/>
            <p:cNvSpPr/>
            <p:nvPr/>
          </p:nvSpPr>
          <p:spPr>
            <a:xfrm>
              <a:off x="7664760" y="3929760"/>
              <a:ext cx="155880" cy="450360"/>
            </a:xfrm>
            <a:custGeom>
              <a:avLst/>
              <a:gdLst/>
              <a:ahLst/>
              <a:rect l="l" t="t" r="r" b="b"/>
              <a:pathLst>
                <a:path w="200389" h="574156">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rgbClr val="00b5dd"/>
            </a:solidFill>
            <a:ln w="0">
              <a:noFill/>
            </a:ln>
          </p:spPr>
          <p:style>
            <a:lnRef idx="0"/>
            <a:fillRef idx="0"/>
            <a:effectRef idx="0"/>
            <a:fontRef idx="minor"/>
          </p:style>
        </p:sp>
        <p:sp>
          <p:nvSpPr>
            <p:cNvPr id="2532" name="CustomShape 52"/>
            <p:cNvSpPr/>
            <p:nvPr/>
          </p:nvSpPr>
          <p:spPr>
            <a:xfrm>
              <a:off x="7700400" y="3647880"/>
              <a:ext cx="99360" cy="96480"/>
            </a:xfrm>
            <a:custGeom>
              <a:avLst/>
              <a:gdLst/>
              <a:ahLst/>
              <a:rect l="l" t="t" r="r" b="b"/>
              <a:pathLst>
                <a:path w="128464" h="124722">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w="0">
              <a:noFill/>
            </a:ln>
          </p:spPr>
          <p:style>
            <a:lnRef idx="0"/>
            <a:fillRef idx="0"/>
            <a:effectRef idx="0"/>
            <a:fontRef idx="minor"/>
          </p:style>
        </p:sp>
        <p:sp>
          <p:nvSpPr>
            <p:cNvPr id="2533" name="CustomShape 53"/>
            <p:cNvSpPr/>
            <p:nvPr/>
          </p:nvSpPr>
          <p:spPr>
            <a:xfrm>
              <a:off x="7540560" y="3670920"/>
              <a:ext cx="141840" cy="279720"/>
            </a:xfrm>
            <a:custGeom>
              <a:avLst/>
              <a:gdLst/>
              <a:ahLst/>
              <a:rect l="l" t="t" r="r" b="b"/>
              <a:pathLst>
                <a:path w="182485" h="357686">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w="0">
              <a:noFill/>
            </a:ln>
          </p:spPr>
          <p:style>
            <a:lnRef idx="0"/>
            <a:fillRef idx="0"/>
            <a:effectRef idx="0"/>
            <a:fontRef idx="minor"/>
          </p:style>
        </p:sp>
        <p:sp>
          <p:nvSpPr>
            <p:cNvPr id="2534" name="CustomShape 54"/>
            <p:cNvSpPr/>
            <p:nvPr/>
          </p:nvSpPr>
          <p:spPr>
            <a:xfrm>
              <a:off x="7664760" y="3661560"/>
              <a:ext cx="162000" cy="327960"/>
            </a:xfrm>
            <a:custGeom>
              <a:avLst/>
              <a:gdLst/>
              <a:ahLst/>
              <a:rect l="l" t="t" r="r" b="b"/>
              <a:pathLst>
                <a:path w="208226" h="419055">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w="0">
              <a:noFill/>
            </a:ln>
          </p:spPr>
          <p:style>
            <a:lnRef idx="0"/>
            <a:fillRef idx="0"/>
            <a:effectRef idx="0"/>
            <a:fontRef idx="minor"/>
          </p:style>
        </p:sp>
        <p:sp>
          <p:nvSpPr>
            <p:cNvPr id="2535" name="CustomShape 55"/>
            <p:cNvSpPr/>
            <p:nvPr/>
          </p:nvSpPr>
          <p:spPr>
            <a:xfrm>
              <a:off x="7696440" y="3545640"/>
              <a:ext cx="107280" cy="130680"/>
            </a:xfrm>
            <a:custGeom>
              <a:avLst/>
              <a:gdLst/>
              <a:ahLst/>
              <a:rect l="l" t="t" r="r" b="b"/>
              <a:pathLst>
                <a:path w="138431" h="168252">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w="0">
              <a:noFill/>
            </a:ln>
          </p:spPr>
          <p:style>
            <a:lnRef idx="0"/>
            <a:fillRef idx="0"/>
            <a:effectRef idx="0"/>
            <a:fontRef idx="minor"/>
          </p:style>
        </p:sp>
        <p:sp>
          <p:nvSpPr>
            <p:cNvPr id="2536" name="CustomShape 56"/>
            <p:cNvSpPr/>
            <p:nvPr/>
          </p:nvSpPr>
          <p:spPr>
            <a:xfrm>
              <a:off x="7700400" y="3534120"/>
              <a:ext cx="113400" cy="111600"/>
            </a:xfrm>
            <a:custGeom>
              <a:avLst/>
              <a:gdLst/>
              <a:ahLst/>
              <a:rect l="l" t="t" r="r" b="b"/>
              <a:pathLst>
                <a:path w="146095" h="144175">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w="0">
              <a:noFill/>
            </a:ln>
          </p:spPr>
          <p:style>
            <a:lnRef idx="0"/>
            <a:fillRef idx="0"/>
            <a:effectRef idx="0"/>
            <a:fontRef idx="minor"/>
          </p:style>
        </p:sp>
        <p:sp>
          <p:nvSpPr>
            <p:cNvPr id="2537" name="CustomShape 57"/>
            <p:cNvSpPr/>
            <p:nvPr/>
          </p:nvSpPr>
          <p:spPr>
            <a:xfrm>
              <a:off x="7689960" y="3726720"/>
              <a:ext cx="145440" cy="250560"/>
            </a:xfrm>
            <a:custGeom>
              <a:avLst/>
              <a:gdLst/>
              <a:ahLst/>
              <a:rect l="l" t="t" r="r" b="b"/>
              <a:pathLst>
                <a:path w="186859" h="32052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w="0">
              <a:noFill/>
            </a:ln>
          </p:spPr>
          <p:style>
            <a:lnRef idx="0"/>
            <a:fillRef idx="0"/>
            <a:effectRef idx="0"/>
            <a:fontRef idx="minor"/>
          </p:style>
        </p:sp>
        <p:sp>
          <p:nvSpPr>
            <p:cNvPr id="2538" name="CustomShape 58"/>
            <p:cNvSpPr/>
            <p:nvPr/>
          </p:nvSpPr>
          <p:spPr>
            <a:xfrm>
              <a:off x="7509960" y="3803760"/>
              <a:ext cx="168480" cy="226800"/>
            </a:xfrm>
            <a:custGeom>
              <a:avLst/>
              <a:gdLst/>
              <a:ahLst/>
              <a:rect l="l" t="t" r="r" b="b"/>
              <a:pathLst>
                <a:path w="216348" h="290578">
                  <a:moveTo>
                    <a:pt x="0" y="0"/>
                  </a:moveTo>
                  <a:lnTo>
                    <a:pt x="67770" y="231360"/>
                  </a:lnTo>
                  <a:lnTo>
                    <a:pt x="216349" y="290579"/>
                  </a:lnTo>
                  <a:lnTo>
                    <a:pt x="162190" y="65302"/>
                  </a:lnTo>
                  <a:lnTo>
                    <a:pt x="0" y="0"/>
                  </a:lnTo>
                  <a:close/>
                </a:path>
              </a:pathLst>
            </a:custGeom>
            <a:solidFill>
              <a:srgbClr val="f4f4f4"/>
            </a:solidFill>
            <a:ln w="0">
              <a:noFill/>
            </a:ln>
          </p:spPr>
          <p:style>
            <a:lnRef idx="0"/>
            <a:fillRef idx="0"/>
            <a:effectRef idx="0"/>
            <a:fontRef idx="minor"/>
          </p:style>
        </p:sp>
        <p:sp>
          <p:nvSpPr>
            <p:cNvPr id="2539" name="CustomShape 59"/>
            <p:cNvSpPr/>
            <p:nvPr/>
          </p:nvSpPr>
          <p:spPr>
            <a:xfrm>
              <a:off x="7623360" y="3947400"/>
              <a:ext cx="84600" cy="40320"/>
            </a:xfrm>
            <a:custGeom>
              <a:avLst/>
              <a:gdLst/>
              <a:ahLst/>
              <a:rect l="l" t="t" r="r" b="b"/>
              <a:pathLst>
                <a:path w="109578" h="5339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w="0">
              <a:noFill/>
            </a:ln>
          </p:spPr>
          <p:style>
            <a:lnRef idx="0"/>
            <a:fillRef idx="0"/>
            <a:effectRef idx="0"/>
            <a:fontRef idx="minor"/>
          </p:style>
        </p:sp>
        <p:sp>
          <p:nvSpPr>
            <p:cNvPr id="2540" name="CustomShape 60"/>
            <p:cNvSpPr/>
            <p:nvPr/>
          </p:nvSpPr>
          <p:spPr>
            <a:xfrm>
              <a:off x="7531200" y="3920760"/>
              <a:ext cx="51480" cy="42120"/>
            </a:xfrm>
            <a:custGeom>
              <a:avLst/>
              <a:gdLst/>
              <a:ahLst/>
              <a:rect l="l" t="t" r="r" b="b"/>
              <a:pathLst>
                <a:path w="67863" h="55821">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w="0">
              <a:noFill/>
            </a:ln>
          </p:spPr>
          <p:style>
            <a:lnRef idx="0"/>
            <a:fillRef idx="0"/>
            <a:effectRef idx="0"/>
            <a:fontRef idx="minor"/>
          </p:style>
        </p:sp>
        <p:sp>
          <p:nvSpPr>
            <p:cNvPr id="2541" name="CustomShape 61"/>
            <p:cNvSpPr/>
            <p:nvPr/>
          </p:nvSpPr>
          <p:spPr>
            <a:xfrm>
              <a:off x="7647480" y="3661560"/>
              <a:ext cx="51120" cy="75240"/>
            </a:xfrm>
            <a:custGeom>
              <a:avLst/>
              <a:gdLst/>
              <a:ahLst/>
              <a:rect l="l" t="t" r="r" b="b"/>
              <a:pathLst>
                <a:path w="67293" h="97715">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w="0">
              <a:noFill/>
            </a:ln>
          </p:spPr>
          <p:style>
            <a:lnRef idx="0"/>
            <a:fillRef idx="0"/>
            <a:effectRef idx="0"/>
            <a:fontRef idx="minor"/>
          </p:style>
        </p:sp>
        <p:sp>
          <p:nvSpPr>
            <p:cNvPr id="2542" name="CustomShape 62"/>
            <p:cNvSpPr/>
            <p:nvPr/>
          </p:nvSpPr>
          <p:spPr>
            <a:xfrm>
              <a:off x="7783560" y="3714120"/>
              <a:ext cx="62640" cy="93960"/>
            </a:xfrm>
            <a:custGeom>
              <a:avLst/>
              <a:gdLst/>
              <a:ahLst/>
              <a:rect l="l" t="t" r="r" b="b"/>
              <a:pathLst>
                <a:path w="81740" h="121566">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w="0">
              <a:noFill/>
            </a:ln>
          </p:spPr>
          <p:style>
            <a:lnRef idx="0"/>
            <a:fillRef idx="0"/>
            <a:effectRef idx="0"/>
            <a:fontRef idx="minor"/>
          </p:style>
        </p:sp>
        <p:sp>
          <p:nvSpPr>
            <p:cNvPr id="2543" name="CustomShape 63"/>
            <p:cNvSpPr/>
            <p:nvPr/>
          </p:nvSpPr>
          <p:spPr>
            <a:xfrm>
              <a:off x="5828400" y="3783960"/>
              <a:ext cx="78120" cy="137880"/>
            </a:xfrm>
            <a:custGeom>
              <a:avLst/>
              <a:gdLst/>
              <a:ahLst/>
              <a:rect l="l" t="t" r="r" b="b"/>
              <a:pathLst>
                <a:path w="101559" h="17737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w="0">
              <a:noFill/>
            </a:ln>
          </p:spPr>
          <p:style>
            <a:lnRef idx="0"/>
            <a:fillRef idx="0"/>
            <a:effectRef idx="0"/>
            <a:fontRef idx="minor"/>
          </p:style>
        </p:sp>
        <p:sp>
          <p:nvSpPr>
            <p:cNvPr id="2544" name="CustomShape 64"/>
            <p:cNvSpPr/>
            <p:nvPr/>
          </p:nvSpPr>
          <p:spPr>
            <a:xfrm>
              <a:off x="5822280" y="3701520"/>
              <a:ext cx="51480" cy="101160"/>
            </a:xfrm>
            <a:custGeom>
              <a:avLst/>
              <a:gdLst/>
              <a:ahLst/>
              <a:rect l="l" t="t" r="r" b="b"/>
              <a:pathLst>
                <a:path w="67769" h="130685">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w="0">
              <a:noFill/>
            </a:ln>
          </p:spPr>
          <p:style>
            <a:lnRef idx="0"/>
            <a:fillRef idx="0"/>
            <a:effectRef idx="0"/>
            <a:fontRef idx="minor"/>
          </p:style>
        </p:sp>
        <p:sp>
          <p:nvSpPr>
            <p:cNvPr id="2545" name="CustomShape 65"/>
            <p:cNvSpPr/>
            <p:nvPr/>
          </p:nvSpPr>
          <p:spPr>
            <a:xfrm>
              <a:off x="5942520" y="4403880"/>
              <a:ext cx="113040" cy="63000"/>
            </a:xfrm>
            <a:custGeom>
              <a:avLst/>
              <a:gdLst/>
              <a:ahLst/>
              <a:rect l="l" t="t" r="r" b="b"/>
              <a:pathLst>
                <a:path w="145801" h="82247">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w="0">
              <a:noFill/>
            </a:ln>
          </p:spPr>
          <p:style>
            <a:lnRef idx="0"/>
            <a:fillRef idx="0"/>
            <a:effectRef idx="0"/>
            <a:fontRef idx="minor"/>
          </p:style>
        </p:sp>
        <p:sp>
          <p:nvSpPr>
            <p:cNvPr id="2546" name="CustomShape 66"/>
            <p:cNvSpPr/>
            <p:nvPr/>
          </p:nvSpPr>
          <p:spPr>
            <a:xfrm>
              <a:off x="5944320" y="4414680"/>
              <a:ext cx="111240" cy="52200"/>
            </a:xfrm>
            <a:custGeom>
              <a:avLst/>
              <a:gdLst/>
              <a:ahLst/>
              <a:rect l="l" t="t" r="r" b="b"/>
              <a:pathLst>
                <a:path w="143767" h="6853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w="0">
              <a:noFill/>
            </a:ln>
          </p:spPr>
          <p:style>
            <a:lnRef idx="0"/>
            <a:fillRef idx="0"/>
            <a:effectRef idx="0"/>
            <a:fontRef idx="minor"/>
          </p:style>
        </p:sp>
        <p:sp>
          <p:nvSpPr>
            <p:cNvPr id="2547" name="CustomShape 67"/>
            <p:cNvSpPr/>
            <p:nvPr/>
          </p:nvSpPr>
          <p:spPr>
            <a:xfrm>
              <a:off x="5861880" y="4378680"/>
              <a:ext cx="113400" cy="63000"/>
            </a:xfrm>
            <a:custGeom>
              <a:avLst/>
              <a:gdLst/>
              <a:ahLst/>
              <a:rect l="l" t="t" r="r" b="b"/>
              <a:pathLst>
                <a:path w="146191" h="82209">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w="0">
              <a:noFill/>
            </a:ln>
          </p:spPr>
          <p:style>
            <a:lnRef idx="0"/>
            <a:fillRef idx="0"/>
            <a:effectRef idx="0"/>
            <a:fontRef idx="minor"/>
          </p:style>
        </p:sp>
        <p:sp>
          <p:nvSpPr>
            <p:cNvPr id="2548" name="CustomShape 68"/>
            <p:cNvSpPr/>
            <p:nvPr/>
          </p:nvSpPr>
          <p:spPr>
            <a:xfrm>
              <a:off x="5863680" y="4389120"/>
              <a:ext cx="111240" cy="52200"/>
            </a:xfrm>
            <a:custGeom>
              <a:avLst/>
              <a:gdLst/>
              <a:ahLst/>
              <a:rect l="l" t="t" r="r" b="b"/>
              <a:pathLst>
                <a:path w="143767" h="68566">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w="0">
              <a:noFill/>
            </a:ln>
          </p:spPr>
          <p:style>
            <a:lnRef idx="0"/>
            <a:fillRef idx="0"/>
            <a:effectRef idx="0"/>
            <a:fontRef idx="minor"/>
          </p:style>
        </p:sp>
        <p:sp>
          <p:nvSpPr>
            <p:cNvPr id="2549" name="CustomShape 69"/>
            <p:cNvSpPr/>
            <p:nvPr/>
          </p:nvSpPr>
          <p:spPr>
            <a:xfrm>
              <a:off x="5856840" y="3955320"/>
              <a:ext cx="164160" cy="466200"/>
            </a:xfrm>
            <a:custGeom>
              <a:avLst/>
              <a:gdLst/>
              <a:ahLst/>
              <a:rect l="l" t="t" r="r" b="b"/>
              <a:pathLst>
                <a:path w="210834" h="594226">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rgbClr val="00b5dd"/>
            </a:solidFill>
            <a:ln w="0">
              <a:noFill/>
            </a:ln>
          </p:spPr>
          <p:style>
            <a:lnRef idx="0"/>
            <a:fillRef idx="0"/>
            <a:effectRef idx="0"/>
            <a:fontRef idx="minor"/>
          </p:style>
        </p:sp>
        <p:sp>
          <p:nvSpPr>
            <p:cNvPr id="2550" name="CustomShape 70"/>
            <p:cNvSpPr/>
            <p:nvPr/>
          </p:nvSpPr>
          <p:spPr>
            <a:xfrm>
              <a:off x="5877360" y="3565800"/>
              <a:ext cx="120600" cy="193320"/>
            </a:xfrm>
            <a:custGeom>
              <a:avLst/>
              <a:gdLst/>
              <a:ahLst/>
              <a:rect l="l" t="t" r="r" b="b"/>
              <a:pathLst>
                <a:path w="155365" h="247695">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w="0">
              <a:noFill/>
            </a:ln>
          </p:spPr>
          <p:style>
            <a:lnRef idx="0"/>
            <a:fillRef idx="0"/>
            <a:effectRef idx="0"/>
            <a:fontRef idx="minor"/>
          </p:style>
        </p:sp>
        <p:sp>
          <p:nvSpPr>
            <p:cNvPr id="2551" name="CustomShape 71"/>
            <p:cNvSpPr/>
            <p:nvPr/>
          </p:nvSpPr>
          <p:spPr>
            <a:xfrm>
              <a:off x="5836680" y="3704040"/>
              <a:ext cx="186480" cy="308880"/>
            </a:xfrm>
            <a:custGeom>
              <a:avLst/>
              <a:gdLst/>
              <a:ahLst/>
              <a:rect l="l" t="t" r="r" b="b"/>
              <a:pathLst>
                <a:path w="239208" h="394751">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w="0">
              <a:noFill/>
            </a:ln>
          </p:spPr>
          <p:style>
            <a:lnRef idx="0"/>
            <a:fillRef idx="0"/>
            <a:effectRef idx="0"/>
            <a:fontRef idx="minor"/>
          </p:style>
        </p:sp>
        <p:sp>
          <p:nvSpPr>
            <p:cNvPr id="2552" name="CustomShape 72"/>
            <p:cNvSpPr/>
            <p:nvPr/>
          </p:nvSpPr>
          <p:spPr>
            <a:xfrm>
              <a:off x="5978160" y="3822840"/>
              <a:ext cx="48240" cy="225360"/>
            </a:xfrm>
            <a:custGeom>
              <a:avLst/>
              <a:gdLst/>
              <a:ahLst/>
              <a:rect l="l" t="t" r="r" b="b"/>
              <a:pathLst>
                <a:path w="63391" h="288487">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w="0">
              <a:noFill/>
            </a:ln>
          </p:spPr>
          <p:style>
            <a:lnRef idx="0"/>
            <a:fillRef idx="0"/>
            <a:effectRef idx="0"/>
            <a:fontRef idx="minor"/>
          </p:style>
        </p:sp>
        <p:sp>
          <p:nvSpPr>
            <p:cNvPr id="2553" name="CustomShape 73"/>
            <p:cNvSpPr/>
            <p:nvPr/>
          </p:nvSpPr>
          <p:spPr>
            <a:xfrm>
              <a:off x="5967000" y="3742560"/>
              <a:ext cx="64080" cy="104760"/>
            </a:xfrm>
            <a:custGeom>
              <a:avLst/>
              <a:gdLst/>
              <a:ahLst/>
              <a:rect l="l" t="t" r="r" b="b"/>
              <a:pathLst>
                <a:path w="83658" h="135231">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w="0">
              <a:noFill/>
            </a:ln>
          </p:spPr>
          <p:style>
            <a:lnRef idx="0"/>
            <a:fillRef idx="0"/>
            <a:effectRef idx="0"/>
            <a:fontRef idx="minor"/>
          </p:style>
        </p:sp>
        <p:sp>
          <p:nvSpPr>
            <p:cNvPr id="2554" name="CustomShape 74"/>
            <p:cNvSpPr/>
            <p:nvPr/>
          </p:nvSpPr>
          <p:spPr>
            <a:xfrm>
              <a:off x="5881320" y="3557160"/>
              <a:ext cx="116640" cy="128520"/>
            </a:xfrm>
            <a:custGeom>
              <a:avLst/>
              <a:gdLst/>
              <a:ahLst/>
              <a:rect l="l" t="t" r="r" b="b"/>
              <a:pathLst>
                <a:path w="150557" h="165637">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w="0">
              <a:noFill/>
            </a:ln>
          </p:spPr>
          <p:style>
            <a:lnRef idx="0"/>
            <a:fillRef idx="0"/>
            <a:effectRef idx="0"/>
            <a:fontRef idx="minor"/>
          </p:style>
        </p:sp>
        <p:sp>
          <p:nvSpPr>
            <p:cNvPr id="2555" name="CustomShape 75"/>
            <p:cNvSpPr/>
            <p:nvPr/>
          </p:nvSpPr>
          <p:spPr>
            <a:xfrm>
              <a:off x="5253840" y="2662920"/>
              <a:ext cx="163800" cy="240120"/>
            </a:xfrm>
            <a:custGeom>
              <a:avLst/>
              <a:gdLst/>
              <a:ahLst/>
              <a:rect l="l" t="t" r="r" b="b"/>
              <a:pathLst>
                <a:path w="210167" h="307273">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w="0">
              <a:noFill/>
            </a:ln>
          </p:spPr>
          <p:style>
            <a:lnRef idx="0"/>
            <a:fillRef idx="0"/>
            <a:effectRef idx="0"/>
            <a:fontRef idx="minor"/>
          </p:style>
        </p:sp>
        <p:sp>
          <p:nvSpPr>
            <p:cNvPr id="2556" name="CustomShape 76"/>
            <p:cNvSpPr/>
            <p:nvPr/>
          </p:nvSpPr>
          <p:spPr>
            <a:xfrm>
              <a:off x="5393520" y="2837520"/>
              <a:ext cx="29160" cy="177120"/>
            </a:xfrm>
            <a:custGeom>
              <a:avLst/>
              <a:gdLst/>
              <a:ahLst/>
              <a:rect l="l" t="t" r="r" b="b"/>
              <a:pathLst>
                <a:path w="39152" h="22730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w="0">
              <a:noFill/>
            </a:ln>
          </p:spPr>
          <p:style>
            <a:lnRef idx="0"/>
            <a:fillRef idx="0"/>
            <a:effectRef idx="0"/>
            <a:fontRef idx="minor"/>
          </p:style>
        </p:sp>
        <p:sp>
          <p:nvSpPr>
            <p:cNvPr id="2557" name="CustomShape 77"/>
            <p:cNvSpPr/>
            <p:nvPr/>
          </p:nvSpPr>
          <p:spPr>
            <a:xfrm>
              <a:off x="5327640" y="2660400"/>
              <a:ext cx="77400" cy="95760"/>
            </a:xfrm>
            <a:custGeom>
              <a:avLst/>
              <a:gdLst/>
              <a:ahLst/>
              <a:rect l="l" t="t" r="r" b="b"/>
              <a:pathLst>
                <a:path w="100407" h="124097">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w="0">
              <a:noFill/>
            </a:ln>
          </p:spPr>
          <p:style>
            <a:lnRef idx="0"/>
            <a:fillRef idx="0"/>
            <a:effectRef idx="0"/>
            <a:fontRef idx="minor"/>
          </p:style>
        </p:sp>
        <p:sp>
          <p:nvSpPr>
            <p:cNvPr id="2558" name="CustomShape 78"/>
            <p:cNvSpPr/>
            <p:nvPr/>
          </p:nvSpPr>
          <p:spPr>
            <a:xfrm>
              <a:off x="5293440" y="2766600"/>
              <a:ext cx="95760" cy="107280"/>
            </a:xfrm>
            <a:custGeom>
              <a:avLst/>
              <a:gdLst/>
              <a:ahLst/>
              <a:rect l="l" t="t" r="r" b="b"/>
              <a:pathLst>
                <a:path w="124104" h="138364">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w="0">
              <a:noFill/>
            </a:ln>
          </p:spPr>
          <p:style>
            <a:lnRef idx="0"/>
            <a:fillRef idx="0"/>
            <a:effectRef idx="0"/>
            <a:fontRef idx="minor"/>
          </p:style>
        </p:sp>
        <p:sp>
          <p:nvSpPr>
            <p:cNvPr id="2559" name="CustomShape 79"/>
            <p:cNvSpPr/>
            <p:nvPr/>
          </p:nvSpPr>
          <p:spPr>
            <a:xfrm>
              <a:off x="5277240" y="2802600"/>
              <a:ext cx="140760" cy="162000"/>
            </a:xfrm>
            <a:custGeom>
              <a:avLst/>
              <a:gdLst/>
              <a:ahLst/>
              <a:rect l="l" t="t" r="r" b="b"/>
              <a:pathLst>
                <a:path w="180978" h="208003">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w="0">
              <a:noFill/>
            </a:ln>
          </p:spPr>
          <p:style>
            <a:lnRef idx="0"/>
            <a:fillRef idx="0"/>
            <a:effectRef idx="0"/>
            <a:fontRef idx="minor"/>
          </p:style>
        </p:sp>
        <p:sp>
          <p:nvSpPr>
            <p:cNvPr id="2560" name="CustomShape 80"/>
            <p:cNvSpPr/>
            <p:nvPr/>
          </p:nvSpPr>
          <p:spPr>
            <a:xfrm>
              <a:off x="5289480" y="2668320"/>
              <a:ext cx="102960" cy="127440"/>
            </a:xfrm>
            <a:custGeom>
              <a:avLst/>
              <a:gdLst/>
              <a:ahLst/>
              <a:rect l="l" t="t" r="r" b="b"/>
              <a:pathLst>
                <a:path w="133195" h="16398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w="0">
              <a:noFill/>
            </a:ln>
          </p:spPr>
          <p:style>
            <a:lnRef idx="0"/>
            <a:fillRef idx="0"/>
            <a:effectRef idx="0"/>
            <a:fontRef idx="minor"/>
          </p:style>
        </p:sp>
        <p:sp>
          <p:nvSpPr>
            <p:cNvPr id="2561" name="CustomShape 81"/>
            <p:cNvSpPr/>
            <p:nvPr/>
          </p:nvSpPr>
          <p:spPr>
            <a:xfrm>
              <a:off x="5284800" y="2667600"/>
              <a:ext cx="103320" cy="97200"/>
            </a:xfrm>
            <a:custGeom>
              <a:avLst/>
              <a:gdLst/>
              <a:ahLst/>
              <a:rect l="l" t="t" r="r" b="b"/>
              <a:pathLst>
                <a:path w="133630" h="125556">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w="0">
              <a:noFill/>
            </a:ln>
          </p:spPr>
          <p:style>
            <a:lnRef idx="0"/>
            <a:fillRef idx="0"/>
            <a:effectRef idx="0"/>
            <a:fontRef idx="minor"/>
          </p:style>
        </p:sp>
        <p:sp>
          <p:nvSpPr>
            <p:cNvPr id="2562" name="CustomShape 82"/>
            <p:cNvSpPr/>
            <p:nvPr/>
          </p:nvSpPr>
          <p:spPr>
            <a:xfrm>
              <a:off x="5289480" y="3523320"/>
              <a:ext cx="81360" cy="61560"/>
            </a:xfrm>
            <a:custGeom>
              <a:avLst/>
              <a:gdLst/>
              <a:ahLst/>
              <a:rect l="l" t="t" r="r" b="b"/>
              <a:pathLst>
                <a:path w="105640" h="80438">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w="0">
              <a:noFill/>
            </a:ln>
          </p:spPr>
          <p:style>
            <a:lnRef idx="0"/>
            <a:fillRef idx="0"/>
            <a:effectRef idx="0"/>
            <a:fontRef idx="minor"/>
          </p:style>
        </p:sp>
        <p:sp>
          <p:nvSpPr>
            <p:cNvPr id="2563" name="CustomShape 83"/>
            <p:cNvSpPr/>
            <p:nvPr/>
          </p:nvSpPr>
          <p:spPr>
            <a:xfrm>
              <a:off x="5289840" y="3543480"/>
              <a:ext cx="81000" cy="41400"/>
            </a:xfrm>
            <a:custGeom>
              <a:avLst/>
              <a:gdLst/>
              <a:ahLst/>
              <a:rect l="l" t="t" r="r" b="b"/>
              <a:pathLst>
                <a:path w="105259" h="54863">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w="0">
              <a:noFill/>
            </a:ln>
          </p:spPr>
          <p:style>
            <a:lnRef idx="0"/>
            <a:fillRef idx="0"/>
            <a:effectRef idx="0"/>
            <a:fontRef idx="minor"/>
          </p:style>
        </p:sp>
        <p:sp>
          <p:nvSpPr>
            <p:cNvPr id="2564" name="CustomShape 84"/>
            <p:cNvSpPr/>
            <p:nvPr/>
          </p:nvSpPr>
          <p:spPr>
            <a:xfrm>
              <a:off x="5359680" y="3509640"/>
              <a:ext cx="74160" cy="56880"/>
            </a:xfrm>
            <a:custGeom>
              <a:avLst/>
              <a:gdLst/>
              <a:ahLst/>
              <a:rect l="l" t="t" r="r" b="b"/>
              <a:pathLst>
                <a:path w="96273" h="74358">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w="0">
              <a:noFill/>
            </a:ln>
          </p:spPr>
          <p:style>
            <a:lnRef idx="0"/>
            <a:fillRef idx="0"/>
            <a:effectRef idx="0"/>
            <a:fontRef idx="minor"/>
          </p:style>
        </p:sp>
        <p:sp>
          <p:nvSpPr>
            <p:cNvPr id="2565" name="CustomShape 85"/>
            <p:cNvSpPr/>
            <p:nvPr/>
          </p:nvSpPr>
          <p:spPr>
            <a:xfrm>
              <a:off x="5359680" y="3528720"/>
              <a:ext cx="73800" cy="37800"/>
            </a:xfrm>
            <a:custGeom>
              <a:avLst/>
              <a:gdLst/>
              <a:ahLst/>
              <a:rect l="l" t="t" r="r" b="b"/>
              <a:pathLst>
                <a:path w="95903" h="50071">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w="0">
              <a:noFill/>
            </a:ln>
          </p:spPr>
          <p:style>
            <a:lnRef idx="0"/>
            <a:fillRef idx="0"/>
            <a:effectRef idx="0"/>
            <a:fontRef idx="minor"/>
          </p:style>
        </p:sp>
        <p:sp>
          <p:nvSpPr>
            <p:cNvPr id="2566" name="CustomShape 86"/>
            <p:cNvSpPr/>
            <p:nvPr/>
          </p:nvSpPr>
          <p:spPr>
            <a:xfrm>
              <a:off x="5261400" y="2963880"/>
              <a:ext cx="160200" cy="563040"/>
            </a:xfrm>
            <a:custGeom>
              <a:avLst/>
              <a:gdLst/>
              <a:ahLst/>
              <a:rect l="l" t="t" r="r" b="b"/>
              <a:pathLst>
                <a:path w="205910" h="717579">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w="0">
              <a:noFill/>
            </a:ln>
          </p:spPr>
          <p:style>
            <a:lnRef idx="0"/>
            <a:fillRef idx="0"/>
            <a:effectRef idx="0"/>
            <a:fontRef idx="minor"/>
          </p:style>
        </p:sp>
        <p:sp>
          <p:nvSpPr>
            <p:cNvPr id="2567" name="CustomShape 87"/>
            <p:cNvSpPr/>
            <p:nvPr/>
          </p:nvSpPr>
          <p:spPr>
            <a:xfrm>
              <a:off x="5257800" y="2952720"/>
              <a:ext cx="170640" cy="374040"/>
            </a:xfrm>
            <a:custGeom>
              <a:avLst/>
              <a:gdLst/>
              <a:ahLst/>
              <a:rect l="l" t="t" r="r" b="b"/>
              <a:pathLst>
                <a:path w="219176" h="477454">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rgbClr val="00b5dd"/>
            </a:solidFill>
            <a:ln w="0">
              <a:noFill/>
            </a:ln>
          </p:spPr>
          <p:style>
            <a:lnRef idx="0"/>
            <a:fillRef idx="0"/>
            <a:effectRef idx="0"/>
            <a:fontRef idx="minor"/>
          </p:style>
        </p:sp>
        <p:sp>
          <p:nvSpPr>
            <p:cNvPr id="2568" name="CustomShape 88"/>
            <p:cNvSpPr/>
            <p:nvPr/>
          </p:nvSpPr>
          <p:spPr>
            <a:xfrm>
              <a:off x="5272560" y="2840040"/>
              <a:ext cx="246960" cy="214200"/>
            </a:xfrm>
            <a:custGeom>
              <a:avLst/>
              <a:gdLst/>
              <a:ahLst/>
              <a:rect l="l" t="t" r="r" b="b"/>
              <a:pathLst>
                <a:path w="316003" h="274536">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w="0">
              <a:noFill/>
            </a:ln>
          </p:spPr>
          <p:style>
            <a:lnRef idx="0"/>
            <a:fillRef idx="0"/>
            <a:effectRef idx="0"/>
            <a:fontRef idx="minor"/>
          </p:style>
        </p:sp>
        <p:sp>
          <p:nvSpPr>
            <p:cNvPr id="2569" name="CustomShape 89"/>
            <p:cNvSpPr/>
            <p:nvPr/>
          </p:nvSpPr>
          <p:spPr>
            <a:xfrm>
              <a:off x="5267880" y="2826000"/>
              <a:ext cx="57960" cy="68400"/>
            </a:xfrm>
            <a:custGeom>
              <a:avLst/>
              <a:gdLst/>
              <a:ahLst/>
              <a:rect l="l" t="t" r="r" b="b"/>
              <a:pathLst>
                <a:path w="75991" h="89275">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w="0">
              <a:noFill/>
            </a:ln>
          </p:spPr>
          <p:style>
            <a:lnRef idx="0"/>
            <a:fillRef idx="0"/>
            <a:effectRef idx="0"/>
            <a:fontRef idx="minor"/>
          </p:style>
        </p:sp>
        <p:sp>
          <p:nvSpPr>
            <p:cNvPr id="2570" name="CustomShape 90"/>
            <p:cNvSpPr/>
            <p:nvPr/>
          </p:nvSpPr>
          <p:spPr>
            <a:xfrm>
              <a:off x="5375520" y="2802240"/>
              <a:ext cx="46440" cy="48960"/>
            </a:xfrm>
            <a:custGeom>
              <a:avLst/>
              <a:gdLst/>
              <a:ahLst/>
              <a:rect l="l" t="t" r="r" b="b"/>
              <a:pathLst>
                <a:path w="61392" h="6463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w="0">
              <a:noFill/>
            </a:ln>
          </p:spPr>
          <p:style>
            <a:lnRef idx="0"/>
            <a:fillRef idx="0"/>
            <a:effectRef idx="0"/>
            <a:fontRef idx="minor"/>
          </p:style>
        </p:sp>
        <p:sp>
          <p:nvSpPr>
            <p:cNvPr id="2571" name="CustomShape 91"/>
            <p:cNvSpPr/>
            <p:nvPr/>
          </p:nvSpPr>
          <p:spPr>
            <a:xfrm>
              <a:off x="5253840" y="1476720"/>
              <a:ext cx="524160" cy="403920"/>
            </a:xfrm>
            <a:custGeom>
              <a:avLst/>
              <a:gdLst/>
              <a:ahLst/>
              <a:rect l="l" t="t" r="r" b="b"/>
              <a:pathLst>
                <a:path w="668082" h="515307">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w="0">
              <a:noFill/>
            </a:ln>
          </p:spPr>
          <p:style>
            <a:lnRef idx="0"/>
            <a:fillRef idx="0"/>
            <a:effectRef idx="0"/>
            <a:fontRef idx="minor"/>
          </p:style>
        </p:sp>
        <p:sp>
          <p:nvSpPr>
            <p:cNvPr id="2572" name="CustomShape 92"/>
            <p:cNvSpPr/>
            <p:nvPr/>
          </p:nvSpPr>
          <p:spPr>
            <a:xfrm rot="18001800">
              <a:off x="5645160" y="1749240"/>
              <a:ext cx="181080" cy="103680"/>
            </a:xfrm>
            <a:custGeom>
              <a:avLst/>
              <a:gdLst/>
              <a:ahLst/>
              <a:rect l="l" t="t" r="r" b="b"/>
              <a:pathLst>
                <a:path w="232624" h="134025">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w="0">
              <a:noFill/>
            </a:ln>
          </p:spPr>
          <p:style>
            <a:lnRef idx="0"/>
            <a:fillRef idx="0"/>
            <a:effectRef idx="0"/>
            <a:fontRef idx="minor"/>
          </p:style>
        </p:sp>
        <p:sp>
          <p:nvSpPr>
            <p:cNvPr id="2573" name="CustomShape 93"/>
            <p:cNvSpPr/>
            <p:nvPr/>
          </p:nvSpPr>
          <p:spPr>
            <a:xfrm>
              <a:off x="5706720" y="1769040"/>
              <a:ext cx="214200" cy="210240"/>
            </a:xfrm>
            <a:custGeom>
              <a:avLst/>
              <a:gdLst/>
              <a:ahLst/>
              <a:rect l="l" t="t" r="r" b="b"/>
              <a:pathLst>
                <a:path w="274409" h="269191">
                  <a:moveTo>
                    <a:pt x="274410" y="269192"/>
                  </a:moveTo>
                  <a:lnTo>
                    <a:pt x="0" y="111023"/>
                  </a:lnTo>
                  <a:lnTo>
                    <a:pt x="0" y="0"/>
                  </a:lnTo>
                  <a:lnTo>
                    <a:pt x="274410" y="158264"/>
                  </a:lnTo>
                  <a:lnTo>
                    <a:pt x="274410" y="269192"/>
                  </a:lnTo>
                  <a:close/>
                </a:path>
              </a:pathLst>
            </a:custGeom>
            <a:solidFill>
              <a:srgbClr val="d6d8e5"/>
            </a:solidFill>
            <a:ln w="0">
              <a:noFill/>
            </a:ln>
          </p:spPr>
          <p:style>
            <a:lnRef idx="0"/>
            <a:fillRef idx="0"/>
            <a:effectRef idx="0"/>
            <a:fontRef idx="minor"/>
          </p:style>
        </p:sp>
        <p:sp>
          <p:nvSpPr>
            <p:cNvPr id="2574" name="CustomShape 94"/>
            <p:cNvSpPr/>
            <p:nvPr/>
          </p:nvSpPr>
          <p:spPr>
            <a:xfrm>
              <a:off x="5706720" y="1740600"/>
              <a:ext cx="263880" cy="151560"/>
            </a:xfrm>
            <a:custGeom>
              <a:avLst/>
              <a:gdLst/>
              <a:ahLst/>
              <a:rect l="l" t="t" r="r" b="b"/>
              <a:pathLst>
                <a:path w="337610" h="194669">
                  <a:moveTo>
                    <a:pt x="274410" y="194670"/>
                  </a:moveTo>
                  <a:lnTo>
                    <a:pt x="0" y="36501"/>
                  </a:lnTo>
                  <a:lnTo>
                    <a:pt x="63201" y="0"/>
                  </a:lnTo>
                  <a:lnTo>
                    <a:pt x="337611" y="158264"/>
                  </a:lnTo>
                  <a:lnTo>
                    <a:pt x="274410" y="194670"/>
                  </a:lnTo>
                  <a:close/>
                </a:path>
              </a:pathLst>
            </a:custGeom>
            <a:solidFill>
              <a:srgbClr val="c4c7d6"/>
            </a:solidFill>
            <a:ln w="0">
              <a:noFill/>
            </a:ln>
          </p:spPr>
          <p:style>
            <a:lnRef idx="0"/>
            <a:fillRef idx="0"/>
            <a:effectRef idx="0"/>
            <a:fontRef idx="minor"/>
          </p:style>
        </p:sp>
        <p:sp>
          <p:nvSpPr>
            <p:cNvPr id="2575" name="CustomShape 95"/>
            <p:cNvSpPr/>
            <p:nvPr/>
          </p:nvSpPr>
          <p:spPr>
            <a:xfrm rot="19798200">
              <a:off x="5943240" y="1587240"/>
              <a:ext cx="541440" cy="937800"/>
            </a:xfrm>
            <a:custGeom>
              <a:avLst/>
              <a:gdLst/>
              <a:ahLst/>
              <a:rect l="l" t="t" r="r" b="b"/>
              <a:pathLst>
                <a:path w="690640" h="1194633">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10000"/>
              </a:srgbClr>
            </a:solidFill>
            <a:ln w="0">
              <a:noFill/>
            </a:ln>
          </p:spPr>
          <p:style>
            <a:lnRef idx="0"/>
            <a:fillRef idx="0"/>
            <a:effectRef idx="0"/>
            <a:fontRef idx="minor"/>
          </p:style>
        </p:sp>
        <p:sp>
          <p:nvSpPr>
            <p:cNvPr id="2576" name="CustomShape 96"/>
            <p:cNvSpPr/>
            <p:nvPr/>
          </p:nvSpPr>
          <p:spPr>
            <a:xfrm>
              <a:off x="5856840" y="1510200"/>
              <a:ext cx="807480" cy="1040760"/>
            </a:xfrm>
            <a:custGeom>
              <a:avLst/>
              <a:gdLst/>
              <a:ahLst/>
              <a:rect l="l" t="t" r="r" b="b"/>
              <a:pathLst>
                <a:path w="1027965" h="1324206">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w="0">
              <a:noFill/>
            </a:ln>
          </p:spPr>
          <p:style>
            <a:lnRef idx="0"/>
            <a:fillRef idx="0"/>
            <a:effectRef idx="0"/>
            <a:fontRef idx="minor"/>
          </p:style>
        </p:sp>
        <p:sp>
          <p:nvSpPr>
            <p:cNvPr id="2577" name="CustomShape 97"/>
            <p:cNvSpPr/>
            <p:nvPr/>
          </p:nvSpPr>
          <p:spPr>
            <a:xfrm>
              <a:off x="5811480" y="1536480"/>
              <a:ext cx="807480" cy="1040760"/>
            </a:xfrm>
            <a:custGeom>
              <a:avLst/>
              <a:gdLst/>
              <a:ahLst/>
              <a:rect l="l" t="t" r="r" b="b"/>
              <a:pathLst>
                <a:path w="1027965" h="1324248">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8" name="CustomShape 1"/>
          <p:cNvSpPr/>
          <p:nvPr/>
        </p:nvSpPr>
        <p:spPr>
          <a:xfrm>
            <a:off x="514800" y="942480"/>
            <a:ext cx="8169840" cy="3890880"/>
          </a:xfrm>
          <a:custGeom>
            <a:avLst/>
            <a:gdLst/>
            <a:ahLst/>
            <a:rect l="l" t="t" r="r" b="b"/>
            <a:pathLst>
              <a:path w="285750" h="136125">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gradFill rotWithShape="0">
            <a:gsLst>
              <a:gs pos="0">
                <a:srgbClr val="ffffff"/>
              </a:gs>
              <a:gs pos="100000">
                <a:srgbClr val="e9eaf2"/>
              </a:gs>
            </a:gsLst>
            <a:lin ang="16194000"/>
          </a:gradFill>
          <a:ln w="0">
            <a:noFill/>
          </a:ln>
          <a:effectLst>
            <a:outerShdw dist="19080" dir="5400000" blurRad="0" rotWithShape="0">
              <a:srgbClr val="38226d">
                <a:alpha val="30000"/>
              </a:srgbClr>
            </a:outerShdw>
          </a:effectLst>
        </p:spPr>
        <p:style>
          <a:lnRef idx="0"/>
          <a:fillRef idx="0"/>
          <a:effectRef idx="0"/>
          <a:fontRef idx="minor"/>
        </p:style>
      </p:sp>
      <p:sp>
        <p:nvSpPr>
          <p:cNvPr id="2579" name="CustomShape 2"/>
          <p:cNvSpPr/>
          <p:nvPr/>
        </p:nvSpPr>
        <p:spPr>
          <a:xfrm>
            <a:off x="380880" y="453240"/>
            <a:ext cx="5639040" cy="46692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3000" spc="-1" strike="noStrike">
                <a:solidFill>
                  <a:srgbClr val="ffffff"/>
                </a:solidFill>
                <a:latin typeface="Raleway Thin"/>
                <a:ea typeface="Raleway Thin"/>
              </a:rPr>
              <a:t>Maps</a:t>
            </a:r>
            <a:endParaRPr b="0" lang="en-IN" sz="3000" spc="-1" strike="noStrike">
              <a:latin typeface="Arial"/>
            </a:endParaRPr>
          </a:p>
        </p:txBody>
      </p:sp>
      <p:sp>
        <p:nvSpPr>
          <p:cNvPr id="2580" name="CustomShape 3"/>
          <p:cNvSpPr/>
          <p:nvPr/>
        </p:nvSpPr>
        <p:spPr>
          <a:xfrm>
            <a:off x="1947600" y="1878120"/>
            <a:ext cx="746280" cy="200880"/>
          </a:xfrm>
          <a:prstGeom prst="wedgeRectCallout">
            <a:avLst>
              <a:gd name="adj1" fmla="val -21428"/>
              <a:gd name="adj2" fmla="val 84287"/>
            </a:avLst>
          </a:prstGeom>
          <a:solidFill>
            <a:srgbClr val="000000"/>
          </a:solidFill>
          <a:ln w="0">
            <a:noFill/>
          </a:ln>
        </p:spPr>
        <p:style>
          <a:lnRef idx="0"/>
          <a:fillRef idx="0"/>
          <a:effectRef idx="0"/>
          <a:fontRef idx="minor"/>
        </p:style>
        <p:txBody>
          <a:bodyPr lIns="90000" rIns="90000" tIns="201600" bIns="201600" anchor="ctr">
            <a:noAutofit/>
          </a:bodyPr>
          <a:p>
            <a:pPr>
              <a:lnSpc>
                <a:spcPct val="100000"/>
              </a:lnSpc>
              <a:buNone/>
            </a:pPr>
            <a:r>
              <a:rPr b="0" lang="en-IN" sz="1000" spc="-1" strike="noStrike">
                <a:solidFill>
                  <a:srgbClr val="ffffff"/>
                </a:solidFill>
                <a:latin typeface="Barlow"/>
                <a:ea typeface="Barlow"/>
              </a:rPr>
              <a:t>our office</a:t>
            </a:r>
            <a:endParaRPr b="0" lang="en-IN" sz="1000" spc="-1" strike="noStrike">
              <a:latin typeface="Arial"/>
            </a:endParaRPr>
          </a:p>
        </p:txBody>
      </p:sp>
      <p:sp>
        <p:nvSpPr>
          <p:cNvPr id="2581" name="CustomShape 4"/>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E37BD23F-BDDF-4805-BBE4-2255F90632C6}" type="slidenum">
              <a:rPr b="0" lang="en-IN" sz="1200" spc="-1" strike="noStrike">
                <a:solidFill>
                  <a:srgbClr val="007bb9"/>
                </a:solidFill>
                <a:latin typeface="Barlow Light"/>
                <a:ea typeface="Barlow Light"/>
              </a:rPr>
              <a:t>&lt;number&gt;</a:t>
            </a:fld>
            <a:endParaRPr b="0" lang="en-IN" sz="1200" spc="-1" strike="noStrike">
              <a:latin typeface="Arial"/>
            </a:endParaRPr>
          </a:p>
        </p:txBody>
      </p:sp>
      <p:sp>
        <p:nvSpPr>
          <p:cNvPr id="2582" name="CustomShape 5"/>
          <p:cNvSpPr/>
          <p:nvPr/>
        </p:nvSpPr>
        <p:spPr>
          <a:xfrm>
            <a:off x="1090800" y="453240"/>
            <a:ext cx="7717680" cy="305280"/>
          </a:xfrm>
          <a:prstGeom prst="rect">
            <a:avLst/>
          </a:prstGeom>
          <a:noFill/>
          <a:ln w="0">
            <a:noFill/>
          </a:ln>
        </p:spPr>
        <p:style>
          <a:lnRef idx="0"/>
          <a:fillRef idx="0"/>
          <a:effectRef idx="0"/>
          <a:fontRef idx="minor"/>
        </p:style>
        <p:txBody>
          <a:bodyPr lIns="0" rIns="0" tIns="0" bIns="0" anchor="t">
            <a:noAutofit/>
          </a:bodyPr>
          <a:p>
            <a:pPr algn="r">
              <a:lnSpc>
                <a:spcPct val="110000"/>
              </a:lnSpc>
              <a:spcBef>
                <a:spcPts val="601"/>
              </a:spcBef>
              <a:buNone/>
            </a:pPr>
            <a:r>
              <a:rPr b="1" lang="en-IN" sz="900" spc="-1" strike="noStrike">
                <a:solidFill>
                  <a:srgbClr val="ffffff"/>
                </a:solidFill>
                <a:latin typeface="Barlow Light"/>
                <a:ea typeface="Barlow Light"/>
              </a:rPr>
              <a:t>Find more maps at </a:t>
            </a:r>
            <a:r>
              <a:rPr b="0" lang="en-IN" sz="900" spc="-1" strike="noStrike" u="sng">
                <a:solidFill>
                  <a:srgbClr val="0000ff"/>
                </a:solidFill>
                <a:uFillTx/>
                <a:latin typeface="Barlow Light"/>
                <a:ea typeface="Barlow Light"/>
                <a:hlinkClick r:id="rId1"/>
              </a:rPr>
              <a:t>slidescarnival.com/extra-free-resources-icons-and-maps</a:t>
            </a:r>
            <a:endParaRPr b="0" lang="en-IN" sz="900" spc="-1" strike="noStrike">
              <a:latin typeface="Arial"/>
            </a:endParaRPr>
          </a:p>
          <a:p>
            <a:pPr algn="r">
              <a:lnSpc>
                <a:spcPct val="110000"/>
              </a:lnSpc>
              <a:spcBef>
                <a:spcPts val="601"/>
              </a:spcBef>
              <a:buNone/>
            </a:pPr>
            <a:endParaRPr b="0" lang="en-IN" sz="900" spc="-1" strike="noStrike">
              <a:latin typeface="Arial"/>
            </a:endParaRPr>
          </a:p>
        </p:txBody>
      </p:sp>
      <p:sp>
        <p:nvSpPr>
          <p:cNvPr id="2583" name="CustomShape 6"/>
          <p:cNvSpPr/>
          <p:nvPr/>
        </p:nvSpPr>
        <p:spPr>
          <a:xfrm>
            <a:off x="1090800" y="2147400"/>
            <a:ext cx="200880" cy="200880"/>
          </a:xfrm>
          <a:prstGeom prst="mathMultiply">
            <a:avLst>
              <a:gd name="adj1" fmla="val 23520"/>
            </a:avLst>
          </a:prstGeom>
          <a:solidFill>
            <a:srgbClr val="000000"/>
          </a:solidFill>
          <a:ln w="0">
            <a:noFill/>
          </a:ln>
        </p:spPr>
        <p:style>
          <a:lnRef idx="0"/>
          <a:fillRef idx="0"/>
          <a:effectRef idx="0"/>
          <a:fontRef idx="minor"/>
        </p:style>
      </p:sp>
      <p:sp>
        <p:nvSpPr>
          <p:cNvPr id="2584" name="CustomShape 7"/>
          <p:cNvSpPr/>
          <p:nvPr/>
        </p:nvSpPr>
        <p:spPr>
          <a:xfrm>
            <a:off x="2824560" y="3795120"/>
            <a:ext cx="200880" cy="200880"/>
          </a:xfrm>
          <a:prstGeom prst="mathMultiply">
            <a:avLst>
              <a:gd name="adj1" fmla="val 23520"/>
            </a:avLst>
          </a:prstGeom>
          <a:solidFill>
            <a:srgbClr val="000000"/>
          </a:solidFill>
          <a:ln w="0">
            <a:noFill/>
          </a:ln>
        </p:spPr>
        <p:style>
          <a:lnRef idx="0"/>
          <a:fillRef idx="0"/>
          <a:effectRef idx="0"/>
          <a:fontRef idx="minor"/>
        </p:style>
      </p:sp>
      <p:sp>
        <p:nvSpPr>
          <p:cNvPr id="2585" name="CustomShape 8"/>
          <p:cNvSpPr/>
          <p:nvPr/>
        </p:nvSpPr>
        <p:spPr>
          <a:xfrm>
            <a:off x="3853080" y="1944720"/>
            <a:ext cx="200880" cy="200880"/>
          </a:xfrm>
          <a:prstGeom prst="mathMultiply">
            <a:avLst>
              <a:gd name="adj1" fmla="val 23520"/>
            </a:avLst>
          </a:prstGeom>
          <a:solidFill>
            <a:srgbClr val="000000"/>
          </a:solidFill>
          <a:ln w="0">
            <a:noFill/>
          </a:ln>
        </p:spPr>
        <p:style>
          <a:lnRef idx="0"/>
          <a:fillRef idx="0"/>
          <a:effectRef idx="0"/>
          <a:fontRef idx="minor"/>
        </p:style>
      </p:sp>
      <p:sp>
        <p:nvSpPr>
          <p:cNvPr id="2586" name="CustomShape 9"/>
          <p:cNvSpPr/>
          <p:nvPr/>
        </p:nvSpPr>
        <p:spPr>
          <a:xfrm>
            <a:off x="4596120" y="4090320"/>
            <a:ext cx="200880" cy="200880"/>
          </a:xfrm>
          <a:prstGeom prst="mathMultiply">
            <a:avLst>
              <a:gd name="adj1" fmla="val 23520"/>
            </a:avLst>
          </a:prstGeom>
          <a:solidFill>
            <a:srgbClr val="000000"/>
          </a:solidFill>
          <a:ln w="0">
            <a:noFill/>
          </a:ln>
        </p:spPr>
        <p:style>
          <a:lnRef idx="0"/>
          <a:fillRef idx="0"/>
          <a:effectRef idx="0"/>
          <a:fontRef idx="minor"/>
        </p:style>
      </p:sp>
      <p:sp>
        <p:nvSpPr>
          <p:cNvPr id="2587" name="CustomShape 10"/>
          <p:cNvSpPr/>
          <p:nvPr/>
        </p:nvSpPr>
        <p:spPr>
          <a:xfrm>
            <a:off x="6720120" y="2414160"/>
            <a:ext cx="200880" cy="200880"/>
          </a:xfrm>
          <a:prstGeom prst="mathMultiply">
            <a:avLst>
              <a:gd name="adj1" fmla="val 23520"/>
            </a:avLst>
          </a:prstGeom>
          <a:solidFill>
            <a:srgbClr val="000000"/>
          </a:solidFill>
          <a:ln w="0">
            <a:noFill/>
          </a:ln>
        </p:spPr>
        <p:style>
          <a:lnRef idx="0"/>
          <a:fillRef idx="0"/>
          <a:effectRef idx="0"/>
          <a:fontRef idx="minor"/>
        </p:style>
      </p:sp>
      <p:sp>
        <p:nvSpPr>
          <p:cNvPr id="2588" name="CustomShape 11"/>
          <p:cNvSpPr/>
          <p:nvPr/>
        </p:nvSpPr>
        <p:spPr>
          <a:xfrm>
            <a:off x="7377480" y="4156920"/>
            <a:ext cx="200880" cy="200880"/>
          </a:xfrm>
          <a:prstGeom prst="mathMultiply">
            <a:avLst>
              <a:gd name="adj1" fmla="val 23520"/>
            </a:avLst>
          </a:prstGeom>
          <a:solidFill>
            <a:srgbClr val="000000"/>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9" name="CustomShape 1"/>
          <p:cNvSpPr/>
          <p:nvPr/>
        </p:nvSpPr>
        <p:spPr>
          <a:xfrm>
            <a:off x="1019160" y="1863720"/>
            <a:ext cx="7436880" cy="1414440"/>
          </a:xfrm>
          <a:prstGeom prst="rect">
            <a:avLst/>
          </a:prstGeom>
          <a:noFill/>
          <a:ln w="0">
            <a:noFill/>
          </a:ln>
        </p:spPr>
        <p:style>
          <a:lnRef idx="0"/>
          <a:fillRef idx="0"/>
          <a:effectRef idx="0"/>
          <a:fontRef idx="minor"/>
        </p:style>
        <p:txBody>
          <a:bodyPr lIns="0" rIns="0" tIns="0" bIns="0" anchor="ctr">
            <a:noAutofit/>
          </a:bodyPr>
          <a:p>
            <a:pPr>
              <a:lnSpc>
                <a:spcPct val="80000"/>
              </a:lnSpc>
              <a:buNone/>
            </a:pPr>
            <a:r>
              <a:rPr b="0" lang="en-IN" sz="9600" spc="-1" strike="noStrike">
                <a:solidFill>
                  <a:srgbClr val="007bb9"/>
                </a:solidFill>
                <a:latin typeface="Barlow SemiBold"/>
                <a:ea typeface="Barlow SemiBold"/>
              </a:rPr>
              <a:t>89,526,124</a:t>
            </a:r>
            <a:endParaRPr b="0" lang="en-IN" sz="9600" spc="-1" strike="noStrike">
              <a:latin typeface="Arial"/>
            </a:endParaRPr>
          </a:p>
        </p:txBody>
      </p:sp>
      <p:sp>
        <p:nvSpPr>
          <p:cNvPr id="2590" name="CustomShape 2"/>
          <p:cNvSpPr/>
          <p:nvPr/>
        </p:nvSpPr>
        <p:spPr>
          <a:xfrm>
            <a:off x="1019160" y="2992320"/>
            <a:ext cx="7436880" cy="783000"/>
          </a:xfrm>
          <a:prstGeom prst="rect">
            <a:avLst/>
          </a:prstGeom>
          <a:noFill/>
          <a:ln w="0">
            <a:noFill/>
          </a:ln>
        </p:spPr>
        <p:style>
          <a:lnRef idx="0"/>
          <a:fillRef idx="0"/>
          <a:effectRef idx="0"/>
          <a:fontRef idx="minor"/>
        </p:style>
        <p:txBody>
          <a:bodyPr lIns="0" rIns="0" tIns="0" bIns="0" anchor="t">
            <a:noAutofit/>
          </a:bodyPr>
          <a:p>
            <a:pPr>
              <a:lnSpc>
                <a:spcPct val="110000"/>
              </a:lnSpc>
              <a:spcBef>
                <a:spcPts val="601"/>
              </a:spcBef>
              <a:buNone/>
            </a:pPr>
            <a:r>
              <a:rPr b="0" lang="en-IN" sz="2000" spc="-1" strike="noStrike">
                <a:solidFill>
                  <a:srgbClr val="3a3f50"/>
                </a:solidFill>
                <a:latin typeface="Barlow Light"/>
                <a:ea typeface="Barlow Light"/>
              </a:rPr>
              <a:t>Whoa! That’s a big number, aren’t you proud?</a:t>
            </a:r>
            <a:endParaRPr b="0" lang="en-IN" sz="2000" spc="-1" strike="noStrike">
              <a:latin typeface="Arial"/>
            </a:endParaRPr>
          </a:p>
        </p:txBody>
      </p:sp>
      <p:sp>
        <p:nvSpPr>
          <p:cNvPr id="2591" name="CustomShape 3"/>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F2305702-EC09-4548-BD65-AC5651E640EA}" type="slidenum">
              <a:rPr b="0" lang="en-IN" sz="1200" spc="-1" strike="noStrike">
                <a:solidFill>
                  <a:srgbClr val="ffffff"/>
                </a:solidFill>
                <a:latin typeface="Barlow Light"/>
                <a:ea typeface="Barlow Light"/>
              </a:rPr>
              <a:t>&lt;number&gt;</a:t>
            </a:fld>
            <a:endParaRPr b="0" lang="en-IN" sz="1200" spc="-1" strike="noStrike">
              <a:latin typeface="Arial"/>
            </a:endParaRPr>
          </a:p>
        </p:txBody>
      </p:sp>
      <p:sp>
        <p:nvSpPr>
          <p:cNvPr id="2592" name="CustomShape 4"/>
          <p:cNvSpPr/>
          <p:nvPr/>
        </p:nvSpPr>
        <p:spPr>
          <a:xfrm rot="5400000">
            <a:off x="-299880" y="2166840"/>
            <a:ext cx="1414440" cy="807840"/>
          </a:xfrm>
          <a:prstGeom prst="triangle">
            <a:avLst>
              <a:gd name="adj" fmla="val 50000"/>
            </a:avLst>
          </a:prstGeom>
          <a:solidFill>
            <a:srgbClr val="00b5dd"/>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4" name="CustomShape 1"/>
          <p:cNvSpPr/>
          <p:nvPr/>
        </p:nvSpPr>
        <p:spPr>
          <a:xfrm>
            <a:off x="360000" y="1622520"/>
            <a:ext cx="5639040" cy="5410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3200" spc="-1" strike="noStrike">
                <a:solidFill>
                  <a:srgbClr val="007bb9"/>
                </a:solidFill>
                <a:latin typeface="Raleway Thin"/>
                <a:ea typeface="Raleway Thin"/>
              </a:rPr>
              <a:t>How to predict stock price?</a:t>
            </a:r>
            <a:endParaRPr b="0" lang="en-IN" sz="3200" spc="-1" strike="noStrike">
              <a:latin typeface="Arial"/>
            </a:endParaRPr>
          </a:p>
        </p:txBody>
      </p:sp>
      <p:grpSp>
        <p:nvGrpSpPr>
          <p:cNvPr id="935" name="Group 3"/>
          <p:cNvGrpSpPr/>
          <p:nvPr/>
        </p:nvGrpSpPr>
        <p:grpSpPr>
          <a:xfrm>
            <a:off x="6056640" y="380880"/>
            <a:ext cx="2704680" cy="1602720"/>
            <a:chOff x="6056640" y="380880"/>
            <a:chExt cx="2704680" cy="1602720"/>
          </a:xfrm>
        </p:grpSpPr>
        <p:sp>
          <p:nvSpPr>
            <p:cNvPr id="936" name="CustomShape 4"/>
            <p:cNvSpPr/>
            <p:nvPr/>
          </p:nvSpPr>
          <p:spPr>
            <a:xfrm>
              <a:off x="6056640" y="446400"/>
              <a:ext cx="2663640" cy="1537200"/>
            </a:xfrm>
            <a:custGeom>
              <a:avLst/>
              <a:gdLst/>
              <a:ahLst/>
              <a:rect l="l" t="t" r="r" b="b"/>
              <a:pathLst>
                <a:path w="2237898" h="1292066">
                  <a:moveTo>
                    <a:pt x="942784" y="1292066"/>
                  </a:moveTo>
                  <a:lnTo>
                    <a:pt x="0" y="747713"/>
                  </a:lnTo>
                  <a:lnTo>
                    <a:pt x="1295114" y="0"/>
                  </a:lnTo>
                  <a:lnTo>
                    <a:pt x="2237899" y="544259"/>
                  </a:lnTo>
                  <a:lnTo>
                    <a:pt x="942784" y="1292066"/>
                  </a:lnTo>
                  <a:close/>
                </a:path>
              </a:pathLst>
            </a:custGeom>
            <a:solidFill>
              <a:srgbClr val="d6d8e5">
                <a:alpha val="40000"/>
              </a:srgbClr>
            </a:solidFill>
            <a:ln w="0">
              <a:noFill/>
            </a:ln>
          </p:spPr>
          <p:style>
            <a:lnRef idx="0"/>
            <a:fillRef idx="0"/>
            <a:effectRef idx="0"/>
            <a:fontRef idx="minor"/>
          </p:style>
        </p:sp>
        <p:sp>
          <p:nvSpPr>
            <p:cNvPr id="937" name="CustomShape 5"/>
            <p:cNvSpPr/>
            <p:nvPr/>
          </p:nvSpPr>
          <p:spPr>
            <a:xfrm>
              <a:off x="6097680" y="423720"/>
              <a:ext cx="2663640" cy="1537200"/>
            </a:xfrm>
            <a:custGeom>
              <a:avLst/>
              <a:gdLst/>
              <a:ahLst/>
              <a:rect l="l" t="t" r="r" b="b"/>
              <a:pathLst>
                <a:path w="2237898" h="1292066">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w="0">
              <a:noFill/>
            </a:ln>
          </p:spPr>
          <p:style>
            <a:lnRef idx="0"/>
            <a:fillRef idx="0"/>
            <a:effectRef idx="0"/>
            <a:fontRef idx="minor"/>
          </p:style>
        </p:sp>
        <p:sp>
          <p:nvSpPr>
            <p:cNvPr id="938" name="CustomShape 6"/>
            <p:cNvSpPr/>
            <p:nvPr/>
          </p:nvSpPr>
          <p:spPr>
            <a:xfrm>
              <a:off x="6097680" y="380880"/>
              <a:ext cx="2663640" cy="1537200"/>
            </a:xfrm>
            <a:custGeom>
              <a:avLst/>
              <a:gdLst/>
              <a:ahLst/>
              <a:rect l="l" t="t" r="r" b="b"/>
              <a:pathLst>
                <a:path w="2237898" h="1292066">
                  <a:moveTo>
                    <a:pt x="942785" y="1292066"/>
                  </a:moveTo>
                  <a:lnTo>
                    <a:pt x="0" y="747808"/>
                  </a:lnTo>
                  <a:lnTo>
                    <a:pt x="1295210" y="0"/>
                  </a:lnTo>
                  <a:lnTo>
                    <a:pt x="2237899" y="544354"/>
                  </a:lnTo>
                  <a:lnTo>
                    <a:pt x="942785" y="1292066"/>
                  </a:lnTo>
                  <a:close/>
                </a:path>
              </a:pathLst>
            </a:custGeom>
            <a:solidFill>
              <a:srgbClr val="fafbff"/>
            </a:solidFill>
            <a:ln w="0">
              <a:noFill/>
            </a:ln>
          </p:spPr>
          <p:style>
            <a:lnRef idx="0"/>
            <a:fillRef idx="0"/>
            <a:effectRef idx="0"/>
            <a:fontRef idx="minor"/>
          </p:style>
        </p:sp>
        <p:sp>
          <p:nvSpPr>
            <p:cNvPr id="939" name="CustomShape 7"/>
            <p:cNvSpPr/>
            <p:nvPr/>
          </p:nvSpPr>
          <p:spPr>
            <a:xfrm>
              <a:off x="7530480" y="526680"/>
              <a:ext cx="987840" cy="569520"/>
            </a:xfrm>
            <a:custGeom>
              <a:avLst/>
              <a:gdLst/>
              <a:ahLst/>
              <a:rect l="l" t="t" r="r" b="b"/>
              <a:pathLst>
                <a:path w="830865" h="479678">
                  <a:moveTo>
                    <a:pt x="755904" y="479679"/>
                  </a:moveTo>
                  <a:lnTo>
                    <a:pt x="0" y="43243"/>
                  </a:lnTo>
                  <a:lnTo>
                    <a:pt x="74867" y="0"/>
                  </a:lnTo>
                  <a:lnTo>
                    <a:pt x="830866" y="436436"/>
                  </a:lnTo>
                  <a:lnTo>
                    <a:pt x="755904" y="479679"/>
                  </a:lnTo>
                  <a:close/>
                </a:path>
              </a:pathLst>
            </a:custGeom>
            <a:solidFill>
              <a:srgbClr val="e9eaf2"/>
            </a:solidFill>
            <a:ln w="0">
              <a:noFill/>
            </a:ln>
          </p:spPr>
          <p:style>
            <a:lnRef idx="0"/>
            <a:fillRef idx="0"/>
            <a:effectRef idx="0"/>
            <a:fontRef idx="minor"/>
          </p:style>
        </p:sp>
        <p:sp>
          <p:nvSpPr>
            <p:cNvPr id="940" name="CustomShape 8"/>
            <p:cNvSpPr/>
            <p:nvPr/>
          </p:nvSpPr>
          <p:spPr>
            <a:xfrm>
              <a:off x="7435440" y="607320"/>
              <a:ext cx="943200" cy="543600"/>
            </a:xfrm>
            <a:custGeom>
              <a:avLst/>
              <a:gdLst/>
              <a:ahLst/>
              <a:rect l="l" t="t" r="r" b="b"/>
              <a:pathLst>
                <a:path w="793337" h="458057">
                  <a:moveTo>
                    <a:pt x="755904" y="458057"/>
                  </a:moveTo>
                  <a:lnTo>
                    <a:pt x="0" y="21622"/>
                  </a:lnTo>
                  <a:lnTo>
                    <a:pt x="37433" y="0"/>
                  </a:lnTo>
                  <a:lnTo>
                    <a:pt x="793337" y="436436"/>
                  </a:lnTo>
                  <a:lnTo>
                    <a:pt x="755904" y="458057"/>
                  </a:lnTo>
                  <a:close/>
                </a:path>
              </a:pathLst>
            </a:custGeom>
            <a:solidFill>
              <a:srgbClr val="e9eaf2"/>
            </a:solidFill>
            <a:ln w="0">
              <a:noFill/>
            </a:ln>
          </p:spPr>
          <p:style>
            <a:lnRef idx="0"/>
            <a:fillRef idx="0"/>
            <a:effectRef idx="0"/>
            <a:fontRef idx="minor"/>
          </p:style>
        </p:sp>
        <p:sp>
          <p:nvSpPr>
            <p:cNvPr id="941" name="CustomShape 9"/>
            <p:cNvSpPr/>
            <p:nvPr/>
          </p:nvSpPr>
          <p:spPr>
            <a:xfrm>
              <a:off x="7362000" y="649800"/>
              <a:ext cx="943200" cy="543600"/>
            </a:xfrm>
            <a:custGeom>
              <a:avLst/>
              <a:gdLst/>
              <a:ahLst/>
              <a:rect l="l" t="t" r="r" b="b"/>
              <a:pathLst>
                <a:path w="793337" h="458057">
                  <a:moveTo>
                    <a:pt x="755904" y="458057"/>
                  </a:moveTo>
                  <a:lnTo>
                    <a:pt x="0" y="21622"/>
                  </a:lnTo>
                  <a:lnTo>
                    <a:pt x="37433" y="0"/>
                  </a:lnTo>
                  <a:lnTo>
                    <a:pt x="793337" y="436435"/>
                  </a:lnTo>
                  <a:lnTo>
                    <a:pt x="755904" y="458057"/>
                  </a:lnTo>
                  <a:close/>
                </a:path>
              </a:pathLst>
            </a:custGeom>
            <a:solidFill>
              <a:srgbClr val="e9eaf2"/>
            </a:solidFill>
            <a:ln w="0">
              <a:noFill/>
            </a:ln>
          </p:spPr>
          <p:style>
            <a:lnRef idx="0"/>
            <a:fillRef idx="0"/>
            <a:effectRef idx="0"/>
            <a:fontRef idx="minor"/>
          </p:style>
        </p:sp>
        <p:sp>
          <p:nvSpPr>
            <p:cNvPr id="942" name="CustomShape 10"/>
            <p:cNvSpPr/>
            <p:nvPr/>
          </p:nvSpPr>
          <p:spPr>
            <a:xfrm>
              <a:off x="7288200" y="692280"/>
              <a:ext cx="943200" cy="543600"/>
            </a:xfrm>
            <a:custGeom>
              <a:avLst/>
              <a:gdLst/>
              <a:ahLst/>
              <a:rect l="l" t="t" r="r" b="b"/>
              <a:pathLst>
                <a:path w="793337" h="458057">
                  <a:moveTo>
                    <a:pt x="755904" y="458057"/>
                  </a:moveTo>
                  <a:lnTo>
                    <a:pt x="0" y="21622"/>
                  </a:lnTo>
                  <a:lnTo>
                    <a:pt x="37433" y="0"/>
                  </a:lnTo>
                  <a:lnTo>
                    <a:pt x="793337" y="436435"/>
                  </a:lnTo>
                  <a:lnTo>
                    <a:pt x="755904" y="458057"/>
                  </a:lnTo>
                  <a:close/>
                </a:path>
              </a:pathLst>
            </a:custGeom>
            <a:solidFill>
              <a:srgbClr val="e9eaf2"/>
            </a:solidFill>
            <a:ln w="0">
              <a:noFill/>
            </a:ln>
          </p:spPr>
          <p:style>
            <a:lnRef idx="0"/>
            <a:fillRef idx="0"/>
            <a:effectRef idx="0"/>
            <a:fontRef idx="minor"/>
          </p:style>
        </p:sp>
        <p:sp>
          <p:nvSpPr>
            <p:cNvPr id="943" name="CustomShape 11"/>
            <p:cNvSpPr/>
            <p:nvPr/>
          </p:nvSpPr>
          <p:spPr>
            <a:xfrm>
              <a:off x="6748920" y="977760"/>
              <a:ext cx="987840" cy="569520"/>
            </a:xfrm>
            <a:custGeom>
              <a:avLst/>
              <a:gdLst/>
              <a:ahLst/>
              <a:rect l="l" t="t" r="r" b="b"/>
              <a:pathLst>
                <a:path w="830770" h="479679">
                  <a:moveTo>
                    <a:pt x="756000" y="479679"/>
                  </a:moveTo>
                  <a:lnTo>
                    <a:pt x="0" y="43244"/>
                  </a:lnTo>
                  <a:lnTo>
                    <a:pt x="74962" y="0"/>
                  </a:lnTo>
                  <a:lnTo>
                    <a:pt x="830771" y="436436"/>
                  </a:lnTo>
                  <a:lnTo>
                    <a:pt x="756000" y="479679"/>
                  </a:lnTo>
                  <a:close/>
                </a:path>
              </a:pathLst>
            </a:custGeom>
            <a:solidFill>
              <a:srgbClr val="e9eaf2"/>
            </a:solidFill>
            <a:ln w="0">
              <a:noFill/>
            </a:ln>
          </p:spPr>
          <p:style>
            <a:lnRef idx="0"/>
            <a:fillRef idx="0"/>
            <a:effectRef idx="0"/>
            <a:fontRef idx="minor"/>
          </p:style>
        </p:sp>
        <p:sp>
          <p:nvSpPr>
            <p:cNvPr id="944" name="CustomShape 12"/>
            <p:cNvSpPr/>
            <p:nvPr/>
          </p:nvSpPr>
          <p:spPr>
            <a:xfrm>
              <a:off x="6654240" y="1058400"/>
              <a:ext cx="881640" cy="508320"/>
            </a:xfrm>
            <a:custGeom>
              <a:avLst/>
              <a:gdLst/>
              <a:ahLst/>
              <a:rect l="l" t="t" r="r" b="b"/>
              <a:pathLst>
                <a:path w="741616" h="428244">
                  <a:moveTo>
                    <a:pt x="704184" y="428244"/>
                  </a:moveTo>
                  <a:lnTo>
                    <a:pt x="0" y="21622"/>
                  </a:lnTo>
                  <a:lnTo>
                    <a:pt x="37433" y="0"/>
                  </a:lnTo>
                  <a:lnTo>
                    <a:pt x="741617" y="406622"/>
                  </a:lnTo>
                  <a:lnTo>
                    <a:pt x="704184" y="428244"/>
                  </a:lnTo>
                  <a:close/>
                </a:path>
              </a:pathLst>
            </a:custGeom>
            <a:solidFill>
              <a:srgbClr val="e9eaf2"/>
            </a:solidFill>
            <a:ln w="0">
              <a:noFill/>
            </a:ln>
          </p:spPr>
          <p:style>
            <a:lnRef idx="0"/>
            <a:fillRef idx="0"/>
            <a:effectRef idx="0"/>
            <a:fontRef idx="minor"/>
          </p:style>
        </p:sp>
        <p:sp>
          <p:nvSpPr>
            <p:cNvPr id="945" name="CustomShape 13"/>
            <p:cNvSpPr/>
            <p:nvPr/>
          </p:nvSpPr>
          <p:spPr>
            <a:xfrm>
              <a:off x="6580440" y="1100880"/>
              <a:ext cx="864720" cy="498600"/>
            </a:xfrm>
            <a:custGeom>
              <a:avLst/>
              <a:gdLst/>
              <a:ahLst/>
              <a:rect l="l" t="t" r="r" b="b"/>
              <a:pathLst>
                <a:path w="727614" h="420052">
                  <a:moveTo>
                    <a:pt x="690181" y="420053"/>
                  </a:moveTo>
                  <a:lnTo>
                    <a:pt x="0" y="21622"/>
                  </a:lnTo>
                  <a:lnTo>
                    <a:pt x="37433" y="0"/>
                  </a:lnTo>
                  <a:lnTo>
                    <a:pt x="727615" y="398431"/>
                  </a:lnTo>
                  <a:lnTo>
                    <a:pt x="690181" y="420053"/>
                  </a:lnTo>
                  <a:close/>
                </a:path>
              </a:pathLst>
            </a:custGeom>
            <a:solidFill>
              <a:srgbClr val="e9eaf2"/>
            </a:solidFill>
            <a:ln w="0">
              <a:noFill/>
            </a:ln>
          </p:spPr>
          <p:style>
            <a:lnRef idx="0"/>
            <a:fillRef idx="0"/>
            <a:effectRef idx="0"/>
            <a:fontRef idx="minor"/>
          </p:style>
        </p:sp>
        <p:sp>
          <p:nvSpPr>
            <p:cNvPr id="946" name="CustomShape 14"/>
            <p:cNvSpPr/>
            <p:nvPr/>
          </p:nvSpPr>
          <p:spPr>
            <a:xfrm>
              <a:off x="6507000" y="1143360"/>
              <a:ext cx="737640" cy="425160"/>
            </a:xfrm>
            <a:custGeom>
              <a:avLst/>
              <a:gdLst/>
              <a:ahLst/>
              <a:rect l="l" t="t" r="r" b="b"/>
              <a:pathLst>
                <a:path w="620839" h="358520">
                  <a:moveTo>
                    <a:pt x="583406" y="358521"/>
                  </a:moveTo>
                  <a:lnTo>
                    <a:pt x="0" y="21622"/>
                  </a:lnTo>
                  <a:lnTo>
                    <a:pt x="37433" y="0"/>
                  </a:lnTo>
                  <a:lnTo>
                    <a:pt x="620840" y="336899"/>
                  </a:lnTo>
                  <a:lnTo>
                    <a:pt x="583406" y="358521"/>
                  </a:lnTo>
                  <a:close/>
                </a:path>
              </a:pathLst>
            </a:custGeom>
            <a:solidFill>
              <a:srgbClr val="e9eaf2"/>
            </a:solidFill>
            <a:ln w="0">
              <a:noFill/>
            </a:ln>
          </p:spPr>
          <p:style>
            <a:lnRef idx="0"/>
            <a:fillRef idx="0"/>
            <a:effectRef idx="0"/>
            <a:fontRef idx="minor"/>
          </p:style>
        </p:sp>
        <p:sp>
          <p:nvSpPr>
            <p:cNvPr id="947" name="CustomShape 15"/>
            <p:cNvSpPr/>
            <p:nvPr/>
          </p:nvSpPr>
          <p:spPr>
            <a:xfrm>
              <a:off x="6943320" y="772200"/>
              <a:ext cx="500400" cy="288000"/>
            </a:xfrm>
            <a:custGeom>
              <a:avLst/>
              <a:gdLst/>
              <a:ahLst/>
              <a:rect l="l" t="t" r="r" b="b"/>
              <a:pathLst>
                <a:path w="421766" h="243458">
                  <a:moveTo>
                    <a:pt x="210883" y="243459"/>
                  </a:moveTo>
                  <a:lnTo>
                    <a:pt x="0" y="121729"/>
                  </a:lnTo>
                  <a:lnTo>
                    <a:pt x="210883" y="0"/>
                  </a:lnTo>
                  <a:lnTo>
                    <a:pt x="421767" y="121729"/>
                  </a:lnTo>
                  <a:lnTo>
                    <a:pt x="210883" y="243459"/>
                  </a:lnTo>
                  <a:close/>
                </a:path>
              </a:pathLst>
            </a:custGeom>
            <a:solidFill>
              <a:srgbClr val="e9eaf2"/>
            </a:solidFill>
            <a:ln w="0">
              <a:noFill/>
            </a:ln>
          </p:spPr>
          <p:style>
            <a:lnRef idx="0"/>
            <a:fillRef idx="0"/>
            <a:effectRef idx="0"/>
            <a:fontRef idx="minor"/>
          </p:style>
        </p:sp>
        <p:sp>
          <p:nvSpPr>
            <p:cNvPr id="948" name="CustomShape 16"/>
            <p:cNvSpPr/>
            <p:nvPr/>
          </p:nvSpPr>
          <p:spPr>
            <a:xfrm>
              <a:off x="7267680" y="959400"/>
              <a:ext cx="500400" cy="288360"/>
            </a:xfrm>
            <a:custGeom>
              <a:avLst/>
              <a:gdLst/>
              <a:ahLst/>
              <a:rect l="l" t="t" r="r" b="b"/>
              <a:pathLst>
                <a:path w="421766" h="243554">
                  <a:moveTo>
                    <a:pt x="210884" y="243554"/>
                  </a:moveTo>
                  <a:lnTo>
                    <a:pt x="0" y="121825"/>
                  </a:lnTo>
                  <a:lnTo>
                    <a:pt x="210884" y="0"/>
                  </a:lnTo>
                  <a:lnTo>
                    <a:pt x="421767" y="121825"/>
                  </a:lnTo>
                  <a:lnTo>
                    <a:pt x="210884" y="243554"/>
                  </a:lnTo>
                  <a:close/>
                </a:path>
              </a:pathLst>
            </a:custGeom>
            <a:solidFill>
              <a:srgbClr val="e9eaf2"/>
            </a:solidFill>
            <a:ln w="0">
              <a:noFill/>
            </a:ln>
          </p:spPr>
          <p:style>
            <a:lnRef idx="0"/>
            <a:fillRef idx="0"/>
            <a:effectRef idx="0"/>
            <a:fontRef idx="minor"/>
          </p:style>
        </p:sp>
        <p:sp>
          <p:nvSpPr>
            <p:cNvPr id="949" name="CustomShape 17"/>
            <p:cNvSpPr/>
            <p:nvPr/>
          </p:nvSpPr>
          <p:spPr>
            <a:xfrm>
              <a:off x="7592040" y="1146600"/>
              <a:ext cx="500400" cy="288360"/>
            </a:xfrm>
            <a:custGeom>
              <a:avLst/>
              <a:gdLst/>
              <a:ahLst/>
              <a:rect l="l" t="t" r="r" b="b"/>
              <a:pathLst>
                <a:path w="421766" h="243554">
                  <a:moveTo>
                    <a:pt x="210883" y="243554"/>
                  </a:moveTo>
                  <a:lnTo>
                    <a:pt x="0" y="121729"/>
                  </a:lnTo>
                  <a:lnTo>
                    <a:pt x="210883" y="0"/>
                  </a:lnTo>
                  <a:lnTo>
                    <a:pt x="421767" y="121825"/>
                  </a:lnTo>
                  <a:lnTo>
                    <a:pt x="210883" y="243554"/>
                  </a:lnTo>
                  <a:close/>
                </a:path>
              </a:pathLst>
            </a:custGeom>
            <a:solidFill>
              <a:srgbClr val="e9eaf2"/>
            </a:solidFill>
            <a:ln w="0">
              <a:noFill/>
            </a:ln>
          </p:spPr>
          <p:style>
            <a:lnRef idx="0"/>
            <a:fillRef idx="0"/>
            <a:effectRef idx="0"/>
            <a:fontRef idx="minor"/>
          </p:style>
        </p:sp>
        <p:sp>
          <p:nvSpPr>
            <p:cNvPr id="950" name="CustomShape 18"/>
            <p:cNvSpPr/>
            <p:nvPr/>
          </p:nvSpPr>
          <p:spPr>
            <a:xfrm>
              <a:off x="7259400" y="756720"/>
              <a:ext cx="803520" cy="463320"/>
            </a:xfrm>
            <a:custGeom>
              <a:avLst/>
              <a:gdLst/>
              <a:ahLst/>
              <a:rect l="l" t="t" r="r" b="b"/>
              <a:pathLst>
                <a:path w="676058" h="390429">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w="0">
              <a:noFill/>
            </a:ln>
          </p:spPr>
          <p:style>
            <a:lnRef idx="0"/>
            <a:fillRef idx="0"/>
            <a:effectRef idx="0"/>
            <a:fontRef idx="minor"/>
          </p:style>
        </p:sp>
        <p:sp>
          <p:nvSpPr>
            <p:cNvPr id="951" name="CustomShape 19"/>
            <p:cNvSpPr/>
            <p:nvPr/>
          </p:nvSpPr>
          <p:spPr>
            <a:xfrm>
              <a:off x="7304400" y="668520"/>
              <a:ext cx="698040" cy="268200"/>
            </a:xfrm>
            <a:custGeom>
              <a:avLst/>
              <a:gdLst/>
              <a:ahLst/>
              <a:rect l="l" t="t" r="r" b="b"/>
              <a:pathLst>
                <a:path w="587572" h="226763">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w="0">
              <a:noFill/>
            </a:ln>
          </p:spPr>
          <p:style>
            <a:lnRef idx="0"/>
            <a:fillRef idx="0"/>
            <a:effectRef idx="0"/>
            <a:fontRef idx="minor"/>
          </p:style>
        </p:sp>
        <p:sp>
          <p:nvSpPr>
            <p:cNvPr id="952" name="CustomShape 20"/>
            <p:cNvSpPr/>
            <p:nvPr/>
          </p:nvSpPr>
          <p:spPr>
            <a:xfrm>
              <a:off x="7259400" y="864720"/>
              <a:ext cx="59400" cy="121320"/>
            </a:xfrm>
            <a:custGeom>
              <a:avLst/>
              <a:gdLst/>
              <a:ahLst/>
              <a:rect l="l" t="t" r="r" b="b"/>
              <a:pathLst>
                <a:path w="51339" h="103346">
                  <a:moveTo>
                    <a:pt x="0" y="103346"/>
                  </a:moveTo>
                  <a:lnTo>
                    <a:pt x="95" y="0"/>
                  </a:lnTo>
                  <a:lnTo>
                    <a:pt x="51340" y="86773"/>
                  </a:lnTo>
                  <a:lnTo>
                    <a:pt x="0" y="103346"/>
                  </a:lnTo>
                  <a:close/>
                </a:path>
              </a:pathLst>
            </a:custGeom>
            <a:solidFill>
              <a:srgbClr val="b1b4c4"/>
            </a:solidFill>
            <a:ln w="0">
              <a:noFill/>
            </a:ln>
          </p:spPr>
          <p:style>
            <a:lnRef idx="0"/>
            <a:fillRef idx="0"/>
            <a:effectRef idx="0"/>
            <a:fontRef idx="minor"/>
          </p:style>
        </p:sp>
        <p:sp>
          <p:nvSpPr>
            <p:cNvPr id="953" name="CustomShape 21"/>
            <p:cNvSpPr/>
            <p:nvPr/>
          </p:nvSpPr>
          <p:spPr>
            <a:xfrm>
              <a:off x="8010360" y="865440"/>
              <a:ext cx="51840" cy="120600"/>
            </a:xfrm>
            <a:custGeom>
              <a:avLst/>
              <a:gdLst/>
              <a:ahLst/>
              <a:rect l="l" t="t" r="r" b="b"/>
              <a:pathLst>
                <a:path w="45148" h="102774">
                  <a:moveTo>
                    <a:pt x="45148" y="102775"/>
                  </a:moveTo>
                  <a:lnTo>
                    <a:pt x="45148" y="0"/>
                  </a:lnTo>
                  <a:lnTo>
                    <a:pt x="0" y="51149"/>
                  </a:lnTo>
                  <a:lnTo>
                    <a:pt x="45148" y="102775"/>
                  </a:lnTo>
                  <a:close/>
                </a:path>
              </a:pathLst>
            </a:custGeom>
            <a:solidFill>
              <a:srgbClr val="b1b4c4"/>
            </a:solidFill>
            <a:ln w="0">
              <a:noFill/>
            </a:ln>
          </p:spPr>
          <p:style>
            <a:lnRef idx="0"/>
            <a:fillRef idx="0"/>
            <a:effectRef idx="0"/>
            <a:fontRef idx="minor"/>
          </p:style>
        </p:sp>
        <p:sp>
          <p:nvSpPr>
            <p:cNvPr id="954" name="CustomShape 22"/>
            <p:cNvSpPr/>
            <p:nvPr/>
          </p:nvSpPr>
          <p:spPr>
            <a:xfrm>
              <a:off x="7330320" y="732960"/>
              <a:ext cx="668520" cy="385200"/>
            </a:xfrm>
            <a:custGeom>
              <a:avLst/>
              <a:gdLst/>
              <a:ahLst/>
              <a:rect l="l" t="t" r="r" b="b"/>
              <a:pathLst>
                <a:path w="562737" h="324802">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10000"/>
              </a:srgbClr>
            </a:solidFill>
            <a:ln w="0">
              <a:noFill/>
            </a:ln>
          </p:spPr>
          <p:style>
            <a:lnRef idx="0"/>
            <a:fillRef idx="0"/>
            <a:effectRef idx="0"/>
            <a:fontRef idx="minor"/>
          </p:style>
        </p:sp>
        <p:sp>
          <p:nvSpPr>
            <p:cNvPr id="955" name="CustomShape 23"/>
            <p:cNvSpPr/>
            <p:nvPr/>
          </p:nvSpPr>
          <p:spPr>
            <a:xfrm>
              <a:off x="7290000" y="939240"/>
              <a:ext cx="730440" cy="261000"/>
            </a:xfrm>
            <a:custGeom>
              <a:avLst/>
              <a:gdLst/>
              <a:ahLst/>
              <a:rect l="l" t="t" r="r" b="b"/>
              <a:pathLst>
                <a:path w="614737" h="220544">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w="0">
              <a:noFill/>
            </a:ln>
          </p:spPr>
          <p:style>
            <a:lnRef idx="0"/>
            <a:fillRef idx="0"/>
            <a:effectRef idx="0"/>
            <a:fontRef idx="minor"/>
          </p:style>
        </p:sp>
        <p:sp>
          <p:nvSpPr>
            <p:cNvPr id="956" name="CustomShape 24"/>
            <p:cNvSpPr/>
            <p:nvPr/>
          </p:nvSpPr>
          <p:spPr>
            <a:xfrm>
              <a:off x="7259400" y="639360"/>
              <a:ext cx="803160" cy="463320"/>
            </a:xfrm>
            <a:custGeom>
              <a:avLst/>
              <a:gdLst/>
              <a:ahLst/>
              <a:rect l="l" t="t" r="r" b="b"/>
              <a:pathLst>
                <a:path w="675989" h="3904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w="0">
              <a:noFill/>
            </a:ln>
          </p:spPr>
          <p:style>
            <a:lnRef idx="0"/>
            <a:fillRef idx="0"/>
            <a:effectRef idx="0"/>
            <a:fontRef idx="minor"/>
          </p:style>
        </p:sp>
        <p:sp>
          <p:nvSpPr>
            <p:cNvPr id="957" name="CustomShape 25"/>
            <p:cNvSpPr/>
            <p:nvPr/>
          </p:nvSpPr>
          <p:spPr>
            <a:xfrm rot="19799400">
              <a:off x="6762960" y="1363320"/>
              <a:ext cx="86760" cy="151200"/>
            </a:xfrm>
            <a:custGeom>
              <a:avLst/>
              <a:gdLst/>
              <a:ahLst/>
              <a:rect l="l" t="t" r="r" b="b"/>
              <a:pathLst>
                <a:path w="74294" h="128587">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10000"/>
              </a:srgbClr>
            </a:solidFill>
            <a:ln w="0">
              <a:noFill/>
            </a:ln>
          </p:spPr>
          <p:style>
            <a:lnRef idx="0"/>
            <a:fillRef idx="0"/>
            <a:effectRef idx="0"/>
            <a:fontRef idx="minor"/>
          </p:style>
        </p:sp>
        <p:sp>
          <p:nvSpPr>
            <p:cNvPr id="958" name="CustomShape 26"/>
            <p:cNvSpPr/>
            <p:nvPr/>
          </p:nvSpPr>
          <p:spPr>
            <a:xfrm>
              <a:off x="7196760" y="1057320"/>
              <a:ext cx="219960" cy="126360"/>
            </a:xfrm>
            <a:custGeom>
              <a:avLst/>
              <a:gdLst/>
              <a:ahLst/>
              <a:rect l="l" t="t" r="r" b="b"/>
              <a:pathLst>
                <a:path w="186213" h="107537">
                  <a:moveTo>
                    <a:pt x="186214" y="25337"/>
                  </a:moveTo>
                  <a:lnTo>
                    <a:pt x="43910" y="107537"/>
                  </a:lnTo>
                  <a:lnTo>
                    <a:pt x="0" y="82105"/>
                  </a:lnTo>
                  <a:lnTo>
                    <a:pt x="142304" y="0"/>
                  </a:lnTo>
                  <a:lnTo>
                    <a:pt x="186214" y="25337"/>
                  </a:lnTo>
                  <a:close/>
                </a:path>
              </a:pathLst>
            </a:custGeom>
            <a:solidFill>
              <a:srgbClr val="b1b4c4"/>
            </a:solidFill>
            <a:ln w="0">
              <a:noFill/>
            </a:ln>
          </p:spPr>
          <p:style>
            <a:lnRef idx="0"/>
            <a:fillRef idx="0"/>
            <a:effectRef idx="0"/>
            <a:fontRef idx="minor"/>
          </p:style>
        </p:sp>
        <p:sp>
          <p:nvSpPr>
            <p:cNvPr id="959" name="CustomShape 27"/>
            <p:cNvSpPr/>
            <p:nvPr/>
          </p:nvSpPr>
          <p:spPr>
            <a:xfrm>
              <a:off x="7248960" y="1087200"/>
              <a:ext cx="167760" cy="156600"/>
            </a:xfrm>
            <a:custGeom>
              <a:avLst/>
              <a:gdLst/>
              <a:ahLst/>
              <a:rect l="l" t="t" r="r" b="b"/>
              <a:pathLst>
                <a:path w="142303" h="132873">
                  <a:moveTo>
                    <a:pt x="142304" y="50768"/>
                  </a:moveTo>
                  <a:lnTo>
                    <a:pt x="0" y="132874"/>
                  </a:lnTo>
                  <a:lnTo>
                    <a:pt x="0" y="82201"/>
                  </a:lnTo>
                  <a:lnTo>
                    <a:pt x="142304" y="0"/>
                  </a:lnTo>
                  <a:lnTo>
                    <a:pt x="142304" y="50768"/>
                  </a:lnTo>
                  <a:close/>
                </a:path>
              </a:pathLst>
            </a:custGeom>
            <a:solidFill>
              <a:srgbClr val="a1a5b5"/>
            </a:solidFill>
            <a:ln w="0">
              <a:noFill/>
            </a:ln>
          </p:spPr>
          <p:style>
            <a:lnRef idx="0"/>
            <a:fillRef idx="0"/>
            <a:effectRef idx="0"/>
            <a:fontRef idx="minor"/>
          </p:style>
        </p:sp>
        <p:sp>
          <p:nvSpPr>
            <p:cNvPr id="960" name="CustomShape 28"/>
            <p:cNvSpPr/>
            <p:nvPr/>
          </p:nvSpPr>
          <p:spPr>
            <a:xfrm>
              <a:off x="6770160" y="1127160"/>
              <a:ext cx="511920" cy="376920"/>
            </a:xfrm>
            <a:custGeom>
              <a:avLst/>
              <a:gdLst/>
              <a:ahLst/>
              <a:rect l="l" t="t" r="r" b="b"/>
              <a:pathLst>
                <a:path w="431291" h="317858">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rgbClr val="00b5dd"/>
            </a:solidFill>
            <a:ln w="0">
              <a:noFill/>
            </a:ln>
          </p:spPr>
          <p:style>
            <a:lnRef idx="0"/>
            <a:fillRef idx="0"/>
            <a:effectRef idx="0"/>
            <a:fontRef idx="minor"/>
          </p:style>
        </p:sp>
        <p:sp>
          <p:nvSpPr>
            <p:cNvPr id="961" name="CustomShape 29"/>
            <p:cNvSpPr/>
            <p:nvPr/>
          </p:nvSpPr>
          <p:spPr>
            <a:xfrm rot="19799400">
              <a:off x="6762960" y="1363320"/>
              <a:ext cx="86760" cy="151200"/>
            </a:xfrm>
            <a:custGeom>
              <a:avLst/>
              <a:gdLst/>
              <a:ahLst/>
              <a:rect l="l" t="t" r="r" b="b"/>
              <a:pathLst>
                <a:path w="74294" h="128587">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7bb9"/>
            </a:solidFill>
            <a:ln w="0">
              <a:noFill/>
            </a:ln>
          </p:spPr>
          <p:style>
            <a:lnRef idx="0"/>
            <a:fillRef idx="0"/>
            <a:effectRef idx="0"/>
            <a:fontRef idx="minor"/>
          </p:style>
        </p:sp>
      </p:grpSp>
      <p:sp>
        <p:nvSpPr>
          <p:cNvPr id="962" name="CustomShape 30"/>
          <p:cNvSpPr/>
          <p:nvPr/>
        </p:nvSpPr>
        <p:spPr>
          <a:xfrm>
            <a:off x="363600" y="1080000"/>
            <a:ext cx="4674960" cy="381960"/>
          </a:xfrm>
          <a:prstGeom prst="rect">
            <a:avLst/>
          </a:prstGeom>
          <a:noFill/>
          <a:ln w="0">
            <a:noFill/>
          </a:ln>
        </p:spPr>
        <p:style>
          <a:lnRef idx="0"/>
          <a:fillRef idx="0"/>
          <a:effectRef idx="0"/>
          <a:fontRef idx="minor"/>
        </p:style>
        <p:txBody>
          <a:bodyPr lIns="0" rIns="0" tIns="0" bIns="0" anchor="t">
            <a:noAutofit/>
          </a:bodyPr>
          <a:p>
            <a:pPr>
              <a:lnSpc>
                <a:spcPct val="110000"/>
              </a:lnSpc>
              <a:buNone/>
            </a:pPr>
            <a:r>
              <a:rPr b="0" lang="en-IN" sz="2000" spc="-1" strike="noStrike">
                <a:solidFill>
                  <a:srgbClr val="757b89"/>
                </a:solidFill>
                <a:latin typeface="Barlow Light"/>
                <a:ea typeface="Barlow Light"/>
              </a:rPr>
              <a:t>Problem Statement</a:t>
            </a:r>
            <a:endParaRPr b="0" lang="en-IN" sz="2000" spc="-1" strike="noStrike">
              <a:latin typeface="Arial"/>
            </a:endParaRPr>
          </a:p>
        </p:txBody>
      </p:sp>
      <p:sp>
        <p:nvSpPr>
          <p:cNvPr id="963" name="CustomShape 31"/>
          <p:cNvSpPr/>
          <p:nvPr/>
        </p:nvSpPr>
        <p:spPr>
          <a:xfrm>
            <a:off x="360000" y="2340000"/>
            <a:ext cx="6298560" cy="1618560"/>
          </a:xfrm>
          <a:prstGeom prst="rect">
            <a:avLst/>
          </a:prstGeom>
          <a:noFill/>
          <a:ln w="0">
            <a:noFill/>
          </a:ln>
        </p:spPr>
        <p:style>
          <a:lnRef idx="0"/>
          <a:fillRef idx="0"/>
          <a:effectRef idx="0"/>
          <a:fontRef idx="minor"/>
        </p:style>
        <p:txBody>
          <a:bodyPr lIns="0" rIns="0" tIns="0" bIns="0" anchor="t">
            <a:noAutofit/>
          </a:bodyPr>
          <a:p>
            <a:pPr>
              <a:lnSpc>
                <a:spcPct val="110000"/>
              </a:lnSpc>
              <a:spcBef>
                <a:spcPts val="601"/>
              </a:spcBef>
              <a:buNone/>
            </a:pPr>
            <a:r>
              <a:rPr b="0" lang="en-IN" sz="1400" spc="-1" strike="noStrike">
                <a:solidFill>
                  <a:srgbClr val="3a3f50"/>
                </a:solidFill>
                <a:latin typeface="Barlow Light"/>
                <a:ea typeface="Barlow Light"/>
              </a:rPr>
              <a:t>Time Series forecasting and modeling plays important role in data analysis. Time series analysis is specialized branch of Operation research and Econometrics. Time series is used widely in analytics and Data Science.</a:t>
            </a:r>
            <a:endParaRPr b="0" lang="en-IN" sz="1400" spc="-1" strike="noStrike">
              <a:latin typeface="Arial"/>
            </a:endParaRPr>
          </a:p>
          <a:p>
            <a:pPr>
              <a:lnSpc>
                <a:spcPct val="110000"/>
              </a:lnSpc>
              <a:spcBef>
                <a:spcPts val="601"/>
              </a:spcBef>
              <a:buNone/>
            </a:pPr>
            <a:endParaRPr b="0" lang="en-IN" sz="1400" spc="-1" strike="noStrike">
              <a:latin typeface="Arial"/>
            </a:endParaRPr>
          </a:p>
          <a:p>
            <a:pPr>
              <a:lnSpc>
                <a:spcPct val="110000"/>
              </a:lnSpc>
              <a:spcBef>
                <a:spcPts val="601"/>
              </a:spcBef>
              <a:buNone/>
            </a:pPr>
            <a:r>
              <a:rPr b="0" lang="en-IN" sz="1400" spc="-1" strike="noStrike">
                <a:solidFill>
                  <a:srgbClr val="3a3f50"/>
                </a:solidFill>
                <a:latin typeface="Barlow Light"/>
                <a:ea typeface="Barlow Light"/>
              </a:rPr>
              <a:t>Stock price are volatile in nature and price depends on various factors. Aim of project is predict stock prices using Long Short Term Model(LSTM).</a:t>
            </a:r>
            <a:endParaRPr b="0" lang="en-IN" sz="1400" spc="-1" strike="noStrike">
              <a:latin typeface="Arial"/>
            </a:endParaRPr>
          </a:p>
        </p:txBody>
      </p:sp>
      <p:grpSp>
        <p:nvGrpSpPr>
          <p:cNvPr id="964" name="Group 32"/>
          <p:cNvGrpSpPr/>
          <p:nvPr/>
        </p:nvGrpSpPr>
        <p:grpSpPr>
          <a:xfrm>
            <a:off x="360000" y="540000"/>
            <a:ext cx="1800000" cy="360000"/>
            <a:chOff x="360000" y="540000"/>
            <a:chExt cx="1800000" cy="360000"/>
          </a:xfrm>
        </p:grpSpPr>
        <p:sp>
          <p:nvSpPr>
            <p:cNvPr id="965" name="Line 33"/>
            <p:cNvSpPr/>
            <p:nvPr/>
          </p:nvSpPr>
          <p:spPr>
            <a:xfrm>
              <a:off x="720000" y="540000"/>
              <a:ext cx="180000" cy="180000"/>
            </a:xfrm>
            <a:prstGeom prst="line">
              <a:avLst/>
            </a:prstGeom>
            <a:ln w="19080">
              <a:solidFill>
                <a:srgbClr val="3465a4"/>
              </a:solidFill>
              <a:round/>
            </a:ln>
          </p:spPr>
          <p:style>
            <a:lnRef idx="0"/>
            <a:fillRef idx="0"/>
            <a:effectRef idx="0"/>
            <a:fontRef idx="minor"/>
          </p:style>
        </p:sp>
        <p:sp>
          <p:nvSpPr>
            <p:cNvPr id="966" name="Line 34"/>
            <p:cNvSpPr/>
            <p:nvPr/>
          </p:nvSpPr>
          <p:spPr>
            <a:xfrm flipH="1">
              <a:off x="720000" y="720000"/>
              <a:ext cx="180000" cy="180000"/>
            </a:xfrm>
            <a:prstGeom prst="line">
              <a:avLst/>
            </a:prstGeom>
            <a:ln w="19080">
              <a:solidFill>
                <a:srgbClr val="3465a4"/>
              </a:solidFill>
              <a:round/>
            </a:ln>
          </p:spPr>
          <p:style>
            <a:lnRef idx="0"/>
            <a:fillRef idx="0"/>
            <a:effectRef idx="0"/>
            <a:fontRef idx="minor"/>
          </p:style>
        </p:sp>
        <p:sp>
          <p:nvSpPr>
            <p:cNvPr id="967" name="Line 35"/>
            <p:cNvSpPr/>
            <p:nvPr/>
          </p:nvSpPr>
          <p:spPr>
            <a:xfrm>
              <a:off x="900000" y="540000"/>
              <a:ext cx="180000" cy="180000"/>
            </a:xfrm>
            <a:prstGeom prst="line">
              <a:avLst/>
            </a:prstGeom>
            <a:ln w="19080">
              <a:solidFill>
                <a:srgbClr val="3465a4"/>
              </a:solidFill>
              <a:round/>
            </a:ln>
          </p:spPr>
          <p:style>
            <a:lnRef idx="0"/>
            <a:fillRef idx="0"/>
            <a:effectRef idx="0"/>
            <a:fontRef idx="minor"/>
          </p:style>
        </p:sp>
        <p:sp>
          <p:nvSpPr>
            <p:cNvPr id="968" name="Line 36"/>
            <p:cNvSpPr/>
            <p:nvPr/>
          </p:nvSpPr>
          <p:spPr>
            <a:xfrm flipH="1">
              <a:off x="899280" y="720000"/>
              <a:ext cx="180000" cy="180000"/>
            </a:xfrm>
            <a:prstGeom prst="line">
              <a:avLst/>
            </a:prstGeom>
            <a:ln w="19080">
              <a:solidFill>
                <a:srgbClr val="3465a4"/>
              </a:solidFill>
              <a:round/>
            </a:ln>
          </p:spPr>
          <p:style>
            <a:lnRef idx="0"/>
            <a:fillRef idx="0"/>
            <a:effectRef idx="0"/>
            <a:fontRef idx="minor"/>
          </p:style>
        </p:sp>
        <p:sp>
          <p:nvSpPr>
            <p:cNvPr id="969" name="Line 37"/>
            <p:cNvSpPr/>
            <p:nvPr/>
          </p:nvSpPr>
          <p:spPr>
            <a:xfrm>
              <a:off x="540000" y="540000"/>
              <a:ext cx="180000" cy="180000"/>
            </a:xfrm>
            <a:prstGeom prst="line">
              <a:avLst/>
            </a:prstGeom>
            <a:ln w="19080">
              <a:solidFill>
                <a:srgbClr val="3465a4"/>
              </a:solidFill>
              <a:round/>
            </a:ln>
          </p:spPr>
          <p:style>
            <a:lnRef idx="0"/>
            <a:fillRef idx="0"/>
            <a:effectRef idx="0"/>
            <a:fontRef idx="minor"/>
          </p:style>
        </p:sp>
        <p:sp>
          <p:nvSpPr>
            <p:cNvPr id="970" name="Line 38"/>
            <p:cNvSpPr/>
            <p:nvPr/>
          </p:nvSpPr>
          <p:spPr>
            <a:xfrm flipH="1">
              <a:off x="540000" y="720000"/>
              <a:ext cx="180000" cy="180000"/>
            </a:xfrm>
            <a:prstGeom prst="line">
              <a:avLst/>
            </a:prstGeom>
            <a:ln w="19080">
              <a:solidFill>
                <a:srgbClr val="3465a4"/>
              </a:solidFill>
              <a:round/>
            </a:ln>
          </p:spPr>
          <p:style>
            <a:lnRef idx="0"/>
            <a:fillRef idx="0"/>
            <a:effectRef idx="0"/>
            <a:fontRef idx="minor"/>
          </p:style>
        </p:sp>
        <p:sp>
          <p:nvSpPr>
            <p:cNvPr id="971" name="Line 39"/>
            <p:cNvSpPr/>
            <p:nvPr/>
          </p:nvSpPr>
          <p:spPr>
            <a:xfrm>
              <a:off x="1259280" y="540000"/>
              <a:ext cx="180000" cy="180000"/>
            </a:xfrm>
            <a:prstGeom prst="line">
              <a:avLst/>
            </a:prstGeom>
            <a:ln w="19080">
              <a:solidFill>
                <a:srgbClr val="3465a4"/>
              </a:solidFill>
              <a:round/>
            </a:ln>
          </p:spPr>
          <p:style>
            <a:lnRef idx="0"/>
            <a:fillRef idx="0"/>
            <a:effectRef idx="0"/>
            <a:fontRef idx="minor"/>
          </p:style>
        </p:sp>
        <p:sp>
          <p:nvSpPr>
            <p:cNvPr id="972" name="Line 40"/>
            <p:cNvSpPr/>
            <p:nvPr/>
          </p:nvSpPr>
          <p:spPr>
            <a:xfrm flipH="1">
              <a:off x="1259280" y="720000"/>
              <a:ext cx="180000" cy="180000"/>
            </a:xfrm>
            <a:prstGeom prst="line">
              <a:avLst/>
            </a:prstGeom>
            <a:ln w="19080">
              <a:solidFill>
                <a:srgbClr val="3465a4"/>
              </a:solidFill>
              <a:round/>
            </a:ln>
          </p:spPr>
          <p:style>
            <a:lnRef idx="0"/>
            <a:fillRef idx="0"/>
            <a:effectRef idx="0"/>
            <a:fontRef idx="minor"/>
          </p:style>
        </p:sp>
        <p:sp>
          <p:nvSpPr>
            <p:cNvPr id="973" name="Line 41"/>
            <p:cNvSpPr/>
            <p:nvPr/>
          </p:nvSpPr>
          <p:spPr>
            <a:xfrm>
              <a:off x="1439280" y="540000"/>
              <a:ext cx="180000" cy="180000"/>
            </a:xfrm>
            <a:prstGeom prst="line">
              <a:avLst/>
            </a:prstGeom>
            <a:ln w="19080">
              <a:solidFill>
                <a:srgbClr val="3465a4"/>
              </a:solidFill>
              <a:round/>
            </a:ln>
          </p:spPr>
          <p:style>
            <a:lnRef idx="0"/>
            <a:fillRef idx="0"/>
            <a:effectRef idx="0"/>
            <a:fontRef idx="minor"/>
          </p:style>
        </p:sp>
        <p:sp>
          <p:nvSpPr>
            <p:cNvPr id="974" name="Line 42"/>
            <p:cNvSpPr/>
            <p:nvPr/>
          </p:nvSpPr>
          <p:spPr>
            <a:xfrm flipH="1">
              <a:off x="1439280" y="720000"/>
              <a:ext cx="180000" cy="180000"/>
            </a:xfrm>
            <a:prstGeom prst="line">
              <a:avLst/>
            </a:prstGeom>
            <a:ln w="19080">
              <a:solidFill>
                <a:srgbClr val="3465a4"/>
              </a:solidFill>
              <a:round/>
            </a:ln>
          </p:spPr>
          <p:style>
            <a:lnRef idx="0"/>
            <a:fillRef idx="0"/>
            <a:effectRef idx="0"/>
            <a:fontRef idx="minor"/>
          </p:style>
        </p:sp>
        <p:sp>
          <p:nvSpPr>
            <p:cNvPr id="975" name="Line 43"/>
            <p:cNvSpPr/>
            <p:nvPr/>
          </p:nvSpPr>
          <p:spPr>
            <a:xfrm>
              <a:off x="1079280" y="540000"/>
              <a:ext cx="180000" cy="180000"/>
            </a:xfrm>
            <a:prstGeom prst="line">
              <a:avLst/>
            </a:prstGeom>
            <a:ln w="19080">
              <a:solidFill>
                <a:srgbClr val="3465a4"/>
              </a:solidFill>
              <a:round/>
            </a:ln>
          </p:spPr>
          <p:style>
            <a:lnRef idx="0"/>
            <a:fillRef idx="0"/>
            <a:effectRef idx="0"/>
            <a:fontRef idx="minor"/>
          </p:style>
        </p:sp>
        <p:sp>
          <p:nvSpPr>
            <p:cNvPr id="976" name="Line 44"/>
            <p:cNvSpPr/>
            <p:nvPr/>
          </p:nvSpPr>
          <p:spPr>
            <a:xfrm flipH="1">
              <a:off x="1079280" y="720000"/>
              <a:ext cx="180000" cy="180000"/>
            </a:xfrm>
            <a:prstGeom prst="line">
              <a:avLst/>
            </a:prstGeom>
            <a:ln w="19080">
              <a:solidFill>
                <a:srgbClr val="3465a4"/>
              </a:solidFill>
              <a:round/>
            </a:ln>
          </p:spPr>
          <p:style>
            <a:lnRef idx="0"/>
            <a:fillRef idx="0"/>
            <a:effectRef idx="0"/>
            <a:fontRef idx="minor"/>
          </p:style>
        </p:sp>
        <p:sp>
          <p:nvSpPr>
            <p:cNvPr id="977" name="Line 45"/>
            <p:cNvSpPr/>
            <p:nvPr/>
          </p:nvSpPr>
          <p:spPr>
            <a:xfrm>
              <a:off x="1799280" y="540000"/>
              <a:ext cx="180000" cy="180000"/>
            </a:xfrm>
            <a:prstGeom prst="line">
              <a:avLst/>
            </a:prstGeom>
            <a:ln w="19080">
              <a:solidFill>
                <a:srgbClr val="3465a4"/>
              </a:solidFill>
              <a:round/>
            </a:ln>
          </p:spPr>
          <p:style>
            <a:lnRef idx="0"/>
            <a:fillRef idx="0"/>
            <a:effectRef idx="0"/>
            <a:fontRef idx="minor"/>
          </p:style>
        </p:sp>
        <p:sp>
          <p:nvSpPr>
            <p:cNvPr id="978" name="Line 46"/>
            <p:cNvSpPr/>
            <p:nvPr/>
          </p:nvSpPr>
          <p:spPr>
            <a:xfrm flipH="1">
              <a:off x="1800000" y="720000"/>
              <a:ext cx="180000" cy="180000"/>
            </a:xfrm>
            <a:prstGeom prst="line">
              <a:avLst/>
            </a:prstGeom>
            <a:ln w="19080">
              <a:solidFill>
                <a:srgbClr val="3465a4"/>
              </a:solidFill>
              <a:round/>
            </a:ln>
          </p:spPr>
          <p:style>
            <a:lnRef idx="0"/>
            <a:fillRef idx="0"/>
            <a:effectRef idx="0"/>
            <a:fontRef idx="minor"/>
          </p:style>
        </p:sp>
        <p:sp>
          <p:nvSpPr>
            <p:cNvPr id="979" name="Line 47"/>
            <p:cNvSpPr/>
            <p:nvPr/>
          </p:nvSpPr>
          <p:spPr>
            <a:xfrm>
              <a:off x="1980000" y="540000"/>
              <a:ext cx="180000" cy="180000"/>
            </a:xfrm>
            <a:prstGeom prst="line">
              <a:avLst/>
            </a:prstGeom>
            <a:ln w="19080">
              <a:solidFill>
                <a:srgbClr val="3465a4"/>
              </a:solidFill>
              <a:round/>
            </a:ln>
          </p:spPr>
          <p:style>
            <a:lnRef idx="0"/>
            <a:fillRef idx="0"/>
            <a:effectRef idx="0"/>
            <a:fontRef idx="minor"/>
          </p:style>
        </p:sp>
        <p:sp>
          <p:nvSpPr>
            <p:cNvPr id="980" name="Line 48"/>
            <p:cNvSpPr/>
            <p:nvPr/>
          </p:nvSpPr>
          <p:spPr>
            <a:xfrm flipH="1">
              <a:off x="1979280" y="720000"/>
              <a:ext cx="180000" cy="180000"/>
            </a:xfrm>
            <a:prstGeom prst="line">
              <a:avLst/>
            </a:prstGeom>
            <a:ln w="19080">
              <a:solidFill>
                <a:srgbClr val="3465a4"/>
              </a:solidFill>
              <a:round/>
            </a:ln>
          </p:spPr>
          <p:style>
            <a:lnRef idx="0"/>
            <a:fillRef idx="0"/>
            <a:effectRef idx="0"/>
            <a:fontRef idx="minor"/>
          </p:style>
        </p:sp>
        <p:sp>
          <p:nvSpPr>
            <p:cNvPr id="981" name="Line 49"/>
            <p:cNvSpPr/>
            <p:nvPr/>
          </p:nvSpPr>
          <p:spPr>
            <a:xfrm>
              <a:off x="1619280" y="540000"/>
              <a:ext cx="180000" cy="180000"/>
            </a:xfrm>
            <a:prstGeom prst="line">
              <a:avLst/>
            </a:prstGeom>
            <a:ln w="19080">
              <a:solidFill>
                <a:srgbClr val="3465a4"/>
              </a:solidFill>
              <a:round/>
            </a:ln>
          </p:spPr>
          <p:style>
            <a:lnRef idx="0"/>
            <a:fillRef idx="0"/>
            <a:effectRef idx="0"/>
            <a:fontRef idx="minor"/>
          </p:style>
        </p:sp>
        <p:sp>
          <p:nvSpPr>
            <p:cNvPr id="982" name="Line 50"/>
            <p:cNvSpPr/>
            <p:nvPr/>
          </p:nvSpPr>
          <p:spPr>
            <a:xfrm flipH="1">
              <a:off x="1619280" y="720000"/>
              <a:ext cx="180000" cy="180000"/>
            </a:xfrm>
            <a:prstGeom prst="line">
              <a:avLst/>
            </a:prstGeom>
            <a:ln w="19080">
              <a:solidFill>
                <a:srgbClr val="3465a4"/>
              </a:solidFill>
              <a:round/>
            </a:ln>
          </p:spPr>
          <p:style>
            <a:lnRef idx="0"/>
            <a:fillRef idx="0"/>
            <a:effectRef idx="0"/>
            <a:fontRef idx="minor"/>
          </p:style>
        </p:sp>
        <p:sp>
          <p:nvSpPr>
            <p:cNvPr id="983" name="Line 51"/>
            <p:cNvSpPr/>
            <p:nvPr/>
          </p:nvSpPr>
          <p:spPr>
            <a:xfrm>
              <a:off x="540000" y="540000"/>
              <a:ext cx="180000" cy="180000"/>
            </a:xfrm>
            <a:prstGeom prst="line">
              <a:avLst/>
            </a:prstGeom>
            <a:ln w="19080">
              <a:solidFill>
                <a:srgbClr val="3465a4"/>
              </a:solidFill>
              <a:round/>
            </a:ln>
          </p:spPr>
          <p:style>
            <a:lnRef idx="0"/>
            <a:fillRef idx="0"/>
            <a:effectRef idx="0"/>
            <a:fontRef idx="minor"/>
          </p:style>
        </p:sp>
        <p:sp>
          <p:nvSpPr>
            <p:cNvPr id="984" name="Line 52"/>
            <p:cNvSpPr/>
            <p:nvPr/>
          </p:nvSpPr>
          <p:spPr>
            <a:xfrm flipH="1">
              <a:off x="540000" y="720000"/>
              <a:ext cx="180000" cy="180000"/>
            </a:xfrm>
            <a:prstGeom prst="line">
              <a:avLst/>
            </a:prstGeom>
            <a:ln w="19080">
              <a:solidFill>
                <a:srgbClr val="3465a4"/>
              </a:solidFill>
              <a:round/>
            </a:ln>
          </p:spPr>
          <p:style>
            <a:lnRef idx="0"/>
            <a:fillRef idx="0"/>
            <a:effectRef idx="0"/>
            <a:fontRef idx="minor"/>
          </p:style>
        </p:sp>
        <p:sp>
          <p:nvSpPr>
            <p:cNvPr id="985" name="Line 53"/>
            <p:cNvSpPr/>
            <p:nvPr/>
          </p:nvSpPr>
          <p:spPr>
            <a:xfrm>
              <a:off x="720000" y="540000"/>
              <a:ext cx="180000" cy="180000"/>
            </a:xfrm>
            <a:prstGeom prst="line">
              <a:avLst/>
            </a:prstGeom>
            <a:ln w="19080">
              <a:solidFill>
                <a:srgbClr val="3465a4"/>
              </a:solidFill>
              <a:round/>
            </a:ln>
          </p:spPr>
          <p:style>
            <a:lnRef idx="0"/>
            <a:fillRef idx="0"/>
            <a:effectRef idx="0"/>
            <a:fontRef idx="minor"/>
          </p:style>
        </p:sp>
        <p:sp>
          <p:nvSpPr>
            <p:cNvPr id="986" name="Line 54"/>
            <p:cNvSpPr/>
            <p:nvPr/>
          </p:nvSpPr>
          <p:spPr>
            <a:xfrm flipH="1">
              <a:off x="720000" y="720000"/>
              <a:ext cx="180000" cy="180000"/>
            </a:xfrm>
            <a:prstGeom prst="line">
              <a:avLst/>
            </a:prstGeom>
            <a:ln w="19080">
              <a:solidFill>
                <a:srgbClr val="3465a4"/>
              </a:solidFill>
              <a:round/>
            </a:ln>
          </p:spPr>
          <p:style>
            <a:lnRef idx="0"/>
            <a:fillRef idx="0"/>
            <a:effectRef idx="0"/>
            <a:fontRef idx="minor"/>
          </p:style>
        </p:sp>
        <p:sp>
          <p:nvSpPr>
            <p:cNvPr id="987" name="Line 55"/>
            <p:cNvSpPr/>
            <p:nvPr/>
          </p:nvSpPr>
          <p:spPr>
            <a:xfrm>
              <a:off x="360000" y="540000"/>
              <a:ext cx="180000" cy="180000"/>
            </a:xfrm>
            <a:prstGeom prst="line">
              <a:avLst/>
            </a:prstGeom>
            <a:ln w="19080">
              <a:solidFill>
                <a:srgbClr val="3465a4"/>
              </a:solidFill>
              <a:round/>
            </a:ln>
          </p:spPr>
          <p:style>
            <a:lnRef idx="0"/>
            <a:fillRef idx="0"/>
            <a:effectRef idx="0"/>
            <a:fontRef idx="minor"/>
          </p:style>
        </p:sp>
        <p:sp>
          <p:nvSpPr>
            <p:cNvPr id="988" name="Line 56"/>
            <p:cNvSpPr/>
            <p:nvPr/>
          </p:nvSpPr>
          <p:spPr>
            <a:xfrm flipH="1">
              <a:off x="360000" y="720000"/>
              <a:ext cx="180000" cy="180000"/>
            </a:xfrm>
            <a:prstGeom prst="line">
              <a:avLst/>
            </a:prstGeom>
            <a:ln w="19080">
              <a:solidFill>
                <a:srgbClr val="3465a4"/>
              </a:solidFill>
              <a:round/>
            </a:ln>
          </p:spPr>
          <p:style>
            <a:lnRef idx="0"/>
            <a:fillRef idx="0"/>
            <a:effectRef idx="0"/>
            <a:fontRef idx="minor"/>
          </p:style>
        </p:sp>
        <p:sp>
          <p:nvSpPr>
            <p:cNvPr id="989" name="Line 57"/>
            <p:cNvSpPr/>
            <p:nvPr/>
          </p:nvSpPr>
          <p:spPr>
            <a:xfrm>
              <a:off x="1079280" y="540000"/>
              <a:ext cx="180000" cy="180000"/>
            </a:xfrm>
            <a:prstGeom prst="line">
              <a:avLst/>
            </a:prstGeom>
            <a:ln w="19080">
              <a:solidFill>
                <a:srgbClr val="3465a4"/>
              </a:solidFill>
              <a:round/>
            </a:ln>
          </p:spPr>
          <p:style>
            <a:lnRef idx="0"/>
            <a:fillRef idx="0"/>
            <a:effectRef idx="0"/>
            <a:fontRef idx="minor"/>
          </p:style>
        </p:sp>
        <p:sp>
          <p:nvSpPr>
            <p:cNvPr id="990" name="Line 58"/>
            <p:cNvSpPr/>
            <p:nvPr/>
          </p:nvSpPr>
          <p:spPr>
            <a:xfrm flipH="1">
              <a:off x="1079280" y="720000"/>
              <a:ext cx="180000" cy="180000"/>
            </a:xfrm>
            <a:prstGeom prst="line">
              <a:avLst/>
            </a:prstGeom>
            <a:ln w="19080">
              <a:solidFill>
                <a:srgbClr val="3465a4"/>
              </a:solidFill>
              <a:round/>
            </a:ln>
          </p:spPr>
          <p:style>
            <a:lnRef idx="0"/>
            <a:fillRef idx="0"/>
            <a:effectRef idx="0"/>
            <a:fontRef idx="minor"/>
          </p:style>
        </p:sp>
        <p:sp>
          <p:nvSpPr>
            <p:cNvPr id="991" name="Line 59"/>
            <p:cNvSpPr/>
            <p:nvPr/>
          </p:nvSpPr>
          <p:spPr>
            <a:xfrm>
              <a:off x="1259280" y="540000"/>
              <a:ext cx="180000" cy="180000"/>
            </a:xfrm>
            <a:prstGeom prst="line">
              <a:avLst/>
            </a:prstGeom>
            <a:ln w="19080">
              <a:solidFill>
                <a:srgbClr val="3465a4"/>
              </a:solidFill>
              <a:round/>
            </a:ln>
          </p:spPr>
          <p:style>
            <a:lnRef idx="0"/>
            <a:fillRef idx="0"/>
            <a:effectRef idx="0"/>
            <a:fontRef idx="minor"/>
          </p:style>
        </p:sp>
        <p:sp>
          <p:nvSpPr>
            <p:cNvPr id="992" name="Line 60"/>
            <p:cNvSpPr/>
            <p:nvPr/>
          </p:nvSpPr>
          <p:spPr>
            <a:xfrm flipH="1">
              <a:off x="1259280" y="720000"/>
              <a:ext cx="180000" cy="180000"/>
            </a:xfrm>
            <a:prstGeom prst="line">
              <a:avLst/>
            </a:prstGeom>
            <a:ln w="19080">
              <a:solidFill>
                <a:srgbClr val="3465a4"/>
              </a:solidFill>
              <a:round/>
            </a:ln>
          </p:spPr>
          <p:style>
            <a:lnRef idx="0"/>
            <a:fillRef idx="0"/>
            <a:effectRef idx="0"/>
            <a:fontRef idx="minor"/>
          </p:style>
        </p:sp>
        <p:sp>
          <p:nvSpPr>
            <p:cNvPr id="993" name="Line 61"/>
            <p:cNvSpPr/>
            <p:nvPr/>
          </p:nvSpPr>
          <p:spPr>
            <a:xfrm>
              <a:off x="900000" y="540000"/>
              <a:ext cx="180000" cy="180000"/>
            </a:xfrm>
            <a:prstGeom prst="line">
              <a:avLst/>
            </a:prstGeom>
            <a:ln w="19080">
              <a:solidFill>
                <a:srgbClr val="3465a4"/>
              </a:solidFill>
              <a:round/>
            </a:ln>
          </p:spPr>
          <p:style>
            <a:lnRef idx="0"/>
            <a:fillRef idx="0"/>
            <a:effectRef idx="0"/>
            <a:fontRef idx="minor"/>
          </p:style>
        </p:sp>
        <p:sp>
          <p:nvSpPr>
            <p:cNvPr id="994" name="Line 62"/>
            <p:cNvSpPr/>
            <p:nvPr/>
          </p:nvSpPr>
          <p:spPr>
            <a:xfrm flipH="1">
              <a:off x="899280" y="720000"/>
              <a:ext cx="180000" cy="180000"/>
            </a:xfrm>
            <a:prstGeom prst="line">
              <a:avLst/>
            </a:prstGeom>
            <a:ln w="19080">
              <a:solidFill>
                <a:srgbClr val="3465a4"/>
              </a:solidFill>
              <a:round/>
            </a:ln>
          </p:spPr>
          <p:style>
            <a:lnRef idx="0"/>
            <a:fillRef idx="0"/>
            <a:effectRef idx="0"/>
            <a:fontRef idx="minor"/>
          </p:style>
        </p:sp>
        <p:sp>
          <p:nvSpPr>
            <p:cNvPr id="995" name="Line 63"/>
            <p:cNvSpPr/>
            <p:nvPr/>
          </p:nvSpPr>
          <p:spPr>
            <a:xfrm>
              <a:off x="1619280" y="540000"/>
              <a:ext cx="180000" cy="180000"/>
            </a:xfrm>
            <a:prstGeom prst="line">
              <a:avLst/>
            </a:prstGeom>
            <a:ln w="19080">
              <a:solidFill>
                <a:srgbClr val="3465a4"/>
              </a:solidFill>
              <a:round/>
            </a:ln>
          </p:spPr>
          <p:style>
            <a:lnRef idx="0"/>
            <a:fillRef idx="0"/>
            <a:effectRef idx="0"/>
            <a:fontRef idx="minor"/>
          </p:style>
        </p:sp>
        <p:sp>
          <p:nvSpPr>
            <p:cNvPr id="996" name="Line 64"/>
            <p:cNvSpPr/>
            <p:nvPr/>
          </p:nvSpPr>
          <p:spPr>
            <a:xfrm flipH="1">
              <a:off x="1619280" y="720000"/>
              <a:ext cx="180000" cy="180000"/>
            </a:xfrm>
            <a:prstGeom prst="line">
              <a:avLst/>
            </a:prstGeom>
            <a:ln w="19080">
              <a:solidFill>
                <a:srgbClr val="3465a4"/>
              </a:solidFill>
              <a:round/>
            </a:ln>
          </p:spPr>
          <p:style>
            <a:lnRef idx="0"/>
            <a:fillRef idx="0"/>
            <a:effectRef idx="0"/>
            <a:fontRef idx="minor"/>
          </p:style>
        </p:sp>
        <p:sp>
          <p:nvSpPr>
            <p:cNvPr id="997" name="Line 65"/>
            <p:cNvSpPr/>
            <p:nvPr/>
          </p:nvSpPr>
          <p:spPr>
            <a:xfrm>
              <a:off x="1799280" y="540000"/>
              <a:ext cx="180000" cy="180000"/>
            </a:xfrm>
            <a:prstGeom prst="line">
              <a:avLst/>
            </a:prstGeom>
            <a:ln w="19080">
              <a:solidFill>
                <a:srgbClr val="3465a4"/>
              </a:solidFill>
              <a:round/>
            </a:ln>
          </p:spPr>
          <p:style>
            <a:lnRef idx="0"/>
            <a:fillRef idx="0"/>
            <a:effectRef idx="0"/>
            <a:fontRef idx="minor"/>
          </p:style>
        </p:sp>
        <p:sp>
          <p:nvSpPr>
            <p:cNvPr id="998" name="Line 66"/>
            <p:cNvSpPr/>
            <p:nvPr/>
          </p:nvSpPr>
          <p:spPr>
            <a:xfrm flipH="1">
              <a:off x="1800000" y="720000"/>
              <a:ext cx="180000" cy="180000"/>
            </a:xfrm>
            <a:prstGeom prst="line">
              <a:avLst/>
            </a:prstGeom>
            <a:ln w="19080">
              <a:solidFill>
                <a:srgbClr val="3465a4"/>
              </a:solidFill>
              <a:round/>
            </a:ln>
          </p:spPr>
          <p:style>
            <a:lnRef idx="0"/>
            <a:fillRef idx="0"/>
            <a:effectRef idx="0"/>
            <a:fontRef idx="minor"/>
          </p:style>
        </p:sp>
        <p:sp>
          <p:nvSpPr>
            <p:cNvPr id="999" name="Line 67"/>
            <p:cNvSpPr/>
            <p:nvPr/>
          </p:nvSpPr>
          <p:spPr>
            <a:xfrm>
              <a:off x="1439280" y="540000"/>
              <a:ext cx="180000" cy="180000"/>
            </a:xfrm>
            <a:prstGeom prst="line">
              <a:avLst/>
            </a:prstGeom>
            <a:ln w="19080">
              <a:solidFill>
                <a:srgbClr val="3465a4"/>
              </a:solidFill>
              <a:round/>
            </a:ln>
          </p:spPr>
          <p:style>
            <a:lnRef idx="0"/>
            <a:fillRef idx="0"/>
            <a:effectRef idx="0"/>
            <a:fontRef idx="minor"/>
          </p:style>
        </p:sp>
        <p:sp>
          <p:nvSpPr>
            <p:cNvPr id="1000" name="Line 68"/>
            <p:cNvSpPr/>
            <p:nvPr/>
          </p:nvSpPr>
          <p:spPr>
            <a:xfrm flipH="1">
              <a:off x="1439280" y="720000"/>
              <a:ext cx="180000" cy="180000"/>
            </a:xfrm>
            <a:prstGeom prst="line">
              <a:avLst/>
            </a:prstGeom>
            <a:ln w="19080">
              <a:solidFill>
                <a:srgbClr val="3465a4"/>
              </a:solidFill>
              <a:round/>
            </a:ln>
          </p:spPr>
          <p:style>
            <a:lnRef idx="0"/>
            <a:fillRef idx="0"/>
            <a:effectRef idx="0"/>
            <a:fontRef idx="minor"/>
          </p:style>
        </p:sp>
      </p:grpSp>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childTnLst>
                  <p:par>
                    <p:cTn id="43" fill="hold">
                      <p:stCondLst>
                        <p:cond delay="indefinite"/>
                      </p:stCondLst>
                      <p:childTnLst>
                        <p:par>
                          <p:cTn id="44" fill="hold">
                            <p:stCondLst>
                              <p:cond delay="0"/>
                            </p:stCondLst>
                            <p:childTnLst>
                              <p:par>
                                <p:cTn id="45" nodeType="clickEffect" fill="hold" presetClass="entr" presetID="2" presetSubtype="1">
                                  <p:stCondLst>
                                    <p:cond delay="0"/>
                                  </p:stCondLst>
                                  <p:childTnLst>
                                    <p:set>
                                      <p:cBhvr>
                                        <p:cTn id="46" dur="1" fill="hold">
                                          <p:stCondLst>
                                            <p:cond delay="0"/>
                                          </p:stCondLst>
                                        </p:cTn>
                                        <p:tgtEl>
                                          <p:spTgt spid="962"/>
                                        </p:tgtEl>
                                        <p:attrNameLst>
                                          <p:attrName>style.visibility</p:attrName>
                                        </p:attrNameLst>
                                      </p:cBhvr>
                                      <p:to>
                                        <p:strVal val="visible"/>
                                      </p:to>
                                    </p:set>
                                    <p:anim calcmode="lin" valueType="num">
                                      <p:cBhvr additive="repl">
                                        <p:cTn id="47" dur="500" fill="hold"/>
                                        <p:tgtEl>
                                          <p:spTgt spid="962"/>
                                        </p:tgtEl>
                                        <p:attrNameLst>
                                          <p:attrName>ppt_x</p:attrName>
                                        </p:attrNameLst>
                                      </p:cBhvr>
                                      <p:tavLst>
                                        <p:tav tm="0">
                                          <p:val>
                                            <p:strVal val="#ppt_x"/>
                                          </p:val>
                                        </p:tav>
                                        <p:tav tm="100000">
                                          <p:val>
                                            <p:strVal val="#ppt_x"/>
                                          </p:val>
                                        </p:tav>
                                      </p:tavLst>
                                    </p:anim>
                                    <p:anim calcmode="lin" valueType="num">
                                      <p:cBhvr additive="repl">
                                        <p:cTn id="48" dur="500" fill="hold"/>
                                        <p:tgtEl>
                                          <p:spTgt spid="962"/>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2" presetSubtype="4">
                                  <p:stCondLst>
                                    <p:cond delay="0"/>
                                  </p:stCondLst>
                                  <p:childTnLst>
                                    <p:set>
                                      <p:cBhvr>
                                        <p:cTn id="52" fill="hold">
                                          <p:stCondLst>
                                            <p:cond delay="0"/>
                                          </p:stCondLst>
                                        </p:cTn>
                                        <p:tgtEl>
                                          <p:spTgt spid="934">
                                            <p:txEl>
                                              <p:pRg st="0" end="0"/>
                                            </p:txEl>
                                          </p:spTgt>
                                        </p:tgtEl>
                                        <p:attrNameLst>
                                          <p:attrName>style.visibility</p:attrName>
                                        </p:attrNameLst>
                                      </p:cBhvr>
                                      <p:to>
                                        <p:strVal val="visible"/>
                                      </p:to>
                                    </p:set>
                                    <p:animEffect filter="slide(fromBottom)" transition="in">
                                      <p:cBhvr additive="repl">
                                        <p:cTn id="53" dur="250"/>
                                        <p:tgtEl>
                                          <p:spTgt spid="934">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nodeType="clickEffect" fill="hold" presetClass="entr" presetID="22" presetSubtype="1">
                                  <p:stCondLst>
                                    <p:cond delay="0"/>
                                  </p:stCondLst>
                                  <p:childTnLst>
                                    <p:set>
                                      <p:cBhvr>
                                        <p:cTn id="57" dur="1" fill="hold">
                                          <p:stCondLst>
                                            <p:cond delay="0"/>
                                          </p:stCondLst>
                                        </p:cTn>
                                        <p:tgtEl>
                                          <p:spTgt spid="963"/>
                                        </p:tgtEl>
                                        <p:attrNameLst>
                                          <p:attrName>style.visibility</p:attrName>
                                        </p:attrNameLst>
                                      </p:cBhvr>
                                      <p:to>
                                        <p:strVal val="visible"/>
                                      </p:to>
                                    </p:set>
                                    <p:animEffect filter="wipe(up)" transition="in">
                                      <p:cBhvr additive="repl">
                                        <p:cTn id="58" dur="500"/>
                                        <p:tgtEl>
                                          <p:spTgt spid="963"/>
                                        </p:tgtEl>
                                      </p:cBhvr>
                                    </p:animEffec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2" presetSubtype="8">
                                  <p:stCondLst>
                                    <p:cond delay="0"/>
                                  </p:stCondLst>
                                  <p:childTnLst>
                                    <p:set>
                                      <p:cBhvr>
                                        <p:cTn id="62" dur="1" fill="hold">
                                          <p:stCondLst>
                                            <p:cond delay="0"/>
                                          </p:stCondLst>
                                        </p:cTn>
                                        <p:tgtEl>
                                          <p:spTgt spid="964"/>
                                        </p:tgtEl>
                                        <p:attrNameLst>
                                          <p:attrName>style.visibility</p:attrName>
                                        </p:attrNameLst>
                                      </p:cBhvr>
                                      <p:to>
                                        <p:strVal val="visible"/>
                                      </p:to>
                                    </p:set>
                                    <p:anim calcmode="lin" valueType="num">
                                      <p:cBhvr additive="repl">
                                        <p:cTn id="63" dur="500" fill="hold"/>
                                        <p:tgtEl>
                                          <p:spTgt spid="964"/>
                                        </p:tgtEl>
                                        <p:attrNameLst>
                                          <p:attrName>ppt_x</p:attrName>
                                        </p:attrNameLst>
                                      </p:cBhvr>
                                      <p:tavLst>
                                        <p:tav tm="0">
                                          <p:val>
                                            <p:strVal val="0-#ppt_w/2"/>
                                          </p:val>
                                        </p:tav>
                                        <p:tav tm="100000">
                                          <p:val>
                                            <p:strVal val="#ppt_x"/>
                                          </p:val>
                                        </p:tav>
                                      </p:tavLst>
                                    </p:anim>
                                    <p:anim calcmode="lin" valueType="num">
                                      <p:cBhvr additive="repl">
                                        <p:cTn id="64" dur="500" fill="hold"/>
                                        <p:tgtEl>
                                          <p:spTgt spid="9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3" name="CustomShape 1"/>
          <p:cNvSpPr/>
          <p:nvPr/>
        </p:nvSpPr>
        <p:spPr>
          <a:xfrm>
            <a:off x="685800" y="876600"/>
            <a:ext cx="4046400" cy="89316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4800" spc="-1" strike="noStrike">
                <a:solidFill>
                  <a:srgbClr val="ffffff"/>
                </a:solidFill>
                <a:latin typeface="Barlow SemiBold"/>
                <a:ea typeface="Barlow SemiBold"/>
              </a:rPr>
              <a:t>89,526,124$</a:t>
            </a:r>
            <a:endParaRPr b="0" lang="en-IN" sz="4800" spc="-1" strike="noStrike">
              <a:latin typeface="Arial"/>
            </a:endParaRPr>
          </a:p>
        </p:txBody>
      </p:sp>
      <p:sp>
        <p:nvSpPr>
          <p:cNvPr id="2594" name="CustomShape 2"/>
          <p:cNvSpPr/>
          <p:nvPr/>
        </p:nvSpPr>
        <p:spPr>
          <a:xfrm>
            <a:off x="685800" y="1411200"/>
            <a:ext cx="4046400" cy="461520"/>
          </a:xfrm>
          <a:prstGeom prst="rect">
            <a:avLst/>
          </a:prstGeom>
          <a:noFill/>
          <a:ln w="0">
            <a:noFill/>
          </a:ln>
        </p:spPr>
        <p:style>
          <a:lnRef idx="0"/>
          <a:fillRef idx="0"/>
          <a:effectRef idx="0"/>
          <a:fontRef idx="minor"/>
        </p:style>
        <p:txBody>
          <a:bodyPr lIns="0" rIns="0" tIns="0" bIns="0" anchor="t">
            <a:noAutofit/>
          </a:bodyPr>
          <a:p>
            <a:pPr>
              <a:lnSpc>
                <a:spcPct val="110000"/>
              </a:lnSpc>
              <a:spcBef>
                <a:spcPts val="601"/>
              </a:spcBef>
              <a:buNone/>
            </a:pPr>
            <a:r>
              <a:rPr b="0" lang="en-IN" sz="2400" spc="-1" strike="noStrike">
                <a:solidFill>
                  <a:srgbClr val="3a3f50"/>
                </a:solidFill>
                <a:latin typeface="Barlow Light"/>
                <a:ea typeface="Barlow Light"/>
              </a:rPr>
              <a:t>That’s a lot of money</a:t>
            </a:r>
            <a:endParaRPr b="0" lang="en-IN" sz="2400" spc="-1" strike="noStrike">
              <a:latin typeface="Arial"/>
            </a:endParaRPr>
          </a:p>
        </p:txBody>
      </p:sp>
      <p:sp>
        <p:nvSpPr>
          <p:cNvPr id="2595" name="CustomShape 3"/>
          <p:cNvSpPr/>
          <p:nvPr/>
        </p:nvSpPr>
        <p:spPr>
          <a:xfrm>
            <a:off x="685800" y="3505320"/>
            <a:ext cx="4046400" cy="89316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4800" spc="-1" strike="noStrike">
                <a:solidFill>
                  <a:srgbClr val="ffffff"/>
                </a:solidFill>
                <a:latin typeface="Barlow SemiBold"/>
                <a:ea typeface="Barlow SemiBold"/>
              </a:rPr>
              <a:t>100%</a:t>
            </a:r>
            <a:endParaRPr b="0" lang="en-IN" sz="4800" spc="-1" strike="noStrike">
              <a:latin typeface="Arial"/>
            </a:endParaRPr>
          </a:p>
        </p:txBody>
      </p:sp>
      <p:sp>
        <p:nvSpPr>
          <p:cNvPr id="2596" name="CustomShape 4"/>
          <p:cNvSpPr/>
          <p:nvPr/>
        </p:nvSpPr>
        <p:spPr>
          <a:xfrm>
            <a:off x="685800" y="4040280"/>
            <a:ext cx="4046400" cy="461520"/>
          </a:xfrm>
          <a:prstGeom prst="rect">
            <a:avLst/>
          </a:prstGeom>
          <a:noFill/>
          <a:ln w="0">
            <a:noFill/>
          </a:ln>
        </p:spPr>
        <p:style>
          <a:lnRef idx="0"/>
          <a:fillRef idx="0"/>
          <a:effectRef idx="0"/>
          <a:fontRef idx="minor"/>
        </p:style>
        <p:txBody>
          <a:bodyPr lIns="0" rIns="0" tIns="0" bIns="0" anchor="t">
            <a:noAutofit/>
          </a:bodyPr>
          <a:p>
            <a:pPr>
              <a:lnSpc>
                <a:spcPct val="110000"/>
              </a:lnSpc>
              <a:spcBef>
                <a:spcPts val="601"/>
              </a:spcBef>
              <a:buNone/>
            </a:pPr>
            <a:r>
              <a:rPr b="0" lang="en-IN" sz="2400" spc="-1" strike="noStrike">
                <a:solidFill>
                  <a:srgbClr val="3a3f50"/>
                </a:solidFill>
                <a:latin typeface="Barlow Light"/>
                <a:ea typeface="Barlow Light"/>
              </a:rPr>
              <a:t>Total success!</a:t>
            </a:r>
            <a:endParaRPr b="0" lang="en-IN" sz="2400" spc="-1" strike="noStrike">
              <a:latin typeface="Arial"/>
            </a:endParaRPr>
          </a:p>
        </p:txBody>
      </p:sp>
      <p:sp>
        <p:nvSpPr>
          <p:cNvPr id="2597" name="CustomShape 5"/>
          <p:cNvSpPr/>
          <p:nvPr/>
        </p:nvSpPr>
        <p:spPr>
          <a:xfrm>
            <a:off x="685800" y="2190960"/>
            <a:ext cx="4046400" cy="89316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4800" spc="-1" strike="noStrike">
                <a:solidFill>
                  <a:srgbClr val="ffffff"/>
                </a:solidFill>
                <a:latin typeface="Barlow SemiBold"/>
                <a:ea typeface="Barlow SemiBold"/>
              </a:rPr>
              <a:t>185,244 users</a:t>
            </a:r>
            <a:endParaRPr b="0" lang="en-IN" sz="4800" spc="-1" strike="noStrike">
              <a:latin typeface="Arial"/>
            </a:endParaRPr>
          </a:p>
        </p:txBody>
      </p:sp>
      <p:sp>
        <p:nvSpPr>
          <p:cNvPr id="2598" name="CustomShape 6"/>
          <p:cNvSpPr/>
          <p:nvPr/>
        </p:nvSpPr>
        <p:spPr>
          <a:xfrm>
            <a:off x="685800" y="2725920"/>
            <a:ext cx="4046400" cy="461520"/>
          </a:xfrm>
          <a:prstGeom prst="rect">
            <a:avLst/>
          </a:prstGeom>
          <a:noFill/>
          <a:ln w="0">
            <a:noFill/>
          </a:ln>
        </p:spPr>
        <p:style>
          <a:lnRef idx="0"/>
          <a:fillRef idx="0"/>
          <a:effectRef idx="0"/>
          <a:fontRef idx="minor"/>
        </p:style>
        <p:txBody>
          <a:bodyPr lIns="0" rIns="0" tIns="0" bIns="0" anchor="t">
            <a:noAutofit/>
          </a:bodyPr>
          <a:p>
            <a:pPr>
              <a:lnSpc>
                <a:spcPct val="110000"/>
              </a:lnSpc>
              <a:spcBef>
                <a:spcPts val="601"/>
              </a:spcBef>
              <a:buNone/>
            </a:pPr>
            <a:r>
              <a:rPr b="0" lang="en-IN" sz="2400" spc="-1" strike="noStrike">
                <a:solidFill>
                  <a:srgbClr val="3a3f50"/>
                </a:solidFill>
                <a:latin typeface="Barlow Light"/>
                <a:ea typeface="Barlow Light"/>
              </a:rPr>
              <a:t>And a lot of users</a:t>
            </a:r>
            <a:endParaRPr b="0" lang="en-IN" sz="2400" spc="-1" strike="noStrike">
              <a:latin typeface="Arial"/>
            </a:endParaRPr>
          </a:p>
        </p:txBody>
      </p:sp>
      <p:sp>
        <p:nvSpPr>
          <p:cNvPr id="2599" name="CustomShape 7"/>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17407AA0-0AF1-46C4-A077-EAFD0E2AA472}" type="slidenum">
              <a:rPr b="0" lang="en-IN" sz="1200" spc="-1" strike="noStrike">
                <a:solidFill>
                  <a:srgbClr val="ffffff"/>
                </a:solidFill>
                <a:latin typeface="Barlow Light"/>
                <a:ea typeface="Barlow Light"/>
              </a:rPr>
              <a:t>&lt;number&gt;</a:t>
            </a:fld>
            <a:endParaRPr b="0" lang="en-IN" sz="1200" spc="-1" strike="noStrike">
              <a:latin typeface="Arial"/>
            </a:endParaRPr>
          </a:p>
        </p:txBody>
      </p:sp>
      <p:grpSp>
        <p:nvGrpSpPr>
          <p:cNvPr id="2600" name="Group 8"/>
          <p:cNvGrpSpPr/>
          <p:nvPr/>
        </p:nvGrpSpPr>
        <p:grpSpPr>
          <a:xfrm>
            <a:off x="5234040" y="823320"/>
            <a:ext cx="3413160" cy="3811680"/>
            <a:chOff x="5234040" y="823320"/>
            <a:chExt cx="3413160" cy="3811680"/>
          </a:xfrm>
        </p:grpSpPr>
        <p:grpSp>
          <p:nvGrpSpPr>
            <p:cNvPr id="2601" name="Group 9"/>
            <p:cNvGrpSpPr/>
            <p:nvPr/>
          </p:nvGrpSpPr>
          <p:grpSpPr>
            <a:xfrm>
              <a:off x="5587200" y="3371040"/>
              <a:ext cx="747720" cy="555840"/>
              <a:chOff x="5587200" y="3371040"/>
              <a:chExt cx="747720" cy="555840"/>
            </a:xfrm>
          </p:grpSpPr>
          <p:sp>
            <p:nvSpPr>
              <p:cNvPr id="2602" name="CustomShape 10"/>
              <p:cNvSpPr/>
              <p:nvPr/>
            </p:nvSpPr>
            <p:spPr>
              <a:xfrm>
                <a:off x="5587200" y="3519000"/>
                <a:ext cx="705960" cy="407880"/>
              </a:xfrm>
              <a:custGeom>
                <a:avLst/>
                <a:gdLst/>
                <a:ahLst/>
                <a:rect l="l" t="t" r="r" b="b"/>
                <a:pathLst>
                  <a:path w="883852" h="51149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30000"/>
                </a:srgbClr>
              </a:solidFill>
              <a:ln w="0">
                <a:noFill/>
              </a:ln>
            </p:spPr>
            <p:style>
              <a:lnRef idx="0"/>
              <a:fillRef idx="0"/>
              <a:effectRef idx="0"/>
              <a:fontRef idx="minor"/>
            </p:style>
          </p:sp>
          <p:sp>
            <p:nvSpPr>
              <p:cNvPr id="2603" name="CustomShape 11"/>
              <p:cNvSpPr/>
              <p:nvPr/>
            </p:nvSpPr>
            <p:spPr>
              <a:xfrm>
                <a:off x="5628960" y="345888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w="0">
                <a:noFill/>
              </a:ln>
            </p:spPr>
            <p:style>
              <a:lnRef idx="0"/>
              <a:fillRef idx="0"/>
              <a:effectRef idx="0"/>
              <a:fontRef idx="minor"/>
            </p:style>
          </p:sp>
          <p:sp>
            <p:nvSpPr>
              <p:cNvPr id="2604" name="CustomShape 12"/>
              <p:cNvSpPr/>
              <p:nvPr/>
            </p:nvSpPr>
            <p:spPr>
              <a:xfrm>
                <a:off x="5628960" y="3573360"/>
                <a:ext cx="68040" cy="91440"/>
              </a:xfrm>
              <a:custGeom>
                <a:avLst/>
                <a:gdLst/>
                <a:ahLst/>
                <a:rect l="l" t="t" r="r" b="b"/>
                <a:pathLst>
                  <a:path w="87339" h="116490">
                    <a:moveTo>
                      <a:pt x="0" y="116491"/>
                    </a:moveTo>
                    <a:lnTo>
                      <a:pt x="0" y="0"/>
                    </a:lnTo>
                    <a:lnTo>
                      <a:pt x="87340" y="77914"/>
                    </a:lnTo>
                    <a:lnTo>
                      <a:pt x="0" y="116491"/>
                    </a:lnTo>
                    <a:close/>
                  </a:path>
                </a:pathLst>
              </a:custGeom>
              <a:solidFill>
                <a:srgbClr val="dd990e"/>
              </a:solidFill>
              <a:ln w="0">
                <a:noFill/>
              </a:ln>
            </p:spPr>
            <p:style>
              <a:lnRef idx="0"/>
              <a:fillRef idx="0"/>
              <a:effectRef idx="0"/>
              <a:fontRef idx="minor"/>
            </p:style>
          </p:sp>
          <p:sp>
            <p:nvSpPr>
              <p:cNvPr id="2605" name="CustomShape 13"/>
              <p:cNvSpPr/>
              <p:nvPr/>
            </p:nvSpPr>
            <p:spPr>
              <a:xfrm>
                <a:off x="6283440" y="3575880"/>
                <a:ext cx="51480" cy="123840"/>
              </a:xfrm>
              <a:custGeom>
                <a:avLst/>
                <a:gdLst/>
                <a:ahLst/>
                <a:rect l="l" t="t" r="r" b="b"/>
                <a:pathLst>
                  <a:path w="66526" h="157067">
                    <a:moveTo>
                      <a:pt x="66527" y="0"/>
                    </a:moveTo>
                    <a:lnTo>
                      <a:pt x="66527" y="109538"/>
                    </a:lnTo>
                    <a:lnTo>
                      <a:pt x="21859" y="157067"/>
                    </a:lnTo>
                    <a:lnTo>
                      <a:pt x="0" y="31623"/>
                    </a:lnTo>
                    <a:lnTo>
                      <a:pt x="66527" y="0"/>
                    </a:lnTo>
                    <a:close/>
                  </a:path>
                </a:pathLst>
              </a:custGeom>
              <a:solidFill>
                <a:srgbClr val="dd990e"/>
              </a:solidFill>
              <a:ln w="0">
                <a:noFill/>
              </a:ln>
            </p:spPr>
            <p:style>
              <a:lnRef idx="0"/>
              <a:fillRef idx="0"/>
              <a:effectRef idx="0"/>
              <a:fontRef idx="minor"/>
            </p:style>
          </p:sp>
          <p:sp>
            <p:nvSpPr>
              <p:cNvPr id="2606" name="CustomShape 14"/>
              <p:cNvSpPr/>
              <p:nvPr/>
            </p:nvSpPr>
            <p:spPr>
              <a:xfrm>
                <a:off x="5628960" y="337104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w="0">
                <a:noFill/>
              </a:ln>
            </p:spPr>
            <p:style>
              <a:lnRef idx="0"/>
              <a:fillRef idx="0"/>
              <a:effectRef idx="0"/>
              <a:fontRef idx="minor"/>
            </p:style>
          </p:sp>
          <p:sp>
            <p:nvSpPr>
              <p:cNvPr id="2607" name="CustomShape 15"/>
              <p:cNvSpPr/>
              <p:nvPr/>
            </p:nvSpPr>
            <p:spPr>
              <a:xfrm>
                <a:off x="5729400" y="3426840"/>
                <a:ext cx="504720" cy="291240"/>
              </a:xfrm>
              <a:custGeom>
                <a:avLst/>
                <a:gdLst/>
                <a:ahLst/>
                <a:rect l="l" t="t" r="r" b="b"/>
                <a:pathLst>
                  <a:path w="632693" h="366117">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w="0">
                <a:noFill/>
              </a:ln>
            </p:spPr>
            <p:style>
              <a:lnRef idx="0"/>
              <a:fillRef idx="0"/>
              <a:effectRef idx="0"/>
              <a:fontRef idx="minor"/>
            </p:style>
          </p:sp>
          <p:sp>
            <p:nvSpPr>
              <p:cNvPr id="2608" name="CustomShape 16"/>
              <p:cNvSpPr/>
              <p:nvPr/>
            </p:nvSpPr>
            <p:spPr>
              <a:xfrm>
                <a:off x="5730120" y="3444480"/>
                <a:ext cx="504000" cy="273960"/>
              </a:xfrm>
              <a:custGeom>
                <a:avLst/>
                <a:gdLst/>
                <a:ahLst/>
                <a:rect l="l" t="t" r="r" b="b"/>
                <a:pathLst>
                  <a:path w="631526" h="344209">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w="0">
                <a:noFill/>
              </a:ln>
            </p:spPr>
            <p:style>
              <a:lnRef idx="0"/>
              <a:fillRef idx="0"/>
              <a:effectRef idx="0"/>
              <a:fontRef idx="minor"/>
            </p:style>
          </p:sp>
          <p:sp>
            <p:nvSpPr>
              <p:cNvPr id="2609" name="CustomShape 17"/>
              <p:cNvSpPr/>
              <p:nvPr/>
            </p:nvSpPr>
            <p:spPr>
              <a:xfrm>
                <a:off x="5859000" y="3510720"/>
                <a:ext cx="234720" cy="146160"/>
              </a:xfrm>
              <a:custGeom>
                <a:avLst/>
                <a:gdLst/>
                <a:ahLst/>
                <a:rect l="l" t="t" r="r" b="b"/>
                <a:pathLst>
                  <a:path w="295357" h="184784">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w="0">
                <a:noFill/>
              </a:ln>
            </p:spPr>
            <p:style>
              <a:lnRef idx="0"/>
              <a:fillRef idx="0"/>
              <a:effectRef idx="0"/>
              <a:fontRef idx="minor"/>
            </p:style>
          </p:sp>
          <p:sp>
            <p:nvSpPr>
              <p:cNvPr id="2610" name="CustomShape 18"/>
              <p:cNvSpPr/>
              <p:nvPr/>
            </p:nvSpPr>
            <p:spPr>
              <a:xfrm>
                <a:off x="5956920" y="3620520"/>
                <a:ext cx="13320" cy="18720"/>
              </a:xfrm>
              <a:custGeom>
                <a:avLst/>
                <a:gdLst/>
                <a:ahLst/>
                <a:rect l="l" t="t" r="r" b="b"/>
                <a:pathLst>
                  <a:path w="19007" h="25527">
                    <a:moveTo>
                      <a:pt x="0" y="17145"/>
                    </a:moveTo>
                    <a:cubicBezTo>
                      <a:pt x="0" y="15907"/>
                      <a:pt x="0" y="0"/>
                      <a:pt x="0" y="0"/>
                    </a:cubicBezTo>
                    <a:lnTo>
                      <a:pt x="19008" y="12478"/>
                    </a:lnTo>
                    <a:lnTo>
                      <a:pt x="10549" y="25527"/>
                    </a:lnTo>
                    <a:close/>
                  </a:path>
                </a:pathLst>
              </a:custGeom>
              <a:solidFill>
                <a:srgbClr val="cc8b09"/>
              </a:solidFill>
              <a:ln w="0">
                <a:noFill/>
              </a:ln>
            </p:spPr>
            <p:style>
              <a:lnRef idx="0"/>
              <a:fillRef idx="0"/>
              <a:effectRef idx="0"/>
              <a:fontRef idx="minor"/>
            </p:style>
          </p:sp>
          <p:sp>
            <p:nvSpPr>
              <p:cNvPr id="2611" name="CustomShape 19"/>
              <p:cNvSpPr/>
              <p:nvPr/>
            </p:nvSpPr>
            <p:spPr>
              <a:xfrm>
                <a:off x="6059160" y="3629160"/>
                <a:ext cx="31680" cy="14040"/>
              </a:xfrm>
              <a:custGeom>
                <a:avLst/>
                <a:gdLst/>
                <a:ahLst/>
                <a:rect l="l" t="t" r="r" b="b"/>
                <a:pathLst>
                  <a:path w="42006" h="19716">
                    <a:moveTo>
                      <a:pt x="42007" y="17240"/>
                    </a:moveTo>
                    <a:lnTo>
                      <a:pt x="42007" y="0"/>
                    </a:lnTo>
                    <a:lnTo>
                      <a:pt x="0" y="3238"/>
                    </a:lnTo>
                    <a:lnTo>
                      <a:pt x="24045" y="19717"/>
                    </a:lnTo>
                    <a:lnTo>
                      <a:pt x="42007" y="17240"/>
                    </a:lnTo>
                    <a:close/>
                  </a:path>
                </a:pathLst>
              </a:custGeom>
              <a:solidFill>
                <a:srgbClr val="cc8b09"/>
              </a:solidFill>
              <a:ln w="0">
                <a:noFill/>
              </a:ln>
            </p:spPr>
            <p:style>
              <a:lnRef idx="0"/>
              <a:fillRef idx="0"/>
              <a:effectRef idx="0"/>
              <a:fontRef idx="minor"/>
            </p:style>
          </p:sp>
          <p:sp>
            <p:nvSpPr>
              <p:cNvPr id="2612" name="CustomShape 20"/>
              <p:cNvSpPr/>
              <p:nvPr/>
            </p:nvSpPr>
            <p:spPr>
              <a:xfrm>
                <a:off x="6070320" y="3578760"/>
                <a:ext cx="23400" cy="12240"/>
              </a:xfrm>
              <a:custGeom>
                <a:avLst/>
                <a:gdLst/>
                <a:ahLst/>
                <a:rect l="l" t="t" r="r" b="b"/>
                <a:pathLst>
                  <a:path w="31457" h="17335">
                    <a:moveTo>
                      <a:pt x="31458" y="17336"/>
                    </a:moveTo>
                    <a:lnTo>
                      <a:pt x="31458" y="0"/>
                    </a:lnTo>
                    <a:lnTo>
                      <a:pt x="0" y="11430"/>
                    </a:lnTo>
                    <a:lnTo>
                      <a:pt x="31458" y="17336"/>
                    </a:lnTo>
                    <a:close/>
                  </a:path>
                </a:pathLst>
              </a:custGeom>
              <a:solidFill>
                <a:srgbClr val="cc8b09"/>
              </a:solidFill>
              <a:ln w="0">
                <a:noFill/>
              </a:ln>
            </p:spPr>
            <p:style>
              <a:lnRef idx="0"/>
              <a:fillRef idx="0"/>
              <a:effectRef idx="0"/>
              <a:fontRef idx="minor"/>
            </p:style>
          </p:sp>
          <p:sp>
            <p:nvSpPr>
              <p:cNvPr id="2613" name="CustomShape 21"/>
              <p:cNvSpPr/>
              <p:nvPr/>
            </p:nvSpPr>
            <p:spPr>
              <a:xfrm>
                <a:off x="5991120" y="3583800"/>
                <a:ext cx="36000" cy="24840"/>
              </a:xfrm>
              <a:custGeom>
                <a:avLst/>
                <a:gdLst/>
                <a:ahLst/>
                <a:rect l="l" t="t" r="r" b="b"/>
                <a:pathLst>
                  <a:path w="47328" h="33051">
                    <a:moveTo>
                      <a:pt x="0" y="10001"/>
                    </a:moveTo>
                    <a:lnTo>
                      <a:pt x="10454" y="0"/>
                    </a:lnTo>
                    <a:lnTo>
                      <a:pt x="47329" y="25527"/>
                    </a:lnTo>
                    <a:lnTo>
                      <a:pt x="45048" y="33052"/>
                    </a:lnTo>
                    <a:cubicBezTo>
                      <a:pt x="45048" y="33052"/>
                      <a:pt x="17487" y="21431"/>
                      <a:pt x="16537" y="20764"/>
                    </a:cubicBezTo>
                    <a:close/>
                  </a:path>
                </a:pathLst>
              </a:custGeom>
              <a:solidFill>
                <a:srgbClr val="cc8b09"/>
              </a:solidFill>
              <a:ln w="0">
                <a:noFill/>
              </a:ln>
            </p:spPr>
            <p:style>
              <a:lnRef idx="0"/>
              <a:fillRef idx="0"/>
              <a:effectRef idx="0"/>
              <a:fontRef idx="minor"/>
            </p:style>
          </p:sp>
          <p:sp>
            <p:nvSpPr>
              <p:cNvPr id="2614" name="CustomShape 22"/>
              <p:cNvSpPr/>
              <p:nvPr/>
            </p:nvSpPr>
            <p:spPr>
              <a:xfrm>
                <a:off x="5913720" y="3539520"/>
                <a:ext cx="45360" cy="29520"/>
              </a:xfrm>
              <a:custGeom>
                <a:avLst/>
                <a:gdLst/>
                <a:ahLst/>
                <a:rect l="l" t="t" r="r" b="b"/>
                <a:pathLst>
                  <a:path w="58923" h="38957">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w="0">
                <a:noFill/>
              </a:ln>
            </p:spPr>
            <p:style>
              <a:lnRef idx="0"/>
              <a:fillRef idx="0"/>
              <a:effectRef idx="0"/>
              <a:fontRef idx="minor"/>
            </p:style>
          </p:sp>
          <p:sp>
            <p:nvSpPr>
              <p:cNvPr id="2615" name="CustomShape 23"/>
              <p:cNvSpPr/>
              <p:nvPr/>
            </p:nvSpPr>
            <p:spPr>
              <a:xfrm>
                <a:off x="5957280" y="3514680"/>
                <a:ext cx="20160" cy="17640"/>
              </a:xfrm>
              <a:custGeom>
                <a:avLst/>
                <a:gdLst/>
                <a:ahLst/>
                <a:rect l="l" t="t" r="r" b="b"/>
                <a:pathLst>
                  <a:path w="27275" h="24479">
                    <a:moveTo>
                      <a:pt x="27276" y="24479"/>
                    </a:moveTo>
                    <a:lnTo>
                      <a:pt x="27276" y="7334"/>
                    </a:lnTo>
                    <a:lnTo>
                      <a:pt x="4752" y="0"/>
                    </a:lnTo>
                    <a:lnTo>
                      <a:pt x="0" y="13430"/>
                    </a:lnTo>
                    <a:lnTo>
                      <a:pt x="1140" y="19621"/>
                    </a:lnTo>
                    <a:lnTo>
                      <a:pt x="27276" y="24479"/>
                    </a:lnTo>
                    <a:close/>
                  </a:path>
                </a:pathLst>
              </a:custGeom>
              <a:solidFill>
                <a:srgbClr val="cc8b09"/>
              </a:solidFill>
              <a:ln w="0">
                <a:noFill/>
              </a:ln>
            </p:spPr>
            <p:style>
              <a:lnRef idx="0"/>
              <a:fillRef idx="0"/>
              <a:effectRef idx="0"/>
              <a:fontRef idx="minor"/>
            </p:style>
          </p:sp>
          <p:sp>
            <p:nvSpPr>
              <p:cNvPr id="2616" name="CustomShape 24"/>
              <p:cNvSpPr/>
              <p:nvPr/>
            </p:nvSpPr>
            <p:spPr>
              <a:xfrm>
                <a:off x="5859360" y="3510720"/>
                <a:ext cx="19080" cy="13680"/>
              </a:xfrm>
              <a:custGeom>
                <a:avLst/>
                <a:gdLst/>
                <a:ahLst/>
                <a:rect l="l" t="t" r="r" b="b"/>
                <a:pathLst>
                  <a:path w="26040" h="19431">
                    <a:moveTo>
                      <a:pt x="0" y="17145"/>
                    </a:moveTo>
                    <a:lnTo>
                      <a:pt x="0" y="0"/>
                    </a:lnTo>
                    <a:lnTo>
                      <a:pt x="26040" y="2762"/>
                    </a:lnTo>
                    <a:lnTo>
                      <a:pt x="17677" y="19431"/>
                    </a:lnTo>
                    <a:lnTo>
                      <a:pt x="0" y="17145"/>
                    </a:lnTo>
                    <a:close/>
                  </a:path>
                </a:pathLst>
              </a:custGeom>
              <a:solidFill>
                <a:srgbClr val="cc8b09"/>
              </a:solidFill>
              <a:ln w="0">
                <a:noFill/>
              </a:ln>
            </p:spPr>
            <p:style>
              <a:lnRef idx="0"/>
              <a:fillRef idx="0"/>
              <a:effectRef idx="0"/>
              <a:fontRef idx="minor"/>
            </p:style>
          </p:sp>
          <p:sp>
            <p:nvSpPr>
              <p:cNvPr id="2617" name="CustomShape 25"/>
              <p:cNvSpPr/>
              <p:nvPr/>
            </p:nvSpPr>
            <p:spPr>
              <a:xfrm>
                <a:off x="5860080" y="3556800"/>
                <a:ext cx="22320" cy="22320"/>
              </a:xfrm>
              <a:custGeom>
                <a:avLst/>
                <a:gdLst/>
                <a:ahLst/>
                <a:rect l="l" t="t" r="r" b="b"/>
                <a:pathLst>
                  <a:path w="29936" h="30289">
                    <a:moveTo>
                      <a:pt x="0" y="17907"/>
                    </a:moveTo>
                    <a:lnTo>
                      <a:pt x="0" y="0"/>
                    </a:lnTo>
                    <a:lnTo>
                      <a:pt x="29937" y="0"/>
                    </a:lnTo>
                    <a:lnTo>
                      <a:pt x="22619" y="16002"/>
                    </a:lnTo>
                    <a:lnTo>
                      <a:pt x="9694" y="30289"/>
                    </a:lnTo>
                    <a:close/>
                  </a:path>
                </a:pathLst>
              </a:custGeom>
              <a:solidFill>
                <a:srgbClr val="cc8b09"/>
              </a:solidFill>
              <a:ln w="0">
                <a:noFill/>
              </a:ln>
            </p:spPr>
            <p:style>
              <a:lnRef idx="0"/>
              <a:fillRef idx="0"/>
              <a:effectRef idx="0"/>
              <a:fontRef idx="minor"/>
            </p:style>
          </p:sp>
          <p:sp>
            <p:nvSpPr>
              <p:cNvPr id="2618" name="CustomShape 26"/>
              <p:cNvSpPr/>
              <p:nvPr/>
            </p:nvSpPr>
            <p:spPr>
              <a:xfrm>
                <a:off x="5859000" y="3497040"/>
                <a:ext cx="234720" cy="146520"/>
              </a:xfrm>
              <a:custGeom>
                <a:avLst/>
                <a:gdLst/>
                <a:ahLst/>
                <a:rect l="l" t="t" r="r" b="b"/>
                <a:pathLst>
                  <a:path w="295352" h="185070">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w="0">
                <a:noFill/>
              </a:ln>
            </p:spPr>
            <p:style>
              <a:lnRef idx="0"/>
              <a:fillRef idx="0"/>
              <a:effectRef idx="0"/>
              <a:fontRef idx="minor"/>
            </p:style>
          </p:sp>
        </p:grpSp>
        <p:grpSp>
          <p:nvGrpSpPr>
            <p:cNvPr id="2619" name="Group 27"/>
            <p:cNvGrpSpPr/>
            <p:nvPr/>
          </p:nvGrpSpPr>
          <p:grpSpPr>
            <a:xfrm>
              <a:off x="5657760" y="3261960"/>
              <a:ext cx="705960" cy="495720"/>
              <a:chOff x="5657760" y="3261960"/>
              <a:chExt cx="705960" cy="495720"/>
            </a:xfrm>
          </p:grpSpPr>
          <p:sp>
            <p:nvSpPr>
              <p:cNvPr id="2620" name="CustomShape 28"/>
              <p:cNvSpPr/>
              <p:nvPr/>
            </p:nvSpPr>
            <p:spPr>
              <a:xfrm>
                <a:off x="5657760" y="3349800"/>
                <a:ext cx="705960" cy="407880"/>
              </a:xfrm>
              <a:custGeom>
                <a:avLst/>
                <a:gdLst/>
                <a:ahLst/>
                <a:rect l="l" t="t" r="r" b="b"/>
                <a:pathLst>
                  <a:path w="883852" h="51149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2621" name="CustomShape 29"/>
              <p:cNvSpPr/>
              <p:nvPr/>
            </p:nvSpPr>
            <p:spPr>
              <a:xfrm>
                <a:off x="5657760" y="3464280"/>
                <a:ext cx="68040" cy="91440"/>
              </a:xfrm>
              <a:custGeom>
                <a:avLst/>
                <a:gdLst/>
                <a:ahLst/>
                <a:rect l="l" t="t" r="r" b="b"/>
                <a:pathLst>
                  <a:path w="87339" h="116490">
                    <a:moveTo>
                      <a:pt x="0" y="116491"/>
                    </a:moveTo>
                    <a:lnTo>
                      <a:pt x="0" y="0"/>
                    </a:lnTo>
                    <a:lnTo>
                      <a:pt x="87340" y="77914"/>
                    </a:lnTo>
                    <a:lnTo>
                      <a:pt x="0" y="116491"/>
                    </a:lnTo>
                    <a:close/>
                  </a:path>
                </a:pathLst>
              </a:custGeom>
              <a:solidFill>
                <a:srgbClr val="dd990e"/>
              </a:solidFill>
              <a:ln w="0">
                <a:noFill/>
              </a:ln>
            </p:spPr>
            <p:style>
              <a:lnRef idx="0"/>
              <a:fillRef idx="0"/>
              <a:effectRef idx="0"/>
              <a:fontRef idx="minor"/>
            </p:style>
          </p:sp>
          <p:sp>
            <p:nvSpPr>
              <p:cNvPr id="2622" name="CustomShape 30"/>
              <p:cNvSpPr/>
              <p:nvPr/>
            </p:nvSpPr>
            <p:spPr>
              <a:xfrm>
                <a:off x="6312240" y="3466800"/>
                <a:ext cx="51480" cy="123840"/>
              </a:xfrm>
              <a:custGeom>
                <a:avLst/>
                <a:gdLst/>
                <a:ahLst/>
                <a:rect l="l" t="t" r="r" b="b"/>
                <a:pathLst>
                  <a:path w="66431" h="157067">
                    <a:moveTo>
                      <a:pt x="66432" y="0"/>
                    </a:moveTo>
                    <a:lnTo>
                      <a:pt x="66432" y="109633"/>
                    </a:lnTo>
                    <a:lnTo>
                      <a:pt x="21859" y="157067"/>
                    </a:lnTo>
                    <a:lnTo>
                      <a:pt x="0" y="31623"/>
                    </a:lnTo>
                    <a:lnTo>
                      <a:pt x="66432" y="0"/>
                    </a:lnTo>
                    <a:close/>
                  </a:path>
                </a:pathLst>
              </a:custGeom>
              <a:solidFill>
                <a:srgbClr val="dd990e"/>
              </a:solidFill>
              <a:ln w="0">
                <a:noFill/>
              </a:ln>
            </p:spPr>
            <p:style>
              <a:lnRef idx="0"/>
              <a:fillRef idx="0"/>
              <a:effectRef idx="0"/>
              <a:fontRef idx="minor"/>
            </p:style>
          </p:sp>
          <p:sp>
            <p:nvSpPr>
              <p:cNvPr id="2623" name="CustomShape 31"/>
              <p:cNvSpPr/>
              <p:nvPr/>
            </p:nvSpPr>
            <p:spPr>
              <a:xfrm>
                <a:off x="5657760" y="326196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2624" name="CustomShape 32"/>
              <p:cNvSpPr/>
              <p:nvPr/>
            </p:nvSpPr>
            <p:spPr>
              <a:xfrm>
                <a:off x="5758560" y="3317760"/>
                <a:ext cx="504720" cy="291240"/>
              </a:xfrm>
              <a:custGeom>
                <a:avLst/>
                <a:gdLst/>
                <a:ahLst/>
                <a:rect l="l" t="t" r="r" b="b"/>
                <a:pathLst>
                  <a:path w="632721" h="366093">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w="0">
                <a:noFill/>
              </a:ln>
            </p:spPr>
            <p:style>
              <a:lnRef idx="0"/>
              <a:fillRef idx="0"/>
              <a:effectRef idx="0"/>
              <a:fontRef idx="minor"/>
            </p:style>
          </p:sp>
          <p:sp>
            <p:nvSpPr>
              <p:cNvPr id="2625" name="CustomShape 33"/>
              <p:cNvSpPr/>
              <p:nvPr/>
            </p:nvSpPr>
            <p:spPr>
              <a:xfrm>
                <a:off x="5758920" y="3335040"/>
                <a:ext cx="504000" cy="273960"/>
              </a:xfrm>
              <a:custGeom>
                <a:avLst/>
                <a:gdLst/>
                <a:ahLst/>
                <a:rect l="l" t="t" r="r" b="b"/>
                <a:pathLst>
                  <a:path w="631526" h="344185">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w="0">
                <a:noFill/>
              </a:ln>
            </p:spPr>
            <p:style>
              <a:lnRef idx="0"/>
              <a:fillRef idx="0"/>
              <a:effectRef idx="0"/>
              <a:fontRef idx="minor"/>
            </p:style>
          </p:sp>
          <p:sp>
            <p:nvSpPr>
              <p:cNvPr id="2626" name="CustomShape 34"/>
              <p:cNvSpPr/>
              <p:nvPr/>
            </p:nvSpPr>
            <p:spPr>
              <a:xfrm>
                <a:off x="5888520" y="3401640"/>
                <a:ext cx="234360" cy="146160"/>
              </a:xfrm>
              <a:custGeom>
                <a:avLst/>
                <a:gdLst/>
                <a:ahLst/>
                <a:rect l="l" t="t" r="r" b="b"/>
                <a:pathLst>
                  <a:path w="295065" h="184880">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w="0">
                <a:noFill/>
              </a:ln>
            </p:spPr>
            <p:style>
              <a:lnRef idx="0"/>
              <a:fillRef idx="0"/>
              <a:effectRef idx="0"/>
              <a:fontRef idx="minor"/>
            </p:style>
          </p:sp>
          <p:sp>
            <p:nvSpPr>
              <p:cNvPr id="2627" name="CustomShape 35"/>
              <p:cNvSpPr/>
              <p:nvPr/>
            </p:nvSpPr>
            <p:spPr>
              <a:xfrm>
                <a:off x="5986080" y="3511440"/>
                <a:ext cx="13320" cy="18720"/>
              </a:xfrm>
              <a:custGeom>
                <a:avLst/>
                <a:gdLst/>
                <a:ahLst/>
                <a:rect l="l" t="t" r="r" b="b"/>
                <a:pathLst>
                  <a:path w="19007" h="25527">
                    <a:moveTo>
                      <a:pt x="0" y="17145"/>
                    </a:moveTo>
                    <a:cubicBezTo>
                      <a:pt x="0" y="15907"/>
                      <a:pt x="0" y="0"/>
                      <a:pt x="0" y="0"/>
                    </a:cubicBezTo>
                    <a:lnTo>
                      <a:pt x="19008" y="12478"/>
                    </a:lnTo>
                    <a:lnTo>
                      <a:pt x="10549" y="25527"/>
                    </a:lnTo>
                    <a:close/>
                  </a:path>
                </a:pathLst>
              </a:custGeom>
              <a:solidFill>
                <a:srgbClr val="cc8b09"/>
              </a:solidFill>
              <a:ln w="0">
                <a:noFill/>
              </a:ln>
            </p:spPr>
            <p:style>
              <a:lnRef idx="0"/>
              <a:fillRef idx="0"/>
              <a:effectRef idx="0"/>
              <a:fontRef idx="minor"/>
            </p:style>
          </p:sp>
          <p:sp>
            <p:nvSpPr>
              <p:cNvPr id="2628" name="CustomShape 36"/>
              <p:cNvSpPr/>
              <p:nvPr/>
            </p:nvSpPr>
            <p:spPr>
              <a:xfrm>
                <a:off x="6087960" y="3520080"/>
                <a:ext cx="32040" cy="14040"/>
              </a:xfrm>
              <a:custGeom>
                <a:avLst/>
                <a:gdLst/>
                <a:ahLst/>
                <a:rect l="l" t="t" r="r" b="b"/>
                <a:pathLst>
                  <a:path w="42101" h="19716">
                    <a:moveTo>
                      <a:pt x="42102" y="17145"/>
                    </a:moveTo>
                    <a:lnTo>
                      <a:pt x="42102" y="0"/>
                    </a:lnTo>
                    <a:lnTo>
                      <a:pt x="0" y="3238"/>
                    </a:lnTo>
                    <a:lnTo>
                      <a:pt x="24140" y="19717"/>
                    </a:lnTo>
                    <a:lnTo>
                      <a:pt x="42102" y="17145"/>
                    </a:lnTo>
                    <a:close/>
                  </a:path>
                </a:pathLst>
              </a:custGeom>
              <a:solidFill>
                <a:srgbClr val="cc8b09"/>
              </a:solidFill>
              <a:ln w="0">
                <a:noFill/>
              </a:ln>
            </p:spPr>
            <p:style>
              <a:lnRef idx="0"/>
              <a:fillRef idx="0"/>
              <a:effectRef idx="0"/>
              <a:fontRef idx="minor"/>
            </p:style>
          </p:sp>
          <p:sp>
            <p:nvSpPr>
              <p:cNvPr id="2629" name="CustomShape 37"/>
              <p:cNvSpPr/>
              <p:nvPr/>
            </p:nvSpPr>
            <p:spPr>
              <a:xfrm>
                <a:off x="6099120" y="3469320"/>
                <a:ext cx="23400" cy="12240"/>
              </a:xfrm>
              <a:custGeom>
                <a:avLst/>
                <a:gdLst/>
                <a:ahLst/>
                <a:rect l="l" t="t" r="r" b="b"/>
                <a:pathLst>
                  <a:path w="31457" h="17335">
                    <a:moveTo>
                      <a:pt x="31458" y="17336"/>
                    </a:moveTo>
                    <a:lnTo>
                      <a:pt x="31458" y="0"/>
                    </a:lnTo>
                    <a:lnTo>
                      <a:pt x="0" y="11430"/>
                    </a:lnTo>
                    <a:lnTo>
                      <a:pt x="31458" y="17336"/>
                    </a:lnTo>
                    <a:close/>
                  </a:path>
                </a:pathLst>
              </a:custGeom>
              <a:solidFill>
                <a:srgbClr val="cc8b09"/>
              </a:solidFill>
              <a:ln w="0">
                <a:noFill/>
              </a:ln>
            </p:spPr>
            <p:style>
              <a:lnRef idx="0"/>
              <a:fillRef idx="0"/>
              <a:effectRef idx="0"/>
              <a:fontRef idx="minor"/>
            </p:style>
          </p:sp>
          <p:sp>
            <p:nvSpPr>
              <p:cNvPr id="2630" name="CustomShape 38"/>
              <p:cNvSpPr/>
              <p:nvPr/>
            </p:nvSpPr>
            <p:spPr>
              <a:xfrm>
                <a:off x="6019920" y="3474360"/>
                <a:ext cx="36000" cy="24840"/>
              </a:xfrm>
              <a:custGeom>
                <a:avLst/>
                <a:gdLst/>
                <a:ahLst/>
                <a:rect l="l" t="t" r="r" b="b"/>
                <a:pathLst>
                  <a:path w="47328" h="33146">
                    <a:moveTo>
                      <a:pt x="0" y="10096"/>
                    </a:moveTo>
                    <a:lnTo>
                      <a:pt x="10454" y="0"/>
                    </a:lnTo>
                    <a:lnTo>
                      <a:pt x="47329" y="25622"/>
                    </a:lnTo>
                    <a:lnTo>
                      <a:pt x="45048" y="33147"/>
                    </a:lnTo>
                    <a:cubicBezTo>
                      <a:pt x="45048" y="33147"/>
                      <a:pt x="17487" y="21527"/>
                      <a:pt x="16537" y="20764"/>
                    </a:cubicBezTo>
                    <a:close/>
                  </a:path>
                </a:pathLst>
              </a:custGeom>
              <a:solidFill>
                <a:srgbClr val="cc8b09"/>
              </a:solidFill>
              <a:ln w="0">
                <a:noFill/>
              </a:ln>
            </p:spPr>
            <p:style>
              <a:lnRef idx="0"/>
              <a:fillRef idx="0"/>
              <a:effectRef idx="0"/>
              <a:fontRef idx="minor"/>
            </p:style>
          </p:sp>
          <p:sp>
            <p:nvSpPr>
              <p:cNvPr id="2631" name="CustomShape 39"/>
              <p:cNvSpPr/>
              <p:nvPr/>
            </p:nvSpPr>
            <p:spPr>
              <a:xfrm>
                <a:off x="5942520" y="3430440"/>
                <a:ext cx="45000" cy="29520"/>
              </a:xfrm>
              <a:custGeom>
                <a:avLst/>
                <a:gdLst/>
                <a:ahLst/>
                <a:rect l="l" t="t" r="r" b="b"/>
                <a:pathLst>
                  <a:path w="58543" h="38957">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w="0">
                <a:noFill/>
              </a:ln>
            </p:spPr>
            <p:style>
              <a:lnRef idx="0"/>
              <a:fillRef idx="0"/>
              <a:effectRef idx="0"/>
              <a:fontRef idx="minor"/>
            </p:style>
          </p:sp>
          <p:sp>
            <p:nvSpPr>
              <p:cNvPr id="2632" name="CustomShape 40"/>
              <p:cNvSpPr/>
              <p:nvPr/>
            </p:nvSpPr>
            <p:spPr>
              <a:xfrm>
                <a:off x="5986080" y="3405240"/>
                <a:ext cx="20160" cy="17640"/>
              </a:xfrm>
              <a:custGeom>
                <a:avLst/>
                <a:gdLst/>
                <a:ahLst/>
                <a:rect l="l" t="t" r="r" b="b"/>
                <a:pathLst>
                  <a:path w="27275" h="24479">
                    <a:moveTo>
                      <a:pt x="27276" y="24479"/>
                    </a:moveTo>
                    <a:lnTo>
                      <a:pt x="27276" y="7334"/>
                    </a:lnTo>
                    <a:lnTo>
                      <a:pt x="4752" y="0"/>
                    </a:lnTo>
                    <a:lnTo>
                      <a:pt x="0" y="13525"/>
                    </a:lnTo>
                    <a:lnTo>
                      <a:pt x="1140" y="19621"/>
                    </a:lnTo>
                    <a:lnTo>
                      <a:pt x="27276" y="24479"/>
                    </a:lnTo>
                    <a:close/>
                  </a:path>
                </a:pathLst>
              </a:custGeom>
              <a:solidFill>
                <a:srgbClr val="cc8b09"/>
              </a:solidFill>
              <a:ln w="0">
                <a:noFill/>
              </a:ln>
            </p:spPr>
            <p:style>
              <a:lnRef idx="0"/>
              <a:fillRef idx="0"/>
              <a:effectRef idx="0"/>
              <a:fontRef idx="minor"/>
            </p:style>
          </p:sp>
          <p:sp>
            <p:nvSpPr>
              <p:cNvPr id="2633" name="CustomShape 41"/>
              <p:cNvSpPr/>
              <p:nvPr/>
            </p:nvSpPr>
            <p:spPr>
              <a:xfrm>
                <a:off x="5888160" y="3401280"/>
                <a:ext cx="19080" cy="13680"/>
              </a:xfrm>
              <a:custGeom>
                <a:avLst/>
                <a:gdLst/>
                <a:ahLst/>
                <a:rect l="l" t="t" r="r" b="b"/>
                <a:pathLst>
                  <a:path w="26040" h="19430">
                    <a:moveTo>
                      <a:pt x="0" y="17145"/>
                    </a:moveTo>
                    <a:lnTo>
                      <a:pt x="0" y="0"/>
                    </a:lnTo>
                    <a:lnTo>
                      <a:pt x="26040" y="2762"/>
                    </a:lnTo>
                    <a:lnTo>
                      <a:pt x="17677" y="19431"/>
                    </a:lnTo>
                    <a:lnTo>
                      <a:pt x="0" y="17145"/>
                    </a:lnTo>
                    <a:close/>
                  </a:path>
                </a:pathLst>
              </a:custGeom>
              <a:solidFill>
                <a:srgbClr val="cc8b09"/>
              </a:solidFill>
              <a:ln w="0">
                <a:noFill/>
              </a:ln>
            </p:spPr>
            <p:style>
              <a:lnRef idx="0"/>
              <a:fillRef idx="0"/>
              <a:effectRef idx="0"/>
              <a:fontRef idx="minor"/>
            </p:style>
          </p:sp>
          <p:sp>
            <p:nvSpPr>
              <p:cNvPr id="2634" name="CustomShape 42"/>
              <p:cNvSpPr/>
              <p:nvPr/>
            </p:nvSpPr>
            <p:spPr>
              <a:xfrm>
                <a:off x="5888880" y="3447720"/>
                <a:ext cx="22320" cy="22320"/>
              </a:xfrm>
              <a:custGeom>
                <a:avLst/>
                <a:gdLst/>
                <a:ahLst/>
                <a:rect l="l" t="t" r="r" b="b"/>
                <a:pathLst>
                  <a:path w="29936" h="30289">
                    <a:moveTo>
                      <a:pt x="0" y="17907"/>
                    </a:moveTo>
                    <a:lnTo>
                      <a:pt x="0" y="0"/>
                    </a:lnTo>
                    <a:lnTo>
                      <a:pt x="29937" y="0"/>
                    </a:lnTo>
                    <a:lnTo>
                      <a:pt x="22619" y="16002"/>
                    </a:lnTo>
                    <a:lnTo>
                      <a:pt x="9599" y="30289"/>
                    </a:lnTo>
                    <a:close/>
                  </a:path>
                </a:pathLst>
              </a:custGeom>
              <a:solidFill>
                <a:srgbClr val="cc8b09"/>
              </a:solidFill>
              <a:ln w="0">
                <a:noFill/>
              </a:ln>
            </p:spPr>
            <p:style>
              <a:lnRef idx="0"/>
              <a:fillRef idx="0"/>
              <a:effectRef idx="0"/>
              <a:fontRef idx="minor"/>
            </p:style>
          </p:sp>
          <p:sp>
            <p:nvSpPr>
              <p:cNvPr id="2635" name="CustomShape 43"/>
              <p:cNvSpPr/>
              <p:nvPr/>
            </p:nvSpPr>
            <p:spPr>
              <a:xfrm>
                <a:off x="5888520" y="3387960"/>
                <a:ext cx="234360" cy="146160"/>
              </a:xfrm>
              <a:custGeom>
                <a:avLst/>
                <a:gdLst/>
                <a:ahLst/>
                <a:rect l="l" t="t" r="r" b="b"/>
                <a:pathLst>
                  <a:path w="295065" h="184594">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w="0">
                <a:noFill/>
              </a:ln>
            </p:spPr>
            <p:style>
              <a:lnRef idx="0"/>
              <a:fillRef idx="0"/>
              <a:effectRef idx="0"/>
              <a:fontRef idx="minor"/>
            </p:style>
          </p:sp>
        </p:grpSp>
        <p:grpSp>
          <p:nvGrpSpPr>
            <p:cNvPr id="2636" name="Group 44"/>
            <p:cNvGrpSpPr/>
            <p:nvPr/>
          </p:nvGrpSpPr>
          <p:grpSpPr>
            <a:xfrm>
              <a:off x="5636160" y="3156840"/>
              <a:ext cx="705960" cy="495360"/>
              <a:chOff x="5636160" y="3156840"/>
              <a:chExt cx="705960" cy="495360"/>
            </a:xfrm>
          </p:grpSpPr>
          <p:sp>
            <p:nvSpPr>
              <p:cNvPr id="2637" name="CustomShape 45"/>
              <p:cNvSpPr/>
              <p:nvPr/>
            </p:nvSpPr>
            <p:spPr>
              <a:xfrm>
                <a:off x="5636160" y="324432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2638" name="CustomShape 46"/>
              <p:cNvSpPr/>
              <p:nvPr/>
            </p:nvSpPr>
            <p:spPr>
              <a:xfrm>
                <a:off x="5636160" y="3359160"/>
                <a:ext cx="68040" cy="91440"/>
              </a:xfrm>
              <a:custGeom>
                <a:avLst/>
                <a:gdLst/>
                <a:ahLst/>
                <a:rect l="l" t="t" r="r" b="b"/>
                <a:pathLst>
                  <a:path w="87339" h="116490">
                    <a:moveTo>
                      <a:pt x="0" y="116491"/>
                    </a:moveTo>
                    <a:lnTo>
                      <a:pt x="0" y="0"/>
                    </a:lnTo>
                    <a:lnTo>
                      <a:pt x="87340" y="77914"/>
                    </a:lnTo>
                    <a:lnTo>
                      <a:pt x="0" y="116491"/>
                    </a:lnTo>
                    <a:close/>
                  </a:path>
                </a:pathLst>
              </a:custGeom>
              <a:solidFill>
                <a:srgbClr val="dd990e"/>
              </a:solidFill>
              <a:ln w="0">
                <a:noFill/>
              </a:ln>
            </p:spPr>
            <p:style>
              <a:lnRef idx="0"/>
              <a:fillRef idx="0"/>
              <a:effectRef idx="0"/>
              <a:fontRef idx="minor"/>
            </p:style>
          </p:sp>
          <p:sp>
            <p:nvSpPr>
              <p:cNvPr id="2639" name="CustomShape 47"/>
              <p:cNvSpPr/>
              <p:nvPr/>
            </p:nvSpPr>
            <p:spPr>
              <a:xfrm>
                <a:off x="6290640" y="3361680"/>
                <a:ext cx="51480" cy="123840"/>
              </a:xfrm>
              <a:custGeom>
                <a:avLst/>
                <a:gdLst/>
                <a:ahLst/>
                <a:rect l="l" t="t" r="r" b="b"/>
                <a:pathLst>
                  <a:path w="66526" h="157067">
                    <a:moveTo>
                      <a:pt x="66527" y="0"/>
                    </a:moveTo>
                    <a:lnTo>
                      <a:pt x="66527" y="109538"/>
                    </a:lnTo>
                    <a:lnTo>
                      <a:pt x="21954" y="157067"/>
                    </a:lnTo>
                    <a:lnTo>
                      <a:pt x="0" y="31623"/>
                    </a:lnTo>
                    <a:lnTo>
                      <a:pt x="66527" y="0"/>
                    </a:lnTo>
                    <a:close/>
                  </a:path>
                </a:pathLst>
              </a:custGeom>
              <a:solidFill>
                <a:srgbClr val="dd990e"/>
              </a:solidFill>
              <a:ln w="0">
                <a:noFill/>
              </a:ln>
            </p:spPr>
            <p:style>
              <a:lnRef idx="0"/>
              <a:fillRef idx="0"/>
              <a:effectRef idx="0"/>
              <a:fontRef idx="minor"/>
            </p:style>
          </p:sp>
          <p:sp>
            <p:nvSpPr>
              <p:cNvPr id="2640" name="CustomShape 48"/>
              <p:cNvSpPr/>
              <p:nvPr/>
            </p:nvSpPr>
            <p:spPr>
              <a:xfrm>
                <a:off x="5636160" y="315684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2641" name="CustomShape 49"/>
              <p:cNvSpPr/>
              <p:nvPr/>
            </p:nvSpPr>
            <p:spPr>
              <a:xfrm>
                <a:off x="5736600" y="3212640"/>
                <a:ext cx="504720" cy="291240"/>
              </a:xfrm>
              <a:custGeom>
                <a:avLst/>
                <a:gdLst/>
                <a:ahLst/>
                <a:rect l="l" t="t" r="r" b="b"/>
                <a:pathLst>
                  <a:path w="632609" h="366117">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w="0">
                <a:noFill/>
              </a:ln>
            </p:spPr>
            <p:style>
              <a:lnRef idx="0"/>
              <a:fillRef idx="0"/>
              <a:effectRef idx="0"/>
              <a:fontRef idx="minor"/>
            </p:style>
          </p:sp>
          <p:sp>
            <p:nvSpPr>
              <p:cNvPr id="2642" name="CustomShape 50"/>
              <p:cNvSpPr/>
              <p:nvPr/>
            </p:nvSpPr>
            <p:spPr>
              <a:xfrm>
                <a:off x="5737320" y="3229920"/>
                <a:ext cx="503640" cy="273960"/>
              </a:xfrm>
              <a:custGeom>
                <a:avLst/>
                <a:gdLst/>
                <a:ahLst/>
                <a:rect l="l" t="t" r="r" b="b"/>
                <a:pathLst>
                  <a:path w="631431" h="344209">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w="0">
                <a:noFill/>
              </a:ln>
            </p:spPr>
            <p:style>
              <a:lnRef idx="0"/>
              <a:fillRef idx="0"/>
              <a:effectRef idx="0"/>
              <a:fontRef idx="minor"/>
            </p:style>
          </p:sp>
          <p:sp>
            <p:nvSpPr>
              <p:cNvPr id="2643" name="CustomShape 51"/>
              <p:cNvSpPr/>
              <p:nvPr/>
            </p:nvSpPr>
            <p:spPr>
              <a:xfrm>
                <a:off x="5866560" y="3296520"/>
                <a:ext cx="234360" cy="146160"/>
              </a:xfrm>
              <a:custGeom>
                <a:avLst/>
                <a:gdLst/>
                <a:ahLst/>
                <a:rect l="l" t="t" r="r" b="b"/>
                <a:pathLst>
                  <a:path w="294752" h="184784">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w="0">
                <a:noFill/>
              </a:ln>
            </p:spPr>
            <p:style>
              <a:lnRef idx="0"/>
              <a:fillRef idx="0"/>
              <a:effectRef idx="0"/>
              <a:fontRef idx="minor"/>
            </p:style>
          </p:sp>
          <p:sp>
            <p:nvSpPr>
              <p:cNvPr id="2644" name="CustomShape 52"/>
              <p:cNvSpPr/>
              <p:nvPr/>
            </p:nvSpPr>
            <p:spPr>
              <a:xfrm>
                <a:off x="5964480" y="3406320"/>
                <a:ext cx="13320" cy="18720"/>
              </a:xfrm>
              <a:custGeom>
                <a:avLst/>
                <a:gdLst/>
                <a:ahLst/>
                <a:rect l="l" t="t" r="r" b="b"/>
                <a:pathLst>
                  <a:path w="19007" h="25621">
                    <a:moveTo>
                      <a:pt x="0" y="17240"/>
                    </a:moveTo>
                    <a:cubicBezTo>
                      <a:pt x="0" y="16002"/>
                      <a:pt x="0" y="0"/>
                      <a:pt x="0" y="0"/>
                    </a:cubicBezTo>
                    <a:lnTo>
                      <a:pt x="19008" y="12668"/>
                    </a:lnTo>
                    <a:lnTo>
                      <a:pt x="10644" y="25622"/>
                    </a:lnTo>
                    <a:close/>
                  </a:path>
                </a:pathLst>
              </a:custGeom>
              <a:solidFill>
                <a:srgbClr val="cc8b09"/>
              </a:solidFill>
              <a:ln w="0">
                <a:noFill/>
              </a:ln>
            </p:spPr>
            <p:style>
              <a:lnRef idx="0"/>
              <a:fillRef idx="0"/>
              <a:effectRef idx="0"/>
              <a:fontRef idx="minor"/>
            </p:style>
          </p:sp>
          <p:sp>
            <p:nvSpPr>
              <p:cNvPr id="2645" name="CustomShape 53"/>
              <p:cNvSpPr/>
              <p:nvPr/>
            </p:nvSpPr>
            <p:spPr>
              <a:xfrm>
                <a:off x="6066000" y="3414960"/>
                <a:ext cx="31680" cy="14040"/>
              </a:xfrm>
              <a:custGeom>
                <a:avLst/>
                <a:gdLst/>
                <a:ahLst/>
                <a:rect l="l" t="t" r="r" b="b"/>
                <a:pathLst>
                  <a:path w="42006" h="19716">
                    <a:moveTo>
                      <a:pt x="42007" y="17145"/>
                    </a:moveTo>
                    <a:lnTo>
                      <a:pt x="42007" y="0"/>
                    </a:lnTo>
                    <a:lnTo>
                      <a:pt x="0" y="3143"/>
                    </a:lnTo>
                    <a:lnTo>
                      <a:pt x="24140" y="19717"/>
                    </a:lnTo>
                    <a:lnTo>
                      <a:pt x="42007" y="17145"/>
                    </a:lnTo>
                    <a:close/>
                  </a:path>
                </a:pathLst>
              </a:custGeom>
              <a:solidFill>
                <a:srgbClr val="cc8b09"/>
              </a:solidFill>
              <a:ln w="0">
                <a:noFill/>
              </a:ln>
            </p:spPr>
            <p:style>
              <a:lnRef idx="0"/>
              <a:fillRef idx="0"/>
              <a:effectRef idx="0"/>
              <a:fontRef idx="minor"/>
            </p:style>
          </p:sp>
          <p:sp>
            <p:nvSpPr>
              <p:cNvPr id="2646" name="CustomShape 54"/>
              <p:cNvSpPr/>
              <p:nvPr/>
            </p:nvSpPr>
            <p:spPr>
              <a:xfrm>
                <a:off x="6077520" y="3364200"/>
                <a:ext cx="23400" cy="12240"/>
              </a:xfrm>
              <a:custGeom>
                <a:avLst/>
                <a:gdLst/>
                <a:ahLst/>
                <a:rect l="l" t="t" r="r" b="b"/>
                <a:pathLst>
                  <a:path w="31457" h="17335">
                    <a:moveTo>
                      <a:pt x="31458" y="17336"/>
                    </a:moveTo>
                    <a:lnTo>
                      <a:pt x="31458" y="0"/>
                    </a:lnTo>
                    <a:lnTo>
                      <a:pt x="0" y="11430"/>
                    </a:lnTo>
                    <a:lnTo>
                      <a:pt x="31458" y="17336"/>
                    </a:lnTo>
                    <a:close/>
                  </a:path>
                </a:pathLst>
              </a:custGeom>
              <a:solidFill>
                <a:srgbClr val="cc8b09"/>
              </a:solidFill>
              <a:ln w="0">
                <a:noFill/>
              </a:ln>
            </p:spPr>
            <p:style>
              <a:lnRef idx="0"/>
              <a:fillRef idx="0"/>
              <a:effectRef idx="0"/>
              <a:fontRef idx="minor"/>
            </p:style>
          </p:sp>
          <p:sp>
            <p:nvSpPr>
              <p:cNvPr id="2647" name="CustomShape 55"/>
              <p:cNvSpPr/>
              <p:nvPr/>
            </p:nvSpPr>
            <p:spPr>
              <a:xfrm>
                <a:off x="5998320" y="3369240"/>
                <a:ext cx="36000" cy="24840"/>
              </a:xfrm>
              <a:custGeom>
                <a:avLst/>
                <a:gdLst/>
                <a:ahLst/>
                <a:rect l="l" t="t" r="r" b="b"/>
                <a:pathLst>
                  <a:path w="47328" h="33146">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w="0">
                <a:noFill/>
              </a:ln>
            </p:spPr>
            <p:style>
              <a:lnRef idx="0"/>
              <a:fillRef idx="0"/>
              <a:effectRef idx="0"/>
              <a:fontRef idx="minor"/>
            </p:style>
          </p:sp>
          <p:sp>
            <p:nvSpPr>
              <p:cNvPr id="2648" name="CustomShape 56"/>
              <p:cNvSpPr/>
              <p:nvPr/>
            </p:nvSpPr>
            <p:spPr>
              <a:xfrm>
                <a:off x="5920920" y="3325320"/>
                <a:ext cx="45000" cy="29520"/>
              </a:xfrm>
              <a:custGeom>
                <a:avLst/>
                <a:gdLst/>
                <a:ahLst/>
                <a:rect l="l" t="t" r="r" b="b"/>
                <a:pathLst>
                  <a:path w="58543" h="38957">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w="0">
                <a:noFill/>
              </a:ln>
            </p:spPr>
            <p:style>
              <a:lnRef idx="0"/>
              <a:fillRef idx="0"/>
              <a:effectRef idx="0"/>
              <a:fontRef idx="minor"/>
            </p:style>
          </p:sp>
          <p:sp>
            <p:nvSpPr>
              <p:cNvPr id="2649" name="CustomShape 57"/>
              <p:cNvSpPr/>
              <p:nvPr/>
            </p:nvSpPr>
            <p:spPr>
              <a:xfrm>
                <a:off x="5964480" y="3300480"/>
                <a:ext cx="20160" cy="17640"/>
              </a:xfrm>
              <a:custGeom>
                <a:avLst/>
                <a:gdLst/>
                <a:ahLst/>
                <a:rect l="l" t="t" r="r" b="b"/>
                <a:pathLst>
                  <a:path w="27370" h="24479">
                    <a:moveTo>
                      <a:pt x="27371" y="24479"/>
                    </a:moveTo>
                    <a:lnTo>
                      <a:pt x="27371" y="7334"/>
                    </a:lnTo>
                    <a:lnTo>
                      <a:pt x="4847" y="0"/>
                    </a:lnTo>
                    <a:lnTo>
                      <a:pt x="0" y="13430"/>
                    </a:lnTo>
                    <a:lnTo>
                      <a:pt x="1235" y="19621"/>
                    </a:lnTo>
                    <a:lnTo>
                      <a:pt x="27371" y="24479"/>
                    </a:lnTo>
                    <a:close/>
                  </a:path>
                </a:pathLst>
              </a:custGeom>
              <a:solidFill>
                <a:srgbClr val="cc8b09"/>
              </a:solidFill>
              <a:ln w="0">
                <a:noFill/>
              </a:ln>
            </p:spPr>
            <p:style>
              <a:lnRef idx="0"/>
              <a:fillRef idx="0"/>
              <a:effectRef idx="0"/>
              <a:fontRef idx="minor"/>
            </p:style>
          </p:sp>
          <p:sp>
            <p:nvSpPr>
              <p:cNvPr id="2650" name="CustomShape 58"/>
              <p:cNvSpPr/>
              <p:nvPr/>
            </p:nvSpPr>
            <p:spPr>
              <a:xfrm>
                <a:off x="5866560" y="3296160"/>
                <a:ext cx="19080" cy="13680"/>
              </a:xfrm>
              <a:custGeom>
                <a:avLst/>
                <a:gdLst/>
                <a:ahLst/>
                <a:rect l="l" t="t" r="r" b="b"/>
                <a:pathLst>
                  <a:path w="26040" h="19430">
                    <a:moveTo>
                      <a:pt x="0" y="17145"/>
                    </a:moveTo>
                    <a:lnTo>
                      <a:pt x="0" y="0"/>
                    </a:lnTo>
                    <a:lnTo>
                      <a:pt x="26040" y="2762"/>
                    </a:lnTo>
                    <a:lnTo>
                      <a:pt x="17582" y="19431"/>
                    </a:lnTo>
                    <a:lnTo>
                      <a:pt x="0" y="17145"/>
                    </a:lnTo>
                    <a:close/>
                  </a:path>
                </a:pathLst>
              </a:custGeom>
              <a:solidFill>
                <a:srgbClr val="cc8b09"/>
              </a:solidFill>
              <a:ln w="0">
                <a:noFill/>
              </a:ln>
            </p:spPr>
            <p:style>
              <a:lnRef idx="0"/>
              <a:fillRef idx="0"/>
              <a:effectRef idx="0"/>
              <a:fontRef idx="minor"/>
            </p:style>
          </p:sp>
          <p:sp>
            <p:nvSpPr>
              <p:cNvPr id="2651" name="CustomShape 59"/>
              <p:cNvSpPr/>
              <p:nvPr/>
            </p:nvSpPr>
            <p:spPr>
              <a:xfrm>
                <a:off x="5867280" y="3342240"/>
                <a:ext cx="22320" cy="22680"/>
              </a:xfrm>
              <a:custGeom>
                <a:avLst/>
                <a:gdLst/>
                <a:ahLst/>
                <a:rect l="l" t="t" r="r" b="b"/>
                <a:pathLst>
                  <a:path w="29936" h="30480">
                    <a:moveTo>
                      <a:pt x="0" y="17907"/>
                    </a:moveTo>
                    <a:lnTo>
                      <a:pt x="0" y="0"/>
                    </a:lnTo>
                    <a:lnTo>
                      <a:pt x="29937" y="0"/>
                    </a:lnTo>
                    <a:lnTo>
                      <a:pt x="22619" y="16193"/>
                    </a:lnTo>
                    <a:lnTo>
                      <a:pt x="9599" y="30480"/>
                    </a:lnTo>
                    <a:close/>
                  </a:path>
                </a:pathLst>
              </a:custGeom>
              <a:solidFill>
                <a:srgbClr val="cc8b09"/>
              </a:solidFill>
              <a:ln w="0">
                <a:noFill/>
              </a:ln>
            </p:spPr>
            <p:style>
              <a:lnRef idx="0"/>
              <a:fillRef idx="0"/>
              <a:effectRef idx="0"/>
              <a:fontRef idx="minor"/>
            </p:style>
          </p:sp>
          <p:sp>
            <p:nvSpPr>
              <p:cNvPr id="2652" name="CustomShape 60"/>
              <p:cNvSpPr/>
              <p:nvPr/>
            </p:nvSpPr>
            <p:spPr>
              <a:xfrm>
                <a:off x="5866560" y="3282840"/>
                <a:ext cx="234000" cy="146160"/>
              </a:xfrm>
              <a:custGeom>
                <a:avLst/>
                <a:gdLst/>
                <a:ahLst/>
                <a:rect l="l" t="t" r="r" b="b"/>
                <a:pathLst>
                  <a:path w="294568" h="184689">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w="0">
                <a:noFill/>
              </a:ln>
            </p:spPr>
            <p:style>
              <a:lnRef idx="0"/>
              <a:fillRef idx="0"/>
              <a:effectRef idx="0"/>
              <a:fontRef idx="minor"/>
            </p:style>
          </p:sp>
        </p:grpSp>
        <p:grpSp>
          <p:nvGrpSpPr>
            <p:cNvPr id="2653" name="Group 61"/>
            <p:cNvGrpSpPr/>
            <p:nvPr/>
          </p:nvGrpSpPr>
          <p:grpSpPr>
            <a:xfrm>
              <a:off x="5666040" y="3055320"/>
              <a:ext cx="705960" cy="495720"/>
              <a:chOff x="5666040" y="3055320"/>
              <a:chExt cx="705960" cy="495720"/>
            </a:xfrm>
          </p:grpSpPr>
          <p:sp>
            <p:nvSpPr>
              <p:cNvPr id="2654" name="CustomShape 62"/>
              <p:cNvSpPr/>
              <p:nvPr/>
            </p:nvSpPr>
            <p:spPr>
              <a:xfrm>
                <a:off x="5666040" y="314316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2655" name="CustomShape 63"/>
              <p:cNvSpPr/>
              <p:nvPr/>
            </p:nvSpPr>
            <p:spPr>
              <a:xfrm>
                <a:off x="5666400" y="3257640"/>
                <a:ext cx="68040" cy="91440"/>
              </a:xfrm>
              <a:custGeom>
                <a:avLst/>
                <a:gdLst/>
                <a:ahLst/>
                <a:rect l="l" t="t" r="r" b="b"/>
                <a:pathLst>
                  <a:path w="87339" h="116490">
                    <a:moveTo>
                      <a:pt x="0" y="116491"/>
                    </a:moveTo>
                    <a:lnTo>
                      <a:pt x="0" y="0"/>
                    </a:lnTo>
                    <a:lnTo>
                      <a:pt x="87340" y="77915"/>
                    </a:lnTo>
                    <a:lnTo>
                      <a:pt x="0" y="116491"/>
                    </a:lnTo>
                    <a:close/>
                  </a:path>
                </a:pathLst>
              </a:custGeom>
              <a:solidFill>
                <a:srgbClr val="dd990e"/>
              </a:solidFill>
              <a:ln w="0">
                <a:noFill/>
              </a:ln>
            </p:spPr>
            <p:style>
              <a:lnRef idx="0"/>
              <a:fillRef idx="0"/>
              <a:effectRef idx="0"/>
              <a:fontRef idx="minor"/>
            </p:style>
          </p:sp>
          <p:sp>
            <p:nvSpPr>
              <p:cNvPr id="2656" name="CustomShape 64"/>
              <p:cNvSpPr/>
              <p:nvPr/>
            </p:nvSpPr>
            <p:spPr>
              <a:xfrm>
                <a:off x="6320520" y="3260160"/>
                <a:ext cx="51480" cy="123840"/>
              </a:xfrm>
              <a:custGeom>
                <a:avLst/>
                <a:gdLst/>
                <a:ahLst/>
                <a:rect l="l" t="t" r="r" b="b"/>
                <a:pathLst>
                  <a:path w="66526" h="157067">
                    <a:moveTo>
                      <a:pt x="66527" y="0"/>
                    </a:moveTo>
                    <a:lnTo>
                      <a:pt x="66527" y="109538"/>
                    </a:lnTo>
                    <a:lnTo>
                      <a:pt x="21859" y="157067"/>
                    </a:lnTo>
                    <a:lnTo>
                      <a:pt x="0" y="31623"/>
                    </a:lnTo>
                    <a:lnTo>
                      <a:pt x="66527" y="0"/>
                    </a:lnTo>
                    <a:close/>
                  </a:path>
                </a:pathLst>
              </a:custGeom>
              <a:solidFill>
                <a:srgbClr val="dd990e"/>
              </a:solidFill>
              <a:ln w="0">
                <a:noFill/>
              </a:ln>
            </p:spPr>
            <p:style>
              <a:lnRef idx="0"/>
              <a:fillRef idx="0"/>
              <a:effectRef idx="0"/>
              <a:fontRef idx="minor"/>
            </p:style>
          </p:sp>
          <p:sp>
            <p:nvSpPr>
              <p:cNvPr id="2657" name="CustomShape 65"/>
              <p:cNvSpPr/>
              <p:nvPr/>
            </p:nvSpPr>
            <p:spPr>
              <a:xfrm>
                <a:off x="5666040" y="305532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2658" name="CustomShape 66"/>
              <p:cNvSpPr/>
              <p:nvPr/>
            </p:nvSpPr>
            <p:spPr>
              <a:xfrm>
                <a:off x="5766840" y="3111120"/>
                <a:ext cx="504720" cy="291240"/>
              </a:xfrm>
              <a:custGeom>
                <a:avLst/>
                <a:gdLst/>
                <a:ahLst/>
                <a:rect l="l" t="t" r="r" b="b"/>
                <a:pathLst>
                  <a:path w="632610" h="366117">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w="0">
                <a:noFill/>
              </a:ln>
            </p:spPr>
            <p:style>
              <a:lnRef idx="0"/>
              <a:fillRef idx="0"/>
              <a:effectRef idx="0"/>
              <a:fontRef idx="minor"/>
            </p:style>
          </p:sp>
          <p:sp>
            <p:nvSpPr>
              <p:cNvPr id="2659" name="CustomShape 67"/>
              <p:cNvSpPr/>
              <p:nvPr/>
            </p:nvSpPr>
            <p:spPr>
              <a:xfrm>
                <a:off x="5767200" y="3128760"/>
                <a:ext cx="503640" cy="273960"/>
              </a:xfrm>
              <a:custGeom>
                <a:avLst/>
                <a:gdLst/>
                <a:ahLst/>
                <a:rect l="l" t="t" r="r" b="b"/>
                <a:pathLst>
                  <a:path w="631431" h="344209">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w="0">
                <a:noFill/>
              </a:ln>
            </p:spPr>
            <p:style>
              <a:lnRef idx="0"/>
              <a:fillRef idx="0"/>
              <a:effectRef idx="0"/>
              <a:fontRef idx="minor"/>
            </p:style>
          </p:sp>
          <p:sp>
            <p:nvSpPr>
              <p:cNvPr id="2660" name="CustomShape 68"/>
              <p:cNvSpPr/>
              <p:nvPr/>
            </p:nvSpPr>
            <p:spPr>
              <a:xfrm>
                <a:off x="5896440" y="3195000"/>
                <a:ext cx="234000" cy="146160"/>
              </a:xfrm>
              <a:custGeom>
                <a:avLst/>
                <a:gdLst/>
                <a:ahLst/>
                <a:rect l="l" t="t" r="r" b="b"/>
                <a:pathLst>
                  <a:path w="294525" h="184880">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w="0">
                <a:noFill/>
              </a:ln>
            </p:spPr>
            <p:style>
              <a:lnRef idx="0"/>
              <a:fillRef idx="0"/>
              <a:effectRef idx="0"/>
              <a:fontRef idx="minor"/>
            </p:style>
          </p:sp>
          <p:sp>
            <p:nvSpPr>
              <p:cNvPr id="2661" name="CustomShape 69"/>
              <p:cNvSpPr/>
              <p:nvPr/>
            </p:nvSpPr>
            <p:spPr>
              <a:xfrm>
                <a:off x="5994360" y="3304800"/>
                <a:ext cx="13320" cy="18720"/>
              </a:xfrm>
              <a:custGeom>
                <a:avLst/>
                <a:gdLst/>
                <a:ahLst/>
                <a:rect l="l" t="t" r="r" b="b"/>
                <a:pathLst>
                  <a:path w="19007" h="25526">
                    <a:moveTo>
                      <a:pt x="0" y="17145"/>
                    </a:moveTo>
                    <a:cubicBezTo>
                      <a:pt x="0" y="15907"/>
                      <a:pt x="0" y="0"/>
                      <a:pt x="0" y="0"/>
                    </a:cubicBezTo>
                    <a:lnTo>
                      <a:pt x="19008" y="12478"/>
                    </a:lnTo>
                    <a:lnTo>
                      <a:pt x="10549" y="25527"/>
                    </a:lnTo>
                    <a:close/>
                  </a:path>
                </a:pathLst>
              </a:custGeom>
              <a:solidFill>
                <a:srgbClr val="cc8b09"/>
              </a:solidFill>
              <a:ln w="0">
                <a:noFill/>
              </a:ln>
            </p:spPr>
            <p:style>
              <a:lnRef idx="0"/>
              <a:fillRef idx="0"/>
              <a:effectRef idx="0"/>
              <a:fontRef idx="minor"/>
            </p:style>
          </p:sp>
          <p:sp>
            <p:nvSpPr>
              <p:cNvPr id="2662" name="CustomShape 70"/>
              <p:cNvSpPr/>
              <p:nvPr/>
            </p:nvSpPr>
            <p:spPr>
              <a:xfrm>
                <a:off x="6096240" y="3313440"/>
                <a:ext cx="31680" cy="14040"/>
              </a:xfrm>
              <a:custGeom>
                <a:avLst/>
                <a:gdLst/>
                <a:ahLst/>
                <a:rect l="l" t="t" r="r" b="b"/>
                <a:pathLst>
                  <a:path w="42006" h="19716">
                    <a:moveTo>
                      <a:pt x="42007" y="17145"/>
                    </a:moveTo>
                    <a:lnTo>
                      <a:pt x="42007" y="0"/>
                    </a:lnTo>
                    <a:lnTo>
                      <a:pt x="0" y="3238"/>
                    </a:lnTo>
                    <a:lnTo>
                      <a:pt x="24140" y="19717"/>
                    </a:lnTo>
                    <a:lnTo>
                      <a:pt x="42007" y="17145"/>
                    </a:lnTo>
                    <a:close/>
                  </a:path>
                </a:pathLst>
              </a:custGeom>
              <a:solidFill>
                <a:srgbClr val="cc8b09"/>
              </a:solidFill>
              <a:ln w="0">
                <a:noFill/>
              </a:ln>
            </p:spPr>
            <p:style>
              <a:lnRef idx="0"/>
              <a:fillRef idx="0"/>
              <a:effectRef idx="0"/>
              <a:fontRef idx="minor"/>
            </p:style>
          </p:sp>
          <p:sp>
            <p:nvSpPr>
              <p:cNvPr id="2663" name="CustomShape 71"/>
              <p:cNvSpPr/>
              <p:nvPr/>
            </p:nvSpPr>
            <p:spPr>
              <a:xfrm>
                <a:off x="6107400" y="3263040"/>
                <a:ext cx="23400" cy="12240"/>
              </a:xfrm>
              <a:custGeom>
                <a:avLst/>
                <a:gdLst/>
                <a:ahLst/>
                <a:rect l="l" t="t" r="r" b="b"/>
                <a:pathLst>
                  <a:path w="31457" h="17335">
                    <a:moveTo>
                      <a:pt x="31458" y="17335"/>
                    </a:moveTo>
                    <a:lnTo>
                      <a:pt x="31458" y="0"/>
                    </a:lnTo>
                    <a:lnTo>
                      <a:pt x="0" y="11334"/>
                    </a:lnTo>
                    <a:lnTo>
                      <a:pt x="31458" y="17335"/>
                    </a:lnTo>
                    <a:close/>
                  </a:path>
                </a:pathLst>
              </a:custGeom>
              <a:solidFill>
                <a:srgbClr val="cc8b09"/>
              </a:solidFill>
              <a:ln w="0">
                <a:noFill/>
              </a:ln>
            </p:spPr>
            <p:style>
              <a:lnRef idx="0"/>
              <a:fillRef idx="0"/>
              <a:effectRef idx="0"/>
              <a:fontRef idx="minor"/>
            </p:style>
          </p:sp>
          <p:sp>
            <p:nvSpPr>
              <p:cNvPr id="2664" name="CustomShape 72"/>
              <p:cNvSpPr/>
              <p:nvPr/>
            </p:nvSpPr>
            <p:spPr>
              <a:xfrm>
                <a:off x="6028560" y="3268080"/>
                <a:ext cx="36000" cy="24840"/>
              </a:xfrm>
              <a:custGeom>
                <a:avLst/>
                <a:gdLst/>
                <a:ahLst/>
                <a:rect l="l" t="t" r="r" b="b"/>
                <a:pathLst>
                  <a:path w="47423" h="33051">
                    <a:moveTo>
                      <a:pt x="0" y="10001"/>
                    </a:moveTo>
                    <a:lnTo>
                      <a:pt x="10454" y="0"/>
                    </a:lnTo>
                    <a:lnTo>
                      <a:pt x="47424" y="25527"/>
                    </a:lnTo>
                    <a:lnTo>
                      <a:pt x="45143" y="33052"/>
                    </a:lnTo>
                    <a:cubicBezTo>
                      <a:pt x="45143" y="33052"/>
                      <a:pt x="17582" y="21431"/>
                      <a:pt x="16632" y="20764"/>
                    </a:cubicBezTo>
                    <a:close/>
                  </a:path>
                </a:pathLst>
              </a:custGeom>
              <a:solidFill>
                <a:srgbClr val="cc8b09"/>
              </a:solidFill>
              <a:ln w="0">
                <a:noFill/>
              </a:ln>
            </p:spPr>
            <p:style>
              <a:lnRef idx="0"/>
              <a:fillRef idx="0"/>
              <a:effectRef idx="0"/>
              <a:fontRef idx="minor"/>
            </p:style>
          </p:sp>
          <p:sp>
            <p:nvSpPr>
              <p:cNvPr id="2665" name="CustomShape 73"/>
              <p:cNvSpPr/>
              <p:nvPr/>
            </p:nvSpPr>
            <p:spPr>
              <a:xfrm>
                <a:off x="5951160" y="3223800"/>
                <a:ext cx="45360" cy="29520"/>
              </a:xfrm>
              <a:custGeom>
                <a:avLst/>
                <a:gdLst/>
                <a:ahLst/>
                <a:rect l="l" t="t" r="r" b="b"/>
                <a:pathLst>
                  <a:path w="59018" h="38957">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w="0">
                <a:noFill/>
              </a:ln>
            </p:spPr>
            <p:style>
              <a:lnRef idx="0"/>
              <a:fillRef idx="0"/>
              <a:effectRef idx="0"/>
              <a:fontRef idx="minor"/>
            </p:style>
          </p:sp>
          <p:sp>
            <p:nvSpPr>
              <p:cNvPr id="2666" name="CustomShape 74"/>
              <p:cNvSpPr/>
              <p:nvPr/>
            </p:nvSpPr>
            <p:spPr>
              <a:xfrm>
                <a:off x="5994360" y="3198960"/>
                <a:ext cx="20160" cy="17640"/>
              </a:xfrm>
              <a:custGeom>
                <a:avLst/>
                <a:gdLst/>
                <a:ahLst/>
                <a:rect l="l" t="t" r="r" b="b"/>
                <a:pathLst>
                  <a:path w="27275" h="24479">
                    <a:moveTo>
                      <a:pt x="27276" y="24479"/>
                    </a:moveTo>
                    <a:lnTo>
                      <a:pt x="27276" y="7334"/>
                    </a:lnTo>
                    <a:lnTo>
                      <a:pt x="4752" y="0"/>
                    </a:lnTo>
                    <a:lnTo>
                      <a:pt x="0" y="13430"/>
                    </a:lnTo>
                    <a:lnTo>
                      <a:pt x="1140" y="19621"/>
                    </a:lnTo>
                    <a:lnTo>
                      <a:pt x="27276" y="24479"/>
                    </a:lnTo>
                    <a:close/>
                  </a:path>
                </a:pathLst>
              </a:custGeom>
              <a:solidFill>
                <a:srgbClr val="cc8b09"/>
              </a:solidFill>
              <a:ln w="0">
                <a:noFill/>
              </a:ln>
            </p:spPr>
            <p:style>
              <a:lnRef idx="0"/>
              <a:fillRef idx="0"/>
              <a:effectRef idx="0"/>
              <a:fontRef idx="minor"/>
            </p:style>
          </p:sp>
          <p:sp>
            <p:nvSpPr>
              <p:cNvPr id="2667" name="CustomShape 75"/>
              <p:cNvSpPr/>
              <p:nvPr/>
            </p:nvSpPr>
            <p:spPr>
              <a:xfrm>
                <a:off x="5896440" y="3195000"/>
                <a:ext cx="19080" cy="13680"/>
              </a:xfrm>
              <a:custGeom>
                <a:avLst/>
                <a:gdLst/>
                <a:ahLst/>
                <a:rect l="l" t="t" r="r" b="b"/>
                <a:pathLst>
                  <a:path w="26135" h="19526">
                    <a:moveTo>
                      <a:pt x="0" y="17240"/>
                    </a:moveTo>
                    <a:lnTo>
                      <a:pt x="0" y="0"/>
                    </a:lnTo>
                    <a:lnTo>
                      <a:pt x="26135" y="2858"/>
                    </a:lnTo>
                    <a:lnTo>
                      <a:pt x="17677" y="19526"/>
                    </a:lnTo>
                    <a:lnTo>
                      <a:pt x="0" y="17240"/>
                    </a:lnTo>
                    <a:close/>
                  </a:path>
                </a:pathLst>
              </a:custGeom>
              <a:solidFill>
                <a:srgbClr val="cc8b09"/>
              </a:solidFill>
              <a:ln w="0">
                <a:noFill/>
              </a:ln>
            </p:spPr>
            <p:style>
              <a:lnRef idx="0"/>
              <a:fillRef idx="0"/>
              <a:effectRef idx="0"/>
              <a:fontRef idx="minor"/>
            </p:style>
          </p:sp>
          <p:sp>
            <p:nvSpPr>
              <p:cNvPr id="2668" name="CustomShape 76"/>
              <p:cNvSpPr/>
              <p:nvPr/>
            </p:nvSpPr>
            <p:spPr>
              <a:xfrm>
                <a:off x="5897520" y="3241080"/>
                <a:ext cx="22320" cy="22320"/>
              </a:xfrm>
              <a:custGeom>
                <a:avLst/>
                <a:gdLst/>
                <a:ahLst/>
                <a:rect l="l" t="t" r="r" b="b"/>
                <a:pathLst>
                  <a:path w="29936" h="30289">
                    <a:moveTo>
                      <a:pt x="0" y="18002"/>
                    </a:moveTo>
                    <a:lnTo>
                      <a:pt x="0" y="0"/>
                    </a:lnTo>
                    <a:lnTo>
                      <a:pt x="29937" y="0"/>
                    </a:lnTo>
                    <a:lnTo>
                      <a:pt x="22619" y="16002"/>
                    </a:lnTo>
                    <a:lnTo>
                      <a:pt x="9694" y="30289"/>
                    </a:lnTo>
                    <a:close/>
                  </a:path>
                </a:pathLst>
              </a:custGeom>
              <a:solidFill>
                <a:srgbClr val="cc8b09"/>
              </a:solidFill>
              <a:ln w="0">
                <a:noFill/>
              </a:ln>
            </p:spPr>
            <p:style>
              <a:lnRef idx="0"/>
              <a:fillRef idx="0"/>
              <a:effectRef idx="0"/>
              <a:fontRef idx="minor"/>
            </p:style>
          </p:sp>
          <p:sp>
            <p:nvSpPr>
              <p:cNvPr id="2669" name="CustomShape 77"/>
              <p:cNvSpPr/>
              <p:nvPr/>
            </p:nvSpPr>
            <p:spPr>
              <a:xfrm>
                <a:off x="5896440" y="3181320"/>
                <a:ext cx="234000" cy="145800"/>
              </a:xfrm>
              <a:custGeom>
                <a:avLst/>
                <a:gdLst/>
                <a:ahLst/>
                <a:rect l="l" t="t" r="r" b="b"/>
                <a:pathLst>
                  <a:path w="294519" h="184499">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w="0">
                <a:noFill/>
              </a:ln>
            </p:spPr>
            <p:style>
              <a:lnRef idx="0"/>
              <a:fillRef idx="0"/>
              <a:effectRef idx="0"/>
              <a:fontRef idx="minor"/>
            </p:style>
          </p:sp>
        </p:grpSp>
        <p:grpSp>
          <p:nvGrpSpPr>
            <p:cNvPr id="2670" name="Group 78"/>
            <p:cNvGrpSpPr/>
            <p:nvPr/>
          </p:nvGrpSpPr>
          <p:grpSpPr>
            <a:xfrm>
              <a:off x="5644440" y="2950200"/>
              <a:ext cx="705960" cy="495720"/>
              <a:chOff x="5644440" y="2950200"/>
              <a:chExt cx="705960" cy="495720"/>
            </a:xfrm>
          </p:grpSpPr>
          <p:sp>
            <p:nvSpPr>
              <p:cNvPr id="2671" name="CustomShape 79"/>
              <p:cNvSpPr/>
              <p:nvPr/>
            </p:nvSpPr>
            <p:spPr>
              <a:xfrm>
                <a:off x="5644440" y="303804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2672" name="CustomShape 80"/>
              <p:cNvSpPr/>
              <p:nvPr/>
            </p:nvSpPr>
            <p:spPr>
              <a:xfrm>
                <a:off x="5644440" y="3152520"/>
                <a:ext cx="68040" cy="91440"/>
              </a:xfrm>
              <a:custGeom>
                <a:avLst/>
                <a:gdLst/>
                <a:ahLst/>
                <a:rect l="l" t="t" r="r" b="b"/>
                <a:pathLst>
                  <a:path w="87339" h="116490">
                    <a:moveTo>
                      <a:pt x="0" y="116491"/>
                    </a:moveTo>
                    <a:lnTo>
                      <a:pt x="0" y="0"/>
                    </a:lnTo>
                    <a:lnTo>
                      <a:pt x="87340" y="78009"/>
                    </a:lnTo>
                    <a:lnTo>
                      <a:pt x="0" y="116491"/>
                    </a:lnTo>
                    <a:close/>
                  </a:path>
                </a:pathLst>
              </a:custGeom>
              <a:solidFill>
                <a:srgbClr val="dd990e"/>
              </a:solidFill>
              <a:ln w="0">
                <a:noFill/>
              </a:ln>
            </p:spPr>
            <p:style>
              <a:lnRef idx="0"/>
              <a:fillRef idx="0"/>
              <a:effectRef idx="0"/>
              <a:fontRef idx="minor"/>
            </p:style>
          </p:sp>
          <p:sp>
            <p:nvSpPr>
              <p:cNvPr id="2673" name="CustomShape 81"/>
              <p:cNvSpPr/>
              <p:nvPr/>
            </p:nvSpPr>
            <p:spPr>
              <a:xfrm>
                <a:off x="6298920" y="3155040"/>
                <a:ext cx="51480" cy="124200"/>
              </a:xfrm>
              <a:custGeom>
                <a:avLst/>
                <a:gdLst/>
                <a:ahLst/>
                <a:rect l="l" t="t" r="r" b="b"/>
                <a:pathLst>
                  <a:path w="66431" h="157162">
                    <a:moveTo>
                      <a:pt x="66432" y="0"/>
                    </a:moveTo>
                    <a:lnTo>
                      <a:pt x="66432" y="109633"/>
                    </a:lnTo>
                    <a:lnTo>
                      <a:pt x="21859" y="157163"/>
                    </a:lnTo>
                    <a:lnTo>
                      <a:pt x="0" y="31623"/>
                    </a:lnTo>
                    <a:lnTo>
                      <a:pt x="66432" y="0"/>
                    </a:lnTo>
                    <a:close/>
                  </a:path>
                </a:pathLst>
              </a:custGeom>
              <a:solidFill>
                <a:srgbClr val="dd990e"/>
              </a:solidFill>
              <a:ln w="0">
                <a:noFill/>
              </a:ln>
            </p:spPr>
            <p:style>
              <a:lnRef idx="0"/>
              <a:fillRef idx="0"/>
              <a:effectRef idx="0"/>
              <a:fontRef idx="minor"/>
            </p:style>
          </p:sp>
          <p:sp>
            <p:nvSpPr>
              <p:cNvPr id="2674" name="CustomShape 82"/>
              <p:cNvSpPr/>
              <p:nvPr/>
            </p:nvSpPr>
            <p:spPr>
              <a:xfrm>
                <a:off x="5644440" y="2950200"/>
                <a:ext cx="705960" cy="407880"/>
              </a:xfrm>
              <a:custGeom>
                <a:avLst/>
                <a:gdLst/>
                <a:ahLst/>
                <a:rect l="l" t="t" r="r" b="b"/>
                <a:pathLst>
                  <a:path w="883852" h="51149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2675" name="CustomShape 83"/>
              <p:cNvSpPr/>
              <p:nvPr/>
            </p:nvSpPr>
            <p:spPr>
              <a:xfrm>
                <a:off x="5745240" y="3006000"/>
                <a:ext cx="504720" cy="291240"/>
              </a:xfrm>
              <a:custGeom>
                <a:avLst/>
                <a:gdLst/>
                <a:ahLst/>
                <a:rect l="l" t="t" r="r" b="b"/>
                <a:pathLst>
                  <a:path w="632686" h="366022">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w="0">
                <a:noFill/>
              </a:ln>
            </p:spPr>
            <p:style>
              <a:lnRef idx="0"/>
              <a:fillRef idx="0"/>
              <a:effectRef idx="0"/>
              <a:fontRef idx="minor"/>
            </p:style>
          </p:sp>
          <p:sp>
            <p:nvSpPr>
              <p:cNvPr id="2676" name="CustomShape 84"/>
              <p:cNvSpPr/>
              <p:nvPr/>
            </p:nvSpPr>
            <p:spPr>
              <a:xfrm>
                <a:off x="5745600" y="3023640"/>
                <a:ext cx="504000" cy="273600"/>
              </a:xfrm>
              <a:custGeom>
                <a:avLst/>
                <a:gdLst/>
                <a:ahLst/>
                <a:rect l="l" t="t" r="r" b="b"/>
                <a:pathLst>
                  <a:path w="631526" h="344114">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w="0">
                <a:noFill/>
              </a:ln>
            </p:spPr>
            <p:style>
              <a:lnRef idx="0"/>
              <a:fillRef idx="0"/>
              <a:effectRef idx="0"/>
              <a:fontRef idx="minor"/>
            </p:style>
          </p:sp>
          <p:sp>
            <p:nvSpPr>
              <p:cNvPr id="2677" name="CustomShape 85"/>
              <p:cNvSpPr/>
              <p:nvPr/>
            </p:nvSpPr>
            <p:spPr>
              <a:xfrm>
                <a:off x="5874840" y="3089520"/>
                <a:ext cx="234360" cy="146160"/>
              </a:xfrm>
              <a:custGeom>
                <a:avLst/>
                <a:gdLst/>
                <a:ahLst/>
                <a:rect l="l" t="t" r="r" b="b"/>
                <a:pathLst>
                  <a:path w="294875" h="184975">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w="0">
                <a:noFill/>
              </a:ln>
            </p:spPr>
            <p:style>
              <a:lnRef idx="0"/>
              <a:fillRef idx="0"/>
              <a:effectRef idx="0"/>
              <a:fontRef idx="minor"/>
            </p:style>
          </p:sp>
          <p:sp>
            <p:nvSpPr>
              <p:cNvPr id="2678" name="CustomShape 86"/>
              <p:cNvSpPr/>
              <p:nvPr/>
            </p:nvSpPr>
            <p:spPr>
              <a:xfrm>
                <a:off x="5972760" y="3199680"/>
                <a:ext cx="13320" cy="18720"/>
              </a:xfrm>
              <a:custGeom>
                <a:avLst/>
                <a:gdLst/>
                <a:ahLst/>
                <a:rect l="l" t="t" r="r" b="b"/>
                <a:pathLst>
                  <a:path w="19007" h="25526">
                    <a:moveTo>
                      <a:pt x="0" y="17145"/>
                    </a:moveTo>
                    <a:cubicBezTo>
                      <a:pt x="0" y="15907"/>
                      <a:pt x="0" y="0"/>
                      <a:pt x="0" y="0"/>
                    </a:cubicBezTo>
                    <a:lnTo>
                      <a:pt x="19008" y="12478"/>
                    </a:lnTo>
                    <a:lnTo>
                      <a:pt x="10549" y="25527"/>
                    </a:lnTo>
                    <a:close/>
                  </a:path>
                </a:pathLst>
              </a:custGeom>
              <a:solidFill>
                <a:srgbClr val="cc8b09"/>
              </a:solidFill>
              <a:ln w="0">
                <a:noFill/>
              </a:ln>
            </p:spPr>
            <p:style>
              <a:lnRef idx="0"/>
              <a:fillRef idx="0"/>
              <a:effectRef idx="0"/>
              <a:fontRef idx="minor"/>
            </p:style>
          </p:sp>
          <p:sp>
            <p:nvSpPr>
              <p:cNvPr id="2679" name="CustomShape 87"/>
              <p:cNvSpPr/>
              <p:nvPr/>
            </p:nvSpPr>
            <p:spPr>
              <a:xfrm>
                <a:off x="6074640" y="3208320"/>
                <a:ext cx="32040" cy="14040"/>
              </a:xfrm>
              <a:custGeom>
                <a:avLst/>
                <a:gdLst/>
                <a:ahLst/>
                <a:rect l="l" t="t" r="r" b="b"/>
                <a:pathLst>
                  <a:path w="42101" h="19716">
                    <a:moveTo>
                      <a:pt x="42102" y="17145"/>
                    </a:moveTo>
                    <a:lnTo>
                      <a:pt x="42102" y="0"/>
                    </a:lnTo>
                    <a:lnTo>
                      <a:pt x="0" y="3238"/>
                    </a:lnTo>
                    <a:lnTo>
                      <a:pt x="24140" y="19717"/>
                    </a:lnTo>
                    <a:lnTo>
                      <a:pt x="42102" y="17145"/>
                    </a:lnTo>
                    <a:close/>
                  </a:path>
                </a:pathLst>
              </a:custGeom>
              <a:solidFill>
                <a:srgbClr val="cc8b09"/>
              </a:solidFill>
              <a:ln w="0">
                <a:noFill/>
              </a:ln>
            </p:spPr>
            <p:style>
              <a:lnRef idx="0"/>
              <a:fillRef idx="0"/>
              <a:effectRef idx="0"/>
              <a:fontRef idx="minor"/>
            </p:style>
          </p:sp>
          <p:sp>
            <p:nvSpPr>
              <p:cNvPr id="2680" name="CustomShape 88"/>
              <p:cNvSpPr/>
              <p:nvPr/>
            </p:nvSpPr>
            <p:spPr>
              <a:xfrm>
                <a:off x="6085800" y="3157920"/>
                <a:ext cx="23400" cy="12240"/>
              </a:xfrm>
              <a:custGeom>
                <a:avLst/>
                <a:gdLst/>
                <a:ahLst/>
                <a:rect l="l" t="t" r="r" b="b"/>
                <a:pathLst>
                  <a:path w="31457" h="17430">
                    <a:moveTo>
                      <a:pt x="31458" y="17431"/>
                    </a:moveTo>
                    <a:lnTo>
                      <a:pt x="31458" y="0"/>
                    </a:lnTo>
                    <a:lnTo>
                      <a:pt x="0" y="11430"/>
                    </a:lnTo>
                    <a:lnTo>
                      <a:pt x="31458" y="17431"/>
                    </a:lnTo>
                    <a:close/>
                  </a:path>
                </a:pathLst>
              </a:custGeom>
              <a:solidFill>
                <a:srgbClr val="cc8b09"/>
              </a:solidFill>
              <a:ln w="0">
                <a:noFill/>
              </a:ln>
            </p:spPr>
            <p:style>
              <a:lnRef idx="0"/>
              <a:fillRef idx="0"/>
              <a:effectRef idx="0"/>
              <a:fontRef idx="minor"/>
            </p:style>
          </p:sp>
          <p:sp>
            <p:nvSpPr>
              <p:cNvPr id="2681" name="CustomShape 89"/>
              <p:cNvSpPr/>
              <p:nvPr/>
            </p:nvSpPr>
            <p:spPr>
              <a:xfrm>
                <a:off x="6006600" y="3162960"/>
                <a:ext cx="36000" cy="24840"/>
              </a:xfrm>
              <a:custGeom>
                <a:avLst/>
                <a:gdLst/>
                <a:ahLst/>
                <a:rect l="l" t="t" r="r" b="b"/>
                <a:pathLst>
                  <a:path w="47328" h="33147">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w="0">
                <a:noFill/>
              </a:ln>
            </p:spPr>
            <p:style>
              <a:lnRef idx="0"/>
              <a:fillRef idx="0"/>
              <a:effectRef idx="0"/>
              <a:fontRef idx="minor"/>
            </p:style>
          </p:sp>
          <p:sp>
            <p:nvSpPr>
              <p:cNvPr id="2682" name="CustomShape 90"/>
              <p:cNvSpPr/>
              <p:nvPr/>
            </p:nvSpPr>
            <p:spPr>
              <a:xfrm>
                <a:off x="5929200" y="3118680"/>
                <a:ext cx="45000" cy="29520"/>
              </a:xfrm>
              <a:custGeom>
                <a:avLst/>
                <a:gdLst/>
                <a:ahLst/>
                <a:rect l="l" t="t" r="r" b="b"/>
                <a:pathLst>
                  <a:path w="58543" h="38957">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w="0">
                <a:noFill/>
              </a:ln>
            </p:spPr>
            <p:style>
              <a:lnRef idx="0"/>
              <a:fillRef idx="0"/>
              <a:effectRef idx="0"/>
              <a:fontRef idx="minor"/>
            </p:style>
          </p:sp>
          <p:sp>
            <p:nvSpPr>
              <p:cNvPr id="2683" name="CustomShape 91"/>
              <p:cNvSpPr/>
              <p:nvPr/>
            </p:nvSpPr>
            <p:spPr>
              <a:xfrm>
                <a:off x="5972760" y="3093840"/>
                <a:ext cx="20160" cy="18000"/>
              </a:xfrm>
              <a:custGeom>
                <a:avLst/>
                <a:gdLst/>
                <a:ahLst/>
                <a:rect l="l" t="t" r="r" b="b"/>
                <a:pathLst>
                  <a:path w="27275" h="24574">
                    <a:moveTo>
                      <a:pt x="27276" y="24575"/>
                    </a:moveTo>
                    <a:lnTo>
                      <a:pt x="27276" y="7334"/>
                    </a:lnTo>
                    <a:lnTo>
                      <a:pt x="4752" y="0"/>
                    </a:lnTo>
                    <a:lnTo>
                      <a:pt x="0" y="13526"/>
                    </a:lnTo>
                    <a:lnTo>
                      <a:pt x="1140" y="19621"/>
                    </a:lnTo>
                    <a:lnTo>
                      <a:pt x="27276" y="24575"/>
                    </a:lnTo>
                    <a:close/>
                  </a:path>
                </a:pathLst>
              </a:custGeom>
              <a:solidFill>
                <a:srgbClr val="cc8b09"/>
              </a:solidFill>
              <a:ln w="0">
                <a:noFill/>
              </a:ln>
            </p:spPr>
            <p:style>
              <a:lnRef idx="0"/>
              <a:fillRef idx="0"/>
              <a:effectRef idx="0"/>
              <a:fontRef idx="minor"/>
            </p:style>
          </p:sp>
          <p:sp>
            <p:nvSpPr>
              <p:cNvPr id="2684" name="CustomShape 92"/>
              <p:cNvSpPr/>
              <p:nvPr/>
            </p:nvSpPr>
            <p:spPr>
              <a:xfrm>
                <a:off x="5874840" y="3089880"/>
                <a:ext cx="19080" cy="13680"/>
              </a:xfrm>
              <a:custGeom>
                <a:avLst/>
                <a:gdLst/>
                <a:ahLst/>
                <a:rect l="l" t="t" r="r" b="b"/>
                <a:pathLst>
                  <a:path w="26040" h="19431">
                    <a:moveTo>
                      <a:pt x="0" y="17145"/>
                    </a:moveTo>
                    <a:lnTo>
                      <a:pt x="0" y="0"/>
                    </a:lnTo>
                    <a:lnTo>
                      <a:pt x="26040" y="2762"/>
                    </a:lnTo>
                    <a:lnTo>
                      <a:pt x="17677" y="19431"/>
                    </a:lnTo>
                    <a:lnTo>
                      <a:pt x="0" y="17145"/>
                    </a:lnTo>
                    <a:close/>
                  </a:path>
                </a:pathLst>
              </a:custGeom>
              <a:solidFill>
                <a:srgbClr val="cc8b09"/>
              </a:solidFill>
              <a:ln w="0">
                <a:noFill/>
              </a:ln>
            </p:spPr>
            <p:style>
              <a:lnRef idx="0"/>
              <a:fillRef idx="0"/>
              <a:effectRef idx="0"/>
              <a:fontRef idx="minor"/>
            </p:style>
          </p:sp>
          <p:sp>
            <p:nvSpPr>
              <p:cNvPr id="2685" name="CustomShape 93"/>
              <p:cNvSpPr/>
              <p:nvPr/>
            </p:nvSpPr>
            <p:spPr>
              <a:xfrm>
                <a:off x="5875560" y="3135960"/>
                <a:ext cx="22320" cy="22320"/>
              </a:xfrm>
              <a:custGeom>
                <a:avLst/>
                <a:gdLst/>
                <a:ahLst/>
                <a:rect l="l" t="t" r="r" b="b"/>
                <a:pathLst>
                  <a:path w="29936" h="30289">
                    <a:moveTo>
                      <a:pt x="0" y="17812"/>
                    </a:moveTo>
                    <a:lnTo>
                      <a:pt x="0" y="0"/>
                    </a:lnTo>
                    <a:lnTo>
                      <a:pt x="29937" y="0"/>
                    </a:lnTo>
                    <a:lnTo>
                      <a:pt x="22619" y="15907"/>
                    </a:lnTo>
                    <a:lnTo>
                      <a:pt x="9599" y="30289"/>
                    </a:lnTo>
                    <a:close/>
                  </a:path>
                </a:pathLst>
              </a:custGeom>
              <a:solidFill>
                <a:srgbClr val="cc8b09"/>
              </a:solidFill>
              <a:ln w="0">
                <a:noFill/>
              </a:ln>
            </p:spPr>
            <p:style>
              <a:lnRef idx="0"/>
              <a:fillRef idx="0"/>
              <a:effectRef idx="0"/>
              <a:fontRef idx="minor"/>
            </p:style>
          </p:sp>
          <p:sp>
            <p:nvSpPr>
              <p:cNvPr id="2686" name="CustomShape 94"/>
              <p:cNvSpPr/>
              <p:nvPr/>
            </p:nvSpPr>
            <p:spPr>
              <a:xfrm>
                <a:off x="5874840" y="3075480"/>
                <a:ext cx="234360" cy="146880"/>
              </a:xfrm>
              <a:custGeom>
                <a:avLst/>
                <a:gdLst/>
                <a:ahLst/>
                <a:rect l="l" t="t" r="r" b="b"/>
                <a:pathLst>
                  <a:path w="295161" h="185547">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w="0">
                <a:noFill/>
              </a:ln>
            </p:spPr>
            <p:style>
              <a:lnRef idx="0"/>
              <a:fillRef idx="0"/>
              <a:effectRef idx="0"/>
              <a:fontRef idx="minor"/>
            </p:style>
          </p:sp>
        </p:grpSp>
        <p:grpSp>
          <p:nvGrpSpPr>
            <p:cNvPr id="2687" name="Group 95"/>
            <p:cNvGrpSpPr/>
            <p:nvPr/>
          </p:nvGrpSpPr>
          <p:grpSpPr>
            <a:xfrm>
              <a:off x="5644440" y="2835360"/>
              <a:ext cx="705960" cy="495720"/>
              <a:chOff x="5644440" y="2835360"/>
              <a:chExt cx="705960" cy="495720"/>
            </a:xfrm>
          </p:grpSpPr>
          <p:sp>
            <p:nvSpPr>
              <p:cNvPr id="2688" name="CustomShape 96"/>
              <p:cNvSpPr/>
              <p:nvPr/>
            </p:nvSpPr>
            <p:spPr>
              <a:xfrm>
                <a:off x="5644440" y="292320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2689" name="CustomShape 97"/>
              <p:cNvSpPr/>
              <p:nvPr/>
            </p:nvSpPr>
            <p:spPr>
              <a:xfrm>
                <a:off x="5644440" y="3037680"/>
                <a:ext cx="68040" cy="91440"/>
              </a:xfrm>
              <a:custGeom>
                <a:avLst/>
                <a:gdLst/>
                <a:ahLst/>
                <a:rect l="l" t="t" r="r" b="b"/>
                <a:pathLst>
                  <a:path w="87339" h="116586">
                    <a:moveTo>
                      <a:pt x="0" y="116586"/>
                    </a:moveTo>
                    <a:lnTo>
                      <a:pt x="0" y="0"/>
                    </a:lnTo>
                    <a:lnTo>
                      <a:pt x="87340" y="78010"/>
                    </a:lnTo>
                    <a:lnTo>
                      <a:pt x="0" y="116586"/>
                    </a:lnTo>
                    <a:close/>
                  </a:path>
                </a:pathLst>
              </a:custGeom>
              <a:solidFill>
                <a:srgbClr val="dd990e"/>
              </a:solidFill>
              <a:ln w="0">
                <a:noFill/>
              </a:ln>
            </p:spPr>
            <p:style>
              <a:lnRef idx="0"/>
              <a:fillRef idx="0"/>
              <a:effectRef idx="0"/>
              <a:fontRef idx="minor"/>
            </p:style>
          </p:sp>
          <p:sp>
            <p:nvSpPr>
              <p:cNvPr id="2690" name="CustomShape 98"/>
              <p:cNvSpPr/>
              <p:nvPr/>
            </p:nvSpPr>
            <p:spPr>
              <a:xfrm>
                <a:off x="6298920" y="3040200"/>
                <a:ext cx="51480" cy="123840"/>
              </a:xfrm>
              <a:custGeom>
                <a:avLst/>
                <a:gdLst/>
                <a:ahLst/>
                <a:rect l="l" t="t" r="r" b="b"/>
                <a:pathLst>
                  <a:path w="66431" h="157067">
                    <a:moveTo>
                      <a:pt x="66432" y="0"/>
                    </a:moveTo>
                    <a:lnTo>
                      <a:pt x="66432" y="109633"/>
                    </a:lnTo>
                    <a:lnTo>
                      <a:pt x="21859" y="157067"/>
                    </a:lnTo>
                    <a:lnTo>
                      <a:pt x="0" y="31623"/>
                    </a:lnTo>
                    <a:lnTo>
                      <a:pt x="66432" y="0"/>
                    </a:lnTo>
                    <a:close/>
                  </a:path>
                </a:pathLst>
              </a:custGeom>
              <a:solidFill>
                <a:srgbClr val="dd990e"/>
              </a:solidFill>
              <a:ln w="0">
                <a:noFill/>
              </a:ln>
            </p:spPr>
            <p:style>
              <a:lnRef idx="0"/>
              <a:fillRef idx="0"/>
              <a:effectRef idx="0"/>
              <a:fontRef idx="minor"/>
            </p:style>
          </p:sp>
          <p:sp>
            <p:nvSpPr>
              <p:cNvPr id="2691" name="CustomShape 99"/>
              <p:cNvSpPr/>
              <p:nvPr/>
            </p:nvSpPr>
            <p:spPr>
              <a:xfrm>
                <a:off x="5644440" y="283536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2692" name="CustomShape 100"/>
              <p:cNvSpPr/>
              <p:nvPr/>
            </p:nvSpPr>
            <p:spPr>
              <a:xfrm>
                <a:off x="5745240" y="2891160"/>
                <a:ext cx="504720" cy="291240"/>
              </a:xfrm>
              <a:custGeom>
                <a:avLst/>
                <a:gdLst/>
                <a:ahLst/>
                <a:rect l="l" t="t" r="r" b="b"/>
                <a:pathLst>
                  <a:path w="632686" h="366093">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w="0">
                <a:noFill/>
              </a:ln>
            </p:spPr>
            <p:style>
              <a:lnRef idx="0"/>
              <a:fillRef idx="0"/>
              <a:effectRef idx="0"/>
              <a:fontRef idx="minor"/>
            </p:style>
          </p:sp>
          <p:sp>
            <p:nvSpPr>
              <p:cNvPr id="2693" name="CustomShape 101"/>
              <p:cNvSpPr/>
              <p:nvPr/>
            </p:nvSpPr>
            <p:spPr>
              <a:xfrm>
                <a:off x="5745600" y="2908800"/>
                <a:ext cx="504000" cy="273600"/>
              </a:xfrm>
              <a:custGeom>
                <a:avLst/>
                <a:gdLst/>
                <a:ahLst/>
                <a:rect l="l" t="t" r="r" b="b"/>
                <a:pathLst>
                  <a:path w="631526" h="344114">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w="0">
                <a:noFill/>
              </a:ln>
            </p:spPr>
            <p:style>
              <a:lnRef idx="0"/>
              <a:fillRef idx="0"/>
              <a:effectRef idx="0"/>
              <a:fontRef idx="minor"/>
            </p:style>
          </p:sp>
          <p:sp>
            <p:nvSpPr>
              <p:cNvPr id="2694" name="CustomShape 102"/>
              <p:cNvSpPr/>
              <p:nvPr/>
            </p:nvSpPr>
            <p:spPr>
              <a:xfrm>
                <a:off x="5874840" y="2975400"/>
                <a:ext cx="234360" cy="145800"/>
              </a:xfrm>
              <a:custGeom>
                <a:avLst/>
                <a:gdLst/>
                <a:ahLst/>
                <a:rect l="l" t="t" r="r" b="b"/>
                <a:pathLst>
                  <a:path w="295161" h="184403">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w="0">
                <a:noFill/>
              </a:ln>
            </p:spPr>
            <p:style>
              <a:lnRef idx="0"/>
              <a:fillRef idx="0"/>
              <a:effectRef idx="0"/>
              <a:fontRef idx="minor"/>
            </p:style>
          </p:sp>
          <p:sp>
            <p:nvSpPr>
              <p:cNvPr id="2695" name="CustomShape 103"/>
              <p:cNvSpPr/>
              <p:nvPr/>
            </p:nvSpPr>
            <p:spPr>
              <a:xfrm>
                <a:off x="5972760" y="3084840"/>
                <a:ext cx="13320" cy="18720"/>
              </a:xfrm>
              <a:custGeom>
                <a:avLst/>
                <a:gdLst/>
                <a:ahLst/>
                <a:rect l="l" t="t" r="r" b="b"/>
                <a:pathLst>
                  <a:path w="19007" h="25526">
                    <a:moveTo>
                      <a:pt x="0" y="17145"/>
                    </a:moveTo>
                    <a:cubicBezTo>
                      <a:pt x="0" y="15907"/>
                      <a:pt x="0" y="0"/>
                      <a:pt x="0" y="0"/>
                    </a:cubicBezTo>
                    <a:lnTo>
                      <a:pt x="19008" y="12478"/>
                    </a:lnTo>
                    <a:lnTo>
                      <a:pt x="10549" y="25527"/>
                    </a:lnTo>
                    <a:close/>
                  </a:path>
                </a:pathLst>
              </a:custGeom>
              <a:solidFill>
                <a:srgbClr val="cc8b09"/>
              </a:solidFill>
              <a:ln w="0">
                <a:noFill/>
              </a:ln>
            </p:spPr>
            <p:style>
              <a:lnRef idx="0"/>
              <a:fillRef idx="0"/>
              <a:effectRef idx="0"/>
              <a:fontRef idx="minor"/>
            </p:style>
          </p:sp>
          <p:sp>
            <p:nvSpPr>
              <p:cNvPr id="2696" name="CustomShape 104"/>
              <p:cNvSpPr/>
              <p:nvPr/>
            </p:nvSpPr>
            <p:spPr>
              <a:xfrm>
                <a:off x="6074640" y="3093480"/>
                <a:ext cx="32040" cy="14040"/>
              </a:xfrm>
              <a:custGeom>
                <a:avLst/>
                <a:gdLst/>
                <a:ahLst/>
                <a:rect l="l" t="t" r="r" b="b"/>
                <a:pathLst>
                  <a:path w="42101" h="19716">
                    <a:moveTo>
                      <a:pt x="42102" y="17145"/>
                    </a:moveTo>
                    <a:lnTo>
                      <a:pt x="42102" y="0"/>
                    </a:lnTo>
                    <a:lnTo>
                      <a:pt x="0" y="3238"/>
                    </a:lnTo>
                    <a:lnTo>
                      <a:pt x="24140" y="19717"/>
                    </a:lnTo>
                    <a:lnTo>
                      <a:pt x="42102" y="17145"/>
                    </a:lnTo>
                    <a:close/>
                  </a:path>
                </a:pathLst>
              </a:custGeom>
              <a:solidFill>
                <a:srgbClr val="cc8b09"/>
              </a:solidFill>
              <a:ln w="0">
                <a:noFill/>
              </a:ln>
            </p:spPr>
            <p:style>
              <a:lnRef idx="0"/>
              <a:fillRef idx="0"/>
              <a:effectRef idx="0"/>
              <a:fontRef idx="minor"/>
            </p:style>
          </p:sp>
          <p:sp>
            <p:nvSpPr>
              <p:cNvPr id="2697" name="CustomShape 105"/>
              <p:cNvSpPr/>
              <p:nvPr/>
            </p:nvSpPr>
            <p:spPr>
              <a:xfrm>
                <a:off x="6085800" y="3043080"/>
                <a:ext cx="23400" cy="12240"/>
              </a:xfrm>
              <a:custGeom>
                <a:avLst/>
                <a:gdLst/>
                <a:ahLst/>
                <a:rect l="l" t="t" r="r" b="b"/>
                <a:pathLst>
                  <a:path w="31457" h="17430">
                    <a:moveTo>
                      <a:pt x="31458" y="17431"/>
                    </a:moveTo>
                    <a:lnTo>
                      <a:pt x="31458" y="0"/>
                    </a:lnTo>
                    <a:lnTo>
                      <a:pt x="0" y="11430"/>
                    </a:lnTo>
                    <a:lnTo>
                      <a:pt x="31458" y="17431"/>
                    </a:lnTo>
                    <a:close/>
                  </a:path>
                </a:pathLst>
              </a:custGeom>
              <a:solidFill>
                <a:srgbClr val="cc8b09"/>
              </a:solidFill>
              <a:ln w="0">
                <a:noFill/>
              </a:ln>
            </p:spPr>
            <p:style>
              <a:lnRef idx="0"/>
              <a:fillRef idx="0"/>
              <a:effectRef idx="0"/>
              <a:fontRef idx="minor"/>
            </p:style>
          </p:sp>
          <p:sp>
            <p:nvSpPr>
              <p:cNvPr id="2698" name="CustomShape 106"/>
              <p:cNvSpPr/>
              <p:nvPr/>
            </p:nvSpPr>
            <p:spPr>
              <a:xfrm>
                <a:off x="6006600" y="3048120"/>
                <a:ext cx="36000" cy="24840"/>
              </a:xfrm>
              <a:custGeom>
                <a:avLst/>
                <a:gdLst/>
                <a:ahLst/>
                <a:rect l="l" t="t" r="r" b="b"/>
                <a:pathLst>
                  <a:path w="47328" h="33147">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w="0">
                <a:noFill/>
              </a:ln>
            </p:spPr>
            <p:style>
              <a:lnRef idx="0"/>
              <a:fillRef idx="0"/>
              <a:effectRef idx="0"/>
              <a:fontRef idx="minor"/>
            </p:style>
          </p:sp>
          <p:sp>
            <p:nvSpPr>
              <p:cNvPr id="2699" name="CustomShape 107"/>
              <p:cNvSpPr/>
              <p:nvPr/>
            </p:nvSpPr>
            <p:spPr>
              <a:xfrm>
                <a:off x="5929200" y="3003840"/>
                <a:ext cx="45000" cy="29520"/>
              </a:xfrm>
              <a:custGeom>
                <a:avLst/>
                <a:gdLst/>
                <a:ahLst/>
                <a:rect l="l" t="t" r="r" b="b"/>
                <a:pathLst>
                  <a:path w="58543" h="38957">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w="0">
                <a:noFill/>
              </a:ln>
            </p:spPr>
            <p:style>
              <a:lnRef idx="0"/>
              <a:fillRef idx="0"/>
              <a:effectRef idx="0"/>
              <a:fontRef idx="minor"/>
            </p:style>
          </p:sp>
          <p:sp>
            <p:nvSpPr>
              <p:cNvPr id="2700" name="CustomShape 108"/>
              <p:cNvSpPr/>
              <p:nvPr/>
            </p:nvSpPr>
            <p:spPr>
              <a:xfrm>
                <a:off x="5972760" y="2979000"/>
                <a:ext cx="20160" cy="18000"/>
              </a:xfrm>
              <a:custGeom>
                <a:avLst/>
                <a:gdLst/>
                <a:ahLst/>
                <a:rect l="l" t="t" r="r" b="b"/>
                <a:pathLst>
                  <a:path w="27275" h="24574">
                    <a:moveTo>
                      <a:pt x="27276" y="24575"/>
                    </a:moveTo>
                    <a:lnTo>
                      <a:pt x="27276" y="7334"/>
                    </a:lnTo>
                    <a:lnTo>
                      <a:pt x="4752" y="0"/>
                    </a:lnTo>
                    <a:lnTo>
                      <a:pt x="0" y="13526"/>
                    </a:lnTo>
                    <a:lnTo>
                      <a:pt x="1140" y="19621"/>
                    </a:lnTo>
                    <a:lnTo>
                      <a:pt x="27276" y="24575"/>
                    </a:lnTo>
                    <a:close/>
                  </a:path>
                </a:pathLst>
              </a:custGeom>
              <a:solidFill>
                <a:srgbClr val="cc8b09"/>
              </a:solidFill>
              <a:ln w="0">
                <a:noFill/>
              </a:ln>
            </p:spPr>
            <p:style>
              <a:lnRef idx="0"/>
              <a:fillRef idx="0"/>
              <a:effectRef idx="0"/>
              <a:fontRef idx="minor"/>
            </p:style>
          </p:sp>
          <p:sp>
            <p:nvSpPr>
              <p:cNvPr id="2701" name="CustomShape 109"/>
              <p:cNvSpPr/>
              <p:nvPr/>
            </p:nvSpPr>
            <p:spPr>
              <a:xfrm>
                <a:off x="5874840" y="2975040"/>
                <a:ext cx="19080" cy="13680"/>
              </a:xfrm>
              <a:custGeom>
                <a:avLst/>
                <a:gdLst/>
                <a:ahLst/>
                <a:rect l="l" t="t" r="r" b="b"/>
                <a:pathLst>
                  <a:path w="26040" h="19431">
                    <a:moveTo>
                      <a:pt x="0" y="17145"/>
                    </a:moveTo>
                    <a:lnTo>
                      <a:pt x="0" y="0"/>
                    </a:lnTo>
                    <a:lnTo>
                      <a:pt x="26040" y="2762"/>
                    </a:lnTo>
                    <a:lnTo>
                      <a:pt x="17677" y="19431"/>
                    </a:lnTo>
                    <a:lnTo>
                      <a:pt x="0" y="17145"/>
                    </a:lnTo>
                    <a:close/>
                  </a:path>
                </a:pathLst>
              </a:custGeom>
              <a:solidFill>
                <a:srgbClr val="cc8b09"/>
              </a:solidFill>
              <a:ln w="0">
                <a:noFill/>
              </a:ln>
            </p:spPr>
            <p:style>
              <a:lnRef idx="0"/>
              <a:fillRef idx="0"/>
              <a:effectRef idx="0"/>
              <a:fontRef idx="minor"/>
            </p:style>
          </p:sp>
          <p:sp>
            <p:nvSpPr>
              <p:cNvPr id="2702" name="CustomShape 110"/>
              <p:cNvSpPr/>
              <p:nvPr/>
            </p:nvSpPr>
            <p:spPr>
              <a:xfrm>
                <a:off x="5875560" y="3020760"/>
                <a:ext cx="22320" cy="22320"/>
              </a:xfrm>
              <a:custGeom>
                <a:avLst/>
                <a:gdLst/>
                <a:ahLst/>
                <a:rect l="l" t="t" r="r" b="b"/>
                <a:pathLst>
                  <a:path w="29936" h="30194">
                    <a:moveTo>
                      <a:pt x="0" y="17812"/>
                    </a:moveTo>
                    <a:lnTo>
                      <a:pt x="0" y="0"/>
                    </a:lnTo>
                    <a:lnTo>
                      <a:pt x="29937" y="0"/>
                    </a:lnTo>
                    <a:lnTo>
                      <a:pt x="22619" y="15907"/>
                    </a:lnTo>
                    <a:lnTo>
                      <a:pt x="9599" y="30194"/>
                    </a:lnTo>
                    <a:close/>
                  </a:path>
                </a:pathLst>
              </a:custGeom>
              <a:solidFill>
                <a:srgbClr val="cc8b09"/>
              </a:solidFill>
              <a:ln w="0">
                <a:noFill/>
              </a:ln>
            </p:spPr>
            <p:style>
              <a:lnRef idx="0"/>
              <a:fillRef idx="0"/>
              <a:effectRef idx="0"/>
              <a:fontRef idx="minor"/>
            </p:style>
          </p:sp>
          <p:sp>
            <p:nvSpPr>
              <p:cNvPr id="2703" name="CustomShape 111"/>
              <p:cNvSpPr/>
              <p:nvPr/>
            </p:nvSpPr>
            <p:spPr>
              <a:xfrm>
                <a:off x="5874840" y="2960640"/>
                <a:ext cx="234360" cy="146520"/>
              </a:xfrm>
              <a:custGeom>
                <a:avLst/>
                <a:gdLst/>
                <a:ahLst/>
                <a:rect l="l" t="t" r="r" b="b"/>
                <a:pathLst>
                  <a:path w="294875" h="185451">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w="0">
                <a:noFill/>
              </a:ln>
            </p:spPr>
            <p:style>
              <a:lnRef idx="0"/>
              <a:fillRef idx="0"/>
              <a:effectRef idx="0"/>
              <a:fontRef idx="minor"/>
            </p:style>
          </p:sp>
        </p:grpSp>
        <p:grpSp>
          <p:nvGrpSpPr>
            <p:cNvPr id="2704" name="Group 112"/>
            <p:cNvGrpSpPr/>
            <p:nvPr/>
          </p:nvGrpSpPr>
          <p:grpSpPr>
            <a:xfrm>
              <a:off x="5667480" y="2705400"/>
              <a:ext cx="705960" cy="495360"/>
              <a:chOff x="5667480" y="2705400"/>
              <a:chExt cx="705960" cy="495360"/>
            </a:xfrm>
          </p:grpSpPr>
          <p:sp>
            <p:nvSpPr>
              <p:cNvPr id="2705" name="CustomShape 113"/>
              <p:cNvSpPr/>
              <p:nvPr/>
            </p:nvSpPr>
            <p:spPr>
              <a:xfrm>
                <a:off x="5667480" y="279288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2706" name="CustomShape 114"/>
              <p:cNvSpPr/>
              <p:nvPr/>
            </p:nvSpPr>
            <p:spPr>
              <a:xfrm>
                <a:off x="5667480" y="2907720"/>
                <a:ext cx="68040" cy="91440"/>
              </a:xfrm>
              <a:custGeom>
                <a:avLst/>
                <a:gdLst/>
                <a:ahLst/>
                <a:rect l="l" t="t" r="r" b="b"/>
                <a:pathLst>
                  <a:path w="87244" h="116490">
                    <a:moveTo>
                      <a:pt x="0" y="116491"/>
                    </a:moveTo>
                    <a:lnTo>
                      <a:pt x="0" y="0"/>
                    </a:lnTo>
                    <a:lnTo>
                      <a:pt x="87245" y="77915"/>
                    </a:lnTo>
                    <a:lnTo>
                      <a:pt x="0" y="116491"/>
                    </a:lnTo>
                    <a:close/>
                  </a:path>
                </a:pathLst>
              </a:custGeom>
              <a:solidFill>
                <a:srgbClr val="dd990e"/>
              </a:solidFill>
              <a:ln w="0">
                <a:noFill/>
              </a:ln>
            </p:spPr>
            <p:style>
              <a:lnRef idx="0"/>
              <a:fillRef idx="0"/>
              <a:effectRef idx="0"/>
              <a:fontRef idx="minor"/>
            </p:style>
          </p:sp>
          <p:sp>
            <p:nvSpPr>
              <p:cNvPr id="2707" name="CustomShape 115"/>
              <p:cNvSpPr/>
              <p:nvPr/>
            </p:nvSpPr>
            <p:spPr>
              <a:xfrm>
                <a:off x="6321960" y="2909880"/>
                <a:ext cx="51480" cy="123840"/>
              </a:xfrm>
              <a:custGeom>
                <a:avLst/>
                <a:gdLst/>
                <a:ahLst/>
                <a:rect l="l" t="t" r="r" b="b"/>
                <a:pathLst>
                  <a:path w="66526" h="157067">
                    <a:moveTo>
                      <a:pt x="66527" y="0"/>
                    </a:moveTo>
                    <a:lnTo>
                      <a:pt x="66527" y="109538"/>
                    </a:lnTo>
                    <a:lnTo>
                      <a:pt x="21859" y="157067"/>
                    </a:lnTo>
                    <a:lnTo>
                      <a:pt x="0" y="31623"/>
                    </a:lnTo>
                    <a:lnTo>
                      <a:pt x="66527" y="0"/>
                    </a:lnTo>
                    <a:close/>
                  </a:path>
                </a:pathLst>
              </a:custGeom>
              <a:solidFill>
                <a:srgbClr val="dd990e"/>
              </a:solidFill>
              <a:ln w="0">
                <a:noFill/>
              </a:ln>
            </p:spPr>
            <p:style>
              <a:lnRef idx="0"/>
              <a:fillRef idx="0"/>
              <a:effectRef idx="0"/>
              <a:fontRef idx="minor"/>
            </p:style>
          </p:sp>
          <p:sp>
            <p:nvSpPr>
              <p:cNvPr id="2708" name="CustomShape 116"/>
              <p:cNvSpPr/>
              <p:nvPr/>
            </p:nvSpPr>
            <p:spPr>
              <a:xfrm>
                <a:off x="5667480" y="270540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2709" name="CustomShape 117"/>
              <p:cNvSpPr/>
              <p:nvPr/>
            </p:nvSpPr>
            <p:spPr>
              <a:xfrm>
                <a:off x="5767920" y="2760840"/>
                <a:ext cx="504720" cy="291240"/>
              </a:xfrm>
              <a:custGeom>
                <a:avLst/>
                <a:gdLst/>
                <a:ahLst/>
                <a:rect l="l" t="t" r="r" b="b"/>
                <a:pathLst>
                  <a:path w="632610" h="366093">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w="0">
                <a:noFill/>
              </a:ln>
            </p:spPr>
            <p:style>
              <a:lnRef idx="0"/>
              <a:fillRef idx="0"/>
              <a:effectRef idx="0"/>
              <a:fontRef idx="minor"/>
            </p:style>
          </p:sp>
          <p:sp>
            <p:nvSpPr>
              <p:cNvPr id="2710" name="CustomShape 118"/>
              <p:cNvSpPr/>
              <p:nvPr/>
            </p:nvSpPr>
            <p:spPr>
              <a:xfrm>
                <a:off x="5768640" y="2778480"/>
                <a:ext cx="503640" cy="273960"/>
              </a:xfrm>
              <a:custGeom>
                <a:avLst/>
                <a:gdLst/>
                <a:ahLst/>
                <a:rect l="l" t="t" r="r" b="b"/>
                <a:pathLst>
                  <a:path w="631431" h="344185">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w="0">
                <a:noFill/>
              </a:ln>
            </p:spPr>
            <p:style>
              <a:lnRef idx="0"/>
              <a:fillRef idx="0"/>
              <a:effectRef idx="0"/>
              <a:fontRef idx="minor"/>
            </p:style>
          </p:sp>
          <p:sp>
            <p:nvSpPr>
              <p:cNvPr id="2711" name="CustomShape 119"/>
              <p:cNvSpPr/>
              <p:nvPr/>
            </p:nvSpPr>
            <p:spPr>
              <a:xfrm>
                <a:off x="5898240" y="2844720"/>
                <a:ext cx="234360" cy="146520"/>
              </a:xfrm>
              <a:custGeom>
                <a:avLst/>
                <a:gdLst/>
                <a:ahLst/>
                <a:rect l="l" t="t" r="r" b="b"/>
                <a:pathLst>
                  <a:path w="294810" h="18507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w="0">
                <a:noFill/>
              </a:ln>
            </p:spPr>
            <p:style>
              <a:lnRef idx="0"/>
              <a:fillRef idx="0"/>
              <a:effectRef idx="0"/>
              <a:fontRef idx="minor"/>
            </p:style>
          </p:sp>
          <p:sp>
            <p:nvSpPr>
              <p:cNvPr id="2712" name="CustomShape 120"/>
              <p:cNvSpPr/>
              <p:nvPr/>
            </p:nvSpPr>
            <p:spPr>
              <a:xfrm>
                <a:off x="5995800" y="2954520"/>
                <a:ext cx="13320" cy="18720"/>
              </a:xfrm>
              <a:custGeom>
                <a:avLst/>
                <a:gdLst/>
                <a:ahLst/>
                <a:rect l="l" t="t" r="r" b="b"/>
                <a:pathLst>
                  <a:path w="19007" h="25526">
                    <a:moveTo>
                      <a:pt x="0" y="17145"/>
                    </a:moveTo>
                    <a:cubicBezTo>
                      <a:pt x="475" y="15907"/>
                      <a:pt x="0" y="0"/>
                      <a:pt x="0" y="0"/>
                    </a:cubicBezTo>
                    <a:lnTo>
                      <a:pt x="19008" y="12478"/>
                    </a:lnTo>
                    <a:lnTo>
                      <a:pt x="10549" y="25527"/>
                    </a:lnTo>
                    <a:close/>
                  </a:path>
                </a:pathLst>
              </a:custGeom>
              <a:solidFill>
                <a:srgbClr val="cc8b09"/>
              </a:solidFill>
              <a:ln w="0">
                <a:noFill/>
              </a:ln>
            </p:spPr>
            <p:style>
              <a:lnRef idx="0"/>
              <a:fillRef idx="0"/>
              <a:effectRef idx="0"/>
              <a:fontRef idx="minor"/>
            </p:style>
          </p:sp>
          <p:sp>
            <p:nvSpPr>
              <p:cNvPr id="2713" name="CustomShape 121"/>
              <p:cNvSpPr/>
              <p:nvPr/>
            </p:nvSpPr>
            <p:spPr>
              <a:xfrm>
                <a:off x="6097320" y="2963520"/>
                <a:ext cx="31680" cy="14040"/>
              </a:xfrm>
              <a:custGeom>
                <a:avLst/>
                <a:gdLst/>
                <a:ahLst/>
                <a:rect l="l" t="t" r="r" b="b"/>
                <a:pathLst>
                  <a:path w="42006" h="19716">
                    <a:moveTo>
                      <a:pt x="42007" y="17145"/>
                    </a:moveTo>
                    <a:lnTo>
                      <a:pt x="42007" y="0"/>
                    </a:lnTo>
                    <a:lnTo>
                      <a:pt x="0" y="3239"/>
                    </a:lnTo>
                    <a:lnTo>
                      <a:pt x="24140" y="19717"/>
                    </a:lnTo>
                    <a:lnTo>
                      <a:pt x="42007" y="17145"/>
                    </a:lnTo>
                    <a:close/>
                  </a:path>
                </a:pathLst>
              </a:custGeom>
              <a:solidFill>
                <a:srgbClr val="cc8b09"/>
              </a:solidFill>
              <a:ln w="0">
                <a:noFill/>
              </a:ln>
            </p:spPr>
            <p:style>
              <a:lnRef idx="0"/>
              <a:fillRef idx="0"/>
              <a:effectRef idx="0"/>
              <a:fontRef idx="minor"/>
            </p:style>
          </p:sp>
          <p:sp>
            <p:nvSpPr>
              <p:cNvPr id="2714" name="CustomShape 122"/>
              <p:cNvSpPr/>
              <p:nvPr/>
            </p:nvSpPr>
            <p:spPr>
              <a:xfrm>
                <a:off x="6108840" y="2912760"/>
                <a:ext cx="23400" cy="12240"/>
              </a:xfrm>
              <a:custGeom>
                <a:avLst/>
                <a:gdLst/>
                <a:ahLst/>
                <a:rect l="l" t="t" r="r" b="b"/>
                <a:pathLst>
                  <a:path w="31457" h="17335">
                    <a:moveTo>
                      <a:pt x="31458" y="17335"/>
                    </a:moveTo>
                    <a:lnTo>
                      <a:pt x="31458" y="0"/>
                    </a:lnTo>
                    <a:lnTo>
                      <a:pt x="0" y="11335"/>
                    </a:lnTo>
                    <a:lnTo>
                      <a:pt x="31458" y="17335"/>
                    </a:lnTo>
                    <a:close/>
                  </a:path>
                </a:pathLst>
              </a:custGeom>
              <a:solidFill>
                <a:srgbClr val="cc8b09"/>
              </a:solidFill>
              <a:ln w="0">
                <a:noFill/>
              </a:ln>
            </p:spPr>
            <p:style>
              <a:lnRef idx="0"/>
              <a:fillRef idx="0"/>
              <a:effectRef idx="0"/>
              <a:fontRef idx="minor"/>
            </p:style>
          </p:sp>
          <p:sp>
            <p:nvSpPr>
              <p:cNvPr id="2715" name="CustomShape 123"/>
              <p:cNvSpPr/>
              <p:nvPr/>
            </p:nvSpPr>
            <p:spPr>
              <a:xfrm>
                <a:off x="6029640" y="2917800"/>
                <a:ext cx="36000" cy="24840"/>
              </a:xfrm>
              <a:custGeom>
                <a:avLst/>
                <a:gdLst/>
                <a:ahLst/>
                <a:rect l="l" t="t" r="r" b="b"/>
                <a:pathLst>
                  <a:path w="47423" h="33051">
                    <a:moveTo>
                      <a:pt x="0" y="10001"/>
                    </a:moveTo>
                    <a:lnTo>
                      <a:pt x="10454" y="0"/>
                    </a:lnTo>
                    <a:lnTo>
                      <a:pt x="47424" y="25527"/>
                    </a:lnTo>
                    <a:lnTo>
                      <a:pt x="45143" y="33052"/>
                    </a:lnTo>
                    <a:cubicBezTo>
                      <a:pt x="45143" y="33052"/>
                      <a:pt x="17582" y="21431"/>
                      <a:pt x="16632" y="20764"/>
                    </a:cubicBezTo>
                    <a:close/>
                  </a:path>
                </a:pathLst>
              </a:custGeom>
              <a:solidFill>
                <a:srgbClr val="cc8b09"/>
              </a:solidFill>
              <a:ln w="0">
                <a:noFill/>
              </a:ln>
            </p:spPr>
            <p:style>
              <a:lnRef idx="0"/>
              <a:fillRef idx="0"/>
              <a:effectRef idx="0"/>
              <a:fontRef idx="minor"/>
            </p:style>
          </p:sp>
          <p:sp>
            <p:nvSpPr>
              <p:cNvPr id="2716" name="CustomShape 124"/>
              <p:cNvSpPr/>
              <p:nvPr/>
            </p:nvSpPr>
            <p:spPr>
              <a:xfrm>
                <a:off x="5952240" y="2873520"/>
                <a:ext cx="45000" cy="29520"/>
              </a:xfrm>
              <a:custGeom>
                <a:avLst/>
                <a:gdLst/>
                <a:ahLst/>
                <a:rect l="l" t="t" r="r" b="b"/>
                <a:pathLst>
                  <a:path w="58448" h="38957">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w="0">
                <a:noFill/>
              </a:ln>
            </p:spPr>
            <p:style>
              <a:lnRef idx="0"/>
              <a:fillRef idx="0"/>
              <a:effectRef idx="0"/>
              <a:fontRef idx="minor"/>
            </p:style>
          </p:sp>
          <p:sp>
            <p:nvSpPr>
              <p:cNvPr id="2717" name="CustomShape 125"/>
              <p:cNvSpPr/>
              <p:nvPr/>
            </p:nvSpPr>
            <p:spPr>
              <a:xfrm>
                <a:off x="5995800" y="2848680"/>
                <a:ext cx="20160" cy="17640"/>
              </a:xfrm>
              <a:custGeom>
                <a:avLst/>
                <a:gdLst/>
                <a:ahLst/>
                <a:rect l="l" t="t" r="r" b="b"/>
                <a:pathLst>
                  <a:path w="27275" h="24479">
                    <a:moveTo>
                      <a:pt x="27276" y="24479"/>
                    </a:moveTo>
                    <a:lnTo>
                      <a:pt x="27276" y="7334"/>
                    </a:lnTo>
                    <a:lnTo>
                      <a:pt x="4847" y="0"/>
                    </a:lnTo>
                    <a:lnTo>
                      <a:pt x="0" y="13430"/>
                    </a:lnTo>
                    <a:lnTo>
                      <a:pt x="1140" y="19621"/>
                    </a:lnTo>
                    <a:lnTo>
                      <a:pt x="27276" y="24479"/>
                    </a:lnTo>
                    <a:close/>
                  </a:path>
                </a:pathLst>
              </a:custGeom>
              <a:solidFill>
                <a:srgbClr val="cc8b09"/>
              </a:solidFill>
              <a:ln w="0">
                <a:noFill/>
              </a:ln>
            </p:spPr>
            <p:style>
              <a:lnRef idx="0"/>
              <a:fillRef idx="0"/>
              <a:effectRef idx="0"/>
              <a:fontRef idx="minor"/>
            </p:style>
          </p:sp>
          <p:sp>
            <p:nvSpPr>
              <p:cNvPr id="2718" name="CustomShape 126"/>
              <p:cNvSpPr/>
              <p:nvPr/>
            </p:nvSpPr>
            <p:spPr>
              <a:xfrm>
                <a:off x="5897880" y="2844720"/>
                <a:ext cx="19080" cy="13680"/>
              </a:xfrm>
              <a:custGeom>
                <a:avLst/>
                <a:gdLst/>
                <a:ahLst/>
                <a:rect l="l" t="t" r="r" b="b"/>
                <a:pathLst>
                  <a:path w="26135" h="19526">
                    <a:moveTo>
                      <a:pt x="0" y="17240"/>
                    </a:moveTo>
                    <a:lnTo>
                      <a:pt x="0" y="0"/>
                    </a:lnTo>
                    <a:lnTo>
                      <a:pt x="26135" y="2858"/>
                    </a:lnTo>
                    <a:lnTo>
                      <a:pt x="17677" y="19526"/>
                    </a:lnTo>
                    <a:lnTo>
                      <a:pt x="0" y="17240"/>
                    </a:lnTo>
                    <a:close/>
                  </a:path>
                </a:pathLst>
              </a:custGeom>
              <a:solidFill>
                <a:srgbClr val="cc8b09"/>
              </a:solidFill>
              <a:ln w="0">
                <a:noFill/>
              </a:ln>
            </p:spPr>
            <p:style>
              <a:lnRef idx="0"/>
              <a:fillRef idx="0"/>
              <a:effectRef idx="0"/>
              <a:fontRef idx="minor"/>
            </p:style>
          </p:sp>
          <p:sp>
            <p:nvSpPr>
              <p:cNvPr id="2719" name="CustomShape 127"/>
              <p:cNvSpPr/>
              <p:nvPr/>
            </p:nvSpPr>
            <p:spPr>
              <a:xfrm>
                <a:off x="5898600" y="2890800"/>
                <a:ext cx="22320" cy="22320"/>
              </a:xfrm>
              <a:custGeom>
                <a:avLst/>
                <a:gdLst/>
                <a:ahLst/>
                <a:rect l="l" t="t" r="r" b="b"/>
                <a:pathLst>
                  <a:path w="29936" h="30289">
                    <a:moveTo>
                      <a:pt x="0" y="18097"/>
                    </a:moveTo>
                    <a:lnTo>
                      <a:pt x="0" y="0"/>
                    </a:lnTo>
                    <a:lnTo>
                      <a:pt x="29937" y="0"/>
                    </a:lnTo>
                    <a:lnTo>
                      <a:pt x="22619" y="16002"/>
                    </a:lnTo>
                    <a:lnTo>
                      <a:pt x="9694" y="30289"/>
                    </a:lnTo>
                    <a:close/>
                  </a:path>
                </a:pathLst>
              </a:custGeom>
              <a:solidFill>
                <a:srgbClr val="cc8b09"/>
              </a:solidFill>
              <a:ln w="0">
                <a:noFill/>
              </a:ln>
            </p:spPr>
            <p:style>
              <a:lnRef idx="0"/>
              <a:fillRef idx="0"/>
              <a:effectRef idx="0"/>
              <a:fontRef idx="minor"/>
            </p:style>
          </p:sp>
          <p:sp>
            <p:nvSpPr>
              <p:cNvPr id="2720" name="CustomShape 128"/>
              <p:cNvSpPr/>
              <p:nvPr/>
            </p:nvSpPr>
            <p:spPr>
              <a:xfrm>
                <a:off x="5898240" y="2831400"/>
                <a:ext cx="234360" cy="145800"/>
              </a:xfrm>
              <a:custGeom>
                <a:avLst/>
                <a:gdLst/>
                <a:ahLst/>
                <a:rect l="l" t="t" r="r" b="b"/>
                <a:pathLst>
                  <a:path w="294804" h="184499">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w="0">
                <a:noFill/>
              </a:ln>
            </p:spPr>
            <p:style>
              <a:lnRef idx="0"/>
              <a:fillRef idx="0"/>
              <a:effectRef idx="0"/>
              <a:fontRef idx="minor"/>
            </p:style>
          </p:sp>
        </p:grpSp>
        <p:sp>
          <p:nvSpPr>
            <p:cNvPr id="2721" name="CustomShape 129"/>
            <p:cNvSpPr/>
            <p:nvPr/>
          </p:nvSpPr>
          <p:spPr>
            <a:xfrm>
              <a:off x="6516720" y="409896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30000"/>
              </a:srgbClr>
            </a:solidFill>
            <a:ln w="0">
              <a:noFill/>
            </a:ln>
          </p:spPr>
          <p:style>
            <a:lnRef idx="0"/>
            <a:fillRef idx="0"/>
            <a:effectRef idx="0"/>
            <a:fontRef idx="minor"/>
          </p:style>
        </p:sp>
        <p:sp>
          <p:nvSpPr>
            <p:cNvPr id="2722" name="CustomShape 130"/>
            <p:cNvSpPr/>
            <p:nvPr/>
          </p:nvSpPr>
          <p:spPr>
            <a:xfrm>
              <a:off x="7453080" y="358344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30000"/>
              </a:srgbClr>
            </a:solidFill>
            <a:ln w="0">
              <a:noFill/>
            </a:ln>
          </p:spPr>
          <p:style>
            <a:lnRef idx="0"/>
            <a:fillRef idx="0"/>
            <a:effectRef idx="0"/>
            <a:fontRef idx="minor"/>
          </p:style>
        </p:sp>
        <p:sp>
          <p:nvSpPr>
            <p:cNvPr id="2723" name="CustomShape 131"/>
            <p:cNvSpPr/>
            <p:nvPr/>
          </p:nvSpPr>
          <p:spPr>
            <a:xfrm>
              <a:off x="6506280" y="311040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30000"/>
              </a:srgbClr>
            </a:solidFill>
            <a:ln w="0">
              <a:noFill/>
            </a:ln>
          </p:spPr>
          <p:style>
            <a:lnRef idx="0"/>
            <a:fillRef idx="0"/>
            <a:effectRef idx="0"/>
            <a:fontRef idx="minor"/>
          </p:style>
        </p:sp>
        <p:sp>
          <p:nvSpPr>
            <p:cNvPr id="2724" name="CustomShape 132"/>
            <p:cNvSpPr/>
            <p:nvPr/>
          </p:nvSpPr>
          <p:spPr>
            <a:xfrm>
              <a:off x="5234040" y="4166640"/>
              <a:ext cx="705960" cy="407880"/>
            </a:xfrm>
            <a:custGeom>
              <a:avLst/>
              <a:gdLst/>
              <a:ahLst/>
              <a:rect l="l" t="t" r="r" b="b"/>
              <a:pathLst>
                <a:path w="883852" h="51149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30000"/>
              </a:srgbClr>
            </a:solidFill>
            <a:ln w="0">
              <a:noFill/>
            </a:ln>
          </p:spPr>
          <p:style>
            <a:lnRef idx="0"/>
            <a:fillRef idx="0"/>
            <a:effectRef idx="0"/>
            <a:fontRef idx="minor"/>
          </p:style>
        </p:sp>
        <p:sp>
          <p:nvSpPr>
            <p:cNvPr id="2725" name="CustomShape 133"/>
            <p:cNvSpPr/>
            <p:nvPr/>
          </p:nvSpPr>
          <p:spPr>
            <a:xfrm>
              <a:off x="7899120" y="422712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30000"/>
              </a:srgbClr>
            </a:solidFill>
            <a:ln w="0">
              <a:noFill/>
            </a:ln>
          </p:spPr>
          <p:style>
            <a:lnRef idx="0"/>
            <a:fillRef idx="0"/>
            <a:effectRef idx="0"/>
            <a:fontRef idx="minor"/>
          </p:style>
        </p:sp>
        <p:grpSp>
          <p:nvGrpSpPr>
            <p:cNvPr id="2726" name="Group 134"/>
            <p:cNvGrpSpPr/>
            <p:nvPr/>
          </p:nvGrpSpPr>
          <p:grpSpPr>
            <a:xfrm>
              <a:off x="6538320" y="2980800"/>
              <a:ext cx="705960" cy="495720"/>
              <a:chOff x="6538320" y="2980800"/>
              <a:chExt cx="705960" cy="495720"/>
            </a:xfrm>
          </p:grpSpPr>
          <p:sp>
            <p:nvSpPr>
              <p:cNvPr id="2727" name="CustomShape 135"/>
              <p:cNvSpPr/>
              <p:nvPr/>
            </p:nvSpPr>
            <p:spPr>
              <a:xfrm>
                <a:off x="6538320" y="3068640"/>
                <a:ext cx="705960" cy="407880"/>
              </a:xfrm>
              <a:custGeom>
                <a:avLst/>
                <a:gdLst/>
                <a:ahLst/>
                <a:rect l="l" t="t" r="r" b="b"/>
                <a:pathLst>
                  <a:path w="883852" h="51149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2728" name="CustomShape 136"/>
              <p:cNvSpPr/>
              <p:nvPr/>
            </p:nvSpPr>
            <p:spPr>
              <a:xfrm>
                <a:off x="6538320" y="3183120"/>
                <a:ext cx="68040" cy="91440"/>
              </a:xfrm>
              <a:custGeom>
                <a:avLst/>
                <a:gdLst/>
                <a:ahLst/>
                <a:rect l="l" t="t" r="r" b="b"/>
                <a:pathLst>
                  <a:path w="87339" h="116490">
                    <a:moveTo>
                      <a:pt x="0" y="116491"/>
                    </a:moveTo>
                    <a:lnTo>
                      <a:pt x="0" y="0"/>
                    </a:lnTo>
                    <a:lnTo>
                      <a:pt x="87340" y="77914"/>
                    </a:lnTo>
                    <a:lnTo>
                      <a:pt x="0" y="116491"/>
                    </a:lnTo>
                    <a:close/>
                  </a:path>
                </a:pathLst>
              </a:custGeom>
              <a:solidFill>
                <a:srgbClr val="dd990e"/>
              </a:solidFill>
              <a:ln w="0">
                <a:noFill/>
              </a:ln>
            </p:spPr>
            <p:style>
              <a:lnRef idx="0"/>
              <a:fillRef idx="0"/>
              <a:effectRef idx="0"/>
              <a:fontRef idx="minor"/>
            </p:style>
          </p:sp>
          <p:sp>
            <p:nvSpPr>
              <p:cNvPr id="2729" name="CustomShape 137"/>
              <p:cNvSpPr/>
              <p:nvPr/>
            </p:nvSpPr>
            <p:spPr>
              <a:xfrm>
                <a:off x="7192800" y="3185640"/>
                <a:ext cx="51480" cy="123840"/>
              </a:xfrm>
              <a:custGeom>
                <a:avLst/>
                <a:gdLst/>
                <a:ahLst/>
                <a:rect l="l" t="t" r="r" b="b"/>
                <a:pathLst>
                  <a:path w="66526" h="157067">
                    <a:moveTo>
                      <a:pt x="66527" y="0"/>
                    </a:moveTo>
                    <a:lnTo>
                      <a:pt x="66527" y="109538"/>
                    </a:lnTo>
                    <a:lnTo>
                      <a:pt x="21859" y="157067"/>
                    </a:lnTo>
                    <a:lnTo>
                      <a:pt x="0" y="31623"/>
                    </a:lnTo>
                    <a:lnTo>
                      <a:pt x="66527" y="0"/>
                    </a:lnTo>
                    <a:close/>
                  </a:path>
                </a:pathLst>
              </a:custGeom>
              <a:solidFill>
                <a:srgbClr val="dd990e"/>
              </a:solidFill>
              <a:ln w="0">
                <a:noFill/>
              </a:ln>
            </p:spPr>
            <p:style>
              <a:lnRef idx="0"/>
              <a:fillRef idx="0"/>
              <a:effectRef idx="0"/>
              <a:fontRef idx="minor"/>
            </p:style>
          </p:sp>
          <p:sp>
            <p:nvSpPr>
              <p:cNvPr id="2730" name="CustomShape 138"/>
              <p:cNvSpPr/>
              <p:nvPr/>
            </p:nvSpPr>
            <p:spPr>
              <a:xfrm>
                <a:off x="6538320" y="298080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2731" name="CustomShape 139"/>
              <p:cNvSpPr/>
              <p:nvPr/>
            </p:nvSpPr>
            <p:spPr>
              <a:xfrm>
                <a:off x="6639120" y="3036600"/>
                <a:ext cx="504720" cy="291240"/>
              </a:xfrm>
              <a:custGeom>
                <a:avLst/>
                <a:gdLst/>
                <a:ahLst/>
                <a:rect l="l" t="t" r="r" b="b"/>
                <a:pathLst>
                  <a:path w="632686" h="366117">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w="0">
                <a:noFill/>
              </a:ln>
            </p:spPr>
            <p:style>
              <a:lnRef idx="0"/>
              <a:fillRef idx="0"/>
              <a:effectRef idx="0"/>
              <a:fontRef idx="minor"/>
            </p:style>
          </p:sp>
          <p:sp>
            <p:nvSpPr>
              <p:cNvPr id="2732" name="CustomShape 140"/>
              <p:cNvSpPr/>
              <p:nvPr/>
            </p:nvSpPr>
            <p:spPr>
              <a:xfrm>
                <a:off x="6639480" y="3054240"/>
                <a:ext cx="504000" cy="273960"/>
              </a:xfrm>
              <a:custGeom>
                <a:avLst/>
                <a:gdLst/>
                <a:ahLst/>
                <a:rect l="l" t="t" r="r" b="b"/>
                <a:pathLst>
                  <a:path w="631526" h="344209">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w="0">
                <a:noFill/>
              </a:ln>
            </p:spPr>
            <p:style>
              <a:lnRef idx="0"/>
              <a:fillRef idx="0"/>
              <a:effectRef idx="0"/>
              <a:fontRef idx="minor"/>
            </p:style>
          </p:sp>
          <p:sp>
            <p:nvSpPr>
              <p:cNvPr id="2733" name="CustomShape 141"/>
              <p:cNvSpPr/>
              <p:nvPr/>
            </p:nvSpPr>
            <p:spPr>
              <a:xfrm>
                <a:off x="6768720" y="3120480"/>
                <a:ext cx="234360" cy="146520"/>
              </a:xfrm>
              <a:custGeom>
                <a:avLst/>
                <a:gdLst/>
                <a:ahLst/>
                <a:rect l="l" t="t" r="r" b="b"/>
                <a:pathLst>
                  <a:path w="294875" h="185070">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w="0">
                <a:noFill/>
              </a:ln>
            </p:spPr>
            <p:style>
              <a:lnRef idx="0"/>
              <a:fillRef idx="0"/>
              <a:effectRef idx="0"/>
              <a:fontRef idx="minor"/>
            </p:style>
          </p:sp>
          <p:sp>
            <p:nvSpPr>
              <p:cNvPr id="2734" name="CustomShape 142"/>
              <p:cNvSpPr/>
              <p:nvPr/>
            </p:nvSpPr>
            <p:spPr>
              <a:xfrm>
                <a:off x="6866640" y="3230280"/>
                <a:ext cx="13320" cy="18720"/>
              </a:xfrm>
              <a:custGeom>
                <a:avLst/>
                <a:gdLst/>
                <a:ahLst/>
                <a:rect l="l" t="t" r="r" b="b"/>
                <a:pathLst>
                  <a:path w="19007" h="25527">
                    <a:moveTo>
                      <a:pt x="0" y="17241"/>
                    </a:moveTo>
                    <a:cubicBezTo>
                      <a:pt x="475" y="16002"/>
                      <a:pt x="0" y="0"/>
                      <a:pt x="0" y="0"/>
                    </a:cubicBezTo>
                    <a:lnTo>
                      <a:pt x="19008" y="12573"/>
                    </a:lnTo>
                    <a:lnTo>
                      <a:pt x="10549" y="25527"/>
                    </a:lnTo>
                    <a:close/>
                  </a:path>
                </a:pathLst>
              </a:custGeom>
              <a:solidFill>
                <a:srgbClr val="cc8b09"/>
              </a:solidFill>
              <a:ln w="0">
                <a:noFill/>
              </a:ln>
            </p:spPr>
            <p:style>
              <a:lnRef idx="0"/>
              <a:fillRef idx="0"/>
              <a:effectRef idx="0"/>
              <a:fontRef idx="minor"/>
            </p:style>
          </p:sp>
          <p:sp>
            <p:nvSpPr>
              <p:cNvPr id="2735" name="CustomShape 143"/>
              <p:cNvSpPr/>
              <p:nvPr/>
            </p:nvSpPr>
            <p:spPr>
              <a:xfrm>
                <a:off x="6968520" y="3238920"/>
                <a:ext cx="31680" cy="14040"/>
              </a:xfrm>
              <a:custGeom>
                <a:avLst/>
                <a:gdLst/>
                <a:ahLst/>
                <a:rect l="l" t="t" r="r" b="b"/>
                <a:pathLst>
                  <a:path w="42006" h="19716">
                    <a:moveTo>
                      <a:pt x="42007" y="17145"/>
                    </a:moveTo>
                    <a:lnTo>
                      <a:pt x="42007" y="0"/>
                    </a:lnTo>
                    <a:lnTo>
                      <a:pt x="0" y="3143"/>
                    </a:lnTo>
                    <a:lnTo>
                      <a:pt x="24045" y="19717"/>
                    </a:lnTo>
                    <a:lnTo>
                      <a:pt x="42007" y="17145"/>
                    </a:lnTo>
                    <a:close/>
                  </a:path>
                </a:pathLst>
              </a:custGeom>
              <a:solidFill>
                <a:srgbClr val="cc8b09"/>
              </a:solidFill>
              <a:ln w="0">
                <a:noFill/>
              </a:ln>
            </p:spPr>
            <p:style>
              <a:lnRef idx="0"/>
              <a:fillRef idx="0"/>
              <a:effectRef idx="0"/>
              <a:fontRef idx="minor"/>
            </p:style>
          </p:sp>
          <p:sp>
            <p:nvSpPr>
              <p:cNvPr id="2736" name="CustomShape 144"/>
              <p:cNvSpPr/>
              <p:nvPr/>
            </p:nvSpPr>
            <p:spPr>
              <a:xfrm>
                <a:off x="6979680" y="3188520"/>
                <a:ext cx="23400" cy="12240"/>
              </a:xfrm>
              <a:custGeom>
                <a:avLst/>
                <a:gdLst/>
                <a:ahLst/>
                <a:rect l="l" t="t" r="r" b="b"/>
                <a:pathLst>
                  <a:path w="31457" h="17335">
                    <a:moveTo>
                      <a:pt x="31458" y="17336"/>
                    </a:moveTo>
                    <a:lnTo>
                      <a:pt x="31458" y="0"/>
                    </a:lnTo>
                    <a:lnTo>
                      <a:pt x="0" y="11430"/>
                    </a:lnTo>
                    <a:lnTo>
                      <a:pt x="31458" y="17336"/>
                    </a:lnTo>
                    <a:close/>
                  </a:path>
                </a:pathLst>
              </a:custGeom>
              <a:solidFill>
                <a:srgbClr val="cc8b09"/>
              </a:solidFill>
              <a:ln w="0">
                <a:noFill/>
              </a:ln>
            </p:spPr>
            <p:style>
              <a:lnRef idx="0"/>
              <a:fillRef idx="0"/>
              <a:effectRef idx="0"/>
              <a:fontRef idx="minor"/>
            </p:style>
          </p:sp>
          <p:sp>
            <p:nvSpPr>
              <p:cNvPr id="2737" name="CustomShape 145"/>
              <p:cNvSpPr/>
              <p:nvPr/>
            </p:nvSpPr>
            <p:spPr>
              <a:xfrm>
                <a:off x="6900480" y="3193560"/>
                <a:ext cx="36000" cy="24840"/>
              </a:xfrm>
              <a:custGeom>
                <a:avLst/>
                <a:gdLst/>
                <a:ahLst/>
                <a:rect l="l" t="t" r="r" b="b"/>
                <a:pathLst>
                  <a:path w="47328" h="33146">
                    <a:moveTo>
                      <a:pt x="0" y="10096"/>
                    </a:moveTo>
                    <a:lnTo>
                      <a:pt x="10454" y="0"/>
                    </a:lnTo>
                    <a:lnTo>
                      <a:pt x="47329" y="25622"/>
                    </a:lnTo>
                    <a:lnTo>
                      <a:pt x="45048" y="33147"/>
                    </a:lnTo>
                    <a:cubicBezTo>
                      <a:pt x="45048" y="33147"/>
                      <a:pt x="17487" y="21431"/>
                      <a:pt x="16537" y="20764"/>
                    </a:cubicBezTo>
                    <a:close/>
                  </a:path>
                </a:pathLst>
              </a:custGeom>
              <a:solidFill>
                <a:srgbClr val="cc8b09"/>
              </a:solidFill>
              <a:ln w="0">
                <a:noFill/>
              </a:ln>
            </p:spPr>
            <p:style>
              <a:lnRef idx="0"/>
              <a:fillRef idx="0"/>
              <a:effectRef idx="0"/>
              <a:fontRef idx="minor"/>
            </p:style>
          </p:sp>
          <p:sp>
            <p:nvSpPr>
              <p:cNvPr id="2738" name="CustomShape 146"/>
              <p:cNvSpPr/>
              <p:nvPr/>
            </p:nvSpPr>
            <p:spPr>
              <a:xfrm>
                <a:off x="6823440" y="3149280"/>
                <a:ext cx="45360" cy="29520"/>
              </a:xfrm>
              <a:custGeom>
                <a:avLst/>
                <a:gdLst/>
                <a:ahLst/>
                <a:rect l="l" t="t" r="r" b="b"/>
                <a:pathLst>
                  <a:path w="58923" h="38957">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w="0">
                <a:noFill/>
              </a:ln>
            </p:spPr>
            <p:style>
              <a:lnRef idx="0"/>
              <a:fillRef idx="0"/>
              <a:effectRef idx="0"/>
              <a:fontRef idx="minor"/>
            </p:style>
          </p:sp>
          <p:sp>
            <p:nvSpPr>
              <p:cNvPr id="2739" name="CustomShape 147"/>
              <p:cNvSpPr/>
              <p:nvPr/>
            </p:nvSpPr>
            <p:spPr>
              <a:xfrm>
                <a:off x="6866640" y="3124440"/>
                <a:ext cx="20160" cy="17640"/>
              </a:xfrm>
              <a:custGeom>
                <a:avLst/>
                <a:gdLst/>
                <a:ahLst/>
                <a:rect l="l" t="t" r="r" b="b"/>
                <a:pathLst>
                  <a:path w="27275" h="24479">
                    <a:moveTo>
                      <a:pt x="27276" y="24479"/>
                    </a:moveTo>
                    <a:lnTo>
                      <a:pt x="27276" y="7334"/>
                    </a:lnTo>
                    <a:lnTo>
                      <a:pt x="4752" y="0"/>
                    </a:lnTo>
                    <a:lnTo>
                      <a:pt x="0" y="13430"/>
                    </a:lnTo>
                    <a:lnTo>
                      <a:pt x="1140" y="19621"/>
                    </a:lnTo>
                    <a:lnTo>
                      <a:pt x="27276" y="24479"/>
                    </a:lnTo>
                    <a:close/>
                  </a:path>
                </a:pathLst>
              </a:custGeom>
              <a:solidFill>
                <a:srgbClr val="cc8b09"/>
              </a:solidFill>
              <a:ln w="0">
                <a:noFill/>
              </a:ln>
            </p:spPr>
            <p:style>
              <a:lnRef idx="0"/>
              <a:fillRef idx="0"/>
              <a:effectRef idx="0"/>
              <a:fontRef idx="minor"/>
            </p:style>
          </p:sp>
          <p:sp>
            <p:nvSpPr>
              <p:cNvPr id="2740" name="CustomShape 148"/>
              <p:cNvSpPr/>
              <p:nvPr/>
            </p:nvSpPr>
            <p:spPr>
              <a:xfrm>
                <a:off x="6768720" y="3120480"/>
                <a:ext cx="19080" cy="13680"/>
              </a:xfrm>
              <a:custGeom>
                <a:avLst/>
                <a:gdLst/>
                <a:ahLst/>
                <a:rect l="l" t="t" r="r" b="b"/>
                <a:pathLst>
                  <a:path w="26040" h="19430">
                    <a:moveTo>
                      <a:pt x="0" y="17145"/>
                    </a:moveTo>
                    <a:lnTo>
                      <a:pt x="0" y="0"/>
                    </a:lnTo>
                    <a:lnTo>
                      <a:pt x="26040" y="2762"/>
                    </a:lnTo>
                    <a:lnTo>
                      <a:pt x="17677" y="19431"/>
                    </a:lnTo>
                    <a:lnTo>
                      <a:pt x="0" y="17145"/>
                    </a:lnTo>
                    <a:close/>
                  </a:path>
                </a:pathLst>
              </a:custGeom>
              <a:solidFill>
                <a:srgbClr val="cc8b09"/>
              </a:solidFill>
              <a:ln w="0">
                <a:noFill/>
              </a:ln>
            </p:spPr>
            <p:style>
              <a:lnRef idx="0"/>
              <a:fillRef idx="0"/>
              <a:effectRef idx="0"/>
              <a:fontRef idx="minor"/>
            </p:style>
          </p:sp>
          <p:sp>
            <p:nvSpPr>
              <p:cNvPr id="2741" name="CustomShape 149"/>
              <p:cNvSpPr/>
              <p:nvPr/>
            </p:nvSpPr>
            <p:spPr>
              <a:xfrm>
                <a:off x="6769440" y="3166560"/>
                <a:ext cx="22680" cy="22320"/>
              </a:xfrm>
              <a:custGeom>
                <a:avLst/>
                <a:gdLst/>
                <a:ahLst/>
                <a:rect l="l" t="t" r="r" b="b"/>
                <a:pathLst>
                  <a:path w="30412" h="30289">
                    <a:moveTo>
                      <a:pt x="0" y="17907"/>
                    </a:moveTo>
                    <a:lnTo>
                      <a:pt x="0" y="0"/>
                    </a:lnTo>
                    <a:lnTo>
                      <a:pt x="30412" y="0"/>
                    </a:lnTo>
                    <a:lnTo>
                      <a:pt x="23094" y="16002"/>
                    </a:lnTo>
                    <a:lnTo>
                      <a:pt x="10074" y="30290"/>
                    </a:lnTo>
                    <a:close/>
                  </a:path>
                </a:pathLst>
              </a:custGeom>
              <a:solidFill>
                <a:srgbClr val="cc8b09"/>
              </a:solidFill>
              <a:ln w="0">
                <a:noFill/>
              </a:ln>
            </p:spPr>
            <p:style>
              <a:lnRef idx="0"/>
              <a:fillRef idx="0"/>
              <a:effectRef idx="0"/>
              <a:fontRef idx="minor"/>
            </p:style>
          </p:sp>
          <p:sp>
            <p:nvSpPr>
              <p:cNvPr id="2742" name="CustomShape 150"/>
              <p:cNvSpPr/>
              <p:nvPr/>
            </p:nvSpPr>
            <p:spPr>
              <a:xfrm>
                <a:off x="6768720" y="3106080"/>
                <a:ext cx="234360" cy="146880"/>
              </a:xfrm>
              <a:custGeom>
                <a:avLst/>
                <a:gdLst/>
                <a:ahLst/>
                <a:rect l="l" t="t" r="r" b="b"/>
                <a:pathLst>
                  <a:path w="294881" h="185547">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w="0">
                <a:noFill/>
              </a:ln>
            </p:spPr>
            <p:style>
              <a:lnRef idx="0"/>
              <a:fillRef idx="0"/>
              <a:effectRef idx="0"/>
              <a:fontRef idx="minor"/>
            </p:style>
          </p:sp>
        </p:grpSp>
        <p:grpSp>
          <p:nvGrpSpPr>
            <p:cNvPr id="2743" name="Group 151"/>
            <p:cNvGrpSpPr/>
            <p:nvPr/>
          </p:nvGrpSpPr>
          <p:grpSpPr>
            <a:xfrm>
              <a:off x="6538320" y="2865960"/>
              <a:ext cx="705960" cy="495720"/>
              <a:chOff x="6538320" y="2865960"/>
              <a:chExt cx="705960" cy="495720"/>
            </a:xfrm>
          </p:grpSpPr>
          <p:sp>
            <p:nvSpPr>
              <p:cNvPr id="2744" name="CustomShape 152"/>
              <p:cNvSpPr/>
              <p:nvPr/>
            </p:nvSpPr>
            <p:spPr>
              <a:xfrm>
                <a:off x="6538320" y="295380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w="0">
                <a:noFill/>
              </a:ln>
            </p:spPr>
            <p:style>
              <a:lnRef idx="0"/>
              <a:fillRef idx="0"/>
              <a:effectRef idx="0"/>
              <a:fontRef idx="minor"/>
            </p:style>
          </p:sp>
          <p:sp>
            <p:nvSpPr>
              <p:cNvPr id="2745" name="CustomShape 153"/>
              <p:cNvSpPr/>
              <p:nvPr/>
            </p:nvSpPr>
            <p:spPr>
              <a:xfrm>
                <a:off x="6538320" y="3068280"/>
                <a:ext cx="68040" cy="91440"/>
              </a:xfrm>
              <a:custGeom>
                <a:avLst/>
                <a:gdLst/>
                <a:ahLst/>
                <a:rect l="l" t="t" r="r" b="b"/>
                <a:pathLst>
                  <a:path w="87339" h="116490">
                    <a:moveTo>
                      <a:pt x="0" y="116491"/>
                    </a:moveTo>
                    <a:lnTo>
                      <a:pt x="0" y="0"/>
                    </a:lnTo>
                    <a:lnTo>
                      <a:pt x="87340" y="77914"/>
                    </a:lnTo>
                    <a:lnTo>
                      <a:pt x="0" y="116491"/>
                    </a:lnTo>
                    <a:close/>
                  </a:path>
                </a:pathLst>
              </a:custGeom>
              <a:solidFill>
                <a:srgbClr val="dd990e"/>
              </a:solidFill>
              <a:ln w="0">
                <a:noFill/>
              </a:ln>
            </p:spPr>
            <p:style>
              <a:lnRef idx="0"/>
              <a:fillRef idx="0"/>
              <a:effectRef idx="0"/>
              <a:fontRef idx="minor"/>
            </p:style>
          </p:sp>
          <p:sp>
            <p:nvSpPr>
              <p:cNvPr id="2746" name="CustomShape 154"/>
              <p:cNvSpPr/>
              <p:nvPr/>
            </p:nvSpPr>
            <p:spPr>
              <a:xfrm>
                <a:off x="7192800" y="3070800"/>
                <a:ext cx="51480" cy="123840"/>
              </a:xfrm>
              <a:custGeom>
                <a:avLst/>
                <a:gdLst/>
                <a:ahLst/>
                <a:rect l="l" t="t" r="r" b="b"/>
                <a:pathLst>
                  <a:path w="66526" h="157067">
                    <a:moveTo>
                      <a:pt x="66527" y="0"/>
                    </a:moveTo>
                    <a:lnTo>
                      <a:pt x="66527" y="109538"/>
                    </a:lnTo>
                    <a:lnTo>
                      <a:pt x="21859" y="157067"/>
                    </a:lnTo>
                    <a:lnTo>
                      <a:pt x="0" y="31623"/>
                    </a:lnTo>
                    <a:lnTo>
                      <a:pt x="66527" y="0"/>
                    </a:lnTo>
                    <a:close/>
                  </a:path>
                </a:pathLst>
              </a:custGeom>
              <a:solidFill>
                <a:srgbClr val="dd990e"/>
              </a:solidFill>
              <a:ln w="0">
                <a:noFill/>
              </a:ln>
            </p:spPr>
            <p:style>
              <a:lnRef idx="0"/>
              <a:fillRef idx="0"/>
              <a:effectRef idx="0"/>
              <a:fontRef idx="minor"/>
            </p:style>
          </p:sp>
          <p:sp>
            <p:nvSpPr>
              <p:cNvPr id="2747" name="CustomShape 155"/>
              <p:cNvSpPr/>
              <p:nvPr/>
            </p:nvSpPr>
            <p:spPr>
              <a:xfrm>
                <a:off x="6538320" y="286596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w="0">
                <a:noFill/>
              </a:ln>
            </p:spPr>
            <p:style>
              <a:lnRef idx="0"/>
              <a:fillRef idx="0"/>
              <a:effectRef idx="0"/>
              <a:fontRef idx="minor"/>
            </p:style>
          </p:sp>
          <p:sp>
            <p:nvSpPr>
              <p:cNvPr id="2748" name="CustomShape 156"/>
              <p:cNvSpPr/>
              <p:nvPr/>
            </p:nvSpPr>
            <p:spPr>
              <a:xfrm>
                <a:off x="6639120" y="2921760"/>
                <a:ext cx="504720" cy="291240"/>
              </a:xfrm>
              <a:custGeom>
                <a:avLst/>
                <a:gdLst/>
                <a:ahLst/>
                <a:rect l="l" t="t" r="r" b="b"/>
                <a:pathLst>
                  <a:path w="632686" h="366117">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w="0">
                <a:noFill/>
              </a:ln>
            </p:spPr>
            <p:style>
              <a:lnRef idx="0"/>
              <a:fillRef idx="0"/>
              <a:effectRef idx="0"/>
              <a:fontRef idx="minor"/>
            </p:style>
          </p:sp>
          <p:sp>
            <p:nvSpPr>
              <p:cNvPr id="2749" name="CustomShape 157"/>
              <p:cNvSpPr/>
              <p:nvPr/>
            </p:nvSpPr>
            <p:spPr>
              <a:xfrm>
                <a:off x="6639480" y="2939400"/>
                <a:ext cx="504000" cy="273960"/>
              </a:xfrm>
              <a:custGeom>
                <a:avLst/>
                <a:gdLst/>
                <a:ahLst/>
                <a:rect l="l" t="t" r="r" b="b"/>
                <a:pathLst>
                  <a:path w="631526" h="344209">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w="0">
                <a:noFill/>
              </a:ln>
            </p:spPr>
            <p:style>
              <a:lnRef idx="0"/>
              <a:fillRef idx="0"/>
              <a:effectRef idx="0"/>
              <a:fontRef idx="minor"/>
            </p:style>
          </p:sp>
          <p:sp>
            <p:nvSpPr>
              <p:cNvPr id="2750" name="CustomShape 158"/>
              <p:cNvSpPr/>
              <p:nvPr/>
            </p:nvSpPr>
            <p:spPr>
              <a:xfrm>
                <a:off x="6768720" y="3005280"/>
                <a:ext cx="234360" cy="146880"/>
              </a:xfrm>
              <a:custGeom>
                <a:avLst/>
                <a:gdLst/>
                <a:ahLst/>
                <a:rect l="l" t="t" r="r" b="b"/>
                <a:pathLst>
                  <a:path w="294875" h="185547">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w="0">
                <a:noFill/>
              </a:ln>
            </p:spPr>
            <p:style>
              <a:lnRef idx="0"/>
              <a:fillRef idx="0"/>
              <a:effectRef idx="0"/>
              <a:fontRef idx="minor"/>
            </p:style>
          </p:sp>
          <p:sp>
            <p:nvSpPr>
              <p:cNvPr id="2751" name="CustomShape 159"/>
              <p:cNvSpPr/>
              <p:nvPr/>
            </p:nvSpPr>
            <p:spPr>
              <a:xfrm>
                <a:off x="6866640" y="3115440"/>
                <a:ext cx="13320" cy="18720"/>
              </a:xfrm>
              <a:custGeom>
                <a:avLst/>
                <a:gdLst/>
                <a:ahLst/>
                <a:rect l="l" t="t" r="r" b="b"/>
                <a:pathLst>
                  <a:path w="19007" h="25527">
                    <a:moveTo>
                      <a:pt x="0" y="17240"/>
                    </a:moveTo>
                    <a:cubicBezTo>
                      <a:pt x="475" y="16002"/>
                      <a:pt x="0" y="0"/>
                      <a:pt x="0" y="0"/>
                    </a:cubicBezTo>
                    <a:lnTo>
                      <a:pt x="19008" y="12573"/>
                    </a:lnTo>
                    <a:lnTo>
                      <a:pt x="10549" y="25527"/>
                    </a:lnTo>
                    <a:close/>
                  </a:path>
                </a:pathLst>
              </a:custGeom>
              <a:solidFill>
                <a:srgbClr val="cc8b09"/>
              </a:solidFill>
              <a:ln w="0">
                <a:noFill/>
              </a:ln>
            </p:spPr>
            <p:style>
              <a:lnRef idx="0"/>
              <a:fillRef idx="0"/>
              <a:effectRef idx="0"/>
              <a:fontRef idx="minor"/>
            </p:style>
          </p:sp>
          <p:sp>
            <p:nvSpPr>
              <p:cNvPr id="2752" name="CustomShape 160"/>
              <p:cNvSpPr/>
              <p:nvPr/>
            </p:nvSpPr>
            <p:spPr>
              <a:xfrm>
                <a:off x="6968520" y="3124080"/>
                <a:ext cx="31680" cy="14040"/>
              </a:xfrm>
              <a:custGeom>
                <a:avLst/>
                <a:gdLst/>
                <a:ahLst/>
                <a:rect l="l" t="t" r="r" b="b"/>
                <a:pathLst>
                  <a:path w="42006" h="19716">
                    <a:moveTo>
                      <a:pt x="42007" y="17145"/>
                    </a:moveTo>
                    <a:lnTo>
                      <a:pt x="42007" y="0"/>
                    </a:lnTo>
                    <a:lnTo>
                      <a:pt x="0" y="3143"/>
                    </a:lnTo>
                    <a:lnTo>
                      <a:pt x="24045" y="19717"/>
                    </a:lnTo>
                    <a:lnTo>
                      <a:pt x="42007" y="17145"/>
                    </a:lnTo>
                    <a:close/>
                  </a:path>
                </a:pathLst>
              </a:custGeom>
              <a:solidFill>
                <a:srgbClr val="cc8b09"/>
              </a:solidFill>
              <a:ln w="0">
                <a:noFill/>
              </a:ln>
            </p:spPr>
            <p:style>
              <a:lnRef idx="0"/>
              <a:fillRef idx="0"/>
              <a:effectRef idx="0"/>
              <a:fontRef idx="minor"/>
            </p:style>
          </p:sp>
          <p:sp>
            <p:nvSpPr>
              <p:cNvPr id="2753" name="CustomShape 161"/>
              <p:cNvSpPr/>
              <p:nvPr/>
            </p:nvSpPr>
            <p:spPr>
              <a:xfrm>
                <a:off x="6979680" y="3073680"/>
                <a:ext cx="23400" cy="12240"/>
              </a:xfrm>
              <a:custGeom>
                <a:avLst/>
                <a:gdLst/>
                <a:ahLst/>
                <a:rect l="l" t="t" r="r" b="b"/>
                <a:pathLst>
                  <a:path w="31457" h="17335">
                    <a:moveTo>
                      <a:pt x="31458" y="17336"/>
                    </a:moveTo>
                    <a:lnTo>
                      <a:pt x="31458" y="0"/>
                    </a:lnTo>
                    <a:lnTo>
                      <a:pt x="0" y="11430"/>
                    </a:lnTo>
                    <a:lnTo>
                      <a:pt x="31458" y="17336"/>
                    </a:lnTo>
                    <a:close/>
                  </a:path>
                </a:pathLst>
              </a:custGeom>
              <a:solidFill>
                <a:srgbClr val="cc8b09"/>
              </a:solidFill>
              <a:ln w="0">
                <a:noFill/>
              </a:ln>
            </p:spPr>
            <p:style>
              <a:lnRef idx="0"/>
              <a:fillRef idx="0"/>
              <a:effectRef idx="0"/>
              <a:fontRef idx="minor"/>
            </p:style>
          </p:sp>
          <p:sp>
            <p:nvSpPr>
              <p:cNvPr id="2754" name="CustomShape 162"/>
              <p:cNvSpPr/>
              <p:nvPr/>
            </p:nvSpPr>
            <p:spPr>
              <a:xfrm>
                <a:off x="6900480" y="3079080"/>
                <a:ext cx="36000" cy="24840"/>
              </a:xfrm>
              <a:custGeom>
                <a:avLst/>
                <a:gdLst/>
                <a:ahLst/>
                <a:rect l="l" t="t" r="r" b="b"/>
                <a:pathLst>
                  <a:path w="47328" h="33147">
                    <a:moveTo>
                      <a:pt x="0" y="9525"/>
                    </a:moveTo>
                    <a:lnTo>
                      <a:pt x="10454" y="0"/>
                    </a:lnTo>
                    <a:lnTo>
                      <a:pt x="47329" y="25527"/>
                    </a:lnTo>
                    <a:lnTo>
                      <a:pt x="45048" y="33147"/>
                    </a:lnTo>
                    <a:cubicBezTo>
                      <a:pt x="45048" y="33147"/>
                      <a:pt x="17487" y="21431"/>
                      <a:pt x="16537" y="20764"/>
                    </a:cubicBezTo>
                    <a:close/>
                  </a:path>
                </a:pathLst>
              </a:custGeom>
              <a:solidFill>
                <a:srgbClr val="cc8b09"/>
              </a:solidFill>
              <a:ln w="0">
                <a:noFill/>
              </a:ln>
            </p:spPr>
            <p:style>
              <a:lnRef idx="0"/>
              <a:fillRef idx="0"/>
              <a:effectRef idx="0"/>
              <a:fontRef idx="minor"/>
            </p:style>
          </p:sp>
          <p:sp>
            <p:nvSpPr>
              <p:cNvPr id="2755" name="CustomShape 163"/>
              <p:cNvSpPr/>
              <p:nvPr/>
            </p:nvSpPr>
            <p:spPr>
              <a:xfrm>
                <a:off x="6823440" y="3034440"/>
                <a:ext cx="45360" cy="29520"/>
              </a:xfrm>
              <a:custGeom>
                <a:avLst/>
                <a:gdLst/>
                <a:ahLst/>
                <a:rect l="l" t="t" r="r" b="b"/>
                <a:pathLst>
                  <a:path w="58828" h="38957">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w="0">
                <a:noFill/>
              </a:ln>
            </p:spPr>
            <p:style>
              <a:lnRef idx="0"/>
              <a:fillRef idx="0"/>
              <a:effectRef idx="0"/>
              <a:fontRef idx="minor"/>
            </p:style>
          </p:sp>
          <p:sp>
            <p:nvSpPr>
              <p:cNvPr id="2756" name="CustomShape 164"/>
              <p:cNvSpPr/>
              <p:nvPr/>
            </p:nvSpPr>
            <p:spPr>
              <a:xfrm>
                <a:off x="6866640" y="3009600"/>
                <a:ext cx="20160" cy="17640"/>
              </a:xfrm>
              <a:custGeom>
                <a:avLst/>
                <a:gdLst/>
                <a:ahLst/>
                <a:rect l="l" t="t" r="r" b="b"/>
                <a:pathLst>
                  <a:path w="27275" h="24479">
                    <a:moveTo>
                      <a:pt x="27276" y="24479"/>
                    </a:moveTo>
                    <a:lnTo>
                      <a:pt x="27276" y="7334"/>
                    </a:lnTo>
                    <a:lnTo>
                      <a:pt x="4752" y="0"/>
                    </a:lnTo>
                    <a:lnTo>
                      <a:pt x="0" y="13430"/>
                    </a:lnTo>
                    <a:lnTo>
                      <a:pt x="1140" y="19621"/>
                    </a:lnTo>
                    <a:lnTo>
                      <a:pt x="27276" y="24479"/>
                    </a:lnTo>
                    <a:close/>
                  </a:path>
                </a:pathLst>
              </a:custGeom>
              <a:solidFill>
                <a:srgbClr val="cc8b09"/>
              </a:solidFill>
              <a:ln w="0">
                <a:noFill/>
              </a:ln>
            </p:spPr>
            <p:style>
              <a:lnRef idx="0"/>
              <a:fillRef idx="0"/>
              <a:effectRef idx="0"/>
              <a:fontRef idx="minor"/>
            </p:style>
          </p:sp>
          <p:sp>
            <p:nvSpPr>
              <p:cNvPr id="2757" name="CustomShape 165"/>
              <p:cNvSpPr/>
              <p:nvPr/>
            </p:nvSpPr>
            <p:spPr>
              <a:xfrm>
                <a:off x="6768720" y="3005640"/>
                <a:ext cx="19080" cy="13680"/>
              </a:xfrm>
              <a:custGeom>
                <a:avLst/>
                <a:gdLst/>
                <a:ahLst/>
                <a:rect l="l" t="t" r="r" b="b"/>
                <a:pathLst>
                  <a:path w="26040" h="19430">
                    <a:moveTo>
                      <a:pt x="0" y="17145"/>
                    </a:moveTo>
                    <a:lnTo>
                      <a:pt x="0" y="0"/>
                    </a:lnTo>
                    <a:lnTo>
                      <a:pt x="26040" y="2762"/>
                    </a:lnTo>
                    <a:lnTo>
                      <a:pt x="17677" y="19431"/>
                    </a:lnTo>
                    <a:lnTo>
                      <a:pt x="0" y="17145"/>
                    </a:lnTo>
                    <a:close/>
                  </a:path>
                </a:pathLst>
              </a:custGeom>
              <a:solidFill>
                <a:srgbClr val="cc8b09"/>
              </a:solidFill>
              <a:ln w="0">
                <a:noFill/>
              </a:ln>
            </p:spPr>
            <p:style>
              <a:lnRef idx="0"/>
              <a:fillRef idx="0"/>
              <a:effectRef idx="0"/>
              <a:fontRef idx="minor"/>
            </p:style>
          </p:sp>
          <p:sp>
            <p:nvSpPr>
              <p:cNvPr id="2758" name="CustomShape 166"/>
              <p:cNvSpPr/>
              <p:nvPr/>
            </p:nvSpPr>
            <p:spPr>
              <a:xfrm>
                <a:off x="6769440" y="3051720"/>
                <a:ext cx="22680" cy="22320"/>
              </a:xfrm>
              <a:custGeom>
                <a:avLst/>
                <a:gdLst/>
                <a:ahLst/>
                <a:rect l="l" t="t" r="r" b="b"/>
                <a:pathLst>
                  <a:path w="30412" h="30289">
                    <a:moveTo>
                      <a:pt x="0" y="17907"/>
                    </a:moveTo>
                    <a:lnTo>
                      <a:pt x="0" y="0"/>
                    </a:lnTo>
                    <a:lnTo>
                      <a:pt x="30412" y="0"/>
                    </a:lnTo>
                    <a:lnTo>
                      <a:pt x="23094" y="16002"/>
                    </a:lnTo>
                    <a:lnTo>
                      <a:pt x="10074" y="30289"/>
                    </a:lnTo>
                    <a:close/>
                  </a:path>
                </a:pathLst>
              </a:custGeom>
              <a:solidFill>
                <a:srgbClr val="cc8b09"/>
              </a:solidFill>
              <a:ln w="0">
                <a:noFill/>
              </a:ln>
            </p:spPr>
            <p:style>
              <a:lnRef idx="0"/>
              <a:fillRef idx="0"/>
              <a:effectRef idx="0"/>
              <a:fontRef idx="minor"/>
            </p:style>
          </p:sp>
          <p:sp>
            <p:nvSpPr>
              <p:cNvPr id="2759" name="CustomShape 167"/>
              <p:cNvSpPr/>
              <p:nvPr/>
            </p:nvSpPr>
            <p:spPr>
              <a:xfrm>
                <a:off x="6768720" y="2991240"/>
                <a:ext cx="234360" cy="146880"/>
              </a:xfrm>
              <a:custGeom>
                <a:avLst/>
                <a:gdLst/>
                <a:ahLst/>
                <a:rect l="l" t="t" r="r" b="b"/>
                <a:pathLst>
                  <a:path w="294881" h="185547">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w="0">
                <a:noFill/>
              </a:ln>
            </p:spPr>
            <p:style>
              <a:lnRef idx="0"/>
              <a:fillRef idx="0"/>
              <a:effectRef idx="0"/>
              <a:fontRef idx="minor"/>
            </p:style>
          </p:sp>
        </p:grpSp>
        <p:grpSp>
          <p:nvGrpSpPr>
            <p:cNvPr id="2760" name="Group 168"/>
            <p:cNvGrpSpPr/>
            <p:nvPr/>
          </p:nvGrpSpPr>
          <p:grpSpPr>
            <a:xfrm>
              <a:off x="6561360" y="2736000"/>
              <a:ext cx="705960" cy="495360"/>
              <a:chOff x="6561360" y="2736000"/>
              <a:chExt cx="705960" cy="495360"/>
            </a:xfrm>
          </p:grpSpPr>
          <p:sp>
            <p:nvSpPr>
              <p:cNvPr id="2761" name="CustomShape 169"/>
              <p:cNvSpPr/>
              <p:nvPr/>
            </p:nvSpPr>
            <p:spPr>
              <a:xfrm>
                <a:off x="6561360" y="282348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w="0">
                <a:noFill/>
              </a:ln>
            </p:spPr>
            <p:style>
              <a:lnRef idx="0"/>
              <a:fillRef idx="0"/>
              <a:effectRef idx="0"/>
              <a:fontRef idx="minor"/>
            </p:style>
          </p:sp>
          <p:sp>
            <p:nvSpPr>
              <p:cNvPr id="2762" name="CustomShape 170"/>
              <p:cNvSpPr/>
              <p:nvPr/>
            </p:nvSpPr>
            <p:spPr>
              <a:xfrm>
                <a:off x="6561360" y="2938320"/>
                <a:ext cx="68040" cy="91440"/>
              </a:xfrm>
              <a:custGeom>
                <a:avLst/>
                <a:gdLst/>
                <a:ahLst/>
                <a:rect l="l" t="t" r="r" b="b"/>
                <a:pathLst>
                  <a:path w="87339" h="116490">
                    <a:moveTo>
                      <a:pt x="0" y="116491"/>
                    </a:moveTo>
                    <a:lnTo>
                      <a:pt x="0" y="0"/>
                    </a:lnTo>
                    <a:lnTo>
                      <a:pt x="87340" y="77914"/>
                    </a:lnTo>
                    <a:lnTo>
                      <a:pt x="0" y="116491"/>
                    </a:lnTo>
                    <a:close/>
                  </a:path>
                </a:pathLst>
              </a:custGeom>
              <a:solidFill>
                <a:srgbClr val="dd990e"/>
              </a:solidFill>
              <a:ln w="0">
                <a:noFill/>
              </a:ln>
            </p:spPr>
            <p:style>
              <a:lnRef idx="0"/>
              <a:fillRef idx="0"/>
              <a:effectRef idx="0"/>
              <a:fontRef idx="minor"/>
            </p:style>
          </p:sp>
          <p:sp>
            <p:nvSpPr>
              <p:cNvPr id="2763" name="CustomShape 171"/>
              <p:cNvSpPr/>
              <p:nvPr/>
            </p:nvSpPr>
            <p:spPr>
              <a:xfrm>
                <a:off x="7215840" y="2940480"/>
                <a:ext cx="51480" cy="123840"/>
              </a:xfrm>
              <a:custGeom>
                <a:avLst/>
                <a:gdLst/>
                <a:ahLst/>
                <a:rect l="l" t="t" r="r" b="b"/>
                <a:pathLst>
                  <a:path w="66526" h="157067">
                    <a:moveTo>
                      <a:pt x="66527" y="0"/>
                    </a:moveTo>
                    <a:lnTo>
                      <a:pt x="66527" y="109633"/>
                    </a:lnTo>
                    <a:lnTo>
                      <a:pt x="21859" y="157067"/>
                    </a:lnTo>
                    <a:lnTo>
                      <a:pt x="0" y="31623"/>
                    </a:lnTo>
                    <a:lnTo>
                      <a:pt x="66527" y="0"/>
                    </a:lnTo>
                    <a:close/>
                  </a:path>
                </a:pathLst>
              </a:custGeom>
              <a:solidFill>
                <a:srgbClr val="dd990e"/>
              </a:solidFill>
              <a:ln w="0">
                <a:noFill/>
              </a:ln>
            </p:spPr>
            <p:style>
              <a:lnRef idx="0"/>
              <a:fillRef idx="0"/>
              <a:effectRef idx="0"/>
              <a:fontRef idx="minor"/>
            </p:style>
          </p:sp>
          <p:sp>
            <p:nvSpPr>
              <p:cNvPr id="2764" name="CustomShape 172"/>
              <p:cNvSpPr/>
              <p:nvPr/>
            </p:nvSpPr>
            <p:spPr>
              <a:xfrm>
                <a:off x="6561360" y="273600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2765" name="CustomShape 173"/>
              <p:cNvSpPr/>
              <p:nvPr/>
            </p:nvSpPr>
            <p:spPr>
              <a:xfrm>
                <a:off x="6661800" y="2791440"/>
                <a:ext cx="504720" cy="291240"/>
              </a:xfrm>
              <a:custGeom>
                <a:avLst/>
                <a:gdLst/>
                <a:ahLst/>
                <a:rect l="l" t="t" r="r" b="b"/>
                <a:pathLst>
                  <a:path w="632610" h="366093">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w="0">
                <a:noFill/>
              </a:ln>
            </p:spPr>
            <p:style>
              <a:lnRef idx="0"/>
              <a:fillRef idx="0"/>
              <a:effectRef idx="0"/>
              <a:fontRef idx="minor"/>
            </p:style>
          </p:sp>
          <p:sp>
            <p:nvSpPr>
              <p:cNvPr id="2766" name="CustomShape 174"/>
              <p:cNvSpPr/>
              <p:nvPr/>
            </p:nvSpPr>
            <p:spPr>
              <a:xfrm>
                <a:off x="6662520" y="2809080"/>
                <a:ext cx="503640" cy="273960"/>
              </a:xfrm>
              <a:custGeom>
                <a:avLst/>
                <a:gdLst/>
                <a:ahLst/>
                <a:rect l="l" t="t" r="r" b="b"/>
                <a:pathLst>
                  <a:path w="631431" h="344185">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w="0">
                <a:noFill/>
              </a:ln>
            </p:spPr>
            <p:style>
              <a:lnRef idx="0"/>
              <a:fillRef idx="0"/>
              <a:effectRef idx="0"/>
              <a:fontRef idx="minor"/>
            </p:style>
          </p:sp>
          <p:sp>
            <p:nvSpPr>
              <p:cNvPr id="2767" name="CustomShape 175"/>
              <p:cNvSpPr/>
              <p:nvPr/>
            </p:nvSpPr>
            <p:spPr>
              <a:xfrm>
                <a:off x="6791760" y="2875680"/>
                <a:ext cx="234000" cy="146160"/>
              </a:xfrm>
              <a:custGeom>
                <a:avLst/>
                <a:gdLst/>
                <a:ahLst/>
                <a:rect l="l" t="t" r="r" b="b"/>
                <a:pathLst>
                  <a:path w="294341" h="184880">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w="0">
                <a:noFill/>
              </a:ln>
            </p:spPr>
            <p:style>
              <a:lnRef idx="0"/>
              <a:fillRef idx="0"/>
              <a:effectRef idx="0"/>
              <a:fontRef idx="minor"/>
            </p:style>
          </p:sp>
          <p:sp>
            <p:nvSpPr>
              <p:cNvPr id="2768" name="CustomShape 176"/>
              <p:cNvSpPr/>
              <p:nvPr/>
            </p:nvSpPr>
            <p:spPr>
              <a:xfrm>
                <a:off x="6889680" y="2985480"/>
                <a:ext cx="13320" cy="18720"/>
              </a:xfrm>
              <a:custGeom>
                <a:avLst/>
                <a:gdLst/>
                <a:ahLst/>
                <a:rect l="l" t="t" r="r" b="b"/>
                <a:pathLst>
                  <a:path w="19007" h="25431">
                    <a:moveTo>
                      <a:pt x="0" y="17145"/>
                    </a:moveTo>
                    <a:cubicBezTo>
                      <a:pt x="475" y="15907"/>
                      <a:pt x="0" y="0"/>
                      <a:pt x="0" y="0"/>
                    </a:cubicBezTo>
                    <a:lnTo>
                      <a:pt x="19008" y="12478"/>
                    </a:lnTo>
                    <a:lnTo>
                      <a:pt x="10549" y="25432"/>
                    </a:lnTo>
                    <a:close/>
                  </a:path>
                </a:pathLst>
              </a:custGeom>
              <a:solidFill>
                <a:srgbClr val="cc8b09"/>
              </a:solidFill>
              <a:ln w="0">
                <a:noFill/>
              </a:ln>
            </p:spPr>
            <p:style>
              <a:lnRef idx="0"/>
              <a:fillRef idx="0"/>
              <a:effectRef idx="0"/>
              <a:fontRef idx="minor"/>
            </p:style>
          </p:sp>
          <p:sp>
            <p:nvSpPr>
              <p:cNvPr id="2769" name="CustomShape 177"/>
              <p:cNvSpPr/>
              <p:nvPr/>
            </p:nvSpPr>
            <p:spPr>
              <a:xfrm>
                <a:off x="6991560" y="2994120"/>
                <a:ext cx="31680" cy="14040"/>
              </a:xfrm>
              <a:custGeom>
                <a:avLst/>
                <a:gdLst/>
                <a:ahLst/>
                <a:rect l="l" t="t" r="r" b="b"/>
                <a:pathLst>
                  <a:path w="42006" h="19716">
                    <a:moveTo>
                      <a:pt x="42007" y="17145"/>
                    </a:moveTo>
                    <a:lnTo>
                      <a:pt x="42007" y="0"/>
                    </a:lnTo>
                    <a:lnTo>
                      <a:pt x="0" y="3238"/>
                    </a:lnTo>
                    <a:lnTo>
                      <a:pt x="24140" y="19717"/>
                    </a:lnTo>
                    <a:lnTo>
                      <a:pt x="42007" y="17145"/>
                    </a:lnTo>
                    <a:close/>
                  </a:path>
                </a:pathLst>
              </a:custGeom>
              <a:solidFill>
                <a:srgbClr val="cc8b09"/>
              </a:solidFill>
              <a:ln w="0">
                <a:noFill/>
              </a:ln>
            </p:spPr>
            <p:style>
              <a:lnRef idx="0"/>
              <a:fillRef idx="0"/>
              <a:effectRef idx="0"/>
              <a:fontRef idx="minor"/>
            </p:style>
          </p:sp>
          <p:sp>
            <p:nvSpPr>
              <p:cNvPr id="2770" name="CustomShape 178"/>
              <p:cNvSpPr/>
              <p:nvPr/>
            </p:nvSpPr>
            <p:spPr>
              <a:xfrm>
                <a:off x="7002720" y="2943360"/>
                <a:ext cx="23400" cy="12240"/>
              </a:xfrm>
              <a:custGeom>
                <a:avLst/>
                <a:gdLst/>
                <a:ahLst/>
                <a:rect l="l" t="t" r="r" b="b"/>
                <a:pathLst>
                  <a:path w="31457" h="17335">
                    <a:moveTo>
                      <a:pt x="31458" y="17336"/>
                    </a:moveTo>
                    <a:lnTo>
                      <a:pt x="31458" y="0"/>
                    </a:lnTo>
                    <a:lnTo>
                      <a:pt x="0" y="11430"/>
                    </a:lnTo>
                    <a:lnTo>
                      <a:pt x="31458" y="17336"/>
                    </a:lnTo>
                    <a:close/>
                  </a:path>
                </a:pathLst>
              </a:custGeom>
              <a:solidFill>
                <a:srgbClr val="cc8b09"/>
              </a:solidFill>
              <a:ln w="0">
                <a:noFill/>
              </a:ln>
            </p:spPr>
            <p:style>
              <a:lnRef idx="0"/>
              <a:fillRef idx="0"/>
              <a:effectRef idx="0"/>
              <a:fontRef idx="minor"/>
            </p:style>
          </p:sp>
          <p:sp>
            <p:nvSpPr>
              <p:cNvPr id="2771" name="CustomShape 179"/>
              <p:cNvSpPr/>
              <p:nvPr/>
            </p:nvSpPr>
            <p:spPr>
              <a:xfrm>
                <a:off x="6923160" y="2948400"/>
                <a:ext cx="36000" cy="24840"/>
              </a:xfrm>
              <a:custGeom>
                <a:avLst/>
                <a:gdLst/>
                <a:ahLst/>
                <a:rect l="l" t="t" r="r" b="b"/>
                <a:pathLst>
                  <a:path w="47423" h="33147">
                    <a:moveTo>
                      <a:pt x="0" y="10096"/>
                    </a:moveTo>
                    <a:lnTo>
                      <a:pt x="10454" y="0"/>
                    </a:lnTo>
                    <a:lnTo>
                      <a:pt x="47424" y="25622"/>
                    </a:lnTo>
                    <a:lnTo>
                      <a:pt x="45143" y="33147"/>
                    </a:lnTo>
                    <a:cubicBezTo>
                      <a:pt x="45143" y="33147"/>
                      <a:pt x="17582" y="21431"/>
                      <a:pt x="16632" y="20764"/>
                    </a:cubicBezTo>
                    <a:close/>
                  </a:path>
                </a:pathLst>
              </a:custGeom>
              <a:solidFill>
                <a:srgbClr val="cc8b09"/>
              </a:solidFill>
              <a:ln w="0">
                <a:noFill/>
              </a:ln>
            </p:spPr>
            <p:style>
              <a:lnRef idx="0"/>
              <a:fillRef idx="0"/>
              <a:effectRef idx="0"/>
              <a:fontRef idx="minor"/>
            </p:style>
          </p:sp>
          <p:sp>
            <p:nvSpPr>
              <p:cNvPr id="2772" name="CustomShape 180"/>
              <p:cNvSpPr/>
              <p:nvPr/>
            </p:nvSpPr>
            <p:spPr>
              <a:xfrm>
                <a:off x="6846120" y="2904480"/>
                <a:ext cx="45360" cy="29520"/>
              </a:xfrm>
              <a:custGeom>
                <a:avLst/>
                <a:gdLst/>
                <a:ahLst/>
                <a:rect l="l" t="t" r="r" b="b"/>
                <a:pathLst>
                  <a:path w="58828" h="38957">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w="0">
                <a:noFill/>
              </a:ln>
            </p:spPr>
            <p:style>
              <a:lnRef idx="0"/>
              <a:fillRef idx="0"/>
              <a:effectRef idx="0"/>
              <a:fontRef idx="minor"/>
            </p:style>
          </p:sp>
          <p:sp>
            <p:nvSpPr>
              <p:cNvPr id="2773" name="CustomShape 181"/>
              <p:cNvSpPr/>
              <p:nvPr/>
            </p:nvSpPr>
            <p:spPr>
              <a:xfrm>
                <a:off x="6889680" y="2879280"/>
                <a:ext cx="20160" cy="17640"/>
              </a:xfrm>
              <a:custGeom>
                <a:avLst/>
                <a:gdLst/>
                <a:ahLst/>
                <a:rect l="l" t="t" r="r" b="b"/>
                <a:pathLst>
                  <a:path w="27275" h="24479">
                    <a:moveTo>
                      <a:pt x="27276" y="24479"/>
                    </a:moveTo>
                    <a:lnTo>
                      <a:pt x="27276" y="7334"/>
                    </a:lnTo>
                    <a:lnTo>
                      <a:pt x="4752" y="0"/>
                    </a:lnTo>
                    <a:lnTo>
                      <a:pt x="0" y="13525"/>
                    </a:lnTo>
                    <a:lnTo>
                      <a:pt x="1140" y="19621"/>
                    </a:lnTo>
                    <a:lnTo>
                      <a:pt x="27276" y="24479"/>
                    </a:lnTo>
                    <a:close/>
                  </a:path>
                </a:pathLst>
              </a:custGeom>
              <a:solidFill>
                <a:srgbClr val="cc8b09"/>
              </a:solidFill>
              <a:ln w="0">
                <a:noFill/>
              </a:ln>
            </p:spPr>
            <p:style>
              <a:lnRef idx="0"/>
              <a:fillRef idx="0"/>
              <a:effectRef idx="0"/>
              <a:fontRef idx="minor"/>
            </p:style>
          </p:sp>
          <p:sp>
            <p:nvSpPr>
              <p:cNvPr id="2774" name="CustomShape 182"/>
              <p:cNvSpPr/>
              <p:nvPr/>
            </p:nvSpPr>
            <p:spPr>
              <a:xfrm>
                <a:off x="6791760" y="2875320"/>
                <a:ext cx="19080" cy="13680"/>
              </a:xfrm>
              <a:custGeom>
                <a:avLst/>
                <a:gdLst/>
                <a:ahLst/>
                <a:rect l="l" t="t" r="r" b="b"/>
                <a:pathLst>
                  <a:path w="26135" h="19430">
                    <a:moveTo>
                      <a:pt x="0" y="17145"/>
                    </a:moveTo>
                    <a:lnTo>
                      <a:pt x="0" y="0"/>
                    </a:lnTo>
                    <a:lnTo>
                      <a:pt x="26135" y="2762"/>
                    </a:lnTo>
                    <a:lnTo>
                      <a:pt x="17677" y="19431"/>
                    </a:lnTo>
                    <a:lnTo>
                      <a:pt x="0" y="17145"/>
                    </a:lnTo>
                    <a:close/>
                  </a:path>
                </a:pathLst>
              </a:custGeom>
              <a:solidFill>
                <a:srgbClr val="cc8b09"/>
              </a:solidFill>
              <a:ln w="0">
                <a:noFill/>
              </a:ln>
            </p:spPr>
            <p:style>
              <a:lnRef idx="0"/>
              <a:fillRef idx="0"/>
              <a:effectRef idx="0"/>
              <a:fontRef idx="minor"/>
            </p:style>
          </p:sp>
          <p:sp>
            <p:nvSpPr>
              <p:cNvPr id="2775" name="CustomShape 183"/>
              <p:cNvSpPr/>
              <p:nvPr/>
            </p:nvSpPr>
            <p:spPr>
              <a:xfrm>
                <a:off x="6792480" y="2921400"/>
                <a:ext cx="22320" cy="22320"/>
              </a:xfrm>
              <a:custGeom>
                <a:avLst/>
                <a:gdLst/>
                <a:ahLst/>
                <a:rect l="l" t="t" r="r" b="b"/>
                <a:pathLst>
                  <a:path w="30317" h="30289">
                    <a:moveTo>
                      <a:pt x="0" y="17907"/>
                    </a:moveTo>
                    <a:lnTo>
                      <a:pt x="0" y="0"/>
                    </a:lnTo>
                    <a:lnTo>
                      <a:pt x="30317" y="0"/>
                    </a:lnTo>
                    <a:lnTo>
                      <a:pt x="22999" y="16002"/>
                    </a:lnTo>
                    <a:lnTo>
                      <a:pt x="10074" y="30289"/>
                    </a:lnTo>
                    <a:close/>
                  </a:path>
                </a:pathLst>
              </a:custGeom>
              <a:solidFill>
                <a:srgbClr val="cc8b09"/>
              </a:solidFill>
              <a:ln w="0">
                <a:noFill/>
              </a:ln>
            </p:spPr>
            <p:style>
              <a:lnRef idx="0"/>
              <a:fillRef idx="0"/>
              <a:effectRef idx="0"/>
              <a:fontRef idx="minor"/>
            </p:style>
          </p:sp>
          <p:sp>
            <p:nvSpPr>
              <p:cNvPr id="2776" name="CustomShape 184"/>
              <p:cNvSpPr/>
              <p:nvPr/>
            </p:nvSpPr>
            <p:spPr>
              <a:xfrm>
                <a:off x="6791400" y="2861280"/>
                <a:ext cx="234360" cy="146520"/>
              </a:xfrm>
              <a:custGeom>
                <a:avLst/>
                <a:gdLst/>
                <a:ahLst/>
                <a:rect l="l" t="t" r="r" b="b"/>
                <a:pathLst>
                  <a:path w="294911" h="185451">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w="0">
                <a:noFill/>
              </a:ln>
            </p:spPr>
            <p:style>
              <a:lnRef idx="0"/>
              <a:fillRef idx="0"/>
              <a:effectRef idx="0"/>
              <a:fontRef idx="minor"/>
            </p:style>
          </p:sp>
        </p:grpSp>
        <p:grpSp>
          <p:nvGrpSpPr>
            <p:cNvPr id="2777" name="Group 185"/>
            <p:cNvGrpSpPr/>
            <p:nvPr/>
          </p:nvGrpSpPr>
          <p:grpSpPr>
            <a:xfrm>
              <a:off x="6553800" y="2605680"/>
              <a:ext cx="705960" cy="495720"/>
              <a:chOff x="6553800" y="2605680"/>
              <a:chExt cx="705960" cy="495720"/>
            </a:xfrm>
          </p:grpSpPr>
          <p:sp>
            <p:nvSpPr>
              <p:cNvPr id="2778" name="CustomShape 186"/>
              <p:cNvSpPr/>
              <p:nvPr/>
            </p:nvSpPr>
            <p:spPr>
              <a:xfrm>
                <a:off x="6553800" y="269352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2779" name="CustomShape 187"/>
              <p:cNvSpPr/>
              <p:nvPr/>
            </p:nvSpPr>
            <p:spPr>
              <a:xfrm>
                <a:off x="6553800" y="2808000"/>
                <a:ext cx="68040" cy="91440"/>
              </a:xfrm>
              <a:custGeom>
                <a:avLst/>
                <a:gdLst/>
                <a:ahLst/>
                <a:rect l="l" t="t" r="r" b="b"/>
                <a:pathLst>
                  <a:path w="87339" h="116586">
                    <a:moveTo>
                      <a:pt x="0" y="116586"/>
                    </a:moveTo>
                    <a:lnTo>
                      <a:pt x="0" y="0"/>
                    </a:lnTo>
                    <a:lnTo>
                      <a:pt x="87340" y="78010"/>
                    </a:lnTo>
                    <a:lnTo>
                      <a:pt x="0" y="116586"/>
                    </a:lnTo>
                    <a:close/>
                  </a:path>
                </a:pathLst>
              </a:custGeom>
              <a:solidFill>
                <a:srgbClr val="dd990e"/>
              </a:solidFill>
              <a:ln w="0">
                <a:noFill/>
              </a:ln>
            </p:spPr>
            <p:style>
              <a:lnRef idx="0"/>
              <a:fillRef idx="0"/>
              <a:effectRef idx="0"/>
              <a:fontRef idx="minor"/>
            </p:style>
          </p:sp>
          <p:sp>
            <p:nvSpPr>
              <p:cNvPr id="2780" name="CustomShape 188"/>
              <p:cNvSpPr/>
              <p:nvPr/>
            </p:nvSpPr>
            <p:spPr>
              <a:xfrm>
                <a:off x="7208280" y="2810520"/>
                <a:ext cx="51480" cy="123840"/>
              </a:xfrm>
              <a:custGeom>
                <a:avLst/>
                <a:gdLst/>
                <a:ahLst/>
                <a:rect l="l" t="t" r="r" b="b"/>
                <a:pathLst>
                  <a:path w="66431" h="157067">
                    <a:moveTo>
                      <a:pt x="66432" y="0"/>
                    </a:moveTo>
                    <a:lnTo>
                      <a:pt x="66432" y="109633"/>
                    </a:lnTo>
                    <a:lnTo>
                      <a:pt x="21859" y="157067"/>
                    </a:lnTo>
                    <a:lnTo>
                      <a:pt x="0" y="31623"/>
                    </a:lnTo>
                    <a:lnTo>
                      <a:pt x="66432" y="0"/>
                    </a:lnTo>
                    <a:close/>
                  </a:path>
                </a:pathLst>
              </a:custGeom>
              <a:solidFill>
                <a:srgbClr val="dd990e"/>
              </a:solidFill>
              <a:ln w="0">
                <a:noFill/>
              </a:ln>
            </p:spPr>
            <p:style>
              <a:lnRef idx="0"/>
              <a:fillRef idx="0"/>
              <a:effectRef idx="0"/>
              <a:fontRef idx="minor"/>
            </p:style>
          </p:sp>
          <p:sp>
            <p:nvSpPr>
              <p:cNvPr id="2781" name="CustomShape 189"/>
              <p:cNvSpPr/>
              <p:nvPr/>
            </p:nvSpPr>
            <p:spPr>
              <a:xfrm>
                <a:off x="6553800" y="260568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2782" name="CustomShape 190"/>
              <p:cNvSpPr/>
              <p:nvPr/>
            </p:nvSpPr>
            <p:spPr>
              <a:xfrm>
                <a:off x="6654240" y="2661480"/>
                <a:ext cx="504720" cy="291240"/>
              </a:xfrm>
              <a:custGeom>
                <a:avLst/>
                <a:gdLst/>
                <a:ahLst/>
                <a:rect l="l" t="t" r="r" b="b"/>
                <a:pathLst>
                  <a:path w="632609" h="366093">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w="0">
                <a:noFill/>
              </a:ln>
            </p:spPr>
            <p:style>
              <a:lnRef idx="0"/>
              <a:fillRef idx="0"/>
              <a:effectRef idx="0"/>
              <a:fontRef idx="minor"/>
            </p:style>
          </p:sp>
          <p:sp>
            <p:nvSpPr>
              <p:cNvPr id="2783" name="CustomShape 191"/>
              <p:cNvSpPr/>
              <p:nvPr/>
            </p:nvSpPr>
            <p:spPr>
              <a:xfrm>
                <a:off x="6654600" y="2679120"/>
                <a:ext cx="503640" cy="273600"/>
              </a:xfrm>
              <a:custGeom>
                <a:avLst/>
                <a:gdLst/>
                <a:ahLst/>
                <a:rect l="l" t="t" r="r" b="b"/>
                <a:pathLst>
                  <a:path w="631431" h="344114">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w="0">
                <a:noFill/>
              </a:ln>
            </p:spPr>
            <p:style>
              <a:lnRef idx="0"/>
              <a:fillRef idx="0"/>
              <a:effectRef idx="0"/>
              <a:fontRef idx="minor"/>
            </p:style>
          </p:sp>
          <p:sp>
            <p:nvSpPr>
              <p:cNvPr id="2784" name="CustomShape 192"/>
              <p:cNvSpPr/>
              <p:nvPr/>
            </p:nvSpPr>
            <p:spPr>
              <a:xfrm>
                <a:off x="6784200" y="2745000"/>
                <a:ext cx="234000" cy="146520"/>
              </a:xfrm>
              <a:custGeom>
                <a:avLst/>
                <a:gdLst/>
                <a:ahLst/>
                <a:rect l="l" t="t" r="r" b="b"/>
                <a:pathLst>
                  <a:path w="294651" h="185451">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w="0">
                <a:noFill/>
              </a:ln>
            </p:spPr>
            <p:style>
              <a:lnRef idx="0"/>
              <a:fillRef idx="0"/>
              <a:effectRef idx="0"/>
              <a:fontRef idx="minor"/>
            </p:style>
          </p:sp>
          <p:sp>
            <p:nvSpPr>
              <p:cNvPr id="2785" name="CustomShape 193"/>
              <p:cNvSpPr/>
              <p:nvPr/>
            </p:nvSpPr>
            <p:spPr>
              <a:xfrm>
                <a:off x="6881760" y="2855160"/>
                <a:ext cx="13680" cy="18720"/>
              </a:xfrm>
              <a:custGeom>
                <a:avLst/>
                <a:gdLst/>
                <a:ahLst/>
                <a:rect l="l" t="t" r="r" b="b"/>
                <a:pathLst>
                  <a:path w="19482" h="25526">
                    <a:moveTo>
                      <a:pt x="0" y="17145"/>
                    </a:moveTo>
                    <a:cubicBezTo>
                      <a:pt x="285" y="11430"/>
                      <a:pt x="285" y="5715"/>
                      <a:pt x="0" y="0"/>
                    </a:cubicBezTo>
                    <a:lnTo>
                      <a:pt x="19483" y="12478"/>
                    </a:lnTo>
                    <a:lnTo>
                      <a:pt x="11024" y="25527"/>
                    </a:lnTo>
                    <a:close/>
                  </a:path>
                </a:pathLst>
              </a:custGeom>
              <a:solidFill>
                <a:srgbClr val="cc8b09"/>
              </a:solidFill>
              <a:ln w="0">
                <a:noFill/>
              </a:ln>
            </p:spPr>
            <p:style>
              <a:lnRef idx="0"/>
              <a:fillRef idx="0"/>
              <a:effectRef idx="0"/>
              <a:fontRef idx="minor"/>
            </p:style>
          </p:sp>
          <p:sp>
            <p:nvSpPr>
              <p:cNvPr id="2786" name="CustomShape 194"/>
              <p:cNvSpPr/>
              <p:nvPr/>
            </p:nvSpPr>
            <p:spPr>
              <a:xfrm>
                <a:off x="6983640" y="2863800"/>
                <a:ext cx="32040" cy="14040"/>
              </a:xfrm>
              <a:custGeom>
                <a:avLst/>
                <a:gdLst/>
                <a:ahLst/>
                <a:rect l="l" t="t" r="r" b="b"/>
                <a:pathLst>
                  <a:path w="42101" h="19716">
                    <a:moveTo>
                      <a:pt x="42102" y="17145"/>
                    </a:moveTo>
                    <a:lnTo>
                      <a:pt x="42102" y="0"/>
                    </a:lnTo>
                    <a:lnTo>
                      <a:pt x="0" y="3238"/>
                    </a:lnTo>
                    <a:lnTo>
                      <a:pt x="24140" y="19717"/>
                    </a:lnTo>
                    <a:lnTo>
                      <a:pt x="42102" y="17145"/>
                    </a:lnTo>
                    <a:close/>
                  </a:path>
                </a:pathLst>
              </a:custGeom>
              <a:solidFill>
                <a:srgbClr val="cc8b09"/>
              </a:solidFill>
              <a:ln w="0">
                <a:noFill/>
              </a:ln>
            </p:spPr>
            <p:style>
              <a:lnRef idx="0"/>
              <a:fillRef idx="0"/>
              <a:effectRef idx="0"/>
              <a:fontRef idx="minor"/>
            </p:style>
          </p:sp>
          <p:sp>
            <p:nvSpPr>
              <p:cNvPr id="2787" name="CustomShape 195"/>
              <p:cNvSpPr/>
              <p:nvPr/>
            </p:nvSpPr>
            <p:spPr>
              <a:xfrm>
                <a:off x="6995160" y="2813040"/>
                <a:ext cx="23400" cy="12240"/>
              </a:xfrm>
              <a:custGeom>
                <a:avLst/>
                <a:gdLst/>
                <a:ahLst/>
                <a:rect l="l" t="t" r="r" b="b"/>
                <a:pathLst>
                  <a:path w="31457" h="17335">
                    <a:moveTo>
                      <a:pt x="31458" y="17335"/>
                    </a:moveTo>
                    <a:lnTo>
                      <a:pt x="31458" y="0"/>
                    </a:lnTo>
                    <a:lnTo>
                      <a:pt x="0" y="11430"/>
                    </a:lnTo>
                    <a:lnTo>
                      <a:pt x="31458" y="17335"/>
                    </a:lnTo>
                    <a:close/>
                  </a:path>
                </a:pathLst>
              </a:custGeom>
              <a:solidFill>
                <a:srgbClr val="cc8b09"/>
              </a:solidFill>
              <a:ln w="0">
                <a:noFill/>
              </a:ln>
            </p:spPr>
            <p:style>
              <a:lnRef idx="0"/>
              <a:fillRef idx="0"/>
              <a:effectRef idx="0"/>
              <a:fontRef idx="minor"/>
            </p:style>
          </p:sp>
          <p:sp>
            <p:nvSpPr>
              <p:cNvPr id="2788" name="CustomShape 196"/>
              <p:cNvSpPr/>
              <p:nvPr/>
            </p:nvSpPr>
            <p:spPr>
              <a:xfrm>
                <a:off x="6915600" y="2818440"/>
                <a:ext cx="36000" cy="24840"/>
              </a:xfrm>
              <a:custGeom>
                <a:avLst/>
                <a:gdLst/>
                <a:ahLst/>
                <a:rect l="l" t="t" r="r" b="b"/>
                <a:pathLst>
                  <a:path w="47328" h="33147">
                    <a:moveTo>
                      <a:pt x="0" y="10096"/>
                    </a:moveTo>
                    <a:lnTo>
                      <a:pt x="10454" y="0"/>
                    </a:lnTo>
                    <a:lnTo>
                      <a:pt x="47329" y="25622"/>
                    </a:lnTo>
                    <a:lnTo>
                      <a:pt x="45048" y="33147"/>
                    </a:lnTo>
                    <a:cubicBezTo>
                      <a:pt x="45048" y="33147"/>
                      <a:pt x="17487" y="21527"/>
                      <a:pt x="16537" y="20764"/>
                    </a:cubicBezTo>
                    <a:close/>
                  </a:path>
                </a:pathLst>
              </a:custGeom>
              <a:solidFill>
                <a:srgbClr val="cc8b09"/>
              </a:solidFill>
              <a:ln w="0">
                <a:noFill/>
              </a:ln>
            </p:spPr>
            <p:style>
              <a:lnRef idx="0"/>
              <a:fillRef idx="0"/>
              <a:effectRef idx="0"/>
              <a:fontRef idx="minor"/>
            </p:style>
          </p:sp>
          <p:sp>
            <p:nvSpPr>
              <p:cNvPr id="2789" name="CustomShape 197"/>
              <p:cNvSpPr/>
              <p:nvPr/>
            </p:nvSpPr>
            <p:spPr>
              <a:xfrm>
                <a:off x="6838560" y="2774520"/>
                <a:ext cx="45000" cy="29520"/>
              </a:xfrm>
              <a:custGeom>
                <a:avLst/>
                <a:gdLst/>
                <a:ahLst/>
                <a:rect l="l" t="t" r="r" b="b"/>
                <a:pathLst>
                  <a:path w="58543" h="38957">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w="0">
                <a:noFill/>
              </a:ln>
            </p:spPr>
            <p:style>
              <a:lnRef idx="0"/>
              <a:fillRef idx="0"/>
              <a:effectRef idx="0"/>
              <a:fontRef idx="minor"/>
            </p:style>
          </p:sp>
          <p:sp>
            <p:nvSpPr>
              <p:cNvPr id="2790" name="CustomShape 198"/>
              <p:cNvSpPr/>
              <p:nvPr/>
            </p:nvSpPr>
            <p:spPr>
              <a:xfrm>
                <a:off x="6881760" y="2749320"/>
                <a:ext cx="20160" cy="18000"/>
              </a:xfrm>
              <a:custGeom>
                <a:avLst/>
                <a:gdLst/>
                <a:ahLst/>
                <a:rect l="l" t="t" r="r" b="b"/>
                <a:pathLst>
                  <a:path w="27370" h="24574">
                    <a:moveTo>
                      <a:pt x="27371" y="24575"/>
                    </a:moveTo>
                    <a:lnTo>
                      <a:pt x="27371" y="7334"/>
                    </a:lnTo>
                    <a:lnTo>
                      <a:pt x="4847" y="0"/>
                    </a:lnTo>
                    <a:lnTo>
                      <a:pt x="0" y="13525"/>
                    </a:lnTo>
                    <a:lnTo>
                      <a:pt x="1236" y="19621"/>
                    </a:lnTo>
                    <a:lnTo>
                      <a:pt x="27371" y="24575"/>
                    </a:lnTo>
                    <a:close/>
                  </a:path>
                </a:pathLst>
              </a:custGeom>
              <a:solidFill>
                <a:srgbClr val="cc8b09"/>
              </a:solidFill>
              <a:ln w="0">
                <a:noFill/>
              </a:ln>
            </p:spPr>
            <p:style>
              <a:lnRef idx="0"/>
              <a:fillRef idx="0"/>
              <a:effectRef idx="0"/>
              <a:fontRef idx="minor"/>
            </p:style>
          </p:sp>
          <p:sp>
            <p:nvSpPr>
              <p:cNvPr id="2791" name="CustomShape 199"/>
              <p:cNvSpPr/>
              <p:nvPr/>
            </p:nvSpPr>
            <p:spPr>
              <a:xfrm>
                <a:off x="6784200" y="2745000"/>
                <a:ext cx="19080" cy="13680"/>
              </a:xfrm>
              <a:custGeom>
                <a:avLst/>
                <a:gdLst/>
                <a:ahLst/>
                <a:rect l="l" t="t" r="r" b="b"/>
                <a:pathLst>
                  <a:path w="26040" h="19430">
                    <a:moveTo>
                      <a:pt x="0" y="17145"/>
                    </a:moveTo>
                    <a:lnTo>
                      <a:pt x="0" y="0"/>
                    </a:lnTo>
                    <a:lnTo>
                      <a:pt x="26040" y="2762"/>
                    </a:lnTo>
                    <a:lnTo>
                      <a:pt x="17677" y="19431"/>
                    </a:lnTo>
                    <a:lnTo>
                      <a:pt x="0" y="17145"/>
                    </a:lnTo>
                    <a:close/>
                  </a:path>
                </a:pathLst>
              </a:custGeom>
              <a:solidFill>
                <a:srgbClr val="cc8b09"/>
              </a:solidFill>
              <a:ln w="0">
                <a:noFill/>
              </a:ln>
            </p:spPr>
            <p:style>
              <a:lnRef idx="0"/>
              <a:fillRef idx="0"/>
              <a:effectRef idx="0"/>
              <a:fontRef idx="minor"/>
            </p:style>
          </p:sp>
          <p:sp>
            <p:nvSpPr>
              <p:cNvPr id="2792" name="CustomShape 200"/>
              <p:cNvSpPr/>
              <p:nvPr/>
            </p:nvSpPr>
            <p:spPr>
              <a:xfrm>
                <a:off x="6784920" y="2791440"/>
                <a:ext cx="22320" cy="22320"/>
              </a:xfrm>
              <a:custGeom>
                <a:avLst/>
                <a:gdLst/>
                <a:ahLst/>
                <a:rect l="l" t="t" r="r" b="b"/>
                <a:pathLst>
                  <a:path w="30317" h="30194">
                    <a:moveTo>
                      <a:pt x="0" y="17812"/>
                    </a:moveTo>
                    <a:lnTo>
                      <a:pt x="0" y="0"/>
                    </a:lnTo>
                    <a:lnTo>
                      <a:pt x="30317" y="0"/>
                    </a:lnTo>
                    <a:lnTo>
                      <a:pt x="22999" y="15907"/>
                    </a:lnTo>
                    <a:lnTo>
                      <a:pt x="9979" y="30194"/>
                    </a:lnTo>
                    <a:close/>
                  </a:path>
                </a:pathLst>
              </a:custGeom>
              <a:solidFill>
                <a:srgbClr val="cc8b09"/>
              </a:solidFill>
              <a:ln w="0">
                <a:noFill/>
              </a:ln>
            </p:spPr>
            <p:style>
              <a:lnRef idx="0"/>
              <a:fillRef idx="0"/>
              <a:effectRef idx="0"/>
              <a:fontRef idx="minor"/>
            </p:style>
          </p:sp>
          <p:sp>
            <p:nvSpPr>
              <p:cNvPr id="2793" name="CustomShape 201"/>
              <p:cNvSpPr/>
              <p:nvPr/>
            </p:nvSpPr>
            <p:spPr>
              <a:xfrm>
                <a:off x="6784200" y="2731680"/>
                <a:ext cx="234000" cy="146520"/>
              </a:xfrm>
              <a:custGeom>
                <a:avLst/>
                <a:gdLst/>
                <a:ahLst/>
                <a:rect l="l" t="t" r="r" b="b"/>
                <a:pathLst>
                  <a:path w="294657" h="185070">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w="0">
                <a:noFill/>
              </a:ln>
            </p:spPr>
            <p:style>
              <a:lnRef idx="0"/>
              <a:fillRef idx="0"/>
              <a:effectRef idx="0"/>
              <a:fontRef idx="minor"/>
            </p:style>
          </p:sp>
        </p:grpSp>
        <p:grpSp>
          <p:nvGrpSpPr>
            <p:cNvPr id="2794" name="Group 202"/>
            <p:cNvGrpSpPr/>
            <p:nvPr/>
          </p:nvGrpSpPr>
          <p:grpSpPr>
            <a:xfrm>
              <a:off x="6576480" y="2483280"/>
              <a:ext cx="705960" cy="495360"/>
              <a:chOff x="6576480" y="2483280"/>
              <a:chExt cx="705960" cy="495360"/>
            </a:xfrm>
          </p:grpSpPr>
          <p:sp>
            <p:nvSpPr>
              <p:cNvPr id="2795" name="CustomShape 203"/>
              <p:cNvSpPr/>
              <p:nvPr/>
            </p:nvSpPr>
            <p:spPr>
              <a:xfrm>
                <a:off x="6576480" y="257076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2796" name="CustomShape 204"/>
              <p:cNvSpPr/>
              <p:nvPr/>
            </p:nvSpPr>
            <p:spPr>
              <a:xfrm>
                <a:off x="6576840" y="2685600"/>
                <a:ext cx="68040" cy="91440"/>
              </a:xfrm>
              <a:custGeom>
                <a:avLst/>
                <a:gdLst/>
                <a:ahLst/>
                <a:rect l="l" t="t" r="r" b="b"/>
                <a:pathLst>
                  <a:path w="87339" h="116490">
                    <a:moveTo>
                      <a:pt x="0" y="116491"/>
                    </a:moveTo>
                    <a:lnTo>
                      <a:pt x="0" y="0"/>
                    </a:lnTo>
                    <a:lnTo>
                      <a:pt x="87340" y="77915"/>
                    </a:lnTo>
                    <a:lnTo>
                      <a:pt x="0" y="116491"/>
                    </a:lnTo>
                    <a:close/>
                  </a:path>
                </a:pathLst>
              </a:custGeom>
              <a:solidFill>
                <a:srgbClr val="dd990e"/>
              </a:solidFill>
              <a:ln w="0">
                <a:noFill/>
              </a:ln>
            </p:spPr>
            <p:style>
              <a:lnRef idx="0"/>
              <a:fillRef idx="0"/>
              <a:effectRef idx="0"/>
              <a:fontRef idx="minor"/>
            </p:style>
          </p:sp>
          <p:sp>
            <p:nvSpPr>
              <p:cNvPr id="2797" name="CustomShape 205"/>
              <p:cNvSpPr/>
              <p:nvPr/>
            </p:nvSpPr>
            <p:spPr>
              <a:xfrm>
                <a:off x="7230960" y="2688120"/>
                <a:ext cx="51480" cy="123840"/>
              </a:xfrm>
              <a:custGeom>
                <a:avLst/>
                <a:gdLst/>
                <a:ahLst/>
                <a:rect l="l" t="t" r="r" b="b"/>
                <a:pathLst>
                  <a:path w="66526" h="157067">
                    <a:moveTo>
                      <a:pt x="66527" y="0"/>
                    </a:moveTo>
                    <a:lnTo>
                      <a:pt x="66527" y="109538"/>
                    </a:lnTo>
                    <a:lnTo>
                      <a:pt x="21859" y="157067"/>
                    </a:lnTo>
                    <a:lnTo>
                      <a:pt x="0" y="31623"/>
                    </a:lnTo>
                    <a:lnTo>
                      <a:pt x="66527" y="0"/>
                    </a:lnTo>
                    <a:close/>
                  </a:path>
                </a:pathLst>
              </a:custGeom>
              <a:solidFill>
                <a:srgbClr val="dd990e"/>
              </a:solidFill>
              <a:ln w="0">
                <a:noFill/>
              </a:ln>
            </p:spPr>
            <p:style>
              <a:lnRef idx="0"/>
              <a:fillRef idx="0"/>
              <a:effectRef idx="0"/>
              <a:fontRef idx="minor"/>
            </p:style>
          </p:sp>
          <p:sp>
            <p:nvSpPr>
              <p:cNvPr id="2798" name="CustomShape 206"/>
              <p:cNvSpPr/>
              <p:nvPr/>
            </p:nvSpPr>
            <p:spPr>
              <a:xfrm>
                <a:off x="6576480" y="248328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2799" name="CustomShape 207"/>
              <p:cNvSpPr/>
              <p:nvPr/>
            </p:nvSpPr>
            <p:spPr>
              <a:xfrm>
                <a:off x="6677280" y="2539080"/>
                <a:ext cx="504720" cy="291240"/>
              </a:xfrm>
              <a:custGeom>
                <a:avLst/>
                <a:gdLst/>
                <a:ahLst/>
                <a:rect l="l" t="t" r="r" b="b"/>
                <a:pathLst>
                  <a:path w="632686" h="366117">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w="0">
                <a:noFill/>
              </a:ln>
            </p:spPr>
            <p:style>
              <a:lnRef idx="0"/>
              <a:fillRef idx="0"/>
              <a:effectRef idx="0"/>
              <a:fontRef idx="minor"/>
            </p:style>
          </p:sp>
          <p:sp>
            <p:nvSpPr>
              <p:cNvPr id="2800" name="CustomShape 208"/>
              <p:cNvSpPr/>
              <p:nvPr/>
            </p:nvSpPr>
            <p:spPr>
              <a:xfrm>
                <a:off x="6677640" y="2556360"/>
                <a:ext cx="504000" cy="273960"/>
              </a:xfrm>
              <a:custGeom>
                <a:avLst/>
                <a:gdLst/>
                <a:ahLst/>
                <a:rect l="l" t="t" r="r" b="b"/>
                <a:pathLst>
                  <a:path w="631526" h="344209">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w="0">
                <a:noFill/>
              </a:ln>
            </p:spPr>
            <p:style>
              <a:lnRef idx="0"/>
              <a:fillRef idx="0"/>
              <a:effectRef idx="0"/>
              <a:fontRef idx="minor"/>
            </p:style>
          </p:sp>
          <p:sp>
            <p:nvSpPr>
              <p:cNvPr id="2801" name="CustomShape 209"/>
              <p:cNvSpPr/>
              <p:nvPr/>
            </p:nvSpPr>
            <p:spPr>
              <a:xfrm>
                <a:off x="6806880" y="2622960"/>
                <a:ext cx="234360" cy="145800"/>
              </a:xfrm>
              <a:custGeom>
                <a:avLst/>
                <a:gdLst/>
                <a:ahLst/>
                <a:rect l="l" t="t" r="r" b="b"/>
                <a:pathLst>
                  <a:path w="294875" h="184213">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w="0">
                <a:noFill/>
              </a:ln>
            </p:spPr>
            <p:style>
              <a:lnRef idx="0"/>
              <a:fillRef idx="0"/>
              <a:effectRef idx="0"/>
              <a:fontRef idx="minor"/>
            </p:style>
          </p:sp>
          <p:sp>
            <p:nvSpPr>
              <p:cNvPr id="2802" name="CustomShape 210"/>
              <p:cNvSpPr/>
              <p:nvPr/>
            </p:nvSpPr>
            <p:spPr>
              <a:xfrm>
                <a:off x="6904800" y="2732760"/>
                <a:ext cx="13320" cy="18720"/>
              </a:xfrm>
              <a:custGeom>
                <a:avLst/>
                <a:gdLst/>
                <a:ahLst/>
                <a:rect l="l" t="t" r="r" b="b"/>
                <a:pathLst>
                  <a:path w="19007" h="25526">
                    <a:moveTo>
                      <a:pt x="0" y="17240"/>
                    </a:moveTo>
                    <a:cubicBezTo>
                      <a:pt x="0" y="15907"/>
                      <a:pt x="0" y="0"/>
                      <a:pt x="0" y="0"/>
                    </a:cubicBezTo>
                    <a:lnTo>
                      <a:pt x="19008" y="12573"/>
                    </a:lnTo>
                    <a:lnTo>
                      <a:pt x="10549" y="25527"/>
                    </a:lnTo>
                    <a:close/>
                  </a:path>
                </a:pathLst>
              </a:custGeom>
              <a:solidFill>
                <a:srgbClr val="cc8b09"/>
              </a:solidFill>
              <a:ln w="0">
                <a:noFill/>
              </a:ln>
            </p:spPr>
            <p:style>
              <a:lnRef idx="0"/>
              <a:fillRef idx="0"/>
              <a:effectRef idx="0"/>
              <a:fontRef idx="minor"/>
            </p:style>
          </p:sp>
          <p:sp>
            <p:nvSpPr>
              <p:cNvPr id="2803" name="CustomShape 211"/>
              <p:cNvSpPr/>
              <p:nvPr/>
            </p:nvSpPr>
            <p:spPr>
              <a:xfrm>
                <a:off x="7006680" y="2741400"/>
                <a:ext cx="31680" cy="14040"/>
              </a:xfrm>
              <a:custGeom>
                <a:avLst/>
                <a:gdLst/>
                <a:ahLst/>
                <a:rect l="l" t="t" r="r" b="b"/>
                <a:pathLst>
                  <a:path w="42006" h="19621">
                    <a:moveTo>
                      <a:pt x="42007" y="17145"/>
                    </a:moveTo>
                    <a:lnTo>
                      <a:pt x="42007" y="0"/>
                    </a:lnTo>
                    <a:lnTo>
                      <a:pt x="0" y="3143"/>
                    </a:lnTo>
                    <a:lnTo>
                      <a:pt x="24140" y="19621"/>
                    </a:lnTo>
                    <a:lnTo>
                      <a:pt x="42007" y="17145"/>
                    </a:lnTo>
                    <a:close/>
                  </a:path>
                </a:pathLst>
              </a:custGeom>
              <a:solidFill>
                <a:srgbClr val="cc8b09"/>
              </a:solidFill>
              <a:ln w="0">
                <a:noFill/>
              </a:ln>
            </p:spPr>
            <p:style>
              <a:lnRef idx="0"/>
              <a:fillRef idx="0"/>
              <a:effectRef idx="0"/>
              <a:fontRef idx="minor"/>
            </p:style>
          </p:sp>
          <p:sp>
            <p:nvSpPr>
              <p:cNvPr id="2804" name="CustomShape 212"/>
              <p:cNvSpPr/>
              <p:nvPr/>
            </p:nvSpPr>
            <p:spPr>
              <a:xfrm>
                <a:off x="7017840" y="2690640"/>
                <a:ext cx="23400" cy="12240"/>
              </a:xfrm>
              <a:custGeom>
                <a:avLst/>
                <a:gdLst/>
                <a:ahLst/>
                <a:rect l="l" t="t" r="r" b="b"/>
                <a:pathLst>
                  <a:path w="31457" h="17335">
                    <a:moveTo>
                      <a:pt x="31458" y="17335"/>
                    </a:moveTo>
                    <a:lnTo>
                      <a:pt x="31458" y="0"/>
                    </a:lnTo>
                    <a:lnTo>
                      <a:pt x="0" y="11430"/>
                    </a:lnTo>
                    <a:lnTo>
                      <a:pt x="31458" y="17335"/>
                    </a:lnTo>
                    <a:close/>
                  </a:path>
                </a:pathLst>
              </a:custGeom>
              <a:solidFill>
                <a:srgbClr val="cc8b09"/>
              </a:solidFill>
              <a:ln w="0">
                <a:noFill/>
              </a:ln>
            </p:spPr>
            <p:style>
              <a:lnRef idx="0"/>
              <a:fillRef idx="0"/>
              <a:effectRef idx="0"/>
              <a:fontRef idx="minor"/>
            </p:style>
          </p:sp>
          <p:sp>
            <p:nvSpPr>
              <p:cNvPr id="2805" name="CustomShape 213"/>
              <p:cNvSpPr/>
              <p:nvPr/>
            </p:nvSpPr>
            <p:spPr>
              <a:xfrm>
                <a:off x="6938640" y="2695680"/>
                <a:ext cx="36000" cy="24840"/>
              </a:xfrm>
              <a:custGeom>
                <a:avLst/>
                <a:gdLst/>
                <a:ahLst/>
                <a:rect l="l" t="t" r="r" b="b"/>
                <a:pathLst>
                  <a:path w="47328" h="33051">
                    <a:moveTo>
                      <a:pt x="0" y="10001"/>
                    </a:moveTo>
                    <a:lnTo>
                      <a:pt x="10454" y="0"/>
                    </a:lnTo>
                    <a:lnTo>
                      <a:pt x="47329" y="25527"/>
                    </a:lnTo>
                    <a:lnTo>
                      <a:pt x="45048" y="33052"/>
                    </a:lnTo>
                    <a:cubicBezTo>
                      <a:pt x="45048" y="33052"/>
                      <a:pt x="17487" y="21431"/>
                      <a:pt x="16537" y="20765"/>
                    </a:cubicBezTo>
                    <a:close/>
                  </a:path>
                </a:pathLst>
              </a:custGeom>
              <a:solidFill>
                <a:srgbClr val="cc8b09"/>
              </a:solidFill>
              <a:ln w="0">
                <a:noFill/>
              </a:ln>
            </p:spPr>
            <p:style>
              <a:lnRef idx="0"/>
              <a:fillRef idx="0"/>
              <a:effectRef idx="0"/>
              <a:fontRef idx="minor"/>
            </p:style>
          </p:sp>
          <p:sp>
            <p:nvSpPr>
              <p:cNvPr id="2806" name="CustomShape 214"/>
              <p:cNvSpPr/>
              <p:nvPr/>
            </p:nvSpPr>
            <p:spPr>
              <a:xfrm>
                <a:off x="6861600" y="2651760"/>
                <a:ext cx="45360" cy="29160"/>
              </a:xfrm>
              <a:custGeom>
                <a:avLst/>
                <a:gdLst/>
                <a:ahLst/>
                <a:rect l="l" t="t" r="r" b="b"/>
                <a:pathLst>
                  <a:path w="58923" h="38862">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w="0">
                <a:noFill/>
              </a:ln>
            </p:spPr>
            <p:style>
              <a:lnRef idx="0"/>
              <a:fillRef idx="0"/>
              <a:effectRef idx="0"/>
              <a:fontRef idx="minor"/>
            </p:style>
          </p:sp>
          <p:sp>
            <p:nvSpPr>
              <p:cNvPr id="2807" name="CustomShape 215"/>
              <p:cNvSpPr/>
              <p:nvPr/>
            </p:nvSpPr>
            <p:spPr>
              <a:xfrm>
                <a:off x="6904800" y="2626560"/>
                <a:ext cx="20160" cy="17640"/>
              </a:xfrm>
              <a:custGeom>
                <a:avLst/>
                <a:gdLst/>
                <a:ahLst/>
                <a:rect l="l" t="t" r="r" b="b"/>
                <a:pathLst>
                  <a:path w="27275" h="24479">
                    <a:moveTo>
                      <a:pt x="27276" y="24479"/>
                    </a:moveTo>
                    <a:lnTo>
                      <a:pt x="27276" y="7334"/>
                    </a:lnTo>
                    <a:lnTo>
                      <a:pt x="4752" y="0"/>
                    </a:lnTo>
                    <a:lnTo>
                      <a:pt x="0" y="13430"/>
                    </a:lnTo>
                    <a:lnTo>
                      <a:pt x="1140" y="19621"/>
                    </a:lnTo>
                    <a:lnTo>
                      <a:pt x="27276" y="24479"/>
                    </a:lnTo>
                    <a:close/>
                  </a:path>
                </a:pathLst>
              </a:custGeom>
              <a:solidFill>
                <a:srgbClr val="cc8b09"/>
              </a:solidFill>
              <a:ln w="0">
                <a:noFill/>
              </a:ln>
            </p:spPr>
            <p:style>
              <a:lnRef idx="0"/>
              <a:fillRef idx="0"/>
              <a:effectRef idx="0"/>
              <a:fontRef idx="minor"/>
            </p:style>
          </p:sp>
          <p:sp>
            <p:nvSpPr>
              <p:cNvPr id="2808" name="CustomShape 216"/>
              <p:cNvSpPr/>
              <p:nvPr/>
            </p:nvSpPr>
            <p:spPr>
              <a:xfrm>
                <a:off x="6806880" y="2622600"/>
                <a:ext cx="19080" cy="13680"/>
              </a:xfrm>
              <a:custGeom>
                <a:avLst/>
                <a:gdLst/>
                <a:ahLst/>
                <a:rect l="l" t="t" r="r" b="b"/>
                <a:pathLst>
                  <a:path w="26135" h="19430">
                    <a:moveTo>
                      <a:pt x="0" y="17145"/>
                    </a:moveTo>
                    <a:lnTo>
                      <a:pt x="0" y="0"/>
                    </a:lnTo>
                    <a:lnTo>
                      <a:pt x="26135" y="2762"/>
                    </a:lnTo>
                    <a:lnTo>
                      <a:pt x="17677" y="19431"/>
                    </a:lnTo>
                    <a:lnTo>
                      <a:pt x="0" y="17145"/>
                    </a:lnTo>
                    <a:close/>
                  </a:path>
                </a:pathLst>
              </a:custGeom>
              <a:solidFill>
                <a:srgbClr val="cc8b09"/>
              </a:solidFill>
              <a:ln w="0">
                <a:noFill/>
              </a:ln>
            </p:spPr>
            <p:style>
              <a:lnRef idx="0"/>
              <a:fillRef idx="0"/>
              <a:effectRef idx="0"/>
              <a:fontRef idx="minor"/>
            </p:style>
          </p:sp>
          <p:sp>
            <p:nvSpPr>
              <p:cNvPr id="2809" name="CustomShape 217"/>
              <p:cNvSpPr/>
              <p:nvPr/>
            </p:nvSpPr>
            <p:spPr>
              <a:xfrm>
                <a:off x="6807960" y="2669040"/>
                <a:ext cx="22320" cy="22320"/>
              </a:xfrm>
              <a:custGeom>
                <a:avLst/>
                <a:gdLst/>
                <a:ahLst/>
                <a:rect l="l" t="t" r="r" b="b"/>
                <a:pathLst>
                  <a:path w="30221" h="30289">
                    <a:moveTo>
                      <a:pt x="0" y="17717"/>
                    </a:moveTo>
                    <a:lnTo>
                      <a:pt x="0" y="0"/>
                    </a:lnTo>
                    <a:lnTo>
                      <a:pt x="30222" y="0"/>
                    </a:lnTo>
                    <a:lnTo>
                      <a:pt x="22904" y="16002"/>
                    </a:lnTo>
                    <a:lnTo>
                      <a:pt x="9979" y="30289"/>
                    </a:lnTo>
                    <a:close/>
                  </a:path>
                </a:pathLst>
              </a:custGeom>
              <a:solidFill>
                <a:srgbClr val="cc8b09"/>
              </a:solidFill>
              <a:ln w="0">
                <a:noFill/>
              </a:ln>
            </p:spPr>
            <p:style>
              <a:lnRef idx="0"/>
              <a:fillRef idx="0"/>
              <a:effectRef idx="0"/>
              <a:fontRef idx="minor"/>
            </p:style>
          </p:sp>
          <p:sp>
            <p:nvSpPr>
              <p:cNvPr id="2810" name="CustomShape 218"/>
              <p:cNvSpPr/>
              <p:nvPr/>
            </p:nvSpPr>
            <p:spPr>
              <a:xfrm>
                <a:off x="6806880" y="2608560"/>
                <a:ext cx="234360" cy="146880"/>
              </a:xfrm>
              <a:custGeom>
                <a:avLst/>
                <a:gdLst/>
                <a:ahLst/>
                <a:rect l="l" t="t" r="r" b="b"/>
                <a:pathLst>
                  <a:path w="294877" h="185546">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w="0">
                <a:noFill/>
              </a:ln>
            </p:spPr>
            <p:style>
              <a:lnRef idx="0"/>
              <a:fillRef idx="0"/>
              <a:effectRef idx="0"/>
              <a:fontRef idx="minor"/>
            </p:style>
          </p:sp>
        </p:grpSp>
        <p:grpSp>
          <p:nvGrpSpPr>
            <p:cNvPr id="2811" name="Group 219"/>
            <p:cNvGrpSpPr/>
            <p:nvPr/>
          </p:nvGrpSpPr>
          <p:grpSpPr>
            <a:xfrm>
              <a:off x="6561360" y="2360520"/>
              <a:ext cx="705960" cy="495720"/>
              <a:chOff x="6561360" y="2360520"/>
              <a:chExt cx="705960" cy="495720"/>
            </a:xfrm>
          </p:grpSpPr>
          <p:sp>
            <p:nvSpPr>
              <p:cNvPr id="2812" name="CustomShape 220"/>
              <p:cNvSpPr/>
              <p:nvPr/>
            </p:nvSpPr>
            <p:spPr>
              <a:xfrm>
                <a:off x="6561360" y="244836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2813" name="CustomShape 221"/>
              <p:cNvSpPr/>
              <p:nvPr/>
            </p:nvSpPr>
            <p:spPr>
              <a:xfrm>
                <a:off x="6561360" y="2562840"/>
                <a:ext cx="68040" cy="91440"/>
              </a:xfrm>
              <a:custGeom>
                <a:avLst/>
                <a:gdLst/>
                <a:ahLst/>
                <a:rect l="l" t="t" r="r" b="b"/>
                <a:pathLst>
                  <a:path w="87339" h="116586">
                    <a:moveTo>
                      <a:pt x="0" y="116586"/>
                    </a:moveTo>
                    <a:lnTo>
                      <a:pt x="0" y="0"/>
                    </a:lnTo>
                    <a:lnTo>
                      <a:pt x="87340" y="78010"/>
                    </a:lnTo>
                    <a:lnTo>
                      <a:pt x="0" y="116586"/>
                    </a:lnTo>
                    <a:close/>
                  </a:path>
                </a:pathLst>
              </a:custGeom>
              <a:solidFill>
                <a:srgbClr val="dd990e"/>
              </a:solidFill>
              <a:ln w="0">
                <a:noFill/>
              </a:ln>
            </p:spPr>
            <p:style>
              <a:lnRef idx="0"/>
              <a:fillRef idx="0"/>
              <a:effectRef idx="0"/>
              <a:fontRef idx="minor"/>
            </p:style>
          </p:sp>
          <p:sp>
            <p:nvSpPr>
              <p:cNvPr id="2814" name="CustomShape 222"/>
              <p:cNvSpPr/>
              <p:nvPr/>
            </p:nvSpPr>
            <p:spPr>
              <a:xfrm>
                <a:off x="7215840" y="2565360"/>
                <a:ext cx="51480" cy="124200"/>
              </a:xfrm>
              <a:custGeom>
                <a:avLst/>
                <a:gdLst/>
                <a:ahLst/>
                <a:rect l="l" t="t" r="r" b="b"/>
                <a:pathLst>
                  <a:path w="66526" h="157162">
                    <a:moveTo>
                      <a:pt x="66527" y="0"/>
                    </a:moveTo>
                    <a:lnTo>
                      <a:pt x="66527" y="109633"/>
                    </a:lnTo>
                    <a:lnTo>
                      <a:pt x="21859" y="157163"/>
                    </a:lnTo>
                    <a:lnTo>
                      <a:pt x="0" y="31623"/>
                    </a:lnTo>
                    <a:lnTo>
                      <a:pt x="66527" y="0"/>
                    </a:lnTo>
                    <a:close/>
                  </a:path>
                </a:pathLst>
              </a:custGeom>
              <a:solidFill>
                <a:srgbClr val="dd990e"/>
              </a:solidFill>
              <a:ln w="0">
                <a:noFill/>
              </a:ln>
            </p:spPr>
            <p:style>
              <a:lnRef idx="0"/>
              <a:fillRef idx="0"/>
              <a:effectRef idx="0"/>
              <a:fontRef idx="minor"/>
            </p:style>
          </p:sp>
          <p:sp>
            <p:nvSpPr>
              <p:cNvPr id="2815" name="CustomShape 223"/>
              <p:cNvSpPr/>
              <p:nvPr/>
            </p:nvSpPr>
            <p:spPr>
              <a:xfrm>
                <a:off x="6561360" y="236052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2816" name="CustomShape 224"/>
              <p:cNvSpPr/>
              <p:nvPr/>
            </p:nvSpPr>
            <p:spPr>
              <a:xfrm>
                <a:off x="6661800" y="2416320"/>
                <a:ext cx="504720" cy="291240"/>
              </a:xfrm>
              <a:custGeom>
                <a:avLst/>
                <a:gdLst/>
                <a:ahLst/>
                <a:rect l="l" t="t" r="r" b="b"/>
                <a:pathLst>
                  <a:path w="632610" h="366021">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w="0">
                <a:noFill/>
              </a:ln>
            </p:spPr>
            <p:style>
              <a:lnRef idx="0"/>
              <a:fillRef idx="0"/>
              <a:effectRef idx="0"/>
              <a:fontRef idx="minor"/>
            </p:style>
          </p:sp>
          <p:sp>
            <p:nvSpPr>
              <p:cNvPr id="2817" name="CustomShape 225"/>
              <p:cNvSpPr/>
              <p:nvPr/>
            </p:nvSpPr>
            <p:spPr>
              <a:xfrm>
                <a:off x="6662520" y="2433960"/>
                <a:ext cx="503640" cy="273600"/>
              </a:xfrm>
              <a:custGeom>
                <a:avLst/>
                <a:gdLst/>
                <a:ahLst/>
                <a:rect l="l" t="t" r="r" b="b"/>
                <a:pathLst>
                  <a:path w="631431" h="344114">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w="0">
                <a:noFill/>
              </a:ln>
            </p:spPr>
            <p:style>
              <a:lnRef idx="0"/>
              <a:fillRef idx="0"/>
              <a:effectRef idx="0"/>
              <a:fontRef idx="minor"/>
            </p:style>
          </p:sp>
          <p:sp>
            <p:nvSpPr>
              <p:cNvPr id="2818" name="CustomShape 226"/>
              <p:cNvSpPr/>
              <p:nvPr/>
            </p:nvSpPr>
            <p:spPr>
              <a:xfrm>
                <a:off x="6791400" y="2499840"/>
                <a:ext cx="234360" cy="146520"/>
              </a:xfrm>
              <a:custGeom>
                <a:avLst/>
                <a:gdLst/>
                <a:ahLst/>
                <a:rect l="l" t="t" r="r" b="b"/>
                <a:pathLst>
                  <a:path w="294899" h="185451">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w="0">
                <a:noFill/>
              </a:ln>
            </p:spPr>
            <p:style>
              <a:lnRef idx="0"/>
              <a:fillRef idx="0"/>
              <a:effectRef idx="0"/>
              <a:fontRef idx="minor"/>
            </p:style>
          </p:sp>
          <p:sp>
            <p:nvSpPr>
              <p:cNvPr id="2819" name="CustomShape 227"/>
              <p:cNvSpPr/>
              <p:nvPr/>
            </p:nvSpPr>
            <p:spPr>
              <a:xfrm>
                <a:off x="6889680" y="2610000"/>
                <a:ext cx="13320" cy="18720"/>
              </a:xfrm>
              <a:custGeom>
                <a:avLst/>
                <a:gdLst/>
                <a:ahLst/>
                <a:rect l="l" t="t" r="r" b="b"/>
                <a:pathLst>
                  <a:path w="19007" h="25527">
                    <a:moveTo>
                      <a:pt x="0" y="17145"/>
                    </a:moveTo>
                    <a:cubicBezTo>
                      <a:pt x="475" y="15907"/>
                      <a:pt x="0" y="0"/>
                      <a:pt x="0" y="0"/>
                    </a:cubicBezTo>
                    <a:lnTo>
                      <a:pt x="19008" y="12478"/>
                    </a:lnTo>
                    <a:lnTo>
                      <a:pt x="10549" y="25527"/>
                    </a:lnTo>
                    <a:close/>
                  </a:path>
                </a:pathLst>
              </a:custGeom>
              <a:solidFill>
                <a:srgbClr val="cc8b09"/>
              </a:solidFill>
              <a:ln w="0">
                <a:noFill/>
              </a:ln>
            </p:spPr>
            <p:style>
              <a:lnRef idx="0"/>
              <a:fillRef idx="0"/>
              <a:effectRef idx="0"/>
              <a:fontRef idx="minor"/>
            </p:style>
          </p:sp>
          <p:sp>
            <p:nvSpPr>
              <p:cNvPr id="2820" name="CustomShape 228"/>
              <p:cNvSpPr/>
              <p:nvPr/>
            </p:nvSpPr>
            <p:spPr>
              <a:xfrm>
                <a:off x="6991560" y="2618640"/>
                <a:ext cx="31680" cy="14040"/>
              </a:xfrm>
              <a:custGeom>
                <a:avLst/>
                <a:gdLst/>
                <a:ahLst/>
                <a:rect l="l" t="t" r="r" b="b"/>
                <a:pathLst>
                  <a:path w="42006" h="19716">
                    <a:moveTo>
                      <a:pt x="42007" y="17145"/>
                    </a:moveTo>
                    <a:lnTo>
                      <a:pt x="42007" y="0"/>
                    </a:lnTo>
                    <a:lnTo>
                      <a:pt x="0" y="3239"/>
                    </a:lnTo>
                    <a:lnTo>
                      <a:pt x="24140" y="19717"/>
                    </a:lnTo>
                    <a:lnTo>
                      <a:pt x="42007" y="17145"/>
                    </a:lnTo>
                    <a:close/>
                  </a:path>
                </a:pathLst>
              </a:custGeom>
              <a:solidFill>
                <a:srgbClr val="cc8b09"/>
              </a:solidFill>
              <a:ln w="0">
                <a:noFill/>
              </a:ln>
            </p:spPr>
            <p:style>
              <a:lnRef idx="0"/>
              <a:fillRef idx="0"/>
              <a:effectRef idx="0"/>
              <a:fontRef idx="minor"/>
            </p:style>
          </p:sp>
          <p:sp>
            <p:nvSpPr>
              <p:cNvPr id="2821" name="CustomShape 229"/>
              <p:cNvSpPr/>
              <p:nvPr/>
            </p:nvSpPr>
            <p:spPr>
              <a:xfrm>
                <a:off x="7002720" y="2568240"/>
                <a:ext cx="23400" cy="12240"/>
              </a:xfrm>
              <a:custGeom>
                <a:avLst/>
                <a:gdLst/>
                <a:ahLst/>
                <a:rect l="l" t="t" r="r" b="b"/>
                <a:pathLst>
                  <a:path w="31457" h="17430">
                    <a:moveTo>
                      <a:pt x="31458" y="17431"/>
                    </a:moveTo>
                    <a:lnTo>
                      <a:pt x="31458" y="0"/>
                    </a:lnTo>
                    <a:lnTo>
                      <a:pt x="0" y="11430"/>
                    </a:lnTo>
                    <a:lnTo>
                      <a:pt x="31458" y="17431"/>
                    </a:lnTo>
                    <a:close/>
                  </a:path>
                </a:pathLst>
              </a:custGeom>
              <a:solidFill>
                <a:srgbClr val="cc8b09"/>
              </a:solidFill>
              <a:ln w="0">
                <a:noFill/>
              </a:ln>
            </p:spPr>
            <p:style>
              <a:lnRef idx="0"/>
              <a:fillRef idx="0"/>
              <a:effectRef idx="0"/>
              <a:fontRef idx="minor"/>
            </p:style>
          </p:sp>
          <p:sp>
            <p:nvSpPr>
              <p:cNvPr id="2822" name="CustomShape 230"/>
              <p:cNvSpPr/>
              <p:nvPr/>
            </p:nvSpPr>
            <p:spPr>
              <a:xfrm>
                <a:off x="6923160" y="2573280"/>
                <a:ext cx="36000" cy="24840"/>
              </a:xfrm>
              <a:custGeom>
                <a:avLst/>
                <a:gdLst/>
                <a:ahLst/>
                <a:rect l="l" t="t" r="r" b="b"/>
                <a:pathLst>
                  <a:path w="47423" h="33146">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w="0">
                <a:noFill/>
              </a:ln>
            </p:spPr>
            <p:style>
              <a:lnRef idx="0"/>
              <a:fillRef idx="0"/>
              <a:effectRef idx="0"/>
              <a:fontRef idx="minor"/>
            </p:style>
          </p:sp>
          <p:sp>
            <p:nvSpPr>
              <p:cNvPr id="2823" name="CustomShape 231"/>
              <p:cNvSpPr/>
              <p:nvPr/>
            </p:nvSpPr>
            <p:spPr>
              <a:xfrm>
                <a:off x="6846120" y="2529000"/>
                <a:ext cx="45360" cy="29520"/>
              </a:xfrm>
              <a:custGeom>
                <a:avLst/>
                <a:gdLst/>
                <a:ahLst/>
                <a:rect l="l" t="t" r="r" b="b"/>
                <a:pathLst>
                  <a:path w="59018" h="38957">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w="0">
                <a:noFill/>
              </a:ln>
            </p:spPr>
            <p:style>
              <a:lnRef idx="0"/>
              <a:fillRef idx="0"/>
              <a:effectRef idx="0"/>
              <a:fontRef idx="minor"/>
            </p:style>
          </p:sp>
          <p:sp>
            <p:nvSpPr>
              <p:cNvPr id="2824" name="CustomShape 232"/>
              <p:cNvSpPr/>
              <p:nvPr/>
            </p:nvSpPr>
            <p:spPr>
              <a:xfrm>
                <a:off x="6889680" y="2504160"/>
                <a:ext cx="20160" cy="17640"/>
              </a:xfrm>
              <a:custGeom>
                <a:avLst/>
                <a:gdLst/>
                <a:ahLst/>
                <a:rect l="l" t="t" r="r" b="b"/>
                <a:pathLst>
                  <a:path w="27275" h="24479">
                    <a:moveTo>
                      <a:pt x="27276" y="24479"/>
                    </a:moveTo>
                    <a:lnTo>
                      <a:pt x="27276" y="7239"/>
                    </a:lnTo>
                    <a:lnTo>
                      <a:pt x="4752" y="0"/>
                    </a:lnTo>
                    <a:lnTo>
                      <a:pt x="0" y="13430"/>
                    </a:lnTo>
                    <a:lnTo>
                      <a:pt x="1140" y="19621"/>
                    </a:lnTo>
                    <a:lnTo>
                      <a:pt x="27276" y="24479"/>
                    </a:lnTo>
                    <a:close/>
                  </a:path>
                </a:pathLst>
              </a:custGeom>
              <a:solidFill>
                <a:srgbClr val="cc8b09"/>
              </a:solidFill>
              <a:ln w="0">
                <a:noFill/>
              </a:ln>
            </p:spPr>
            <p:style>
              <a:lnRef idx="0"/>
              <a:fillRef idx="0"/>
              <a:effectRef idx="0"/>
              <a:fontRef idx="minor"/>
            </p:style>
          </p:sp>
          <p:sp>
            <p:nvSpPr>
              <p:cNvPr id="2825" name="CustomShape 233"/>
              <p:cNvSpPr/>
              <p:nvPr/>
            </p:nvSpPr>
            <p:spPr>
              <a:xfrm>
                <a:off x="6791760" y="2500200"/>
                <a:ext cx="19080" cy="13680"/>
              </a:xfrm>
              <a:custGeom>
                <a:avLst/>
                <a:gdLst/>
                <a:ahLst/>
                <a:rect l="l" t="t" r="r" b="b"/>
                <a:pathLst>
                  <a:path w="26135" h="19431">
                    <a:moveTo>
                      <a:pt x="0" y="17145"/>
                    </a:moveTo>
                    <a:lnTo>
                      <a:pt x="0" y="0"/>
                    </a:lnTo>
                    <a:lnTo>
                      <a:pt x="26135" y="2762"/>
                    </a:lnTo>
                    <a:lnTo>
                      <a:pt x="17677" y="19431"/>
                    </a:lnTo>
                    <a:lnTo>
                      <a:pt x="0" y="17145"/>
                    </a:lnTo>
                    <a:close/>
                  </a:path>
                </a:pathLst>
              </a:custGeom>
              <a:solidFill>
                <a:srgbClr val="cc8b09"/>
              </a:solidFill>
              <a:ln w="0">
                <a:noFill/>
              </a:ln>
            </p:spPr>
            <p:style>
              <a:lnRef idx="0"/>
              <a:fillRef idx="0"/>
              <a:effectRef idx="0"/>
              <a:fontRef idx="minor"/>
            </p:style>
          </p:sp>
          <p:sp>
            <p:nvSpPr>
              <p:cNvPr id="2826" name="CustomShape 234"/>
              <p:cNvSpPr/>
              <p:nvPr/>
            </p:nvSpPr>
            <p:spPr>
              <a:xfrm>
                <a:off x="6792480" y="2546280"/>
                <a:ext cx="22320" cy="22320"/>
              </a:xfrm>
              <a:custGeom>
                <a:avLst/>
                <a:gdLst/>
                <a:ahLst/>
                <a:rect l="l" t="t" r="r" b="b"/>
                <a:pathLst>
                  <a:path w="30317" h="30289">
                    <a:moveTo>
                      <a:pt x="0" y="17812"/>
                    </a:moveTo>
                    <a:lnTo>
                      <a:pt x="0" y="0"/>
                    </a:lnTo>
                    <a:lnTo>
                      <a:pt x="30317" y="0"/>
                    </a:lnTo>
                    <a:lnTo>
                      <a:pt x="22999" y="16002"/>
                    </a:lnTo>
                    <a:lnTo>
                      <a:pt x="10074" y="30290"/>
                    </a:lnTo>
                    <a:close/>
                  </a:path>
                </a:pathLst>
              </a:custGeom>
              <a:solidFill>
                <a:srgbClr val="cc8b09"/>
              </a:solidFill>
              <a:ln w="0">
                <a:noFill/>
              </a:ln>
            </p:spPr>
            <p:style>
              <a:lnRef idx="0"/>
              <a:fillRef idx="0"/>
              <a:effectRef idx="0"/>
              <a:fontRef idx="minor"/>
            </p:style>
          </p:sp>
          <p:sp>
            <p:nvSpPr>
              <p:cNvPr id="2827" name="CustomShape 235"/>
              <p:cNvSpPr/>
              <p:nvPr/>
            </p:nvSpPr>
            <p:spPr>
              <a:xfrm>
                <a:off x="6791760" y="2486520"/>
                <a:ext cx="234000" cy="146160"/>
              </a:xfrm>
              <a:custGeom>
                <a:avLst/>
                <a:gdLst/>
                <a:ahLst/>
                <a:rect l="l" t="t" r="r" b="b"/>
                <a:pathLst>
                  <a:path w="294341" h="184880">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w="0">
                <a:noFill/>
              </a:ln>
            </p:spPr>
            <p:style>
              <a:lnRef idx="0"/>
              <a:fillRef idx="0"/>
              <a:effectRef idx="0"/>
              <a:fontRef idx="minor"/>
            </p:style>
          </p:sp>
        </p:grpSp>
        <p:grpSp>
          <p:nvGrpSpPr>
            <p:cNvPr id="2828" name="Group 236"/>
            <p:cNvGrpSpPr/>
            <p:nvPr/>
          </p:nvGrpSpPr>
          <p:grpSpPr>
            <a:xfrm>
              <a:off x="6584040" y="2238120"/>
              <a:ext cx="705960" cy="495720"/>
              <a:chOff x="6584040" y="2238120"/>
              <a:chExt cx="705960" cy="495720"/>
            </a:xfrm>
          </p:grpSpPr>
          <p:sp>
            <p:nvSpPr>
              <p:cNvPr id="2829" name="CustomShape 237"/>
              <p:cNvSpPr/>
              <p:nvPr/>
            </p:nvSpPr>
            <p:spPr>
              <a:xfrm>
                <a:off x="6584040" y="232596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2830" name="CustomShape 238"/>
              <p:cNvSpPr/>
              <p:nvPr/>
            </p:nvSpPr>
            <p:spPr>
              <a:xfrm>
                <a:off x="6584400" y="2440440"/>
                <a:ext cx="68040" cy="91440"/>
              </a:xfrm>
              <a:custGeom>
                <a:avLst/>
                <a:gdLst/>
                <a:ahLst/>
                <a:rect l="l" t="t" r="r" b="b"/>
                <a:pathLst>
                  <a:path w="87244" h="116490">
                    <a:moveTo>
                      <a:pt x="0" y="116491"/>
                    </a:moveTo>
                    <a:lnTo>
                      <a:pt x="0" y="0"/>
                    </a:lnTo>
                    <a:lnTo>
                      <a:pt x="87245" y="77914"/>
                    </a:lnTo>
                    <a:lnTo>
                      <a:pt x="0" y="116491"/>
                    </a:lnTo>
                    <a:close/>
                  </a:path>
                </a:pathLst>
              </a:custGeom>
              <a:solidFill>
                <a:srgbClr val="dd990e"/>
              </a:solidFill>
              <a:ln w="0">
                <a:noFill/>
              </a:ln>
            </p:spPr>
            <p:style>
              <a:lnRef idx="0"/>
              <a:fillRef idx="0"/>
              <a:effectRef idx="0"/>
              <a:fontRef idx="minor"/>
            </p:style>
          </p:sp>
          <p:sp>
            <p:nvSpPr>
              <p:cNvPr id="2831" name="CustomShape 239"/>
              <p:cNvSpPr/>
              <p:nvPr/>
            </p:nvSpPr>
            <p:spPr>
              <a:xfrm>
                <a:off x="7238520" y="2442960"/>
                <a:ext cx="51480" cy="123840"/>
              </a:xfrm>
              <a:custGeom>
                <a:avLst/>
                <a:gdLst/>
                <a:ahLst/>
                <a:rect l="l" t="t" r="r" b="b"/>
                <a:pathLst>
                  <a:path w="66526" h="157067">
                    <a:moveTo>
                      <a:pt x="66527" y="0"/>
                    </a:moveTo>
                    <a:lnTo>
                      <a:pt x="66527" y="109538"/>
                    </a:lnTo>
                    <a:lnTo>
                      <a:pt x="21859" y="157067"/>
                    </a:lnTo>
                    <a:lnTo>
                      <a:pt x="0" y="31623"/>
                    </a:lnTo>
                    <a:lnTo>
                      <a:pt x="66527" y="0"/>
                    </a:lnTo>
                    <a:close/>
                  </a:path>
                </a:pathLst>
              </a:custGeom>
              <a:solidFill>
                <a:srgbClr val="dd990e"/>
              </a:solidFill>
              <a:ln w="0">
                <a:noFill/>
              </a:ln>
            </p:spPr>
            <p:style>
              <a:lnRef idx="0"/>
              <a:fillRef idx="0"/>
              <a:effectRef idx="0"/>
              <a:fontRef idx="minor"/>
            </p:style>
          </p:sp>
          <p:sp>
            <p:nvSpPr>
              <p:cNvPr id="2832" name="CustomShape 240"/>
              <p:cNvSpPr/>
              <p:nvPr/>
            </p:nvSpPr>
            <p:spPr>
              <a:xfrm>
                <a:off x="6584040" y="223812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2833" name="CustomShape 241"/>
              <p:cNvSpPr/>
              <p:nvPr/>
            </p:nvSpPr>
            <p:spPr>
              <a:xfrm>
                <a:off x="6684840" y="2293920"/>
                <a:ext cx="504720" cy="291240"/>
              </a:xfrm>
              <a:custGeom>
                <a:avLst/>
                <a:gdLst/>
                <a:ahLst/>
                <a:rect l="l" t="t" r="r" b="b"/>
                <a:pathLst>
                  <a:path w="632610" h="366117">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w="0">
                <a:noFill/>
              </a:ln>
            </p:spPr>
            <p:style>
              <a:lnRef idx="0"/>
              <a:fillRef idx="0"/>
              <a:effectRef idx="0"/>
              <a:fontRef idx="minor"/>
            </p:style>
          </p:sp>
          <p:sp>
            <p:nvSpPr>
              <p:cNvPr id="2834" name="CustomShape 242"/>
              <p:cNvSpPr/>
              <p:nvPr/>
            </p:nvSpPr>
            <p:spPr>
              <a:xfrm>
                <a:off x="6685200" y="2311560"/>
                <a:ext cx="503640" cy="273960"/>
              </a:xfrm>
              <a:custGeom>
                <a:avLst/>
                <a:gdLst/>
                <a:ahLst/>
                <a:rect l="l" t="t" r="r" b="b"/>
                <a:pathLst>
                  <a:path w="631431" h="344185">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w="0">
                <a:noFill/>
              </a:ln>
            </p:spPr>
            <p:style>
              <a:lnRef idx="0"/>
              <a:fillRef idx="0"/>
              <a:effectRef idx="0"/>
              <a:fontRef idx="minor"/>
            </p:style>
          </p:sp>
          <p:sp>
            <p:nvSpPr>
              <p:cNvPr id="2835" name="CustomShape 243"/>
              <p:cNvSpPr/>
              <p:nvPr/>
            </p:nvSpPr>
            <p:spPr>
              <a:xfrm>
                <a:off x="6814800" y="2377080"/>
                <a:ext cx="234360" cy="146880"/>
              </a:xfrm>
              <a:custGeom>
                <a:avLst/>
                <a:gdLst/>
                <a:ahLst/>
                <a:rect l="l" t="t" r="r" b="b"/>
                <a:pathLst>
                  <a:path w="294942" h="185832">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w="0">
                <a:noFill/>
              </a:ln>
            </p:spPr>
            <p:style>
              <a:lnRef idx="0"/>
              <a:fillRef idx="0"/>
              <a:effectRef idx="0"/>
              <a:fontRef idx="minor"/>
            </p:style>
          </p:sp>
          <p:sp>
            <p:nvSpPr>
              <p:cNvPr id="2836" name="CustomShape 244"/>
              <p:cNvSpPr/>
              <p:nvPr/>
            </p:nvSpPr>
            <p:spPr>
              <a:xfrm>
                <a:off x="6912360" y="2487240"/>
                <a:ext cx="13320" cy="18720"/>
              </a:xfrm>
              <a:custGeom>
                <a:avLst/>
                <a:gdLst/>
                <a:ahLst/>
                <a:rect l="l" t="t" r="r" b="b"/>
                <a:pathLst>
                  <a:path w="19007" h="25526">
                    <a:moveTo>
                      <a:pt x="0" y="17240"/>
                    </a:moveTo>
                    <a:cubicBezTo>
                      <a:pt x="0" y="16002"/>
                      <a:pt x="0" y="0"/>
                      <a:pt x="0" y="0"/>
                    </a:cubicBezTo>
                    <a:lnTo>
                      <a:pt x="19008" y="12573"/>
                    </a:lnTo>
                    <a:lnTo>
                      <a:pt x="10549" y="25527"/>
                    </a:lnTo>
                    <a:close/>
                  </a:path>
                </a:pathLst>
              </a:custGeom>
              <a:solidFill>
                <a:srgbClr val="cc8b09"/>
              </a:solidFill>
              <a:ln w="0">
                <a:noFill/>
              </a:ln>
            </p:spPr>
            <p:style>
              <a:lnRef idx="0"/>
              <a:fillRef idx="0"/>
              <a:effectRef idx="0"/>
              <a:fontRef idx="minor"/>
            </p:style>
          </p:sp>
          <p:sp>
            <p:nvSpPr>
              <p:cNvPr id="2837" name="CustomShape 245"/>
              <p:cNvSpPr/>
              <p:nvPr/>
            </p:nvSpPr>
            <p:spPr>
              <a:xfrm>
                <a:off x="7014240" y="2496240"/>
                <a:ext cx="31680" cy="14040"/>
              </a:xfrm>
              <a:custGeom>
                <a:avLst/>
                <a:gdLst/>
                <a:ahLst/>
                <a:rect l="l" t="t" r="r" b="b"/>
                <a:pathLst>
                  <a:path w="42006" h="19716">
                    <a:moveTo>
                      <a:pt x="42007" y="17145"/>
                    </a:moveTo>
                    <a:lnTo>
                      <a:pt x="42007" y="0"/>
                    </a:lnTo>
                    <a:lnTo>
                      <a:pt x="0" y="3143"/>
                    </a:lnTo>
                    <a:lnTo>
                      <a:pt x="24140" y="19717"/>
                    </a:lnTo>
                    <a:lnTo>
                      <a:pt x="42007" y="17145"/>
                    </a:lnTo>
                    <a:close/>
                  </a:path>
                </a:pathLst>
              </a:custGeom>
              <a:solidFill>
                <a:srgbClr val="cc8b09"/>
              </a:solidFill>
              <a:ln w="0">
                <a:noFill/>
              </a:ln>
            </p:spPr>
            <p:style>
              <a:lnRef idx="0"/>
              <a:fillRef idx="0"/>
              <a:effectRef idx="0"/>
              <a:fontRef idx="minor"/>
            </p:style>
          </p:sp>
          <p:sp>
            <p:nvSpPr>
              <p:cNvPr id="2838" name="CustomShape 246"/>
              <p:cNvSpPr/>
              <p:nvPr/>
            </p:nvSpPr>
            <p:spPr>
              <a:xfrm>
                <a:off x="7025400" y="2445840"/>
                <a:ext cx="23400" cy="12240"/>
              </a:xfrm>
              <a:custGeom>
                <a:avLst/>
                <a:gdLst/>
                <a:ahLst/>
                <a:rect l="l" t="t" r="r" b="b"/>
                <a:pathLst>
                  <a:path w="31457" h="17335">
                    <a:moveTo>
                      <a:pt x="31458" y="17336"/>
                    </a:moveTo>
                    <a:lnTo>
                      <a:pt x="31458" y="0"/>
                    </a:lnTo>
                    <a:lnTo>
                      <a:pt x="0" y="11430"/>
                    </a:lnTo>
                    <a:lnTo>
                      <a:pt x="31458" y="17336"/>
                    </a:lnTo>
                    <a:close/>
                  </a:path>
                </a:pathLst>
              </a:custGeom>
              <a:solidFill>
                <a:srgbClr val="cc8b09"/>
              </a:solidFill>
              <a:ln w="0">
                <a:noFill/>
              </a:ln>
            </p:spPr>
            <p:style>
              <a:lnRef idx="0"/>
              <a:fillRef idx="0"/>
              <a:effectRef idx="0"/>
              <a:fontRef idx="minor"/>
            </p:style>
          </p:sp>
          <p:sp>
            <p:nvSpPr>
              <p:cNvPr id="2839" name="CustomShape 247"/>
              <p:cNvSpPr/>
              <p:nvPr/>
            </p:nvSpPr>
            <p:spPr>
              <a:xfrm>
                <a:off x="6946200" y="2450880"/>
                <a:ext cx="36000" cy="24840"/>
              </a:xfrm>
              <a:custGeom>
                <a:avLst/>
                <a:gdLst/>
                <a:ahLst/>
                <a:rect l="l" t="t" r="r" b="b"/>
                <a:pathLst>
                  <a:path w="47423" h="33147">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w="0">
                <a:noFill/>
              </a:ln>
            </p:spPr>
            <p:style>
              <a:lnRef idx="0"/>
              <a:fillRef idx="0"/>
              <a:effectRef idx="0"/>
              <a:fontRef idx="minor"/>
            </p:style>
          </p:sp>
          <p:sp>
            <p:nvSpPr>
              <p:cNvPr id="2840" name="CustomShape 248"/>
              <p:cNvSpPr/>
              <p:nvPr/>
            </p:nvSpPr>
            <p:spPr>
              <a:xfrm>
                <a:off x="6869160" y="2406600"/>
                <a:ext cx="45360" cy="29520"/>
              </a:xfrm>
              <a:custGeom>
                <a:avLst/>
                <a:gdLst/>
                <a:ahLst/>
                <a:rect l="l" t="t" r="r" b="b"/>
                <a:pathLst>
                  <a:path w="58733" h="38957">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w="0">
                <a:noFill/>
              </a:ln>
            </p:spPr>
            <p:style>
              <a:lnRef idx="0"/>
              <a:fillRef idx="0"/>
              <a:effectRef idx="0"/>
              <a:fontRef idx="minor"/>
            </p:style>
          </p:sp>
          <p:sp>
            <p:nvSpPr>
              <p:cNvPr id="2841" name="CustomShape 249"/>
              <p:cNvSpPr/>
              <p:nvPr/>
            </p:nvSpPr>
            <p:spPr>
              <a:xfrm>
                <a:off x="6912360" y="2381760"/>
                <a:ext cx="20160" cy="17640"/>
              </a:xfrm>
              <a:custGeom>
                <a:avLst/>
                <a:gdLst/>
                <a:ahLst/>
                <a:rect l="l" t="t" r="r" b="b"/>
                <a:pathLst>
                  <a:path w="27275" h="24479">
                    <a:moveTo>
                      <a:pt x="27276" y="24479"/>
                    </a:moveTo>
                    <a:lnTo>
                      <a:pt x="27276" y="7334"/>
                    </a:lnTo>
                    <a:lnTo>
                      <a:pt x="4847" y="0"/>
                    </a:lnTo>
                    <a:lnTo>
                      <a:pt x="0" y="13430"/>
                    </a:lnTo>
                    <a:lnTo>
                      <a:pt x="1140" y="19621"/>
                    </a:lnTo>
                    <a:lnTo>
                      <a:pt x="27276" y="24479"/>
                    </a:lnTo>
                    <a:close/>
                  </a:path>
                </a:pathLst>
              </a:custGeom>
              <a:solidFill>
                <a:srgbClr val="cc8b09"/>
              </a:solidFill>
              <a:ln w="0">
                <a:noFill/>
              </a:ln>
            </p:spPr>
            <p:style>
              <a:lnRef idx="0"/>
              <a:fillRef idx="0"/>
              <a:effectRef idx="0"/>
              <a:fontRef idx="minor"/>
            </p:style>
          </p:sp>
          <p:sp>
            <p:nvSpPr>
              <p:cNvPr id="2842" name="CustomShape 250"/>
              <p:cNvSpPr/>
              <p:nvPr/>
            </p:nvSpPr>
            <p:spPr>
              <a:xfrm>
                <a:off x="6814800" y="2377800"/>
                <a:ext cx="19080" cy="13680"/>
              </a:xfrm>
              <a:custGeom>
                <a:avLst/>
                <a:gdLst/>
                <a:ahLst/>
                <a:rect l="l" t="t" r="r" b="b"/>
                <a:pathLst>
                  <a:path w="26135" h="19431">
                    <a:moveTo>
                      <a:pt x="0" y="17145"/>
                    </a:moveTo>
                    <a:lnTo>
                      <a:pt x="0" y="0"/>
                    </a:lnTo>
                    <a:lnTo>
                      <a:pt x="26135" y="2762"/>
                    </a:lnTo>
                    <a:lnTo>
                      <a:pt x="17677" y="19431"/>
                    </a:lnTo>
                    <a:lnTo>
                      <a:pt x="0" y="17145"/>
                    </a:lnTo>
                    <a:close/>
                  </a:path>
                </a:pathLst>
              </a:custGeom>
              <a:solidFill>
                <a:srgbClr val="cc8b09"/>
              </a:solidFill>
              <a:ln w="0">
                <a:noFill/>
              </a:ln>
            </p:spPr>
            <p:style>
              <a:lnRef idx="0"/>
              <a:fillRef idx="0"/>
              <a:effectRef idx="0"/>
              <a:fontRef idx="minor"/>
            </p:style>
          </p:sp>
          <p:sp>
            <p:nvSpPr>
              <p:cNvPr id="2843" name="CustomShape 251"/>
              <p:cNvSpPr/>
              <p:nvPr/>
            </p:nvSpPr>
            <p:spPr>
              <a:xfrm>
                <a:off x="6815520" y="2423880"/>
                <a:ext cx="22320" cy="22320"/>
              </a:xfrm>
              <a:custGeom>
                <a:avLst/>
                <a:gdLst/>
                <a:ahLst/>
                <a:rect l="l" t="t" r="r" b="b"/>
                <a:pathLst>
                  <a:path w="30221" h="30289">
                    <a:moveTo>
                      <a:pt x="0" y="17907"/>
                    </a:moveTo>
                    <a:cubicBezTo>
                      <a:pt x="0" y="17907"/>
                      <a:pt x="0" y="0"/>
                      <a:pt x="0" y="0"/>
                    </a:cubicBezTo>
                    <a:lnTo>
                      <a:pt x="30222" y="0"/>
                    </a:lnTo>
                    <a:lnTo>
                      <a:pt x="22999" y="16002"/>
                    </a:lnTo>
                    <a:lnTo>
                      <a:pt x="9979" y="30289"/>
                    </a:lnTo>
                    <a:close/>
                  </a:path>
                </a:pathLst>
              </a:custGeom>
              <a:solidFill>
                <a:srgbClr val="cc8b09"/>
              </a:solidFill>
              <a:ln w="0">
                <a:noFill/>
              </a:ln>
            </p:spPr>
            <p:style>
              <a:lnRef idx="0"/>
              <a:fillRef idx="0"/>
              <a:effectRef idx="0"/>
              <a:fontRef idx="minor"/>
            </p:style>
          </p:sp>
          <p:sp>
            <p:nvSpPr>
              <p:cNvPr id="2844" name="CustomShape 252"/>
              <p:cNvSpPr/>
              <p:nvPr/>
            </p:nvSpPr>
            <p:spPr>
              <a:xfrm>
                <a:off x="6814800" y="2363760"/>
                <a:ext cx="234360" cy="146880"/>
              </a:xfrm>
              <a:custGeom>
                <a:avLst/>
                <a:gdLst/>
                <a:ahLst/>
                <a:rect l="l" t="t" r="r" b="b"/>
                <a:pathLst>
                  <a:path w="294948" h="185546">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w="0">
                <a:noFill/>
              </a:ln>
            </p:spPr>
            <p:style>
              <a:lnRef idx="0"/>
              <a:fillRef idx="0"/>
              <a:effectRef idx="0"/>
              <a:fontRef idx="minor"/>
            </p:style>
          </p:sp>
        </p:grpSp>
        <p:grpSp>
          <p:nvGrpSpPr>
            <p:cNvPr id="2845" name="Group 253"/>
            <p:cNvGrpSpPr/>
            <p:nvPr/>
          </p:nvGrpSpPr>
          <p:grpSpPr>
            <a:xfrm>
              <a:off x="6552000" y="3958200"/>
              <a:ext cx="705960" cy="495360"/>
              <a:chOff x="6552000" y="3958200"/>
              <a:chExt cx="705960" cy="495360"/>
            </a:xfrm>
          </p:grpSpPr>
          <p:sp>
            <p:nvSpPr>
              <p:cNvPr id="2846" name="CustomShape 254"/>
              <p:cNvSpPr/>
              <p:nvPr/>
            </p:nvSpPr>
            <p:spPr>
              <a:xfrm>
                <a:off x="6552000" y="404568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w="0">
                <a:noFill/>
              </a:ln>
            </p:spPr>
            <p:style>
              <a:lnRef idx="0"/>
              <a:fillRef idx="0"/>
              <a:effectRef idx="0"/>
              <a:fontRef idx="minor"/>
            </p:style>
          </p:sp>
          <p:sp>
            <p:nvSpPr>
              <p:cNvPr id="2847" name="CustomShape 255"/>
              <p:cNvSpPr/>
              <p:nvPr/>
            </p:nvSpPr>
            <p:spPr>
              <a:xfrm>
                <a:off x="6552360" y="4160520"/>
                <a:ext cx="68040" cy="91440"/>
              </a:xfrm>
              <a:custGeom>
                <a:avLst/>
                <a:gdLst/>
                <a:ahLst/>
                <a:rect l="l" t="t" r="r" b="b"/>
                <a:pathLst>
                  <a:path w="87244" h="116490">
                    <a:moveTo>
                      <a:pt x="0" y="116491"/>
                    </a:moveTo>
                    <a:lnTo>
                      <a:pt x="0" y="0"/>
                    </a:lnTo>
                    <a:lnTo>
                      <a:pt x="87245" y="77914"/>
                    </a:lnTo>
                    <a:lnTo>
                      <a:pt x="0" y="116491"/>
                    </a:lnTo>
                    <a:close/>
                  </a:path>
                </a:pathLst>
              </a:custGeom>
              <a:solidFill>
                <a:srgbClr val="dd990e"/>
              </a:solidFill>
              <a:ln w="0">
                <a:noFill/>
              </a:ln>
            </p:spPr>
            <p:style>
              <a:lnRef idx="0"/>
              <a:fillRef idx="0"/>
              <a:effectRef idx="0"/>
              <a:fontRef idx="minor"/>
            </p:style>
          </p:sp>
          <p:sp>
            <p:nvSpPr>
              <p:cNvPr id="2848" name="CustomShape 256"/>
              <p:cNvSpPr/>
              <p:nvPr/>
            </p:nvSpPr>
            <p:spPr>
              <a:xfrm>
                <a:off x="7206480" y="4162680"/>
                <a:ext cx="51480" cy="123840"/>
              </a:xfrm>
              <a:custGeom>
                <a:avLst/>
                <a:gdLst/>
                <a:ahLst/>
                <a:rect l="l" t="t" r="r" b="b"/>
                <a:pathLst>
                  <a:path w="66526" h="157067">
                    <a:moveTo>
                      <a:pt x="66527" y="0"/>
                    </a:moveTo>
                    <a:lnTo>
                      <a:pt x="66527" y="109633"/>
                    </a:lnTo>
                    <a:lnTo>
                      <a:pt x="21859" y="157067"/>
                    </a:lnTo>
                    <a:lnTo>
                      <a:pt x="0" y="31623"/>
                    </a:lnTo>
                    <a:lnTo>
                      <a:pt x="66527" y="0"/>
                    </a:lnTo>
                    <a:close/>
                  </a:path>
                </a:pathLst>
              </a:custGeom>
              <a:solidFill>
                <a:srgbClr val="dd990e"/>
              </a:solidFill>
              <a:ln w="0">
                <a:noFill/>
              </a:ln>
            </p:spPr>
            <p:style>
              <a:lnRef idx="0"/>
              <a:fillRef idx="0"/>
              <a:effectRef idx="0"/>
              <a:fontRef idx="minor"/>
            </p:style>
          </p:sp>
          <p:sp>
            <p:nvSpPr>
              <p:cNvPr id="2849" name="CustomShape 257"/>
              <p:cNvSpPr/>
              <p:nvPr/>
            </p:nvSpPr>
            <p:spPr>
              <a:xfrm>
                <a:off x="6552000" y="395820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2850" name="CustomShape 258"/>
              <p:cNvSpPr/>
              <p:nvPr/>
            </p:nvSpPr>
            <p:spPr>
              <a:xfrm>
                <a:off x="6653160" y="4013640"/>
                <a:ext cx="504720" cy="291240"/>
              </a:xfrm>
              <a:custGeom>
                <a:avLst/>
                <a:gdLst/>
                <a:ahLst/>
                <a:rect l="l" t="t" r="r" b="b"/>
                <a:pathLst>
                  <a:path w="632517" h="366093">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w="0">
                <a:noFill/>
              </a:ln>
            </p:spPr>
            <p:style>
              <a:lnRef idx="0"/>
              <a:fillRef idx="0"/>
              <a:effectRef idx="0"/>
              <a:fontRef idx="minor"/>
            </p:style>
          </p:sp>
          <p:sp>
            <p:nvSpPr>
              <p:cNvPr id="2851" name="CustomShape 259"/>
              <p:cNvSpPr/>
              <p:nvPr/>
            </p:nvSpPr>
            <p:spPr>
              <a:xfrm>
                <a:off x="6653520" y="4031280"/>
                <a:ext cx="503640" cy="273960"/>
              </a:xfrm>
              <a:custGeom>
                <a:avLst/>
                <a:gdLst/>
                <a:ahLst/>
                <a:rect l="l" t="t" r="r" b="b"/>
                <a:pathLst>
                  <a:path w="631431" h="344185">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w="0">
                <a:noFill/>
              </a:ln>
            </p:spPr>
            <p:style>
              <a:lnRef idx="0"/>
              <a:fillRef idx="0"/>
              <a:effectRef idx="0"/>
              <a:fontRef idx="minor"/>
            </p:style>
          </p:sp>
          <p:sp>
            <p:nvSpPr>
              <p:cNvPr id="2852" name="CustomShape 260"/>
              <p:cNvSpPr/>
              <p:nvPr/>
            </p:nvSpPr>
            <p:spPr>
              <a:xfrm>
                <a:off x="6782400" y="4097880"/>
                <a:ext cx="234360" cy="146160"/>
              </a:xfrm>
              <a:custGeom>
                <a:avLst/>
                <a:gdLst/>
                <a:ahLst/>
                <a:rect l="l" t="t" r="r" b="b"/>
                <a:pathLst>
                  <a:path w="295037" h="184784">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w="0">
                <a:noFill/>
              </a:ln>
            </p:spPr>
            <p:style>
              <a:lnRef idx="0"/>
              <a:fillRef idx="0"/>
              <a:effectRef idx="0"/>
              <a:fontRef idx="minor"/>
            </p:style>
          </p:sp>
          <p:sp>
            <p:nvSpPr>
              <p:cNvPr id="2853" name="CustomShape 261"/>
              <p:cNvSpPr/>
              <p:nvPr/>
            </p:nvSpPr>
            <p:spPr>
              <a:xfrm>
                <a:off x="6880320" y="4207680"/>
                <a:ext cx="13320" cy="18720"/>
              </a:xfrm>
              <a:custGeom>
                <a:avLst/>
                <a:gdLst/>
                <a:ahLst/>
                <a:rect l="l" t="t" r="r" b="b"/>
                <a:pathLst>
                  <a:path w="19007" h="25431">
                    <a:moveTo>
                      <a:pt x="0" y="17145"/>
                    </a:moveTo>
                    <a:cubicBezTo>
                      <a:pt x="0" y="15907"/>
                      <a:pt x="0" y="0"/>
                      <a:pt x="0" y="0"/>
                    </a:cubicBezTo>
                    <a:lnTo>
                      <a:pt x="19008" y="12478"/>
                    </a:lnTo>
                    <a:lnTo>
                      <a:pt x="10644" y="25432"/>
                    </a:lnTo>
                    <a:close/>
                  </a:path>
                </a:pathLst>
              </a:custGeom>
              <a:solidFill>
                <a:srgbClr val="cc8b09"/>
              </a:solidFill>
              <a:ln w="0">
                <a:noFill/>
              </a:ln>
            </p:spPr>
            <p:style>
              <a:lnRef idx="0"/>
              <a:fillRef idx="0"/>
              <a:effectRef idx="0"/>
              <a:fontRef idx="minor"/>
            </p:style>
          </p:sp>
          <p:sp>
            <p:nvSpPr>
              <p:cNvPr id="2854" name="CustomShape 262"/>
              <p:cNvSpPr/>
              <p:nvPr/>
            </p:nvSpPr>
            <p:spPr>
              <a:xfrm>
                <a:off x="6982200" y="4216320"/>
                <a:ext cx="31680" cy="14040"/>
              </a:xfrm>
              <a:custGeom>
                <a:avLst/>
                <a:gdLst/>
                <a:ahLst/>
                <a:rect l="l" t="t" r="r" b="b"/>
                <a:pathLst>
                  <a:path w="42006" h="19716">
                    <a:moveTo>
                      <a:pt x="42007" y="17145"/>
                    </a:moveTo>
                    <a:lnTo>
                      <a:pt x="42007" y="0"/>
                    </a:lnTo>
                    <a:lnTo>
                      <a:pt x="0" y="3238"/>
                    </a:lnTo>
                    <a:lnTo>
                      <a:pt x="24140" y="19717"/>
                    </a:lnTo>
                    <a:lnTo>
                      <a:pt x="42007" y="17145"/>
                    </a:lnTo>
                    <a:close/>
                  </a:path>
                </a:pathLst>
              </a:custGeom>
              <a:solidFill>
                <a:srgbClr val="cc8b09"/>
              </a:solidFill>
              <a:ln w="0">
                <a:noFill/>
              </a:ln>
            </p:spPr>
            <p:style>
              <a:lnRef idx="0"/>
              <a:fillRef idx="0"/>
              <a:effectRef idx="0"/>
              <a:fontRef idx="minor"/>
            </p:style>
          </p:sp>
          <p:sp>
            <p:nvSpPr>
              <p:cNvPr id="2855" name="CustomShape 263"/>
              <p:cNvSpPr/>
              <p:nvPr/>
            </p:nvSpPr>
            <p:spPr>
              <a:xfrm>
                <a:off x="6993360" y="4165560"/>
                <a:ext cx="23400" cy="12240"/>
              </a:xfrm>
              <a:custGeom>
                <a:avLst/>
                <a:gdLst/>
                <a:ahLst/>
                <a:rect l="l" t="t" r="r" b="b"/>
                <a:pathLst>
                  <a:path w="31552" h="17335">
                    <a:moveTo>
                      <a:pt x="31552" y="17336"/>
                    </a:moveTo>
                    <a:lnTo>
                      <a:pt x="31552" y="0"/>
                    </a:lnTo>
                    <a:lnTo>
                      <a:pt x="0" y="11430"/>
                    </a:lnTo>
                    <a:lnTo>
                      <a:pt x="31552" y="17336"/>
                    </a:lnTo>
                    <a:close/>
                  </a:path>
                </a:pathLst>
              </a:custGeom>
              <a:solidFill>
                <a:srgbClr val="cc8b09"/>
              </a:solidFill>
              <a:ln w="0">
                <a:noFill/>
              </a:ln>
            </p:spPr>
            <p:style>
              <a:lnRef idx="0"/>
              <a:fillRef idx="0"/>
              <a:effectRef idx="0"/>
              <a:fontRef idx="minor"/>
            </p:style>
          </p:sp>
          <p:sp>
            <p:nvSpPr>
              <p:cNvPr id="2856" name="CustomShape 264"/>
              <p:cNvSpPr/>
              <p:nvPr/>
            </p:nvSpPr>
            <p:spPr>
              <a:xfrm>
                <a:off x="6914160" y="4170960"/>
                <a:ext cx="36000" cy="24840"/>
              </a:xfrm>
              <a:custGeom>
                <a:avLst/>
                <a:gdLst/>
                <a:ahLst/>
                <a:rect l="l" t="t" r="r" b="b"/>
                <a:pathLst>
                  <a:path w="47423" h="33147">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w="0">
                <a:noFill/>
              </a:ln>
            </p:spPr>
            <p:style>
              <a:lnRef idx="0"/>
              <a:fillRef idx="0"/>
              <a:effectRef idx="0"/>
              <a:fontRef idx="minor"/>
            </p:style>
          </p:sp>
          <p:sp>
            <p:nvSpPr>
              <p:cNvPr id="2857" name="CustomShape 265"/>
              <p:cNvSpPr/>
              <p:nvPr/>
            </p:nvSpPr>
            <p:spPr>
              <a:xfrm>
                <a:off x="6837120" y="4126680"/>
                <a:ext cx="45360" cy="29520"/>
              </a:xfrm>
              <a:custGeom>
                <a:avLst/>
                <a:gdLst/>
                <a:ahLst/>
                <a:rect l="l" t="t" r="r" b="b"/>
                <a:pathLst>
                  <a:path w="59018" h="38957">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w="0">
                <a:noFill/>
              </a:ln>
            </p:spPr>
            <p:style>
              <a:lnRef idx="0"/>
              <a:fillRef idx="0"/>
              <a:effectRef idx="0"/>
              <a:fontRef idx="minor"/>
            </p:style>
          </p:sp>
          <p:sp>
            <p:nvSpPr>
              <p:cNvPr id="2858" name="CustomShape 266"/>
              <p:cNvSpPr/>
              <p:nvPr/>
            </p:nvSpPr>
            <p:spPr>
              <a:xfrm>
                <a:off x="6880320" y="4101480"/>
                <a:ext cx="20160" cy="17640"/>
              </a:xfrm>
              <a:custGeom>
                <a:avLst/>
                <a:gdLst/>
                <a:ahLst/>
                <a:rect l="l" t="t" r="r" b="b"/>
                <a:pathLst>
                  <a:path w="27275" h="24479">
                    <a:moveTo>
                      <a:pt x="27276" y="24479"/>
                    </a:moveTo>
                    <a:lnTo>
                      <a:pt x="27276" y="7334"/>
                    </a:lnTo>
                    <a:lnTo>
                      <a:pt x="4847" y="0"/>
                    </a:lnTo>
                    <a:lnTo>
                      <a:pt x="0" y="13525"/>
                    </a:lnTo>
                    <a:lnTo>
                      <a:pt x="1140" y="19621"/>
                    </a:lnTo>
                    <a:lnTo>
                      <a:pt x="27276" y="24479"/>
                    </a:lnTo>
                    <a:close/>
                  </a:path>
                </a:pathLst>
              </a:custGeom>
              <a:solidFill>
                <a:srgbClr val="cc8b09"/>
              </a:solidFill>
              <a:ln w="0">
                <a:noFill/>
              </a:ln>
            </p:spPr>
            <p:style>
              <a:lnRef idx="0"/>
              <a:fillRef idx="0"/>
              <a:effectRef idx="0"/>
              <a:fontRef idx="minor"/>
            </p:style>
          </p:sp>
          <p:sp>
            <p:nvSpPr>
              <p:cNvPr id="2859" name="CustomShape 267"/>
              <p:cNvSpPr/>
              <p:nvPr/>
            </p:nvSpPr>
            <p:spPr>
              <a:xfrm>
                <a:off x="6782400" y="4097520"/>
                <a:ext cx="19080" cy="13680"/>
              </a:xfrm>
              <a:custGeom>
                <a:avLst/>
                <a:gdLst/>
                <a:ahLst/>
                <a:rect l="l" t="t" r="r" b="b"/>
                <a:pathLst>
                  <a:path w="26135" h="19430">
                    <a:moveTo>
                      <a:pt x="0" y="17145"/>
                    </a:moveTo>
                    <a:lnTo>
                      <a:pt x="0" y="0"/>
                    </a:lnTo>
                    <a:lnTo>
                      <a:pt x="26135" y="2762"/>
                    </a:lnTo>
                    <a:lnTo>
                      <a:pt x="17677" y="19431"/>
                    </a:lnTo>
                    <a:lnTo>
                      <a:pt x="0" y="17145"/>
                    </a:lnTo>
                    <a:close/>
                  </a:path>
                </a:pathLst>
              </a:custGeom>
              <a:solidFill>
                <a:srgbClr val="cc8b09"/>
              </a:solidFill>
              <a:ln w="0">
                <a:noFill/>
              </a:ln>
            </p:spPr>
            <p:style>
              <a:lnRef idx="0"/>
              <a:fillRef idx="0"/>
              <a:effectRef idx="0"/>
              <a:fontRef idx="minor"/>
            </p:style>
          </p:sp>
          <p:sp>
            <p:nvSpPr>
              <p:cNvPr id="2860" name="CustomShape 268"/>
              <p:cNvSpPr/>
              <p:nvPr/>
            </p:nvSpPr>
            <p:spPr>
              <a:xfrm>
                <a:off x="6783480" y="4143600"/>
                <a:ext cx="21960" cy="22320"/>
              </a:xfrm>
              <a:custGeom>
                <a:avLst/>
                <a:gdLst/>
                <a:ahLst/>
                <a:rect l="l" t="t" r="r" b="b"/>
                <a:pathLst>
                  <a:path w="29841" h="29908">
                    <a:moveTo>
                      <a:pt x="0" y="17907"/>
                    </a:moveTo>
                    <a:lnTo>
                      <a:pt x="0" y="0"/>
                    </a:lnTo>
                    <a:lnTo>
                      <a:pt x="29842" y="0"/>
                    </a:lnTo>
                    <a:lnTo>
                      <a:pt x="22714" y="15621"/>
                    </a:lnTo>
                    <a:lnTo>
                      <a:pt x="9694" y="29909"/>
                    </a:lnTo>
                    <a:close/>
                  </a:path>
                </a:pathLst>
              </a:custGeom>
              <a:solidFill>
                <a:srgbClr val="cc8b09"/>
              </a:solidFill>
              <a:ln w="0">
                <a:noFill/>
              </a:ln>
            </p:spPr>
            <p:style>
              <a:lnRef idx="0"/>
              <a:fillRef idx="0"/>
              <a:effectRef idx="0"/>
              <a:fontRef idx="minor"/>
            </p:style>
          </p:sp>
          <p:sp>
            <p:nvSpPr>
              <p:cNvPr id="2861" name="CustomShape 269"/>
              <p:cNvSpPr/>
              <p:nvPr/>
            </p:nvSpPr>
            <p:spPr>
              <a:xfrm>
                <a:off x="6782400" y="4083480"/>
                <a:ext cx="234360" cy="146880"/>
              </a:xfrm>
              <a:custGeom>
                <a:avLst/>
                <a:gdLst/>
                <a:ahLst/>
                <a:rect l="l" t="t" r="r" b="b"/>
                <a:pathLst>
                  <a:path w="295043" h="185547">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w="0">
                <a:noFill/>
              </a:ln>
            </p:spPr>
            <p:style>
              <a:lnRef idx="0"/>
              <a:fillRef idx="0"/>
              <a:effectRef idx="0"/>
              <a:fontRef idx="minor"/>
            </p:style>
          </p:sp>
        </p:grpSp>
        <p:grpSp>
          <p:nvGrpSpPr>
            <p:cNvPr id="2862" name="Group 270"/>
            <p:cNvGrpSpPr/>
            <p:nvPr/>
          </p:nvGrpSpPr>
          <p:grpSpPr>
            <a:xfrm>
              <a:off x="6552000" y="3843360"/>
              <a:ext cx="705960" cy="495360"/>
              <a:chOff x="6552000" y="3843360"/>
              <a:chExt cx="705960" cy="495360"/>
            </a:xfrm>
          </p:grpSpPr>
          <p:sp>
            <p:nvSpPr>
              <p:cNvPr id="2863" name="CustomShape 271"/>
              <p:cNvSpPr/>
              <p:nvPr/>
            </p:nvSpPr>
            <p:spPr>
              <a:xfrm>
                <a:off x="6552000" y="3930840"/>
                <a:ext cx="705960" cy="407880"/>
              </a:xfrm>
              <a:custGeom>
                <a:avLst/>
                <a:gdLst/>
                <a:ahLst/>
                <a:rect l="l" t="t" r="r" b="b"/>
                <a:pathLst>
                  <a:path w="883852" h="51149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2864" name="CustomShape 272"/>
              <p:cNvSpPr/>
              <p:nvPr/>
            </p:nvSpPr>
            <p:spPr>
              <a:xfrm>
                <a:off x="6552360" y="4045680"/>
                <a:ext cx="68040" cy="91440"/>
              </a:xfrm>
              <a:custGeom>
                <a:avLst/>
                <a:gdLst/>
                <a:ahLst/>
                <a:rect l="l" t="t" r="r" b="b"/>
                <a:pathLst>
                  <a:path w="87244" h="116490">
                    <a:moveTo>
                      <a:pt x="0" y="116491"/>
                    </a:moveTo>
                    <a:lnTo>
                      <a:pt x="0" y="0"/>
                    </a:lnTo>
                    <a:lnTo>
                      <a:pt x="87245" y="77914"/>
                    </a:lnTo>
                    <a:lnTo>
                      <a:pt x="0" y="116491"/>
                    </a:lnTo>
                    <a:close/>
                  </a:path>
                </a:pathLst>
              </a:custGeom>
              <a:solidFill>
                <a:srgbClr val="dd990e"/>
              </a:solidFill>
              <a:ln w="0">
                <a:noFill/>
              </a:ln>
            </p:spPr>
            <p:style>
              <a:lnRef idx="0"/>
              <a:fillRef idx="0"/>
              <a:effectRef idx="0"/>
              <a:fontRef idx="minor"/>
            </p:style>
          </p:sp>
          <p:sp>
            <p:nvSpPr>
              <p:cNvPr id="2865" name="CustomShape 273"/>
              <p:cNvSpPr/>
              <p:nvPr/>
            </p:nvSpPr>
            <p:spPr>
              <a:xfrm>
                <a:off x="7206480" y="4047840"/>
                <a:ext cx="51480" cy="123840"/>
              </a:xfrm>
              <a:custGeom>
                <a:avLst/>
                <a:gdLst/>
                <a:ahLst/>
                <a:rect l="l" t="t" r="r" b="b"/>
                <a:pathLst>
                  <a:path w="66526" h="157067">
                    <a:moveTo>
                      <a:pt x="66527" y="0"/>
                    </a:moveTo>
                    <a:lnTo>
                      <a:pt x="66527" y="109538"/>
                    </a:lnTo>
                    <a:lnTo>
                      <a:pt x="21859" y="157067"/>
                    </a:lnTo>
                    <a:lnTo>
                      <a:pt x="0" y="31623"/>
                    </a:lnTo>
                    <a:lnTo>
                      <a:pt x="66527" y="0"/>
                    </a:lnTo>
                    <a:close/>
                  </a:path>
                </a:pathLst>
              </a:custGeom>
              <a:solidFill>
                <a:srgbClr val="dd990e"/>
              </a:solidFill>
              <a:ln w="0">
                <a:noFill/>
              </a:ln>
            </p:spPr>
            <p:style>
              <a:lnRef idx="0"/>
              <a:fillRef idx="0"/>
              <a:effectRef idx="0"/>
              <a:fontRef idx="minor"/>
            </p:style>
          </p:sp>
          <p:sp>
            <p:nvSpPr>
              <p:cNvPr id="2866" name="CustomShape 274"/>
              <p:cNvSpPr/>
              <p:nvPr/>
            </p:nvSpPr>
            <p:spPr>
              <a:xfrm>
                <a:off x="6552000" y="384336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2867" name="CustomShape 275"/>
              <p:cNvSpPr/>
              <p:nvPr/>
            </p:nvSpPr>
            <p:spPr>
              <a:xfrm>
                <a:off x="6653160" y="3898800"/>
                <a:ext cx="504720" cy="291240"/>
              </a:xfrm>
              <a:custGeom>
                <a:avLst/>
                <a:gdLst/>
                <a:ahLst/>
                <a:rect l="l" t="t" r="r" b="b"/>
                <a:pathLst>
                  <a:path w="632517" h="366117">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w="0">
                <a:noFill/>
              </a:ln>
            </p:spPr>
            <p:style>
              <a:lnRef idx="0"/>
              <a:fillRef idx="0"/>
              <a:effectRef idx="0"/>
              <a:fontRef idx="minor"/>
            </p:style>
          </p:sp>
          <p:sp>
            <p:nvSpPr>
              <p:cNvPr id="2868" name="CustomShape 276"/>
              <p:cNvSpPr/>
              <p:nvPr/>
            </p:nvSpPr>
            <p:spPr>
              <a:xfrm>
                <a:off x="6653520" y="3916440"/>
                <a:ext cx="503640" cy="273960"/>
              </a:xfrm>
              <a:custGeom>
                <a:avLst/>
                <a:gdLst/>
                <a:ahLst/>
                <a:rect l="l" t="t" r="r" b="b"/>
                <a:pathLst>
                  <a:path w="631431" h="344185">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w="0">
                <a:noFill/>
              </a:ln>
            </p:spPr>
            <p:style>
              <a:lnRef idx="0"/>
              <a:fillRef idx="0"/>
              <a:effectRef idx="0"/>
              <a:fontRef idx="minor"/>
            </p:style>
          </p:sp>
          <p:sp>
            <p:nvSpPr>
              <p:cNvPr id="2869" name="CustomShape 277"/>
              <p:cNvSpPr/>
              <p:nvPr/>
            </p:nvSpPr>
            <p:spPr>
              <a:xfrm>
                <a:off x="6782400" y="3982680"/>
                <a:ext cx="234360" cy="146520"/>
              </a:xfrm>
              <a:custGeom>
                <a:avLst/>
                <a:gdLst/>
                <a:ahLst/>
                <a:rect l="l" t="t" r="r" b="b"/>
                <a:pathLst>
                  <a:path w="295037" h="185261">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w="0">
                <a:noFill/>
              </a:ln>
            </p:spPr>
            <p:style>
              <a:lnRef idx="0"/>
              <a:fillRef idx="0"/>
              <a:effectRef idx="0"/>
              <a:fontRef idx="minor"/>
            </p:style>
          </p:sp>
          <p:sp>
            <p:nvSpPr>
              <p:cNvPr id="2870" name="CustomShape 278"/>
              <p:cNvSpPr/>
              <p:nvPr/>
            </p:nvSpPr>
            <p:spPr>
              <a:xfrm>
                <a:off x="6880320" y="4092480"/>
                <a:ext cx="13320" cy="18720"/>
              </a:xfrm>
              <a:custGeom>
                <a:avLst/>
                <a:gdLst/>
                <a:ahLst/>
                <a:rect l="l" t="t" r="r" b="b"/>
                <a:pathLst>
                  <a:path w="19007" h="25431">
                    <a:moveTo>
                      <a:pt x="0" y="17145"/>
                    </a:moveTo>
                    <a:cubicBezTo>
                      <a:pt x="0" y="15907"/>
                      <a:pt x="0" y="0"/>
                      <a:pt x="0" y="0"/>
                    </a:cubicBezTo>
                    <a:lnTo>
                      <a:pt x="19008" y="12478"/>
                    </a:lnTo>
                    <a:lnTo>
                      <a:pt x="10644" y="25432"/>
                    </a:lnTo>
                    <a:close/>
                  </a:path>
                </a:pathLst>
              </a:custGeom>
              <a:solidFill>
                <a:srgbClr val="cc8b09"/>
              </a:solidFill>
              <a:ln w="0">
                <a:noFill/>
              </a:ln>
            </p:spPr>
            <p:style>
              <a:lnRef idx="0"/>
              <a:fillRef idx="0"/>
              <a:effectRef idx="0"/>
              <a:fontRef idx="minor"/>
            </p:style>
          </p:sp>
          <p:sp>
            <p:nvSpPr>
              <p:cNvPr id="2871" name="CustomShape 279"/>
              <p:cNvSpPr/>
              <p:nvPr/>
            </p:nvSpPr>
            <p:spPr>
              <a:xfrm>
                <a:off x="6982200" y="4101480"/>
                <a:ext cx="31680" cy="14040"/>
              </a:xfrm>
              <a:custGeom>
                <a:avLst/>
                <a:gdLst/>
                <a:ahLst/>
                <a:rect l="l" t="t" r="r" b="b"/>
                <a:pathLst>
                  <a:path w="42006" h="19716">
                    <a:moveTo>
                      <a:pt x="42007" y="17145"/>
                    </a:moveTo>
                    <a:lnTo>
                      <a:pt x="42007" y="0"/>
                    </a:lnTo>
                    <a:lnTo>
                      <a:pt x="0" y="3143"/>
                    </a:lnTo>
                    <a:lnTo>
                      <a:pt x="24140" y="19717"/>
                    </a:lnTo>
                    <a:lnTo>
                      <a:pt x="42007" y="17145"/>
                    </a:lnTo>
                    <a:close/>
                  </a:path>
                </a:pathLst>
              </a:custGeom>
              <a:solidFill>
                <a:srgbClr val="cc8b09"/>
              </a:solidFill>
              <a:ln w="0">
                <a:noFill/>
              </a:ln>
            </p:spPr>
            <p:style>
              <a:lnRef idx="0"/>
              <a:fillRef idx="0"/>
              <a:effectRef idx="0"/>
              <a:fontRef idx="minor"/>
            </p:style>
          </p:sp>
          <p:sp>
            <p:nvSpPr>
              <p:cNvPr id="2872" name="CustomShape 280"/>
              <p:cNvSpPr/>
              <p:nvPr/>
            </p:nvSpPr>
            <p:spPr>
              <a:xfrm>
                <a:off x="6993360" y="4050720"/>
                <a:ext cx="23400" cy="12240"/>
              </a:xfrm>
              <a:custGeom>
                <a:avLst/>
                <a:gdLst/>
                <a:ahLst/>
                <a:rect l="l" t="t" r="r" b="b"/>
                <a:pathLst>
                  <a:path w="31552" h="17335">
                    <a:moveTo>
                      <a:pt x="31552" y="17336"/>
                    </a:moveTo>
                    <a:lnTo>
                      <a:pt x="31552" y="0"/>
                    </a:lnTo>
                    <a:lnTo>
                      <a:pt x="0" y="11430"/>
                    </a:lnTo>
                    <a:lnTo>
                      <a:pt x="31552" y="17336"/>
                    </a:lnTo>
                    <a:close/>
                  </a:path>
                </a:pathLst>
              </a:custGeom>
              <a:solidFill>
                <a:srgbClr val="cc8b09"/>
              </a:solidFill>
              <a:ln w="0">
                <a:noFill/>
              </a:ln>
            </p:spPr>
            <p:style>
              <a:lnRef idx="0"/>
              <a:fillRef idx="0"/>
              <a:effectRef idx="0"/>
              <a:fontRef idx="minor"/>
            </p:style>
          </p:sp>
          <p:sp>
            <p:nvSpPr>
              <p:cNvPr id="2873" name="CustomShape 281"/>
              <p:cNvSpPr/>
              <p:nvPr/>
            </p:nvSpPr>
            <p:spPr>
              <a:xfrm>
                <a:off x="6914160" y="4055760"/>
                <a:ext cx="36000" cy="24840"/>
              </a:xfrm>
              <a:custGeom>
                <a:avLst/>
                <a:gdLst/>
                <a:ahLst/>
                <a:rect l="l" t="t" r="r" b="b"/>
                <a:pathLst>
                  <a:path w="47423" h="33146">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w="0">
                <a:noFill/>
              </a:ln>
            </p:spPr>
            <p:style>
              <a:lnRef idx="0"/>
              <a:fillRef idx="0"/>
              <a:effectRef idx="0"/>
              <a:fontRef idx="minor"/>
            </p:style>
          </p:sp>
          <p:sp>
            <p:nvSpPr>
              <p:cNvPr id="2874" name="CustomShape 282"/>
              <p:cNvSpPr/>
              <p:nvPr/>
            </p:nvSpPr>
            <p:spPr>
              <a:xfrm>
                <a:off x="6837120" y="4011480"/>
                <a:ext cx="45360" cy="29520"/>
              </a:xfrm>
              <a:custGeom>
                <a:avLst/>
                <a:gdLst/>
                <a:ahLst/>
                <a:rect l="l" t="t" r="r" b="b"/>
                <a:pathLst>
                  <a:path w="59018" h="38957">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w="0">
                <a:noFill/>
              </a:ln>
            </p:spPr>
            <p:style>
              <a:lnRef idx="0"/>
              <a:fillRef idx="0"/>
              <a:effectRef idx="0"/>
              <a:fontRef idx="minor"/>
            </p:style>
          </p:sp>
          <p:sp>
            <p:nvSpPr>
              <p:cNvPr id="2875" name="CustomShape 283"/>
              <p:cNvSpPr/>
              <p:nvPr/>
            </p:nvSpPr>
            <p:spPr>
              <a:xfrm>
                <a:off x="6880320" y="3986640"/>
                <a:ext cx="20160" cy="17640"/>
              </a:xfrm>
              <a:custGeom>
                <a:avLst/>
                <a:gdLst/>
                <a:ahLst/>
                <a:rect l="l" t="t" r="r" b="b"/>
                <a:pathLst>
                  <a:path w="27275" h="24479">
                    <a:moveTo>
                      <a:pt x="27276" y="24479"/>
                    </a:moveTo>
                    <a:lnTo>
                      <a:pt x="27276" y="7334"/>
                    </a:lnTo>
                    <a:lnTo>
                      <a:pt x="4847" y="0"/>
                    </a:lnTo>
                    <a:lnTo>
                      <a:pt x="0" y="13430"/>
                    </a:lnTo>
                    <a:lnTo>
                      <a:pt x="1140" y="19621"/>
                    </a:lnTo>
                    <a:lnTo>
                      <a:pt x="27276" y="24479"/>
                    </a:lnTo>
                    <a:close/>
                  </a:path>
                </a:pathLst>
              </a:custGeom>
              <a:solidFill>
                <a:srgbClr val="cc8b09"/>
              </a:solidFill>
              <a:ln w="0">
                <a:noFill/>
              </a:ln>
            </p:spPr>
            <p:style>
              <a:lnRef idx="0"/>
              <a:fillRef idx="0"/>
              <a:effectRef idx="0"/>
              <a:fontRef idx="minor"/>
            </p:style>
          </p:sp>
          <p:sp>
            <p:nvSpPr>
              <p:cNvPr id="2876" name="CustomShape 284"/>
              <p:cNvSpPr/>
              <p:nvPr/>
            </p:nvSpPr>
            <p:spPr>
              <a:xfrm>
                <a:off x="6782400" y="3982680"/>
                <a:ext cx="19080" cy="13680"/>
              </a:xfrm>
              <a:custGeom>
                <a:avLst/>
                <a:gdLst/>
                <a:ahLst/>
                <a:rect l="l" t="t" r="r" b="b"/>
                <a:pathLst>
                  <a:path w="26135" h="19430">
                    <a:moveTo>
                      <a:pt x="0" y="17145"/>
                    </a:moveTo>
                    <a:lnTo>
                      <a:pt x="0" y="0"/>
                    </a:lnTo>
                    <a:lnTo>
                      <a:pt x="26135" y="2762"/>
                    </a:lnTo>
                    <a:lnTo>
                      <a:pt x="17677" y="19431"/>
                    </a:lnTo>
                    <a:lnTo>
                      <a:pt x="0" y="17145"/>
                    </a:lnTo>
                    <a:close/>
                  </a:path>
                </a:pathLst>
              </a:custGeom>
              <a:solidFill>
                <a:srgbClr val="cc8b09"/>
              </a:solidFill>
              <a:ln w="0">
                <a:noFill/>
              </a:ln>
            </p:spPr>
            <p:style>
              <a:lnRef idx="0"/>
              <a:fillRef idx="0"/>
              <a:effectRef idx="0"/>
              <a:fontRef idx="minor"/>
            </p:style>
          </p:sp>
          <p:sp>
            <p:nvSpPr>
              <p:cNvPr id="2877" name="CustomShape 285"/>
              <p:cNvSpPr/>
              <p:nvPr/>
            </p:nvSpPr>
            <p:spPr>
              <a:xfrm>
                <a:off x="6783480" y="4028760"/>
                <a:ext cx="21960" cy="22680"/>
              </a:xfrm>
              <a:custGeom>
                <a:avLst/>
                <a:gdLst/>
                <a:ahLst/>
                <a:rect l="l" t="t" r="r" b="b"/>
                <a:pathLst>
                  <a:path w="29841" h="30480">
                    <a:moveTo>
                      <a:pt x="0" y="17907"/>
                    </a:moveTo>
                    <a:lnTo>
                      <a:pt x="0" y="0"/>
                    </a:lnTo>
                    <a:lnTo>
                      <a:pt x="29842" y="0"/>
                    </a:lnTo>
                    <a:lnTo>
                      <a:pt x="22714" y="16193"/>
                    </a:lnTo>
                    <a:lnTo>
                      <a:pt x="9694" y="30480"/>
                    </a:lnTo>
                    <a:close/>
                  </a:path>
                </a:pathLst>
              </a:custGeom>
              <a:solidFill>
                <a:srgbClr val="cc8b09"/>
              </a:solidFill>
              <a:ln w="0">
                <a:noFill/>
              </a:ln>
            </p:spPr>
            <p:style>
              <a:lnRef idx="0"/>
              <a:fillRef idx="0"/>
              <a:effectRef idx="0"/>
              <a:fontRef idx="minor"/>
            </p:style>
          </p:sp>
          <p:sp>
            <p:nvSpPr>
              <p:cNvPr id="2878" name="CustomShape 286"/>
              <p:cNvSpPr/>
              <p:nvPr/>
            </p:nvSpPr>
            <p:spPr>
              <a:xfrm>
                <a:off x="6782400" y="3968640"/>
                <a:ext cx="234360" cy="146520"/>
              </a:xfrm>
              <a:custGeom>
                <a:avLst/>
                <a:gdLst/>
                <a:ahLst/>
                <a:rect l="l" t="t" r="r" b="b"/>
                <a:pathLst>
                  <a:path w="295043" h="185166">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w="0">
                <a:noFill/>
              </a:ln>
            </p:spPr>
            <p:style>
              <a:lnRef idx="0"/>
              <a:fillRef idx="0"/>
              <a:effectRef idx="0"/>
              <a:fontRef idx="minor"/>
            </p:style>
          </p:sp>
        </p:grpSp>
        <p:grpSp>
          <p:nvGrpSpPr>
            <p:cNvPr id="2879" name="Group 287"/>
            <p:cNvGrpSpPr/>
            <p:nvPr/>
          </p:nvGrpSpPr>
          <p:grpSpPr>
            <a:xfrm>
              <a:off x="6575040" y="3713040"/>
              <a:ext cx="705960" cy="495720"/>
              <a:chOff x="6575040" y="3713040"/>
              <a:chExt cx="705960" cy="495720"/>
            </a:xfrm>
          </p:grpSpPr>
          <p:sp>
            <p:nvSpPr>
              <p:cNvPr id="2880" name="CustomShape 288"/>
              <p:cNvSpPr/>
              <p:nvPr/>
            </p:nvSpPr>
            <p:spPr>
              <a:xfrm>
                <a:off x="6575040" y="380088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2881" name="CustomShape 289"/>
              <p:cNvSpPr/>
              <p:nvPr/>
            </p:nvSpPr>
            <p:spPr>
              <a:xfrm>
                <a:off x="6575040" y="3915360"/>
                <a:ext cx="68040" cy="91440"/>
              </a:xfrm>
              <a:custGeom>
                <a:avLst/>
                <a:gdLst/>
                <a:ahLst/>
                <a:rect l="l" t="t" r="r" b="b"/>
                <a:pathLst>
                  <a:path w="87339" h="116490">
                    <a:moveTo>
                      <a:pt x="0" y="116491"/>
                    </a:moveTo>
                    <a:lnTo>
                      <a:pt x="0" y="0"/>
                    </a:lnTo>
                    <a:lnTo>
                      <a:pt x="87340" y="77914"/>
                    </a:lnTo>
                    <a:lnTo>
                      <a:pt x="0" y="116491"/>
                    </a:lnTo>
                    <a:close/>
                  </a:path>
                </a:pathLst>
              </a:custGeom>
              <a:solidFill>
                <a:srgbClr val="dd990e"/>
              </a:solidFill>
              <a:ln w="0">
                <a:noFill/>
              </a:ln>
            </p:spPr>
            <p:style>
              <a:lnRef idx="0"/>
              <a:fillRef idx="0"/>
              <a:effectRef idx="0"/>
              <a:fontRef idx="minor"/>
            </p:style>
          </p:sp>
          <p:sp>
            <p:nvSpPr>
              <p:cNvPr id="2882" name="CustomShape 290"/>
              <p:cNvSpPr/>
              <p:nvPr/>
            </p:nvSpPr>
            <p:spPr>
              <a:xfrm>
                <a:off x="7229520" y="3917880"/>
                <a:ext cx="51480" cy="123840"/>
              </a:xfrm>
              <a:custGeom>
                <a:avLst/>
                <a:gdLst/>
                <a:ahLst/>
                <a:rect l="l" t="t" r="r" b="b"/>
                <a:pathLst>
                  <a:path w="66526" h="157067">
                    <a:moveTo>
                      <a:pt x="66527" y="0"/>
                    </a:moveTo>
                    <a:lnTo>
                      <a:pt x="66527" y="109633"/>
                    </a:lnTo>
                    <a:lnTo>
                      <a:pt x="21859" y="157067"/>
                    </a:lnTo>
                    <a:lnTo>
                      <a:pt x="0" y="31623"/>
                    </a:lnTo>
                    <a:lnTo>
                      <a:pt x="66527" y="0"/>
                    </a:lnTo>
                    <a:close/>
                  </a:path>
                </a:pathLst>
              </a:custGeom>
              <a:solidFill>
                <a:srgbClr val="dd990e"/>
              </a:solidFill>
              <a:ln w="0">
                <a:noFill/>
              </a:ln>
            </p:spPr>
            <p:style>
              <a:lnRef idx="0"/>
              <a:fillRef idx="0"/>
              <a:effectRef idx="0"/>
              <a:fontRef idx="minor"/>
            </p:style>
          </p:sp>
          <p:sp>
            <p:nvSpPr>
              <p:cNvPr id="2883" name="CustomShape 291"/>
              <p:cNvSpPr/>
              <p:nvPr/>
            </p:nvSpPr>
            <p:spPr>
              <a:xfrm>
                <a:off x="6575040" y="371304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2884" name="CustomShape 292"/>
              <p:cNvSpPr/>
              <p:nvPr/>
            </p:nvSpPr>
            <p:spPr>
              <a:xfrm>
                <a:off x="6675840" y="3768840"/>
                <a:ext cx="504720" cy="291240"/>
              </a:xfrm>
              <a:custGeom>
                <a:avLst/>
                <a:gdLst/>
                <a:ahLst/>
                <a:rect l="l" t="t" r="r" b="b"/>
                <a:pathLst>
                  <a:path w="632534" h="366093">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w="0">
                <a:noFill/>
              </a:ln>
            </p:spPr>
            <p:style>
              <a:lnRef idx="0"/>
              <a:fillRef idx="0"/>
              <a:effectRef idx="0"/>
              <a:fontRef idx="minor"/>
            </p:style>
          </p:sp>
          <p:sp>
            <p:nvSpPr>
              <p:cNvPr id="2885" name="CustomShape 293"/>
              <p:cNvSpPr/>
              <p:nvPr/>
            </p:nvSpPr>
            <p:spPr>
              <a:xfrm>
                <a:off x="6676560" y="3786120"/>
                <a:ext cx="503640" cy="273960"/>
              </a:xfrm>
              <a:custGeom>
                <a:avLst/>
                <a:gdLst/>
                <a:ahLst/>
                <a:rect l="l" t="t" r="r" b="b"/>
                <a:pathLst>
                  <a:path w="631431" h="344185">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w="0">
                <a:noFill/>
              </a:ln>
            </p:spPr>
            <p:style>
              <a:lnRef idx="0"/>
              <a:fillRef idx="0"/>
              <a:effectRef idx="0"/>
              <a:fontRef idx="minor"/>
            </p:style>
          </p:sp>
          <p:sp>
            <p:nvSpPr>
              <p:cNvPr id="2886" name="CustomShape 294"/>
              <p:cNvSpPr/>
              <p:nvPr/>
            </p:nvSpPr>
            <p:spPr>
              <a:xfrm>
                <a:off x="6805440" y="3852720"/>
                <a:ext cx="234720" cy="146160"/>
              </a:xfrm>
              <a:custGeom>
                <a:avLst/>
                <a:gdLst/>
                <a:ahLst/>
                <a:rect l="l" t="t" r="r" b="b"/>
                <a:pathLst>
                  <a:path w="295222" h="184784">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w="0">
                <a:noFill/>
              </a:ln>
            </p:spPr>
            <p:style>
              <a:lnRef idx="0"/>
              <a:fillRef idx="0"/>
              <a:effectRef idx="0"/>
              <a:fontRef idx="minor"/>
            </p:style>
          </p:sp>
          <p:sp>
            <p:nvSpPr>
              <p:cNvPr id="2887" name="CustomShape 295"/>
              <p:cNvSpPr/>
              <p:nvPr/>
            </p:nvSpPr>
            <p:spPr>
              <a:xfrm>
                <a:off x="6903360" y="3962520"/>
                <a:ext cx="13320" cy="18720"/>
              </a:xfrm>
              <a:custGeom>
                <a:avLst/>
                <a:gdLst/>
                <a:ahLst/>
                <a:rect l="l" t="t" r="r" b="b"/>
                <a:pathLst>
                  <a:path w="19007" h="25527">
                    <a:moveTo>
                      <a:pt x="0" y="17145"/>
                    </a:moveTo>
                    <a:cubicBezTo>
                      <a:pt x="0" y="15907"/>
                      <a:pt x="0" y="0"/>
                      <a:pt x="0" y="0"/>
                    </a:cubicBezTo>
                    <a:lnTo>
                      <a:pt x="19008" y="12478"/>
                    </a:lnTo>
                    <a:lnTo>
                      <a:pt x="10644" y="25527"/>
                    </a:lnTo>
                    <a:close/>
                  </a:path>
                </a:pathLst>
              </a:custGeom>
              <a:solidFill>
                <a:srgbClr val="cc8b09"/>
              </a:solidFill>
              <a:ln w="0">
                <a:noFill/>
              </a:ln>
            </p:spPr>
            <p:style>
              <a:lnRef idx="0"/>
              <a:fillRef idx="0"/>
              <a:effectRef idx="0"/>
              <a:fontRef idx="minor"/>
            </p:style>
          </p:sp>
          <p:sp>
            <p:nvSpPr>
              <p:cNvPr id="2888" name="CustomShape 296"/>
              <p:cNvSpPr/>
              <p:nvPr/>
            </p:nvSpPr>
            <p:spPr>
              <a:xfrm>
                <a:off x="7005240" y="3971160"/>
                <a:ext cx="31680" cy="14040"/>
              </a:xfrm>
              <a:custGeom>
                <a:avLst/>
                <a:gdLst/>
                <a:ahLst/>
                <a:rect l="l" t="t" r="r" b="b"/>
                <a:pathLst>
                  <a:path w="42006" h="19716">
                    <a:moveTo>
                      <a:pt x="42007" y="17145"/>
                    </a:moveTo>
                    <a:lnTo>
                      <a:pt x="42007" y="0"/>
                    </a:lnTo>
                    <a:lnTo>
                      <a:pt x="0" y="3238"/>
                    </a:lnTo>
                    <a:lnTo>
                      <a:pt x="24140" y="19717"/>
                    </a:lnTo>
                    <a:lnTo>
                      <a:pt x="42007" y="17145"/>
                    </a:lnTo>
                    <a:close/>
                  </a:path>
                </a:pathLst>
              </a:custGeom>
              <a:solidFill>
                <a:srgbClr val="cc8b09"/>
              </a:solidFill>
              <a:ln w="0">
                <a:noFill/>
              </a:ln>
            </p:spPr>
            <p:style>
              <a:lnRef idx="0"/>
              <a:fillRef idx="0"/>
              <a:effectRef idx="0"/>
              <a:fontRef idx="minor"/>
            </p:style>
          </p:sp>
          <p:sp>
            <p:nvSpPr>
              <p:cNvPr id="2889" name="CustomShape 297"/>
              <p:cNvSpPr/>
              <p:nvPr/>
            </p:nvSpPr>
            <p:spPr>
              <a:xfrm>
                <a:off x="7016400" y="3920400"/>
                <a:ext cx="23400" cy="12240"/>
              </a:xfrm>
              <a:custGeom>
                <a:avLst/>
                <a:gdLst/>
                <a:ahLst/>
                <a:rect l="l" t="t" r="r" b="b"/>
                <a:pathLst>
                  <a:path w="31457" h="17335">
                    <a:moveTo>
                      <a:pt x="31458" y="17336"/>
                    </a:moveTo>
                    <a:lnTo>
                      <a:pt x="31458" y="0"/>
                    </a:lnTo>
                    <a:lnTo>
                      <a:pt x="0" y="11430"/>
                    </a:lnTo>
                    <a:lnTo>
                      <a:pt x="31458" y="17336"/>
                    </a:lnTo>
                    <a:close/>
                  </a:path>
                </a:pathLst>
              </a:custGeom>
              <a:solidFill>
                <a:srgbClr val="cc8b09"/>
              </a:solidFill>
              <a:ln w="0">
                <a:noFill/>
              </a:ln>
            </p:spPr>
            <p:style>
              <a:lnRef idx="0"/>
              <a:fillRef idx="0"/>
              <a:effectRef idx="0"/>
              <a:fontRef idx="minor"/>
            </p:style>
          </p:sp>
          <p:sp>
            <p:nvSpPr>
              <p:cNvPr id="2890" name="CustomShape 298"/>
              <p:cNvSpPr/>
              <p:nvPr/>
            </p:nvSpPr>
            <p:spPr>
              <a:xfrm>
                <a:off x="6937200" y="3925800"/>
                <a:ext cx="36000" cy="24840"/>
              </a:xfrm>
              <a:custGeom>
                <a:avLst/>
                <a:gdLst/>
                <a:ahLst/>
                <a:rect l="l" t="t" r="r" b="b"/>
                <a:pathLst>
                  <a:path w="47423" h="33147">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w="0">
                <a:noFill/>
              </a:ln>
            </p:spPr>
            <p:style>
              <a:lnRef idx="0"/>
              <a:fillRef idx="0"/>
              <a:effectRef idx="0"/>
              <a:fontRef idx="minor"/>
            </p:style>
          </p:sp>
          <p:sp>
            <p:nvSpPr>
              <p:cNvPr id="2891" name="CustomShape 299"/>
              <p:cNvSpPr/>
              <p:nvPr/>
            </p:nvSpPr>
            <p:spPr>
              <a:xfrm>
                <a:off x="6859800" y="3881520"/>
                <a:ext cx="45000" cy="29520"/>
              </a:xfrm>
              <a:custGeom>
                <a:avLst/>
                <a:gdLst/>
                <a:ahLst/>
                <a:rect l="l" t="t" r="r" b="b"/>
                <a:pathLst>
                  <a:path w="58543" h="38957">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w="0">
                <a:noFill/>
              </a:ln>
            </p:spPr>
            <p:style>
              <a:lnRef idx="0"/>
              <a:fillRef idx="0"/>
              <a:effectRef idx="0"/>
              <a:fontRef idx="minor"/>
            </p:style>
          </p:sp>
          <p:sp>
            <p:nvSpPr>
              <p:cNvPr id="2892" name="CustomShape 300"/>
              <p:cNvSpPr/>
              <p:nvPr/>
            </p:nvSpPr>
            <p:spPr>
              <a:xfrm>
                <a:off x="6903360" y="3856680"/>
                <a:ext cx="20160" cy="18000"/>
              </a:xfrm>
              <a:custGeom>
                <a:avLst/>
                <a:gdLst/>
                <a:ahLst/>
                <a:rect l="l" t="t" r="r" b="b"/>
                <a:pathLst>
                  <a:path w="27370" h="24574">
                    <a:moveTo>
                      <a:pt x="27371" y="24574"/>
                    </a:moveTo>
                    <a:lnTo>
                      <a:pt x="27371" y="7334"/>
                    </a:lnTo>
                    <a:lnTo>
                      <a:pt x="4847" y="0"/>
                    </a:lnTo>
                    <a:lnTo>
                      <a:pt x="0" y="13526"/>
                    </a:lnTo>
                    <a:lnTo>
                      <a:pt x="1236" y="19621"/>
                    </a:lnTo>
                    <a:lnTo>
                      <a:pt x="27371" y="24574"/>
                    </a:lnTo>
                    <a:close/>
                  </a:path>
                </a:pathLst>
              </a:custGeom>
              <a:solidFill>
                <a:srgbClr val="cc8b09"/>
              </a:solidFill>
              <a:ln w="0">
                <a:noFill/>
              </a:ln>
            </p:spPr>
            <p:style>
              <a:lnRef idx="0"/>
              <a:fillRef idx="0"/>
              <a:effectRef idx="0"/>
              <a:fontRef idx="minor"/>
            </p:style>
          </p:sp>
          <p:sp>
            <p:nvSpPr>
              <p:cNvPr id="2893" name="CustomShape 301"/>
              <p:cNvSpPr/>
              <p:nvPr/>
            </p:nvSpPr>
            <p:spPr>
              <a:xfrm>
                <a:off x="6805440" y="3852360"/>
                <a:ext cx="19080" cy="13680"/>
              </a:xfrm>
              <a:custGeom>
                <a:avLst/>
                <a:gdLst/>
                <a:ahLst/>
                <a:rect l="l" t="t" r="r" b="b"/>
                <a:pathLst>
                  <a:path w="26040" h="19431">
                    <a:moveTo>
                      <a:pt x="0" y="17145"/>
                    </a:moveTo>
                    <a:lnTo>
                      <a:pt x="0" y="0"/>
                    </a:lnTo>
                    <a:lnTo>
                      <a:pt x="26040" y="2762"/>
                    </a:lnTo>
                    <a:lnTo>
                      <a:pt x="17677" y="19431"/>
                    </a:lnTo>
                    <a:lnTo>
                      <a:pt x="0" y="17145"/>
                    </a:lnTo>
                    <a:close/>
                  </a:path>
                </a:pathLst>
              </a:custGeom>
              <a:solidFill>
                <a:srgbClr val="cc8b09"/>
              </a:solidFill>
              <a:ln w="0">
                <a:noFill/>
              </a:ln>
            </p:spPr>
            <p:style>
              <a:lnRef idx="0"/>
              <a:fillRef idx="0"/>
              <a:effectRef idx="0"/>
              <a:fontRef idx="minor"/>
            </p:style>
          </p:sp>
          <p:sp>
            <p:nvSpPr>
              <p:cNvPr id="2894" name="CustomShape 302"/>
              <p:cNvSpPr/>
              <p:nvPr/>
            </p:nvSpPr>
            <p:spPr>
              <a:xfrm>
                <a:off x="6806160" y="3898800"/>
                <a:ext cx="21960" cy="22320"/>
              </a:xfrm>
              <a:custGeom>
                <a:avLst/>
                <a:gdLst/>
                <a:ahLst/>
                <a:rect l="l" t="t" r="r" b="b"/>
                <a:pathLst>
                  <a:path w="29841" h="30194">
                    <a:moveTo>
                      <a:pt x="0" y="17812"/>
                    </a:moveTo>
                    <a:lnTo>
                      <a:pt x="0" y="0"/>
                    </a:lnTo>
                    <a:lnTo>
                      <a:pt x="29842" y="0"/>
                    </a:lnTo>
                    <a:lnTo>
                      <a:pt x="22619" y="15907"/>
                    </a:lnTo>
                    <a:lnTo>
                      <a:pt x="9599" y="30194"/>
                    </a:lnTo>
                    <a:close/>
                  </a:path>
                </a:pathLst>
              </a:custGeom>
              <a:solidFill>
                <a:srgbClr val="cc8b09"/>
              </a:solidFill>
              <a:ln w="0">
                <a:noFill/>
              </a:ln>
            </p:spPr>
            <p:style>
              <a:lnRef idx="0"/>
              <a:fillRef idx="0"/>
              <a:effectRef idx="0"/>
              <a:fontRef idx="minor"/>
            </p:style>
          </p:sp>
          <p:sp>
            <p:nvSpPr>
              <p:cNvPr id="2895" name="CustomShape 303"/>
              <p:cNvSpPr/>
              <p:nvPr/>
            </p:nvSpPr>
            <p:spPr>
              <a:xfrm>
                <a:off x="6805440" y="3838680"/>
                <a:ext cx="234720" cy="146520"/>
              </a:xfrm>
              <a:custGeom>
                <a:avLst/>
                <a:gdLst/>
                <a:ahLst/>
                <a:rect l="l" t="t" r="r" b="b"/>
                <a:pathLst>
                  <a:path w="295418" h="185261">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w="0">
                <a:noFill/>
              </a:ln>
            </p:spPr>
            <p:style>
              <a:lnRef idx="0"/>
              <a:fillRef idx="0"/>
              <a:effectRef idx="0"/>
              <a:fontRef idx="minor"/>
            </p:style>
          </p:sp>
        </p:grpSp>
        <p:grpSp>
          <p:nvGrpSpPr>
            <p:cNvPr id="2896" name="Group 304"/>
            <p:cNvGrpSpPr/>
            <p:nvPr/>
          </p:nvGrpSpPr>
          <p:grpSpPr>
            <a:xfrm>
              <a:off x="6567480" y="3582720"/>
              <a:ext cx="705960" cy="495720"/>
              <a:chOff x="6567480" y="3582720"/>
              <a:chExt cx="705960" cy="495720"/>
            </a:xfrm>
          </p:grpSpPr>
          <p:sp>
            <p:nvSpPr>
              <p:cNvPr id="2897" name="CustomShape 305"/>
              <p:cNvSpPr/>
              <p:nvPr/>
            </p:nvSpPr>
            <p:spPr>
              <a:xfrm>
                <a:off x="6567480" y="367056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2898" name="CustomShape 306"/>
              <p:cNvSpPr/>
              <p:nvPr/>
            </p:nvSpPr>
            <p:spPr>
              <a:xfrm>
                <a:off x="6567480" y="3785040"/>
                <a:ext cx="68040" cy="91440"/>
              </a:xfrm>
              <a:custGeom>
                <a:avLst/>
                <a:gdLst/>
                <a:ahLst/>
                <a:rect l="l" t="t" r="r" b="b"/>
                <a:pathLst>
                  <a:path w="87244" h="116586">
                    <a:moveTo>
                      <a:pt x="0" y="116586"/>
                    </a:moveTo>
                    <a:lnTo>
                      <a:pt x="0" y="0"/>
                    </a:lnTo>
                    <a:lnTo>
                      <a:pt x="87245" y="78010"/>
                    </a:lnTo>
                    <a:lnTo>
                      <a:pt x="0" y="116586"/>
                    </a:lnTo>
                    <a:close/>
                  </a:path>
                </a:pathLst>
              </a:custGeom>
              <a:solidFill>
                <a:srgbClr val="dd990e"/>
              </a:solidFill>
              <a:ln w="0">
                <a:noFill/>
              </a:ln>
            </p:spPr>
            <p:style>
              <a:lnRef idx="0"/>
              <a:fillRef idx="0"/>
              <a:effectRef idx="0"/>
              <a:fontRef idx="minor"/>
            </p:style>
          </p:sp>
          <p:sp>
            <p:nvSpPr>
              <p:cNvPr id="2899" name="CustomShape 307"/>
              <p:cNvSpPr/>
              <p:nvPr/>
            </p:nvSpPr>
            <p:spPr>
              <a:xfrm>
                <a:off x="7221960" y="3787560"/>
                <a:ext cx="51480" cy="124200"/>
              </a:xfrm>
              <a:custGeom>
                <a:avLst/>
                <a:gdLst/>
                <a:ahLst/>
                <a:rect l="l" t="t" r="r" b="b"/>
                <a:pathLst>
                  <a:path w="66526" h="157162">
                    <a:moveTo>
                      <a:pt x="66527" y="0"/>
                    </a:moveTo>
                    <a:lnTo>
                      <a:pt x="66527" y="109633"/>
                    </a:lnTo>
                    <a:lnTo>
                      <a:pt x="21859" y="157163"/>
                    </a:lnTo>
                    <a:lnTo>
                      <a:pt x="0" y="31623"/>
                    </a:lnTo>
                    <a:lnTo>
                      <a:pt x="66527" y="0"/>
                    </a:lnTo>
                    <a:close/>
                  </a:path>
                </a:pathLst>
              </a:custGeom>
              <a:solidFill>
                <a:srgbClr val="dd990e"/>
              </a:solidFill>
              <a:ln w="0">
                <a:noFill/>
              </a:ln>
            </p:spPr>
            <p:style>
              <a:lnRef idx="0"/>
              <a:fillRef idx="0"/>
              <a:effectRef idx="0"/>
              <a:fontRef idx="minor"/>
            </p:style>
          </p:sp>
          <p:sp>
            <p:nvSpPr>
              <p:cNvPr id="2900" name="CustomShape 308"/>
              <p:cNvSpPr/>
              <p:nvPr/>
            </p:nvSpPr>
            <p:spPr>
              <a:xfrm>
                <a:off x="6567480" y="358272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2901" name="CustomShape 309"/>
              <p:cNvSpPr/>
              <p:nvPr/>
            </p:nvSpPr>
            <p:spPr>
              <a:xfrm>
                <a:off x="6668280" y="3638520"/>
                <a:ext cx="504720" cy="291240"/>
              </a:xfrm>
              <a:custGeom>
                <a:avLst/>
                <a:gdLst/>
                <a:ahLst/>
                <a:rect l="l" t="t" r="r" b="b"/>
                <a:pathLst>
                  <a:path w="632535" h="366022">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w="0">
                <a:noFill/>
              </a:ln>
            </p:spPr>
            <p:style>
              <a:lnRef idx="0"/>
              <a:fillRef idx="0"/>
              <a:effectRef idx="0"/>
              <a:fontRef idx="minor"/>
            </p:style>
          </p:sp>
          <p:sp>
            <p:nvSpPr>
              <p:cNvPr id="2902" name="CustomShape 310"/>
              <p:cNvSpPr/>
              <p:nvPr/>
            </p:nvSpPr>
            <p:spPr>
              <a:xfrm>
                <a:off x="6669000" y="3656160"/>
                <a:ext cx="503640" cy="273600"/>
              </a:xfrm>
              <a:custGeom>
                <a:avLst/>
                <a:gdLst/>
                <a:ahLst/>
                <a:rect l="l" t="t" r="r" b="b"/>
                <a:pathLst>
                  <a:path w="631431" h="344114">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w="0">
                <a:noFill/>
              </a:ln>
            </p:spPr>
            <p:style>
              <a:lnRef idx="0"/>
              <a:fillRef idx="0"/>
              <a:effectRef idx="0"/>
              <a:fontRef idx="minor"/>
            </p:style>
          </p:sp>
          <p:sp>
            <p:nvSpPr>
              <p:cNvPr id="2903" name="CustomShape 311"/>
              <p:cNvSpPr/>
              <p:nvPr/>
            </p:nvSpPr>
            <p:spPr>
              <a:xfrm>
                <a:off x="6797520" y="3722400"/>
                <a:ext cx="234360" cy="146520"/>
              </a:xfrm>
              <a:custGeom>
                <a:avLst/>
                <a:gdLst/>
                <a:ahLst/>
                <a:rect l="l" t="t" r="r" b="b"/>
                <a:pathLst>
                  <a:path w="294899" h="185261">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w="0">
                <a:noFill/>
              </a:ln>
            </p:spPr>
            <p:style>
              <a:lnRef idx="0"/>
              <a:fillRef idx="0"/>
              <a:effectRef idx="0"/>
              <a:fontRef idx="minor"/>
            </p:style>
          </p:sp>
          <p:sp>
            <p:nvSpPr>
              <p:cNvPr id="2904" name="CustomShape 312"/>
              <p:cNvSpPr/>
              <p:nvPr/>
            </p:nvSpPr>
            <p:spPr>
              <a:xfrm>
                <a:off x="6895800" y="3832200"/>
                <a:ext cx="13320" cy="18720"/>
              </a:xfrm>
              <a:custGeom>
                <a:avLst/>
                <a:gdLst/>
                <a:ahLst/>
                <a:rect l="l" t="t" r="r" b="b"/>
                <a:pathLst>
                  <a:path w="19007" h="25526">
                    <a:moveTo>
                      <a:pt x="0" y="17145"/>
                    </a:moveTo>
                    <a:cubicBezTo>
                      <a:pt x="0" y="15907"/>
                      <a:pt x="0" y="0"/>
                      <a:pt x="0" y="0"/>
                    </a:cubicBezTo>
                    <a:lnTo>
                      <a:pt x="19008" y="12478"/>
                    </a:lnTo>
                    <a:lnTo>
                      <a:pt x="10549" y="25527"/>
                    </a:lnTo>
                    <a:close/>
                  </a:path>
                </a:pathLst>
              </a:custGeom>
              <a:solidFill>
                <a:srgbClr val="cc8b09"/>
              </a:solidFill>
              <a:ln w="0">
                <a:noFill/>
              </a:ln>
            </p:spPr>
            <p:style>
              <a:lnRef idx="0"/>
              <a:fillRef idx="0"/>
              <a:effectRef idx="0"/>
              <a:fontRef idx="minor"/>
            </p:style>
          </p:sp>
          <p:sp>
            <p:nvSpPr>
              <p:cNvPr id="2905" name="CustomShape 313"/>
              <p:cNvSpPr/>
              <p:nvPr/>
            </p:nvSpPr>
            <p:spPr>
              <a:xfrm>
                <a:off x="6997320" y="3840840"/>
                <a:ext cx="31680" cy="14040"/>
              </a:xfrm>
              <a:custGeom>
                <a:avLst/>
                <a:gdLst/>
                <a:ahLst/>
                <a:rect l="l" t="t" r="r" b="b"/>
                <a:pathLst>
                  <a:path w="42006" h="19716">
                    <a:moveTo>
                      <a:pt x="42007" y="17145"/>
                    </a:moveTo>
                    <a:lnTo>
                      <a:pt x="42007" y="0"/>
                    </a:lnTo>
                    <a:lnTo>
                      <a:pt x="0" y="3238"/>
                    </a:lnTo>
                    <a:lnTo>
                      <a:pt x="24140" y="19717"/>
                    </a:lnTo>
                    <a:lnTo>
                      <a:pt x="42007" y="17145"/>
                    </a:lnTo>
                    <a:close/>
                  </a:path>
                </a:pathLst>
              </a:custGeom>
              <a:solidFill>
                <a:srgbClr val="cc8b09"/>
              </a:solidFill>
              <a:ln w="0">
                <a:noFill/>
              </a:ln>
            </p:spPr>
            <p:style>
              <a:lnRef idx="0"/>
              <a:fillRef idx="0"/>
              <a:effectRef idx="0"/>
              <a:fontRef idx="minor"/>
            </p:style>
          </p:sp>
          <p:sp>
            <p:nvSpPr>
              <p:cNvPr id="2906" name="CustomShape 314"/>
              <p:cNvSpPr/>
              <p:nvPr/>
            </p:nvSpPr>
            <p:spPr>
              <a:xfrm>
                <a:off x="7008840" y="3790440"/>
                <a:ext cx="23400" cy="12240"/>
              </a:xfrm>
              <a:custGeom>
                <a:avLst/>
                <a:gdLst/>
                <a:ahLst/>
                <a:rect l="l" t="t" r="r" b="b"/>
                <a:pathLst>
                  <a:path w="31457" h="17430">
                    <a:moveTo>
                      <a:pt x="31458" y="17431"/>
                    </a:moveTo>
                    <a:lnTo>
                      <a:pt x="31458" y="0"/>
                    </a:lnTo>
                    <a:lnTo>
                      <a:pt x="0" y="11430"/>
                    </a:lnTo>
                    <a:lnTo>
                      <a:pt x="31458" y="17431"/>
                    </a:lnTo>
                    <a:close/>
                  </a:path>
                </a:pathLst>
              </a:custGeom>
              <a:solidFill>
                <a:srgbClr val="cc8b09"/>
              </a:solidFill>
              <a:ln w="0">
                <a:noFill/>
              </a:ln>
            </p:spPr>
            <p:style>
              <a:lnRef idx="0"/>
              <a:fillRef idx="0"/>
              <a:effectRef idx="0"/>
              <a:fontRef idx="minor"/>
            </p:style>
          </p:sp>
          <p:sp>
            <p:nvSpPr>
              <p:cNvPr id="2907" name="CustomShape 315"/>
              <p:cNvSpPr/>
              <p:nvPr/>
            </p:nvSpPr>
            <p:spPr>
              <a:xfrm>
                <a:off x="6929640" y="3795480"/>
                <a:ext cx="36000" cy="24840"/>
              </a:xfrm>
              <a:custGeom>
                <a:avLst/>
                <a:gdLst/>
                <a:ahLst/>
                <a:rect l="l" t="t" r="r" b="b"/>
                <a:pathLst>
                  <a:path w="47423" h="33147">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w="0">
                <a:noFill/>
              </a:ln>
            </p:spPr>
            <p:style>
              <a:lnRef idx="0"/>
              <a:fillRef idx="0"/>
              <a:effectRef idx="0"/>
              <a:fontRef idx="minor"/>
            </p:style>
          </p:sp>
          <p:sp>
            <p:nvSpPr>
              <p:cNvPr id="2908" name="CustomShape 316"/>
              <p:cNvSpPr/>
              <p:nvPr/>
            </p:nvSpPr>
            <p:spPr>
              <a:xfrm>
                <a:off x="6852240" y="3751200"/>
                <a:ext cx="45360" cy="29520"/>
              </a:xfrm>
              <a:custGeom>
                <a:avLst/>
                <a:gdLst/>
                <a:ahLst/>
                <a:rect l="l" t="t" r="r" b="b"/>
                <a:pathLst>
                  <a:path w="59018" h="38957">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w="0">
                <a:noFill/>
              </a:ln>
            </p:spPr>
            <p:style>
              <a:lnRef idx="0"/>
              <a:fillRef idx="0"/>
              <a:effectRef idx="0"/>
              <a:fontRef idx="minor"/>
            </p:style>
          </p:sp>
          <p:sp>
            <p:nvSpPr>
              <p:cNvPr id="2909" name="CustomShape 317"/>
              <p:cNvSpPr/>
              <p:nvPr/>
            </p:nvSpPr>
            <p:spPr>
              <a:xfrm>
                <a:off x="6895800" y="3726360"/>
                <a:ext cx="20160" cy="18000"/>
              </a:xfrm>
              <a:custGeom>
                <a:avLst/>
                <a:gdLst/>
                <a:ahLst/>
                <a:rect l="l" t="t" r="r" b="b"/>
                <a:pathLst>
                  <a:path w="27275" h="24574">
                    <a:moveTo>
                      <a:pt x="27276" y="24575"/>
                    </a:moveTo>
                    <a:lnTo>
                      <a:pt x="27276" y="7334"/>
                    </a:lnTo>
                    <a:lnTo>
                      <a:pt x="4847" y="0"/>
                    </a:lnTo>
                    <a:lnTo>
                      <a:pt x="0" y="13526"/>
                    </a:lnTo>
                    <a:lnTo>
                      <a:pt x="1141" y="19717"/>
                    </a:lnTo>
                    <a:lnTo>
                      <a:pt x="27276" y="24575"/>
                    </a:lnTo>
                    <a:close/>
                  </a:path>
                </a:pathLst>
              </a:custGeom>
              <a:solidFill>
                <a:srgbClr val="cc8b09"/>
              </a:solidFill>
              <a:ln w="0">
                <a:noFill/>
              </a:ln>
            </p:spPr>
            <p:style>
              <a:lnRef idx="0"/>
              <a:fillRef idx="0"/>
              <a:effectRef idx="0"/>
              <a:fontRef idx="minor"/>
            </p:style>
          </p:sp>
          <p:sp>
            <p:nvSpPr>
              <p:cNvPr id="2910" name="CustomShape 318"/>
              <p:cNvSpPr/>
              <p:nvPr/>
            </p:nvSpPr>
            <p:spPr>
              <a:xfrm>
                <a:off x="6797880" y="3722400"/>
                <a:ext cx="19080" cy="13680"/>
              </a:xfrm>
              <a:custGeom>
                <a:avLst/>
                <a:gdLst/>
                <a:ahLst/>
                <a:rect l="l" t="t" r="r" b="b"/>
                <a:pathLst>
                  <a:path w="26135" h="19526">
                    <a:moveTo>
                      <a:pt x="0" y="17145"/>
                    </a:moveTo>
                    <a:lnTo>
                      <a:pt x="0" y="0"/>
                    </a:lnTo>
                    <a:lnTo>
                      <a:pt x="26135" y="2858"/>
                    </a:lnTo>
                    <a:lnTo>
                      <a:pt x="17677" y="19526"/>
                    </a:lnTo>
                    <a:lnTo>
                      <a:pt x="0" y="17145"/>
                    </a:lnTo>
                    <a:close/>
                  </a:path>
                </a:pathLst>
              </a:custGeom>
              <a:solidFill>
                <a:srgbClr val="cc8b09"/>
              </a:solidFill>
              <a:ln w="0">
                <a:noFill/>
              </a:ln>
            </p:spPr>
            <p:style>
              <a:lnRef idx="0"/>
              <a:fillRef idx="0"/>
              <a:effectRef idx="0"/>
              <a:fontRef idx="minor"/>
            </p:style>
          </p:sp>
          <p:sp>
            <p:nvSpPr>
              <p:cNvPr id="2911" name="CustomShape 319"/>
              <p:cNvSpPr/>
              <p:nvPr/>
            </p:nvSpPr>
            <p:spPr>
              <a:xfrm>
                <a:off x="6798600" y="3768120"/>
                <a:ext cx="22320" cy="22320"/>
              </a:xfrm>
              <a:custGeom>
                <a:avLst/>
                <a:gdLst/>
                <a:ahLst/>
                <a:rect l="l" t="t" r="r" b="b"/>
                <a:pathLst>
                  <a:path w="29936" h="30289">
                    <a:moveTo>
                      <a:pt x="0" y="17812"/>
                    </a:moveTo>
                    <a:lnTo>
                      <a:pt x="0" y="0"/>
                    </a:lnTo>
                    <a:lnTo>
                      <a:pt x="29937" y="0"/>
                    </a:lnTo>
                    <a:lnTo>
                      <a:pt x="22619" y="16002"/>
                    </a:lnTo>
                    <a:lnTo>
                      <a:pt x="9694" y="30289"/>
                    </a:lnTo>
                    <a:close/>
                  </a:path>
                </a:pathLst>
              </a:custGeom>
              <a:solidFill>
                <a:srgbClr val="cc8b09"/>
              </a:solidFill>
              <a:ln w="0">
                <a:noFill/>
              </a:ln>
            </p:spPr>
            <p:style>
              <a:lnRef idx="0"/>
              <a:fillRef idx="0"/>
              <a:effectRef idx="0"/>
              <a:fontRef idx="minor"/>
            </p:style>
          </p:sp>
          <p:sp>
            <p:nvSpPr>
              <p:cNvPr id="2912" name="CustomShape 320"/>
              <p:cNvSpPr/>
              <p:nvPr/>
            </p:nvSpPr>
            <p:spPr>
              <a:xfrm>
                <a:off x="6797880" y="3708720"/>
                <a:ext cx="234000" cy="146160"/>
              </a:xfrm>
              <a:custGeom>
                <a:avLst/>
                <a:gdLst/>
                <a:ahLst/>
                <a:rect l="l" t="t" r="r" b="b"/>
                <a:pathLst>
                  <a:path w="294626" h="184784">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w="0">
                <a:noFill/>
              </a:ln>
            </p:spPr>
            <p:style>
              <a:lnRef idx="0"/>
              <a:fillRef idx="0"/>
              <a:effectRef idx="0"/>
              <a:fontRef idx="minor"/>
            </p:style>
          </p:sp>
        </p:grpSp>
        <p:grpSp>
          <p:nvGrpSpPr>
            <p:cNvPr id="2913" name="Group 321"/>
            <p:cNvGrpSpPr/>
            <p:nvPr/>
          </p:nvGrpSpPr>
          <p:grpSpPr>
            <a:xfrm>
              <a:off x="5276160" y="4045680"/>
              <a:ext cx="705960" cy="495720"/>
              <a:chOff x="5276160" y="4045680"/>
              <a:chExt cx="705960" cy="495720"/>
            </a:xfrm>
          </p:grpSpPr>
          <p:sp>
            <p:nvSpPr>
              <p:cNvPr id="2914" name="CustomShape 322"/>
              <p:cNvSpPr/>
              <p:nvPr/>
            </p:nvSpPr>
            <p:spPr>
              <a:xfrm>
                <a:off x="5276160" y="413352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2915" name="CustomShape 323"/>
              <p:cNvSpPr/>
              <p:nvPr/>
            </p:nvSpPr>
            <p:spPr>
              <a:xfrm>
                <a:off x="5276520" y="4248000"/>
                <a:ext cx="68040" cy="91440"/>
              </a:xfrm>
              <a:custGeom>
                <a:avLst/>
                <a:gdLst/>
                <a:ahLst/>
                <a:rect l="l" t="t" r="r" b="b"/>
                <a:pathLst>
                  <a:path w="87244" h="116490">
                    <a:moveTo>
                      <a:pt x="0" y="116491"/>
                    </a:moveTo>
                    <a:lnTo>
                      <a:pt x="0" y="0"/>
                    </a:lnTo>
                    <a:lnTo>
                      <a:pt x="87245" y="77914"/>
                    </a:lnTo>
                    <a:lnTo>
                      <a:pt x="0" y="116491"/>
                    </a:lnTo>
                    <a:close/>
                  </a:path>
                </a:pathLst>
              </a:custGeom>
              <a:solidFill>
                <a:srgbClr val="dd990e"/>
              </a:solidFill>
              <a:ln w="0">
                <a:noFill/>
              </a:ln>
            </p:spPr>
            <p:style>
              <a:lnRef idx="0"/>
              <a:fillRef idx="0"/>
              <a:effectRef idx="0"/>
              <a:fontRef idx="minor"/>
            </p:style>
          </p:sp>
          <p:sp>
            <p:nvSpPr>
              <p:cNvPr id="2916" name="CustomShape 324"/>
              <p:cNvSpPr/>
              <p:nvPr/>
            </p:nvSpPr>
            <p:spPr>
              <a:xfrm>
                <a:off x="5930640" y="4250520"/>
                <a:ext cx="51480" cy="123840"/>
              </a:xfrm>
              <a:custGeom>
                <a:avLst/>
                <a:gdLst/>
                <a:ahLst/>
                <a:rect l="l" t="t" r="r" b="b"/>
                <a:pathLst>
                  <a:path w="66526" h="157067">
                    <a:moveTo>
                      <a:pt x="66527" y="0"/>
                    </a:moveTo>
                    <a:lnTo>
                      <a:pt x="66527" y="109633"/>
                    </a:lnTo>
                    <a:lnTo>
                      <a:pt x="21859" y="157067"/>
                    </a:lnTo>
                    <a:lnTo>
                      <a:pt x="0" y="31623"/>
                    </a:lnTo>
                    <a:lnTo>
                      <a:pt x="66527" y="0"/>
                    </a:lnTo>
                    <a:close/>
                  </a:path>
                </a:pathLst>
              </a:custGeom>
              <a:solidFill>
                <a:srgbClr val="dd990e"/>
              </a:solidFill>
              <a:ln w="0">
                <a:noFill/>
              </a:ln>
            </p:spPr>
            <p:style>
              <a:lnRef idx="0"/>
              <a:fillRef idx="0"/>
              <a:effectRef idx="0"/>
              <a:fontRef idx="minor"/>
            </p:style>
          </p:sp>
          <p:sp>
            <p:nvSpPr>
              <p:cNvPr id="2917" name="CustomShape 325"/>
              <p:cNvSpPr/>
              <p:nvPr/>
            </p:nvSpPr>
            <p:spPr>
              <a:xfrm>
                <a:off x="5276160" y="4045680"/>
                <a:ext cx="705960" cy="407880"/>
              </a:xfrm>
              <a:custGeom>
                <a:avLst/>
                <a:gdLst/>
                <a:ahLst/>
                <a:rect l="l" t="t" r="r" b="b"/>
                <a:pathLst>
                  <a:path w="883852" h="51149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2918" name="CustomShape 326"/>
              <p:cNvSpPr/>
              <p:nvPr/>
            </p:nvSpPr>
            <p:spPr>
              <a:xfrm>
                <a:off x="5376960" y="4101480"/>
                <a:ext cx="504720" cy="291240"/>
              </a:xfrm>
              <a:custGeom>
                <a:avLst/>
                <a:gdLst/>
                <a:ahLst/>
                <a:rect l="l" t="t" r="r" b="b"/>
                <a:pathLst>
                  <a:path w="632610" h="366093">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w="0">
                <a:noFill/>
              </a:ln>
            </p:spPr>
            <p:style>
              <a:lnRef idx="0"/>
              <a:fillRef idx="0"/>
              <a:effectRef idx="0"/>
              <a:fontRef idx="minor"/>
            </p:style>
          </p:sp>
          <p:sp>
            <p:nvSpPr>
              <p:cNvPr id="2919" name="CustomShape 327"/>
              <p:cNvSpPr/>
              <p:nvPr/>
            </p:nvSpPr>
            <p:spPr>
              <a:xfrm>
                <a:off x="5377320" y="4118760"/>
                <a:ext cx="503640" cy="273960"/>
              </a:xfrm>
              <a:custGeom>
                <a:avLst/>
                <a:gdLst/>
                <a:ahLst/>
                <a:rect l="l" t="t" r="r" b="b"/>
                <a:pathLst>
                  <a:path w="631431" h="344185">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w="0">
                <a:noFill/>
              </a:ln>
            </p:spPr>
            <p:style>
              <a:lnRef idx="0"/>
              <a:fillRef idx="0"/>
              <a:effectRef idx="0"/>
              <a:fontRef idx="minor"/>
            </p:style>
          </p:sp>
          <p:sp>
            <p:nvSpPr>
              <p:cNvPr id="2920" name="CustomShape 328"/>
              <p:cNvSpPr/>
              <p:nvPr/>
            </p:nvSpPr>
            <p:spPr>
              <a:xfrm>
                <a:off x="5506920" y="4184640"/>
                <a:ext cx="234360" cy="146880"/>
              </a:xfrm>
              <a:custGeom>
                <a:avLst/>
                <a:gdLst/>
                <a:ahLst/>
                <a:rect l="l" t="t" r="r" b="b"/>
                <a:pathLst>
                  <a:path w="294907" h="185737">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w="0">
                <a:noFill/>
              </a:ln>
            </p:spPr>
            <p:style>
              <a:lnRef idx="0"/>
              <a:fillRef idx="0"/>
              <a:effectRef idx="0"/>
              <a:fontRef idx="minor"/>
            </p:style>
          </p:sp>
          <p:sp>
            <p:nvSpPr>
              <p:cNvPr id="2921" name="CustomShape 329"/>
              <p:cNvSpPr/>
              <p:nvPr/>
            </p:nvSpPr>
            <p:spPr>
              <a:xfrm>
                <a:off x="5604480" y="4294800"/>
                <a:ext cx="13320" cy="18720"/>
              </a:xfrm>
              <a:custGeom>
                <a:avLst/>
                <a:gdLst/>
                <a:ahLst/>
                <a:rect l="l" t="t" r="r" b="b"/>
                <a:pathLst>
                  <a:path w="19007" h="25431">
                    <a:moveTo>
                      <a:pt x="0" y="17145"/>
                    </a:moveTo>
                    <a:cubicBezTo>
                      <a:pt x="0" y="15907"/>
                      <a:pt x="0" y="0"/>
                      <a:pt x="0" y="0"/>
                    </a:cubicBezTo>
                    <a:lnTo>
                      <a:pt x="19008" y="12478"/>
                    </a:lnTo>
                    <a:lnTo>
                      <a:pt x="10549" y="25432"/>
                    </a:lnTo>
                    <a:close/>
                  </a:path>
                </a:pathLst>
              </a:custGeom>
              <a:solidFill>
                <a:srgbClr val="cc8b09"/>
              </a:solidFill>
              <a:ln w="0">
                <a:noFill/>
              </a:ln>
            </p:spPr>
            <p:style>
              <a:lnRef idx="0"/>
              <a:fillRef idx="0"/>
              <a:effectRef idx="0"/>
              <a:fontRef idx="minor"/>
            </p:style>
          </p:sp>
          <p:sp>
            <p:nvSpPr>
              <p:cNvPr id="2922" name="CustomShape 330"/>
              <p:cNvSpPr/>
              <p:nvPr/>
            </p:nvSpPr>
            <p:spPr>
              <a:xfrm>
                <a:off x="5706360" y="4303800"/>
                <a:ext cx="31680" cy="14040"/>
              </a:xfrm>
              <a:custGeom>
                <a:avLst/>
                <a:gdLst/>
                <a:ahLst/>
                <a:rect l="l" t="t" r="r" b="b"/>
                <a:pathLst>
                  <a:path w="42006" h="19716">
                    <a:moveTo>
                      <a:pt x="42007" y="17145"/>
                    </a:moveTo>
                    <a:lnTo>
                      <a:pt x="42007" y="0"/>
                    </a:lnTo>
                    <a:lnTo>
                      <a:pt x="0" y="3239"/>
                    </a:lnTo>
                    <a:lnTo>
                      <a:pt x="24140" y="19717"/>
                    </a:lnTo>
                    <a:lnTo>
                      <a:pt x="42007" y="17145"/>
                    </a:lnTo>
                    <a:close/>
                  </a:path>
                </a:pathLst>
              </a:custGeom>
              <a:solidFill>
                <a:srgbClr val="cc8b09"/>
              </a:solidFill>
              <a:ln w="0">
                <a:noFill/>
              </a:ln>
            </p:spPr>
            <p:style>
              <a:lnRef idx="0"/>
              <a:fillRef idx="0"/>
              <a:effectRef idx="0"/>
              <a:fontRef idx="minor"/>
            </p:style>
          </p:sp>
          <p:sp>
            <p:nvSpPr>
              <p:cNvPr id="2923" name="CustomShape 331"/>
              <p:cNvSpPr/>
              <p:nvPr/>
            </p:nvSpPr>
            <p:spPr>
              <a:xfrm>
                <a:off x="5717520" y="4253040"/>
                <a:ext cx="23400" cy="12240"/>
              </a:xfrm>
              <a:custGeom>
                <a:avLst/>
                <a:gdLst/>
                <a:ahLst/>
                <a:rect l="l" t="t" r="r" b="b"/>
                <a:pathLst>
                  <a:path w="31457" h="17335">
                    <a:moveTo>
                      <a:pt x="31458" y="17336"/>
                    </a:moveTo>
                    <a:lnTo>
                      <a:pt x="31458" y="0"/>
                    </a:lnTo>
                    <a:lnTo>
                      <a:pt x="0" y="11430"/>
                    </a:lnTo>
                    <a:lnTo>
                      <a:pt x="31458" y="17336"/>
                    </a:lnTo>
                    <a:close/>
                  </a:path>
                </a:pathLst>
              </a:custGeom>
              <a:solidFill>
                <a:srgbClr val="cc8b09"/>
              </a:solidFill>
              <a:ln w="0">
                <a:noFill/>
              </a:ln>
            </p:spPr>
            <p:style>
              <a:lnRef idx="0"/>
              <a:fillRef idx="0"/>
              <a:effectRef idx="0"/>
              <a:fontRef idx="minor"/>
            </p:style>
          </p:sp>
          <p:sp>
            <p:nvSpPr>
              <p:cNvPr id="2924" name="CustomShape 332"/>
              <p:cNvSpPr/>
              <p:nvPr/>
            </p:nvSpPr>
            <p:spPr>
              <a:xfrm>
                <a:off x="5638680" y="4258080"/>
                <a:ext cx="36000" cy="24840"/>
              </a:xfrm>
              <a:custGeom>
                <a:avLst/>
                <a:gdLst/>
                <a:ahLst/>
                <a:rect l="l" t="t" r="r" b="b"/>
                <a:pathLst>
                  <a:path w="47423" h="33146">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w="0">
                <a:noFill/>
              </a:ln>
            </p:spPr>
            <p:style>
              <a:lnRef idx="0"/>
              <a:fillRef idx="0"/>
              <a:effectRef idx="0"/>
              <a:fontRef idx="minor"/>
            </p:style>
          </p:sp>
          <p:sp>
            <p:nvSpPr>
              <p:cNvPr id="2925" name="CustomShape 333"/>
              <p:cNvSpPr/>
              <p:nvPr/>
            </p:nvSpPr>
            <p:spPr>
              <a:xfrm>
                <a:off x="5561280" y="4214160"/>
                <a:ext cx="45360" cy="29520"/>
              </a:xfrm>
              <a:custGeom>
                <a:avLst/>
                <a:gdLst/>
                <a:ahLst/>
                <a:rect l="l" t="t" r="r" b="b"/>
                <a:pathLst>
                  <a:path w="59018" h="38957">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w="0">
                <a:noFill/>
              </a:ln>
            </p:spPr>
            <p:style>
              <a:lnRef idx="0"/>
              <a:fillRef idx="0"/>
              <a:effectRef idx="0"/>
              <a:fontRef idx="minor"/>
            </p:style>
          </p:sp>
          <p:sp>
            <p:nvSpPr>
              <p:cNvPr id="2926" name="CustomShape 334"/>
              <p:cNvSpPr/>
              <p:nvPr/>
            </p:nvSpPr>
            <p:spPr>
              <a:xfrm>
                <a:off x="5604480" y="4188960"/>
                <a:ext cx="20160" cy="17640"/>
              </a:xfrm>
              <a:custGeom>
                <a:avLst/>
                <a:gdLst/>
                <a:ahLst/>
                <a:rect l="l" t="t" r="r" b="b"/>
                <a:pathLst>
                  <a:path w="27275" h="24479">
                    <a:moveTo>
                      <a:pt x="27276" y="24479"/>
                    </a:moveTo>
                    <a:lnTo>
                      <a:pt x="27276" y="7334"/>
                    </a:lnTo>
                    <a:lnTo>
                      <a:pt x="4847" y="0"/>
                    </a:lnTo>
                    <a:lnTo>
                      <a:pt x="0" y="13526"/>
                    </a:lnTo>
                    <a:lnTo>
                      <a:pt x="1140" y="19622"/>
                    </a:lnTo>
                    <a:lnTo>
                      <a:pt x="27276" y="24479"/>
                    </a:lnTo>
                    <a:close/>
                  </a:path>
                </a:pathLst>
              </a:custGeom>
              <a:solidFill>
                <a:srgbClr val="cc8b09"/>
              </a:solidFill>
              <a:ln w="0">
                <a:noFill/>
              </a:ln>
            </p:spPr>
            <p:style>
              <a:lnRef idx="0"/>
              <a:fillRef idx="0"/>
              <a:effectRef idx="0"/>
              <a:fontRef idx="minor"/>
            </p:style>
          </p:sp>
          <p:sp>
            <p:nvSpPr>
              <p:cNvPr id="2927" name="CustomShape 335"/>
              <p:cNvSpPr/>
              <p:nvPr/>
            </p:nvSpPr>
            <p:spPr>
              <a:xfrm>
                <a:off x="5506920" y="4185000"/>
                <a:ext cx="19080" cy="13680"/>
              </a:xfrm>
              <a:custGeom>
                <a:avLst/>
                <a:gdLst/>
                <a:ahLst/>
                <a:rect l="l" t="t" r="r" b="b"/>
                <a:pathLst>
                  <a:path w="26135" h="19431">
                    <a:moveTo>
                      <a:pt x="0" y="17145"/>
                    </a:moveTo>
                    <a:lnTo>
                      <a:pt x="0" y="0"/>
                    </a:lnTo>
                    <a:lnTo>
                      <a:pt x="26135" y="2762"/>
                    </a:lnTo>
                    <a:lnTo>
                      <a:pt x="17677" y="19431"/>
                    </a:lnTo>
                    <a:lnTo>
                      <a:pt x="0" y="17145"/>
                    </a:lnTo>
                    <a:close/>
                  </a:path>
                </a:pathLst>
              </a:custGeom>
              <a:solidFill>
                <a:srgbClr val="cc8b09"/>
              </a:solidFill>
              <a:ln w="0">
                <a:noFill/>
              </a:ln>
            </p:spPr>
            <p:style>
              <a:lnRef idx="0"/>
              <a:fillRef idx="0"/>
              <a:effectRef idx="0"/>
              <a:fontRef idx="minor"/>
            </p:style>
          </p:sp>
          <p:sp>
            <p:nvSpPr>
              <p:cNvPr id="2928" name="CustomShape 336"/>
              <p:cNvSpPr/>
              <p:nvPr/>
            </p:nvSpPr>
            <p:spPr>
              <a:xfrm>
                <a:off x="5508000" y="4231080"/>
                <a:ext cx="21960" cy="22320"/>
              </a:xfrm>
              <a:custGeom>
                <a:avLst/>
                <a:gdLst/>
                <a:ahLst/>
                <a:rect l="l" t="t" r="r" b="b"/>
                <a:pathLst>
                  <a:path w="29461" h="30099">
                    <a:moveTo>
                      <a:pt x="0" y="17907"/>
                    </a:moveTo>
                    <a:lnTo>
                      <a:pt x="0" y="0"/>
                    </a:lnTo>
                    <a:lnTo>
                      <a:pt x="29462" y="0"/>
                    </a:lnTo>
                    <a:lnTo>
                      <a:pt x="22144" y="16002"/>
                    </a:lnTo>
                    <a:lnTo>
                      <a:pt x="9504" y="30099"/>
                    </a:lnTo>
                    <a:close/>
                  </a:path>
                </a:pathLst>
              </a:custGeom>
              <a:solidFill>
                <a:srgbClr val="cc8b09"/>
              </a:solidFill>
              <a:ln w="0">
                <a:noFill/>
              </a:ln>
            </p:spPr>
            <p:style>
              <a:lnRef idx="0"/>
              <a:fillRef idx="0"/>
              <a:effectRef idx="0"/>
              <a:fontRef idx="minor"/>
            </p:style>
          </p:sp>
          <p:sp>
            <p:nvSpPr>
              <p:cNvPr id="2929" name="CustomShape 337"/>
              <p:cNvSpPr/>
              <p:nvPr/>
            </p:nvSpPr>
            <p:spPr>
              <a:xfrm>
                <a:off x="5506920" y="4171320"/>
                <a:ext cx="234360" cy="146520"/>
              </a:xfrm>
              <a:custGeom>
                <a:avLst/>
                <a:gdLst/>
                <a:ahLst/>
                <a:rect l="l" t="t" r="r" b="b"/>
                <a:pathLst>
                  <a:path w="294907" h="185356">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w="0">
                <a:noFill/>
              </a:ln>
            </p:spPr>
            <p:style>
              <a:lnRef idx="0"/>
              <a:fillRef idx="0"/>
              <a:effectRef idx="0"/>
              <a:fontRef idx="minor"/>
            </p:style>
          </p:sp>
        </p:grpSp>
        <p:grpSp>
          <p:nvGrpSpPr>
            <p:cNvPr id="2930" name="Group 338"/>
            <p:cNvGrpSpPr/>
            <p:nvPr/>
          </p:nvGrpSpPr>
          <p:grpSpPr>
            <a:xfrm>
              <a:off x="7941240" y="4098960"/>
              <a:ext cx="705960" cy="495720"/>
              <a:chOff x="7941240" y="4098960"/>
              <a:chExt cx="705960" cy="495720"/>
            </a:xfrm>
          </p:grpSpPr>
          <p:sp>
            <p:nvSpPr>
              <p:cNvPr id="2931" name="CustomShape 339"/>
              <p:cNvSpPr/>
              <p:nvPr/>
            </p:nvSpPr>
            <p:spPr>
              <a:xfrm>
                <a:off x="7941240" y="4186800"/>
                <a:ext cx="705960" cy="407880"/>
              </a:xfrm>
              <a:custGeom>
                <a:avLst/>
                <a:gdLst/>
                <a:ahLst/>
                <a:rect l="l" t="t" r="r" b="b"/>
                <a:pathLst>
                  <a:path w="883852" h="51149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2932" name="CustomShape 340"/>
              <p:cNvSpPr/>
              <p:nvPr/>
            </p:nvSpPr>
            <p:spPr>
              <a:xfrm>
                <a:off x="7941240" y="4301280"/>
                <a:ext cx="68040" cy="91440"/>
              </a:xfrm>
              <a:custGeom>
                <a:avLst/>
                <a:gdLst/>
                <a:ahLst/>
                <a:rect l="l" t="t" r="r" b="b"/>
                <a:pathLst>
                  <a:path w="87339" h="116490">
                    <a:moveTo>
                      <a:pt x="0" y="116491"/>
                    </a:moveTo>
                    <a:lnTo>
                      <a:pt x="0" y="0"/>
                    </a:lnTo>
                    <a:lnTo>
                      <a:pt x="87340" y="77914"/>
                    </a:lnTo>
                    <a:lnTo>
                      <a:pt x="0" y="116491"/>
                    </a:lnTo>
                    <a:close/>
                  </a:path>
                </a:pathLst>
              </a:custGeom>
              <a:solidFill>
                <a:srgbClr val="dd990e"/>
              </a:solidFill>
              <a:ln w="0">
                <a:noFill/>
              </a:ln>
            </p:spPr>
            <p:style>
              <a:lnRef idx="0"/>
              <a:fillRef idx="0"/>
              <a:effectRef idx="0"/>
              <a:fontRef idx="minor"/>
            </p:style>
          </p:sp>
          <p:sp>
            <p:nvSpPr>
              <p:cNvPr id="2933" name="CustomShape 341"/>
              <p:cNvSpPr/>
              <p:nvPr/>
            </p:nvSpPr>
            <p:spPr>
              <a:xfrm>
                <a:off x="8595720" y="4303800"/>
                <a:ext cx="51480" cy="123840"/>
              </a:xfrm>
              <a:custGeom>
                <a:avLst/>
                <a:gdLst/>
                <a:ahLst/>
                <a:rect l="l" t="t" r="r" b="b"/>
                <a:pathLst>
                  <a:path w="66431" h="157067">
                    <a:moveTo>
                      <a:pt x="66431" y="0"/>
                    </a:moveTo>
                    <a:lnTo>
                      <a:pt x="66431" y="109538"/>
                    </a:lnTo>
                    <a:lnTo>
                      <a:pt x="21859" y="157067"/>
                    </a:lnTo>
                    <a:lnTo>
                      <a:pt x="0" y="31623"/>
                    </a:lnTo>
                    <a:lnTo>
                      <a:pt x="66431" y="0"/>
                    </a:lnTo>
                    <a:close/>
                  </a:path>
                </a:pathLst>
              </a:custGeom>
              <a:solidFill>
                <a:srgbClr val="dd990e"/>
              </a:solidFill>
              <a:ln w="0">
                <a:noFill/>
              </a:ln>
            </p:spPr>
            <p:style>
              <a:lnRef idx="0"/>
              <a:fillRef idx="0"/>
              <a:effectRef idx="0"/>
              <a:fontRef idx="minor"/>
            </p:style>
          </p:sp>
          <p:sp>
            <p:nvSpPr>
              <p:cNvPr id="2934" name="CustomShape 342"/>
              <p:cNvSpPr/>
              <p:nvPr/>
            </p:nvSpPr>
            <p:spPr>
              <a:xfrm>
                <a:off x="7941240" y="4098960"/>
                <a:ext cx="705960" cy="407880"/>
              </a:xfrm>
              <a:custGeom>
                <a:avLst/>
                <a:gdLst/>
                <a:ahLst/>
                <a:rect l="l" t="t" r="r" b="b"/>
                <a:pathLst>
                  <a:path w="883852" h="51149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2935" name="CustomShape 343"/>
              <p:cNvSpPr/>
              <p:nvPr/>
            </p:nvSpPr>
            <p:spPr>
              <a:xfrm>
                <a:off x="8041680" y="4154760"/>
                <a:ext cx="504720" cy="291240"/>
              </a:xfrm>
              <a:custGeom>
                <a:avLst/>
                <a:gdLst/>
                <a:ahLst/>
                <a:rect l="l" t="t" r="r" b="b"/>
                <a:pathLst>
                  <a:path w="632615" h="366117">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w="0">
                <a:noFill/>
              </a:ln>
            </p:spPr>
            <p:style>
              <a:lnRef idx="0"/>
              <a:fillRef idx="0"/>
              <a:effectRef idx="0"/>
              <a:fontRef idx="minor"/>
            </p:style>
          </p:sp>
          <p:sp>
            <p:nvSpPr>
              <p:cNvPr id="2936" name="CustomShape 344"/>
              <p:cNvSpPr/>
              <p:nvPr/>
            </p:nvSpPr>
            <p:spPr>
              <a:xfrm>
                <a:off x="8042400" y="4172400"/>
                <a:ext cx="504000" cy="273960"/>
              </a:xfrm>
              <a:custGeom>
                <a:avLst/>
                <a:gdLst/>
                <a:ahLst/>
                <a:rect l="l" t="t" r="r" b="b"/>
                <a:pathLst>
                  <a:path w="631526" h="344209">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w="0">
                <a:noFill/>
              </a:ln>
            </p:spPr>
            <p:style>
              <a:lnRef idx="0"/>
              <a:fillRef idx="0"/>
              <a:effectRef idx="0"/>
              <a:fontRef idx="minor"/>
            </p:style>
          </p:sp>
          <p:sp>
            <p:nvSpPr>
              <p:cNvPr id="2937" name="CustomShape 345"/>
              <p:cNvSpPr/>
              <p:nvPr/>
            </p:nvSpPr>
            <p:spPr>
              <a:xfrm>
                <a:off x="8171280" y="4238640"/>
                <a:ext cx="235080" cy="146160"/>
              </a:xfrm>
              <a:custGeom>
                <a:avLst/>
                <a:gdLst/>
                <a:ahLst/>
                <a:rect l="l" t="t" r="r" b="b"/>
                <a:pathLst>
                  <a:path w="295642" h="184784">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w="0">
                <a:noFill/>
              </a:ln>
            </p:spPr>
            <p:style>
              <a:lnRef idx="0"/>
              <a:fillRef idx="0"/>
              <a:effectRef idx="0"/>
              <a:fontRef idx="minor"/>
            </p:style>
          </p:sp>
          <p:sp>
            <p:nvSpPr>
              <p:cNvPr id="2938" name="CustomShape 346"/>
              <p:cNvSpPr/>
              <p:nvPr/>
            </p:nvSpPr>
            <p:spPr>
              <a:xfrm>
                <a:off x="8269560" y="4348080"/>
                <a:ext cx="13320" cy="18720"/>
              </a:xfrm>
              <a:custGeom>
                <a:avLst/>
                <a:gdLst/>
                <a:ahLst/>
                <a:rect l="l" t="t" r="r" b="b"/>
                <a:pathLst>
                  <a:path w="19007" h="25526">
                    <a:moveTo>
                      <a:pt x="0" y="17240"/>
                    </a:moveTo>
                    <a:cubicBezTo>
                      <a:pt x="475" y="15907"/>
                      <a:pt x="0" y="0"/>
                      <a:pt x="0" y="0"/>
                    </a:cubicBezTo>
                    <a:lnTo>
                      <a:pt x="19008" y="12478"/>
                    </a:lnTo>
                    <a:lnTo>
                      <a:pt x="10549" y="25527"/>
                    </a:lnTo>
                    <a:close/>
                  </a:path>
                </a:pathLst>
              </a:custGeom>
              <a:solidFill>
                <a:srgbClr val="cc8b09"/>
              </a:solidFill>
              <a:ln w="0">
                <a:noFill/>
              </a:ln>
            </p:spPr>
            <p:style>
              <a:lnRef idx="0"/>
              <a:fillRef idx="0"/>
              <a:effectRef idx="0"/>
              <a:fontRef idx="minor"/>
            </p:style>
          </p:sp>
          <p:sp>
            <p:nvSpPr>
              <p:cNvPr id="2939" name="CustomShape 347"/>
              <p:cNvSpPr/>
              <p:nvPr/>
            </p:nvSpPr>
            <p:spPr>
              <a:xfrm>
                <a:off x="8371080" y="4357080"/>
                <a:ext cx="32040" cy="14040"/>
              </a:xfrm>
              <a:custGeom>
                <a:avLst/>
                <a:gdLst/>
                <a:ahLst/>
                <a:rect l="l" t="t" r="r" b="b"/>
                <a:pathLst>
                  <a:path w="42101" h="19811">
                    <a:moveTo>
                      <a:pt x="42102" y="17240"/>
                    </a:moveTo>
                    <a:lnTo>
                      <a:pt x="42102" y="0"/>
                    </a:lnTo>
                    <a:lnTo>
                      <a:pt x="0" y="3238"/>
                    </a:lnTo>
                    <a:lnTo>
                      <a:pt x="24140" y="19812"/>
                    </a:lnTo>
                    <a:lnTo>
                      <a:pt x="42102" y="17240"/>
                    </a:lnTo>
                    <a:close/>
                  </a:path>
                </a:pathLst>
              </a:custGeom>
              <a:solidFill>
                <a:srgbClr val="cc8b09"/>
              </a:solidFill>
              <a:ln w="0">
                <a:noFill/>
              </a:ln>
            </p:spPr>
            <p:style>
              <a:lnRef idx="0"/>
              <a:fillRef idx="0"/>
              <a:effectRef idx="0"/>
              <a:fontRef idx="minor"/>
            </p:style>
          </p:sp>
          <p:sp>
            <p:nvSpPr>
              <p:cNvPr id="2940" name="CustomShape 348"/>
              <p:cNvSpPr/>
              <p:nvPr/>
            </p:nvSpPr>
            <p:spPr>
              <a:xfrm>
                <a:off x="8382600" y="4306680"/>
                <a:ext cx="23400" cy="12240"/>
              </a:xfrm>
              <a:custGeom>
                <a:avLst/>
                <a:gdLst/>
                <a:ahLst/>
                <a:rect l="l" t="t" r="r" b="b"/>
                <a:pathLst>
                  <a:path w="31457" h="17335">
                    <a:moveTo>
                      <a:pt x="31458" y="17336"/>
                    </a:moveTo>
                    <a:lnTo>
                      <a:pt x="31458" y="0"/>
                    </a:lnTo>
                    <a:lnTo>
                      <a:pt x="0" y="11430"/>
                    </a:lnTo>
                    <a:lnTo>
                      <a:pt x="31458" y="17336"/>
                    </a:lnTo>
                    <a:close/>
                  </a:path>
                </a:pathLst>
              </a:custGeom>
              <a:solidFill>
                <a:srgbClr val="cc8b09"/>
              </a:solidFill>
              <a:ln w="0">
                <a:noFill/>
              </a:ln>
            </p:spPr>
            <p:style>
              <a:lnRef idx="0"/>
              <a:fillRef idx="0"/>
              <a:effectRef idx="0"/>
              <a:fontRef idx="minor"/>
            </p:style>
          </p:sp>
          <p:sp>
            <p:nvSpPr>
              <p:cNvPr id="2941" name="CustomShape 349"/>
              <p:cNvSpPr/>
              <p:nvPr/>
            </p:nvSpPr>
            <p:spPr>
              <a:xfrm>
                <a:off x="8303400" y="4311720"/>
                <a:ext cx="36000" cy="24840"/>
              </a:xfrm>
              <a:custGeom>
                <a:avLst/>
                <a:gdLst/>
                <a:ahLst/>
                <a:rect l="l" t="t" r="r" b="b"/>
                <a:pathLst>
                  <a:path w="47328" h="33051">
                    <a:moveTo>
                      <a:pt x="0" y="10001"/>
                    </a:moveTo>
                    <a:lnTo>
                      <a:pt x="10454" y="0"/>
                    </a:lnTo>
                    <a:lnTo>
                      <a:pt x="47329" y="25527"/>
                    </a:lnTo>
                    <a:lnTo>
                      <a:pt x="45048" y="33051"/>
                    </a:lnTo>
                    <a:cubicBezTo>
                      <a:pt x="45048" y="33051"/>
                      <a:pt x="17487" y="21431"/>
                      <a:pt x="16537" y="20764"/>
                    </a:cubicBezTo>
                    <a:close/>
                  </a:path>
                </a:pathLst>
              </a:custGeom>
              <a:solidFill>
                <a:srgbClr val="cc8b09"/>
              </a:solidFill>
              <a:ln w="0">
                <a:noFill/>
              </a:ln>
            </p:spPr>
            <p:style>
              <a:lnRef idx="0"/>
              <a:fillRef idx="0"/>
              <a:effectRef idx="0"/>
              <a:fontRef idx="minor"/>
            </p:style>
          </p:sp>
          <p:sp>
            <p:nvSpPr>
              <p:cNvPr id="2942" name="CustomShape 350"/>
              <p:cNvSpPr/>
              <p:nvPr/>
            </p:nvSpPr>
            <p:spPr>
              <a:xfrm>
                <a:off x="8226000" y="4267440"/>
                <a:ext cx="45000" cy="29160"/>
              </a:xfrm>
              <a:custGeom>
                <a:avLst/>
                <a:gdLst/>
                <a:ahLst/>
                <a:rect l="l" t="t" r="r" b="b"/>
                <a:pathLst>
                  <a:path w="58543" h="38861">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w="0">
                <a:noFill/>
              </a:ln>
            </p:spPr>
            <p:style>
              <a:lnRef idx="0"/>
              <a:fillRef idx="0"/>
              <a:effectRef idx="0"/>
              <a:fontRef idx="minor"/>
            </p:style>
          </p:sp>
          <p:sp>
            <p:nvSpPr>
              <p:cNvPr id="2943" name="CustomShape 351"/>
              <p:cNvSpPr/>
              <p:nvPr/>
            </p:nvSpPr>
            <p:spPr>
              <a:xfrm>
                <a:off x="8269560" y="4242600"/>
                <a:ext cx="20160" cy="17640"/>
              </a:xfrm>
              <a:custGeom>
                <a:avLst/>
                <a:gdLst/>
                <a:ahLst/>
                <a:rect l="l" t="t" r="r" b="b"/>
                <a:pathLst>
                  <a:path w="27275" h="24479">
                    <a:moveTo>
                      <a:pt x="27276" y="24479"/>
                    </a:moveTo>
                    <a:lnTo>
                      <a:pt x="27276" y="7334"/>
                    </a:lnTo>
                    <a:lnTo>
                      <a:pt x="4752" y="0"/>
                    </a:lnTo>
                    <a:lnTo>
                      <a:pt x="0" y="13430"/>
                    </a:lnTo>
                    <a:lnTo>
                      <a:pt x="1140" y="19622"/>
                    </a:lnTo>
                    <a:lnTo>
                      <a:pt x="27276" y="24479"/>
                    </a:lnTo>
                    <a:close/>
                  </a:path>
                </a:pathLst>
              </a:custGeom>
              <a:solidFill>
                <a:srgbClr val="cc8b09"/>
              </a:solidFill>
              <a:ln w="0">
                <a:noFill/>
              </a:ln>
            </p:spPr>
            <p:style>
              <a:lnRef idx="0"/>
              <a:fillRef idx="0"/>
              <a:effectRef idx="0"/>
              <a:fontRef idx="minor"/>
            </p:style>
          </p:sp>
          <p:sp>
            <p:nvSpPr>
              <p:cNvPr id="2944" name="CustomShape 352"/>
              <p:cNvSpPr/>
              <p:nvPr/>
            </p:nvSpPr>
            <p:spPr>
              <a:xfrm>
                <a:off x="8171640" y="4238640"/>
                <a:ext cx="19080" cy="13680"/>
              </a:xfrm>
              <a:custGeom>
                <a:avLst/>
                <a:gdLst/>
                <a:ahLst/>
                <a:rect l="l" t="t" r="r" b="b"/>
                <a:pathLst>
                  <a:path w="26040" h="19431">
                    <a:moveTo>
                      <a:pt x="0" y="17145"/>
                    </a:moveTo>
                    <a:lnTo>
                      <a:pt x="0" y="0"/>
                    </a:lnTo>
                    <a:lnTo>
                      <a:pt x="26040" y="2762"/>
                    </a:lnTo>
                    <a:lnTo>
                      <a:pt x="17677" y="19431"/>
                    </a:lnTo>
                    <a:lnTo>
                      <a:pt x="0" y="17145"/>
                    </a:lnTo>
                    <a:close/>
                  </a:path>
                </a:pathLst>
              </a:custGeom>
              <a:solidFill>
                <a:srgbClr val="cc8b09"/>
              </a:solidFill>
              <a:ln w="0">
                <a:noFill/>
              </a:ln>
            </p:spPr>
            <p:style>
              <a:lnRef idx="0"/>
              <a:fillRef idx="0"/>
              <a:effectRef idx="0"/>
              <a:fontRef idx="minor"/>
            </p:style>
          </p:sp>
          <p:sp>
            <p:nvSpPr>
              <p:cNvPr id="2945" name="CustomShape 353"/>
              <p:cNvSpPr/>
              <p:nvPr/>
            </p:nvSpPr>
            <p:spPr>
              <a:xfrm>
                <a:off x="8172360" y="4284360"/>
                <a:ext cx="22320" cy="22320"/>
              </a:xfrm>
              <a:custGeom>
                <a:avLst/>
                <a:gdLst/>
                <a:ahLst/>
                <a:rect l="l" t="t" r="r" b="b"/>
                <a:pathLst>
                  <a:path w="29936" h="30289">
                    <a:moveTo>
                      <a:pt x="0" y="17907"/>
                    </a:moveTo>
                    <a:lnTo>
                      <a:pt x="0" y="0"/>
                    </a:lnTo>
                    <a:lnTo>
                      <a:pt x="29937" y="0"/>
                    </a:lnTo>
                    <a:lnTo>
                      <a:pt x="22619" y="16002"/>
                    </a:lnTo>
                    <a:lnTo>
                      <a:pt x="9599" y="30289"/>
                    </a:lnTo>
                    <a:close/>
                  </a:path>
                </a:pathLst>
              </a:custGeom>
              <a:solidFill>
                <a:srgbClr val="cc8b09"/>
              </a:solidFill>
              <a:ln w="0">
                <a:noFill/>
              </a:ln>
            </p:spPr>
            <p:style>
              <a:lnRef idx="0"/>
              <a:fillRef idx="0"/>
              <a:effectRef idx="0"/>
              <a:fontRef idx="minor"/>
            </p:style>
          </p:sp>
          <p:sp>
            <p:nvSpPr>
              <p:cNvPr id="2946" name="CustomShape 354"/>
              <p:cNvSpPr/>
              <p:nvPr/>
            </p:nvSpPr>
            <p:spPr>
              <a:xfrm>
                <a:off x="8171280" y="4224960"/>
                <a:ext cx="235080" cy="146160"/>
              </a:xfrm>
              <a:custGeom>
                <a:avLst/>
                <a:gdLst/>
                <a:ahLst/>
                <a:rect l="l" t="t" r="r" b="b"/>
                <a:pathLst>
                  <a:path w="295637" h="184880">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w="0">
                <a:noFill/>
              </a:ln>
            </p:spPr>
            <p:style>
              <a:lnRef idx="0"/>
              <a:fillRef idx="0"/>
              <a:effectRef idx="0"/>
              <a:fontRef idx="minor"/>
            </p:style>
          </p:sp>
        </p:grpSp>
        <p:grpSp>
          <p:nvGrpSpPr>
            <p:cNvPr id="2947" name="Group 355"/>
            <p:cNvGrpSpPr/>
            <p:nvPr/>
          </p:nvGrpSpPr>
          <p:grpSpPr>
            <a:xfrm>
              <a:off x="7941240" y="3984120"/>
              <a:ext cx="705960" cy="495720"/>
              <a:chOff x="7941240" y="3984120"/>
              <a:chExt cx="705960" cy="495720"/>
            </a:xfrm>
          </p:grpSpPr>
          <p:sp>
            <p:nvSpPr>
              <p:cNvPr id="2948" name="CustomShape 356"/>
              <p:cNvSpPr/>
              <p:nvPr/>
            </p:nvSpPr>
            <p:spPr>
              <a:xfrm>
                <a:off x="7941240" y="4071960"/>
                <a:ext cx="705960" cy="407880"/>
              </a:xfrm>
              <a:custGeom>
                <a:avLst/>
                <a:gdLst/>
                <a:ahLst/>
                <a:rect l="l" t="t" r="r" b="b"/>
                <a:pathLst>
                  <a:path w="883852" h="51149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2949" name="CustomShape 357"/>
              <p:cNvSpPr/>
              <p:nvPr/>
            </p:nvSpPr>
            <p:spPr>
              <a:xfrm>
                <a:off x="7941240" y="4186440"/>
                <a:ext cx="68040" cy="91440"/>
              </a:xfrm>
              <a:custGeom>
                <a:avLst/>
                <a:gdLst/>
                <a:ahLst/>
                <a:rect l="l" t="t" r="r" b="b"/>
                <a:pathLst>
                  <a:path w="87339" h="116490">
                    <a:moveTo>
                      <a:pt x="0" y="116491"/>
                    </a:moveTo>
                    <a:lnTo>
                      <a:pt x="0" y="0"/>
                    </a:lnTo>
                    <a:lnTo>
                      <a:pt x="87340" y="77914"/>
                    </a:lnTo>
                    <a:lnTo>
                      <a:pt x="0" y="116491"/>
                    </a:lnTo>
                    <a:close/>
                  </a:path>
                </a:pathLst>
              </a:custGeom>
              <a:solidFill>
                <a:srgbClr val="dd990e"/>
              </a:solidFill>
              <a:ln w="0">
                <a:noFill/>
              </a:ln>
            </p:spPr>
            <p:style>
              <a:lnRef idx="0"/>
              <a:fillRef idx="0"/>
              <a:effectRef idx="0"/>
              <a:fontRef idx="minor"/>
            </p:style>
          </p:sp>
          <p:sp>
            <p:nvSpPr>
              <p:cNvPr id="2950" name="CustomShape 358"/>
              <p:cNvSpPr/>
              <p:nvPr/>
            </p:nvSpPr>
            <p:spPr>
              <a:xfrm>
                <a:off x="8595720" y="4188960"/>
                <a:ext cx="51480" cy="123840"/>
              </a:xfrm>
              <a:custGeom>
                <a:avLst/>
                <a:gdLst/>
                <a:ahLst/>
                <a:rect l="l" t="t" r="r" b="b"/>
                <a:pathLst>
                  <a:path w="66431" h="157067">
                    <a:moveTo>
                      <a:pt x="66431" y="0"/>
                    </a:moveTo>
                    <a:lnTo>
                      <a:pt x="66431" y="109538"/>
                    </a:lnTo>
                    <a:lnTo>
                      <a:pt x="21859" y="157067"/>
                    </a:lnTo>
                    <a:lnTo>
                      <a:pt x="0" y="31623"/>
                    </a:lnTo>
                    <a:lnTo>
                      <a:pt x="66431" y="0"/>
                    </a:lnTo>
                    <a:close/>
                  </a:path>
                </a:pathLst>
              </a:custGeom>
              <a:solidFill>
                <a:srgbClr val="dd990e"/>
              </a:solidFill>
              <a:ln w="0">
                <a:noFill/>
              </a:ln>
            </p:spPr>
            <p:style>
              <a:lnRef idx="0"/>
              <a:fillRef idx="0"/>
              <a:effectRef idx="0"/>
              <a:fontRef idx="minor"/>
            </p:style>
          </p:sp>
          <p:sp>
            <p:nvSpPr>
              <p:cNvPr id="2951" name="CustomShape 359"/>
              <p:cNvSpPr/>
              <p:nvPr/>
            </p:nvSpPr>
            <p:spPr>
              <a:xfrm>
                <a:off x="7941240" y="3984120"/>
                <a:ext cx="705960" cy="407880"/>
              </a:xfrm>
              <a:custGeom>
                <a:avLst/>
                <a:gdLst/>
                <a:ahLst/>
                <a:rect l="l" t="t" r="r" b="b"/>
                <a:pathLst>
                  <a:path w="883852" h="51149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2952" name="CustomShape 360"/>
              <p:cNvSpPr/>
              <p:nvPr/>
            </p:nvSpPr>
            <p:spPr>
              <a:xfrm>
                <a:off x="8041680" y="4039920"/>
                <a:ext cx="504720" cy="291240"/>
              </a:xfrm>
              <a:custGeom>
                <a:avLst/>
                <a:gdLst/>
                <a:ahLst/>
                <a:rect l="l" t="t" r="r" b="b"/>
                <a:pathLst>
                  <a:path w="632615" h="366117">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w="0">
                <a:noFill/>
              </a:ln>
            </p:spPr>
            <p:style>
              <a:lnRef idx="0"/>
              <a:fillRef idx="0"/>
              <a:effectRef idx="0"/>
              <a:fontRef idx="minor"/>
            </p:style>
          </p:sp>
          <p:sp>
            <p:nvSpPr>
              <p:cNvPr id="2953" name="CustomShape 361"/>
              <p:cNvSpPr/>
              <p:nvPr/>
            </p:nvSpPr>
            <p:spPr>
              <a:xfrm>
                <a:off x="8042400" y="4057560"/>
                <a:ext cx="504000" cy="273960"/>
              </a:xfrm>
              <a:custGeom>
                <a:avLst/>
                <a:gdLst/>
                <a:ahLst/>
                <a:rect l="l" t="t" r="r" b="b"/>
                <a:pathLst>
                  <a:path w="631526" h="344209">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w="0">
                <a:noFill/>
              </a:ln>
            </p:spPr>
            <p:style>
              <a:lnRef idx="0"/>
              <a:fillRef idx="0"/>
              <a:effectRef idx="0"/>
              <a:fontRef idx="minor"/>
            </p:style>
          </p:sp>
          <p:sp>
            <p:nvSpPr>
              <p:cNvPr id="2954" name="CustomShape 362"/>
              <p:cNvSpPr/>
              <p:nvPr/>
            </p:nvSpPr>
            <p:spPr>
              <a:xfrm>
                <a:off x="8171280" y="4123800"/>
                <a:ext cx="235080" cy="146160"/>
              </a:xfrm>
              <a:custGeom>
                <a:avLst/>
                <a:gdLst/>
                <a:ahLst/>
                <a:rect l="l" t="t" r="r" b="b"/>
                <a:pathLst>
                  <a:path w="295642" h="184784">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w="0">
                <a:noFill/>
              </a:ln>
            </p:spPr>
            <p:style>
              <a:lnRef idx="0"/>
              <a:fillRef idx="0"/>
              <a:effectRef idx="0"/>
              <a:fontRef idx="minor"/>
            </p:style>
          </p:sp>
          <p:sp>
            <p:nvSpPr>
              <p:cNvPr id="2955" name="CustomShape 363"/>
              <p:cNvSpPr/>
              <p:nvPr/>
            </p:nvSpPr>
            <p:spPr>
              <a:xfrm>
                <a:off x="8269560" y="4233960"/>
                <a:ext cx="13320" cy="18720"/>
              </a:xfrm>
              <a:custGeom>
                <a:avLst/>
                <a:gdLst/>
                <a:ahLst/>
                <a:rect l="l" t="t" r="r" b="b"/>
                <a:pathLst>
                  <a:path w="19007" h="25526">
                    <a:moveTo>
                      <a:pt x="0" y="17240"/>
                    </a:moveTo>
                    <a:cubicBezTo>
                      <a:pt x="475" y="15907"/>
                      <a:pt x="0" y="0"/>
                      <a:pt x="0" y="0"/>
                    </a:cubicBezTo>
                    <a:lnTo>
                      <a:pt x="19008" y="12478"/>
                    </a:lnTo>
                    <a:lnTo>
                      <a:pt x="10549" y="25527"/>
                    </a:lnTo>
                    <a:close/>
                  </a:path>
                </a:pathLst>
              </a:custGeom>
              <a:solidFill>
                <a:srgbClr val="cc8b09"/>
              </a:solidFill>
              <a:ln w="0">
                <a:noFill/>
              </a:ln>
            </p:spPr>
            <p:style>
              <a:lnRef idx="0"/>
              <a:fillRef idx="0"/>
              <a:effectRef idx="0"/>
              <a:fontRef idx="minor"/>
            </p:style>
          </p:sp>
          <p:sp>
            <p:nvSpPr>
              <p:cNvPr id="2956" name="CustomShape 364"/>
              <p:cNvSpPr/>
              <p:nvPr/>
            </p:nvSpPr>
            <p:spPr>
              <a:xfrm>
                <a:off x="8371080" y="4242240"/>
                <a:ext cx="32040" cy="14040"/>
              </a:xfrm>
              <a:custGeom>
                <a:avLst/>
                <a:gdLst/>
                <a:ahLst/>
                <a:rect l="l" t="t" r="r" b="b"/>
                <a:pathLst>
                  <a:path w="42101" h="19716">
                    <a:moveTo>
                      <a:pt x="42102" y="17240"/>
                    </a:moveTo>
                    <a:lnTo>
                      <a:pt x="42102" y="0"/>
                    </a:lnTo>
                    <a:lnTo>
                      <a:pt x="0" y="3238"/>
                    </a:lnTo>
                    <a:lnTo>
                      <a:pt x="24140" y="19717"/>
                    </a:lnTo>
                    <a:lnTo>
                      <a:pt x="42102" y="17240"/>
                    </a:lnTo>
                    <a:close/>
                  </a:path>
                </a:pathLst>
              </a:custGeom>
              <a:solidFill>
                <a:srgbClr val="cc8b09"/>
              </a:solidFill>
              <a:ln w="0">
                <a:noFill/>
              </a:ln>
            </p:spPr>
            <p:style>
              <a:lnRef idx="0"/>
              <a:fillRef idx="0"/>
              <a:effectRef idx="0"/>
              <a:fontRef idx="minor"/>
            </p:style>
          </p:sp>
          <p:sp>
            <p:nvSpPr>
              <p:cNvPr id="2957" name="CustomShape 365"/>
              <p:cNvSpPr/>
              <p:nvPr/>
            </p:nvSpPr>
            <p:spPr>
              <a:xfrm>
                <a:off x="8382600" y="4191480"/>
                <a:ext cx="23400" cy="12240"/>
              </a:xfrm>
              <a:custGeom>
                <a:avLst/>
                <a:gdLst/>
                <a:ahLst/>
                <a:rect l="l" t="t" r="r" b="b"/>
                <a:pathLst>
                  <a:path w="31457" h="17335">
                    <a:moveTo>
                      <a:pt x="31458" y="17336"/>
                    </a:moveTo>
                    <a:lnTo>
                      <a:pt x="31458" y="0"/>
                    </a:lnTo>
                    <a:lnTo>
                      <a:pt x="0" y="11430"/>
                    </a:lnTo>
                    <a:lnTo>
                      <a:pt x="31458" y="17336"/>
                    </a:lnTo>
                    <a:close/>
                  </a:path>
                </a:pathLst>
              </a:custGeom>
              <a:solidFill>
                <a:srgbClr val="cc8b09"/>
              </a:solidFill>
              <a:ln w="0">
                <a:noFill/>
              </a:ln>
            </p:spPr>
            <p:style>
              <a:lnRef idx="0"/>
              <a:fillRef idx="0"/>
              <a:effectRef idx="0"/>
              <a:fontRef idx="minor"/>
            </p:style>
          </p:sp>
          <p:sp>
            <p:nvSpPr>
              <p:cNvPr id="2958" name="CustomShape 366"/>
              <p:cNvSpPr/>
              <p:nvPr/>
            </p:nvSpPr>
            <p:spPr>
              <a:xfrm>
                <a:off x="8303400" y="4196880"/>
                <a:ext cx="36000" cy="24840"/>
              </a:xfrm>
              <a:custGeom>
                <a:avLst/>
                <a:gdLst/>
                <a:ahLst/>
                <a:rect l="l" t="t" r="r" b="b"/>
                <a:pathLst>
                  <a:path w="47328" h="33051">
                    <a:moveTo>
                      <a:pt x="0" y="10001"/>
                    </a:moveTo>
                    <a:lnTo>
                      <a:pt x="10454" y="0"/>
                    </a:lnTo>
                    <a:lnTo>
                      <a:pt x="47329" y="25527"/>
                    </a:lnTo>
                    <a:lnTo>
                      <a:pt x="45048" y="33052"/>
                    </a:lnTo>
                    <a:cubicBezTo>
                      <a:pt x="45048" y="33052"/>
                      <a:pt x="17487" y="21431"/>
                      <a:pt x="16537" y="20765"/>
                    </a:cubicBezTo>
                    <a:close/>
                  </a:path>
                </a:pathLst>
              </a:custGeom>
              <a:solidFill>
                <a:srgbClr val="cc8b09"/>
              </a:solidFill>
              <a:ln w="0">
                <a:noFill/>
              </a:ln>
            </p:spPr>
            <p:style>
              <a:lnRef idx="0"/>
              <a:fillRef idx="0"/>
              <a:effectRef idx="0"/>
              <a:fontRef idx="minor"/>
            </p:style>
          </p:sp>
          <p:sp>
            <p:nvSpPr>
              <p:cNvPr id="2959" name="CustomShape 367"/>
              <p:cNvSpPr/>
              <p:nvPr/>
            </p:nvSpPr>
            <p:spPr>
              <a:xfrm>
                <a:off x="8226000" y="4152600"/>
                <a:ext cx="45000" cy="29160"/>
              </a:xfrm>
              <a:custGeom>
                <a:avLst/>
                <a:gdLst/>
                <a:ahLst/>
                <a:rect l="l" t="t" r="r" b="b"/>
                <a:pathLst>
                  <a:path w="58543" h="38861">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w="0">
                <a:noFill/>
              </a:ln>
            </p:spPr>
            <p:style>
              <a:lnRef idx="0"/>
              <a:fillRef idx="0"/>
              <a:effectRef idx="0"/>
              <a:fontRef idx="minor"/>
            </p:style>
          </p:sp>
          <p:sp>
            <p:nvSpPr>
              <p:cNvPr id="2960" name="CustomShape 368"/>
              <p:cNvSpPr/>
              <p:nvPr/>
            </p:nvSpPr>
            <p:spPr>
              <a:xfrm>
                <a:off x="8269560" y="4127760"/>
                <a:ext cx="20160" cy="17640"/>
              </a:xfrm>
              <a:custGeom>
                <a:avLst/>
                <a:gdLst/>
                <a:ahLst/>
                <a:rect l="l" t="t" r="r" b="b"/>
                <a:pathLst>
                  <a:path w="27275" h="24479">
                    <a:moveTo>
                      <a:pt x="27276" y="24479"/>
                    </a:moveTo>
                    <a:lnTo>
                      <a:pt x="27276" y="7334"/>
                    </a:lnTo>
                    <a:lnTo>
                      <a:pt x="4752" y="0"/>
                    </a:lnTo>
                    <a:lnTo>
                      <a:pt x="0" y="13430"/>
                    </a:lnTo>
                    <a:lnTo>
                      <a:pt x="1140" y="19621"/>
                    </a:lnTo>
                    <a:lnTo>
                      <a:pt x="27276" y="24479"/>
                    </a:lnTo>
                    <a:close/>
                  </a:path>
                </a:pathLst>
              </a:custGeom>
              <a:solidFill>
                <a:srgbClr val="cc8b09"/>
              </a:solidFill>
              <a:ln w="0">
                <a:noFill/>
              </a:ln>
            </p:spPr>
            <p:style>
              <a:lnRef idx="0"/>
              <a:fillRef idx="0"/>
              <a:effectRef idx="0"/>
              <a:fontRef idx="minor"/>
            </p:style>
          </p:sp>
          <p:sp>
            <p:nvSpPr>
              <p:cNvPr id="2961" name="CustomShape 369"/>
              <p:cNvSpPr/>
              <p:nvPr/>
            </p:nvSpPr>
            <p:spPr>
              <a:xfrm>
                <a:off x="8171640" y="4123440"/>
                <a:ext cx="19080" cy="13680"/>
              </a:xfrm>
              <a:custGeom>
                <a:avLst/>
                <a:gdLst/>
                <a:ahLst/>
                <a:rect l="l" t="t" r="r" b="b"/>
                <a:pathLst>
                  <a:path w="26040" h="19431">
                    <a:moveTo>
                      <a:pt x="0" y="17145"/>
                    </a:moveTo>
                    <a:lnTo>
                      <a:pt x="0" y="0"/>
                    </a:lnTo>
                    <a:lnTo>
                      <a:pt x="26040" y="2762"/>
                    </a:lnTo>
                    <a:lnTo>
                      <a:pt x="17677" y="19431"/>
                    </a:lnTo>
                    <a:lnTo>
                      <a:pt x="0" y="17145"/>
                    </a:lnTo>
                    <a:close/>
                  </a:path>
                </a:pathLst>
              </a:custGeom>
              <a:solidFill>
                <a:srgbClr val="cc8b09"/>
              </a:solidFill>
              <a:ln w="0">
                <a:noFill/>
              </a:ln>
            </p:spPr>
            <p:style>
              <a:lnRef idx="0"/>
              <a:fillRef idx="0"/>
              <a:effectRef idx="0"/>
              <a:fontRef idx="minor"/>
            </p:style>
          </p:sp>
          <p:sp>
            <p:nvSpPr>
              <p:cNvPr id="2962" name="CustomShape 370"/>
              <p:cNvSpPr/>
              <p:nvPr/>
            </p:nvSpPr>
            <p:spPr>
              <a:xfrm>
                <a:off x="8172360" y="4169520"/>
                <a:ext cx="22320" cy="22320"/>
              </a:xfrm>
              <a:custGeom>
                <a:avLst/>
                <a:gdLst/>
                <a:ahLst/>
                <a:rect l="l" t="t" r="r" b="b"/>
                <a:pathLst>
                  <a:path w="29936" h="30289">
                    <a:moveTo>
                      <a:pt x="0" y="17907"/>
                    </a:moveTo>
                    <a:lnTo>
                      <a:pt x="0" y="0"/>
                    </a:lnTo>
                    <a:lnTo>
                      <a:pt x="29937" y="0"/>
                    </a:lnTo>
                    <a:lnTo>
                      <a:pt x="22619" y="16002"/>
                    </a:lnTo>
                    <a:lnTo>
                      <a:pt x="9599" y="30289"/>
                    </a:lnTo>
                    <a:close/>
                  </a:path>
                </a:pathLst>
              </a:custGeom>
              <a:solidFill>
                <a:srgbClr val="cc8b09"/>
              </a:solidFill>
              <a:ln w="0">
                <a:noFill/>
              </a:ln>
            </p:spPr>
            <p:style>
              <a:lnRef idx="0"/>
              <a:fillRef idx="0"/>
              <a:effectRef idx="0"/>
              <a:fontRef idx="minor"/>
            </p:style>
          </p:sp>
          <p:sp>
            <p:nvSpPr>
              <p:cNvPr id="2963" name="CustomShape 371"/>
              <p:cNvSpPr/>
              <p:nvPr/>
            </p:nvSpPr>
            <p:spPr>
              <a:xfrm>
                <a:off x="8171280" y="4110120"/>
                <a:ext cx="235080" cy="145800"/>
              </a:xfrm>
              <a:custGeom>
                <a:avLst/>
                <a:gdLst/>
                <a:ahLst/>
                <a:rect l="l" t="t" r="r" b="b"/>
                <a:pathLst>
                  <a:path w="295637" h="184403">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w="0">
                <a:noFill/>
              </a:ln>
            </p:spPr>
            <p:style>
              <a:lnRef idx="0"/>
              <a:fillRef idx="0"/>
              <a:effectRef idx="0"/>
              <a:fontRef idx="minor"/>
            </p:style>
          </p:sp>
        </p:grpSp>
        <p:grpSp>
          <p:nvGrpSpPr>
            <p:cNvPr id="2964" name="Group 372"/>
            <p:cNvGrpSpPr/>
            <p:nvPr/>
          </p:nvGrpSpPr>
          <p:grpSpPr>
            <a:xfrm>
              <a:off x="7485840" y="3440520"/>
              <a:ext cx="705960" cy="495360"/>
              <a:chOff x="7485840" y="3440520"/>
              <a:chExt cx="705960" cy="495360"/>
            </a:xfrm>
          </p:grpSpPr>
          <p:sp>
            <p:nvSpPr>
              <p:cNvPr id="2965" name="CustomShape 373"/>
              <p:cNvSpPr/>
              <p:nvPr/>
            </p:nvSpPr>
            <p:spPr>
              <a:xfrm>
                <a:off x="7485840" y="352800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2966" name="CustomShape 374"/>
              <p:cNvSpPr/>
              <p:nvPr/>
            </p:nvSpPr>
            <p:spPr>
              <a:xfrm>
                <a:off x="7485840" y="3642840"/>
                <a:ext cx="68040" cy="91440"/>
              </a:xfrm>
              <a:custGeom>
                <a:avLst/>
                <a:gdLst/>
                <a:ahLst/>
                <a:rect l="l" t="t" r="r" b="b"/>
                <a:pathLst>
                  <a:path w="87339" h="116490">
                    <a:moveTo>
                      <a:pt x="0" y="116491"/>
                    </a:moveTo>
                    <a:lnTo>
                      <a:pt x="0" y="0"/>
                    </a:lnTo>
                    <a:lnTo>
                      <a:pt x="87340" y="77914"/>
                    </a:lnTo>
                    <a:lnTo>
                      <a:pt x="0" y="116491"/>
                    </a:lnTo>
                    <a:close/>
                  </a:path>
                </a:pathLst>
              </a:custGeom>
              <a:solidFill>
                <a:srgbClr val="dd990e"/>
              </a:solidFill>
              <a:ln w="0">
                <a:noFill/>
              </a:ln>
            </p:spPr>
            <p:style>
              <a:lnRef idx="0"/>
              <a:fillRef idx="0"/>
              <a:effectRef idx="0"/>
              <a:fontRef idx="minor"/>
            </p:style>
          </p:sp>
          <p:sp>
            <p:nvSpPr>
              <p:cNvPr id="2967" name="CustomShape 375"/>
              <p:cNvSpPr/>
              <p:nvPr/>
            </p:nvSpPr>
            <p:spPr>
              <a:xfrm>
                <a:off x="8140320" y="3645000"/>
                <a:ext cx="51480" cy="123840"/>
              </a:xfrm>
              <a:custGeom>
                <a:avLst/>
                <a:gdLst/>
                <a:ahLst/>
                <a:rect l="l" t="t" r="r" b="b"/>
                <a:pathLst>
                  <a:path w="66431" h="157067">
                    <a:moveTo>
                      <a:pt x="66431" y="0"/>
                    </a:moveTo>
                    <a:lnTo>
                      <a:pt x="66431" y="109633"/>
                    </a:lnTo>
                    <a:lnTo>
                      <a:pt x="21859" y="157067"/>
                    </a:lnTo>
                    <a:lnTo>
                      <a:pt x="0" y="31623"/>
                    </a:lnTo>
                    <a:lnTo>
                      <a:pt x="66431" y="0"/>
                    </a:lnTo>
                    <a:close/>
                  </a:path>
                </a:pathLst>
              </a:custGeom>
              <a:solidFill>
                <a:srgbClr val="dd990e"/>
              </a:solidFill>
              <a:ln w="0">
                <a:noFill/>
              </a:ln>
            </p:spPr>
            <p:style>
              <a:lnRef idx="0"/>
              <a:fillRef idx="0"/>
              <a:effectRef idx="0"/>
              <a:fontRef idx="minor"/>
            </p:style>
          </p:sp>
          <p:sp>
            <p:nvSpPr>
              <p:cNvPr id="2968" name="CustomShape 376"/>
              <p:cNvSpPr/>
              <p:nvPr/>
            </p:nvSpPr>
            <p:spPr>
              <a:xfrm>
                <a:off x="7485840" y="344052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2969" name="CustomShape 377"/>
              <p:cNvSpPr/>
              <p:nvPr/>
            </p:nvSpPr>
            <p:spPr>
              <a:xfrm>
                <a:off x="7586280" y="3495960"/>
                <a:ext cx="504720" cy="291240"/>
              </a:xfrm>
              <a:custGeom>
                <a:avLst/>
                <a:gdLst/>
                <a:ahLst/>
                <a:rect l="l" t="t" r="r" b="b"/>
                <a:pathLst>
                  <a:path w="632615" h="366093">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w="0">
                <a:noFill/>
              </a:ln>
            </p:spPr>
            <p:style>
              <a:lnRef idx="0"/>
              <a:fillRef idx="0"/>
              <a:effectRef idx="0"/>
              <a:fontRef idx="minor"/>
            </p:style>
          </p:sp>
          <p:sp>
            <p:nvSpPr>
              <p:cNvPr id="2970" name="CustomShape 378"/>
              <p:cNvSpPr/>
              <p:nvPr/>
            </p:nvSpPr>
            <p:spPr>
              <a:xfrm>
                <a:off x="7587000" y="3513600"/>
                <a:ext cx="503640" cy="273960"/>
              </a:xfrm>
              <a:custGeom>
                <a:avLst/>
                <a:gdLst/>
                <a:ahLst/>
                <a:rect l="l" t="t" r="r" b="b"/>
                <a:pathLst>
                  <a:path w="631431" h="344185">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w="0">
                <a:noFill/>
              </a:ln>
            </p:spPr>
            <p:style>
              <a:lnRef idx="0"/>
              <a:fillRef idx="0"/>
              <a:effectRef idx="0"/>
              <a:fontRef idx="minor"/>
            </p:style>
          </p:sp>
          <p:sp>
            <p:nvSpPr>
              <p:cNvPr id="2971" name="CustomShape 379"/>
              <p:cNvSpPr/>
              <p:nvPr/>
            </p:nvSpPr>
            <p:spPr>
              <a:xfrm>
                <a:off x="7716240" y="3579120"/>
                <a:ext cx="234360" cy="146880"/>
              </a:xfrm>
              <a:custGeom>
                <a:avLst/>
                <a:gdLst/>
                <a:ahLst/>
                <a:rect l="l" t="t" r="r" b="b"/>
                <a:pathLst>
                  <a:path w="295132" h="185547">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w="0">
                <a:noFill/>
              </a:ln>
            </p:spPr>
            <p:style>
              <a:lnRef idx="0"/>
              <a:fillRef idx="0"/>
              <a:effectRef idx="0"/>
              <a:fontRef idx="minor"/>
            </p:style>
          </p:sp>
          <p:sp>
            <p:nvSpPr>
              <p:cNvPr id="2972" name="CustomShape 380"/>
              <p:cNvSpPr/>
              <p:nvPr/>
            </p:nvSpPr>
            <p:spPr>
              <a:xfrm>
                <a:off x="7814160" y="3689640"/>
                <a:ext cx="13680" cy="18720"/>
              </a:xfrm>
              <a:custGeom>
                <a:avLst/>
                <a:gdLst/>
                <a:ahLst/>
                <a:rect l="l" t="t" r="r" b="b"/>
                <a:pathLst>
                  <a:path w="19482" h="25431">
                    <a:moveTo>
                      <a:pt x="0" y="17145"/>
                    </a:moveTo>
                    <a:cubicBezTo>
                      <a:pt x="285" y="11430"/>
                      <a:pt x="285" y="5715"/>
                      <a:pt x="0" y="0"/>
                    </a:cubicBezTo>
                    <a:lnTo>
                      <a:pt x="19483" y="12478"/>
                    </a:lnTo>
                    <a:lnTo>
                      <a:pt x="11024" y="25432"/>
                    </a:lnTo>
                    <a:close/>
                  </a:path>
                </a:pathLst>
              </a:custGeom>
              <a:solidFill>
                <a:srgbClr val="cc8b09"/>
              </a:solidFill>
              <a:ln w="0">
                <a:noFill/>
              </a:ln>
            </p:spPr>
            <p:style>
              <a:lnRef idx="0"/>
              <a:fillRef idx="0"/>
              <a:effectRef idx="0"/>
              <a:fontRef idx="minor"/>
            </p:style>
          </p:sp>
          <p:sp>
            <p:nvSpPr>
              <p:cNvPr id="2973" name="CustomShape 381"/>
              <p:cNvSpPr/>
              <p:nvPr/>
            </p:nvSpPr>
            <p:spPr>
              <a:xfrm>
                <a:off x="7915680" y="3698640"/>
                <a:ext cx="32040" cy="14040"/>
              </a:xfrm>
              <a:custGeom>
                <a:avLst/>
                <a:gdLst/>
                <a:ahLst/>
                <a:rect l="l" t="t" r="r" b="b"/>
                <a:pathLst>
                  <a:path w="42101" h="19716">
                    <a:moveTo>
                      <a:pt x="42102" y="17145"/>
                    </a:moveTo>
                    <a:lnTo>
                      <a:pt x="42102" y="0"/>
                    </a:lnTo>
                    <a:lnTo>
                      <a:pt x="0" y="3238"/>
                    </a:lnTo>
                    <a:lnTo>
                      <a:pt x="24140" y="19717"/>
                    </a:lnTo>
                    <a:lnTo>
                      <a:pt x="42102" y="17145"/>
                    </a:lnTo>
                    <a:close/>
                  </a:path>
                </a:pathLst>
              </a:custGeom>
              <a:solidFill>
                <a:srgbClr val="cc8b09"/>
              </a:solidFill>
              <a:ln w="0">
                <a:noFill/>
              </a:ln>
            </p:spPr>
            <p:style>
              <a:lnRef idx="0"/>
              <a:fillRef idx="0"/>
              <a:effectRef idx="0"/>
              <a:fontRef idx="minor"/>
            </p:style>
          </p:sp>
          <p:sp>
            <p:nvSpPr>
              <p:cNvPr id="2974" name="CustomShape 382"/>
              <p:cNvSpPr/>
              <p:nvPr/>
            </p:nvSpPr>
            <p:spPr>
              <a:xfrm>
                <a:off x="7927200" y="3647880"/>
                <a:ext cx="23400" cy="12240"/>
              </a:xfrm>
              <a:custGeom>
                <a:avLst/>
                <a:gdLst/>
                <a:ahLst/>
                <a:rect l="l" t="t" r="r" b="b"/>
                <a:pathLst>
                  <a:path w="31457" h="17335">
                    <a:moveTo>
                      <a:pt x="31458" y="17336"/>
                    </a:moveTo>
                    <a:lnTo>
                      <a:pt x="31458" y="0"/>
                    </a:lnTo>
                    <a:lnTo>
                      <a:pt x="0" y="11430"/>
                    </a:lnTo>
                    <a:lnTo>
                      <a:pt x="31458" y="17336"/>
                    </a:lnTo>
                    <a:close/>
                  </a:path>
                </a:pathLst>
              </a:custGeom>
              <a:solidFill>
                <a:srgbClr val="cc8b09"/>
              </a:solidFill>
              <a:ln w="0">
                <a:noFill/>
              </a:ln>
            </p:spPr>
            <p:style>
              <a:lnRef idx="0"/>
              <a:fillRef idx="0"/>
              <a:effectRef idx="0"/>
              <a:fontRef idx="minor"/>
            </p:style>
          </p:sp>
          <p:sp>
            <p:nvSpPr>
              <p:cNvPr id="2975" name="CustomShape 383"/>
              <p:cNvSpPr/>
              <p:nvPr/>
            </p:nvSpPr>
            <p:spPr>
              <a:xfrm>
                <a:off x="7848000" y="3652920"/>
                <a:ext cx="36000" cy="24840"/>
              </a:xfrm>
              <a:custGeom>
                <a:avLst/>
                <a:gdLst/>
                <a:ahLst/>
                <a:rect l="l" t="t" r="r" b="b"/>
                <a:pathLst>
                  <a:path w="47328" h="33147">
                    <a:moveTo>
                      <a:pt x="0" y="10096"/>
                    </a:moveTo>
                    <a:lnTo>
                      <a:pt x="10454" y="0"/>
                    </a:lnTo>
                    <a:lnTo>
                      <a:pt x="47329" y="25622"/>
                    </a:lnTo>
                    <a:lnTo>
                      <a:pt x="45048" y="33147"/>
                    </a:lnTo>
                    <a:cubicBezTo>
                      <a:pt x="45048" y="33147"/>
                      <a:pt x="17487" y="21431"/>
                      <a:pt x="16537" y="20764"/>
                    </a:cubicBezTo>
                    <a:close/>
                  </a:path>
                </a:pathLst>
              </a:custGeom>
              <a:solidFill>
                <a:srgbClr val="cc8b09"/>
              </a:solidFill>
              <a:ln w="0">
                <a:noFill/>
              </a:ln>
            </p:spPr>
            <p:style>
              <a:lnRef idx="0"/>
              <a:fillRef idx="0"/>
              <a:effectRef idx="0"/>
              <a:fontRef idx="minor"/>
            </p:style>
          </p:sp>
          <p:sp>
            <p:nvSpPr>
              <p:cNvPr id="2976" name="CustomShape 384"/>
              <p:cNvSpPr/>
              <p:nvPr/>
            </p:nvSpPr>
            <p:spPr>
              <a:xfrm>
                <a:off x="7770600" y="3608640"/>
                <a:ext cx="45360" cy="29520"/>
              </a:xfrm>
              <a:custGeom>
                <a:avLst/>
                <a:gdLst/>
                <a:ahLst/>
                <a:rect l="l" t="t" r="r" b="b"/>
                <a:pathLst>
                  <a:path w="59018" h="38957">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w="0">
                <a:noFill/>
              </a:ln>
            </p:spPr>
            <p:style>
              <a:lnRef idx="0"/>
              <a:fillRef idx="0"/>
              <a:effectRef idx="0"/>
              <a:fontRef idx="minor"/>
            </p:style>
          </p:sp>
          <p:sp>
            <p:nvSpPr>
              <p:cNvPr id="2977" name="CustomShape 385"/>
              <p:cNvSpPr/>
              <p:nvPr/>
            </p:nvSpPr>
            <p:spPr>
              <a:xfrm>
                <a:off x="7814160" y="3583800"/>
                <a:ext cx="20160" cy="17640"/>
              </a:xfrm>
              <a:custGeom>
                <a:avLst/>
                <a:gdLst/>
                <a:ahLst/>
                <a:rect l="l" t="t" r="r" b="b"/>
                <a:pathLst>
                  <a:path w="27275" h="24479">
                    <a:moveTo>
                      <a:pt x="27276" y="24479"/>
                    </a:moveTo>
                    <a:lnTo>
                      <a:pt x="27276" y="7334"/>
                    </a:lnTo>
                    <a:lnTo>
                      <a:pt x="4752" y="0"/>
                    </a:lnTo>
                    <a:lnTo>
                      <a:pt x="0" y="13526"/>
                    </a:lnTo>
                    <a:lnTo>
                      <a:pt x="1140" y="19621"/>
                    </a:lnTo>
                    <a:lnTo>
                      <a:pt x="27276" y="24479"/>
                    </a:lnTo>
                    <a:close/>
                  </a:path>
                </a:pathLst>
              </a:custGeom>
              <a:solidFill>
                <a:srgbClr val="cc8b09"/>
              </a:solidFill>
              <a:ln w="0">
                <a:noFill/>
              </a:ln>
            </p:spPr>
            <p:style>
              <a:lnRef idx="0"/>
              <a:fillRef idx="0"/>
              <a:effectRef idx="0"/>
              <a:fontRef idx="minor"/>
            </p:style>
          </p:sp>
          <p:sp>
            <p:nvSpPr>
              <p:cNvPr id="2978" name="CustomShape 386"/>
              <p:cNvSpPr/>
              <p:nvPr/>
            </p:nvSpPr>
            <p:spPr>
              <a:xfrm>
                <a:off x="7716240" y="3579840"/>
                <a:ext cx="19080" cy="13680"/>
              </a:xfrm>
              <a:custGeom>
                <a:avLst/>
                <a:gdLst/>
                <a:ahLst/>
                <a:rect l="l" t="t" r="r" b="b"/>
                <a:pathLst>
                  <a:path w="26040" h="19431">
                    <a:moveTo>
                      <a:pt x="0" y="17145"/>
                    </a:moveTo>
                    <a:lnTo>
                      <a:pt x="0" y="0"/>
                    </a:lnTo>
                    <a:lnTo>
                      <a:pt x="26040" y="2762"/>
                    </a:lnTo>
                    <a:lnTo>
                      <a:pt x="17677" y="19431"/>
                    </a:lnTo>
                    <a:lnTo>
                      <a:pt x="0" y="17145"/>
                    </a:lnTo>
                    <a:close/>
                  </a:path>
                </a:pathLst>
              </a:custGeom>
              <a:solidFill>
                <a:srgbClr val="cc8b09"/>
              </a:solidFill>
              <a:ln w="0">
                <a:noFill/>
              </a:ln>
            </p:spPr>
            <p:style>
              <a:lnRef idx="0"/>
              <a:fillRef idx="0"/>
              <a:effectRef idx="0"/>
              <a:fontRef idx="minor"/>
            </p:style>
          </p:sp>
          <p:sp>
            <p:nvSpPr>
              <p:cNvPr id="2979" name="CustomShape 387"/>
              <p:cNvSpPr/>
              <p:nvPr/>
            </p:nvSpPr>
            <p:spPr>
              <a:xfrm>
                <a:off x="7716960" y="3625920"/>
                <a:ext cx="22320" cy="22320"/>
              </a:xfrm>
              <a:custGeom>
                <a:avLst/>
                <a:gdLst/>
                <a:ahLst/>
                <a:rect l="l" t="t" r="r" b="b"/>
                <a:pathLst>
                  <a:path w="29937" h="30289">
                    <a:moveTo>
                      <a:pt x="0" y="17907"/>
                    </a:moveTo>
                    <a:lnTo>
                      <a:pt x="0" y="0"/>
                    </a:lnTo>
                    <a:lnTo>
                      <a:pt x="29937" y="0"/>
                    </a:lnTo>
                    <a:lnTo>
                      <a:pt x="22619" y="16002"/>
                    </a:lnTo>
                    <a:lnTo>
                      <a:pt x="9599" y="30289"/>
                    </a:lnTo>
                    <a:close/>
                  </a:path>
                </a:pathLst>
              </a:custGeom>
              <a:solidFill>
                <a:srgbClr val="cc8b09"/>
              </a:solidFill>
              <a:ln w="0">
                <a:noFill/>
              </a:ln>
            </p:spPr>
            <p:style>
              <a:lnRef idx="0"/>
              <a:fillRef idx="0"/>
              <a:effectRef idx="0"/>
              <a:fontRef idx="minor"/>
            </p:style>
          </p:sp>
          <p:sp>
            <p:nvSpPr>
              <p:cNvPr id="2980" name="CustomShape 388"/>
              <p:cNvSpPr/>
              <p:nvPr/>
            </p:nvSpPr>
            <p:spPr>
              <a:xfrm>
                <a:off x="7716240" y="3565440"/>
                <a:ext cx="234720" cy="146880"/>
              </a:xfrm>
              <a:custGeom>
                <a:avLst/>
                <a:gdLst/>
                <a:ahLst/>
                <a:rect l="l" t="t" r="r" b="b"/>
                <a:pathLst>
                  <a:path w="295233" h="185546">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w="0">
                <a:noFill/>
              </a:ln>
            </p:spPr>
            <p:style>
              <a:lnRef idx="0"/>
              <a:fillRef idx="0"/>
              <a:effectRef idx="0"/>
              <a:fontRef idx="minor"/>
            </p:style>
          </p:sp>
        </p:grpSp>
        <p:grpSp>
          <p:nvGrpSpPr>
            <p:cNvPr id="2981" name="Group 389"/>
            <p:cNvGrpSpPr/>
            <p:nvPr/>
          </p:nvGrpSpPr>
          <p:grpSpPr>
            <a:xfrm>
              <a:off x="7485840" y="3325320"/>
              <a:ext cx="705960" cy="495720"/>
              <a:chOff x="7485840" y="3325320"/>
              <a:chExt cx="705960" cy="495720"/>
            </a:xfrm>
          </p:grpSpPr>
          <p:sp>
            <p:nvSpPr>
              <p:cNvPr id="2982" name="CustomShape 390"/>
              <p:cNvSpPr/>
              <p:nvPr/>
            </p:nvSpPr>
            <p:spPr>
              <a:xfrm>
                <a:off x="7485840" y="341316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w="0">
                <a:noFill/>
              </a:ln>
            </p:spPr>
            <p:style>
              <a:lnRef idx="0"/>
              <a:fillRef idx="0"/>
              <a:effectRef idx="0"/>
              <a:fontRef idx="minor"/>
            </p:style>
          </p:sp>
          <p:sp>
            <p:nvSpPr>
              <p:cNvPr id="2983" name="CustomShape 391"/>
              <p:cNvSpPr/>
              <p:nvPr/>
            </p:nvSpPr>
            <p:spPr>
              <a:xfrm>
                <a:off x="7485840" y="3527640"/>
                <a:ext cx="68040" cy="91440"/>
              </a:xfrm>
              <a:custGeom>
                <a:avLst/>
                <a:gdLst/>
                <a:ahLst/>
                <a:rect l="l" t="t" r="r" b="b"/>
                <a:pathLst>
                  <a:path w="87339" h="116490">
                    <a:moveTo>
                      <a:pt x="0" y="116491"/>
                    </a:moveTo>
                    <a:lnTo>
                      <a:pt x="0" y="0"/>
                    </a:lnTo>
                    <a:lnTo>
                      <a:pt x="87340" y="77914"/>
                    </a:lnTo>
                    <a:lnTo>
                      <a:pt x="0" y="116491"/>
                    </a:lnTo>
                    <a:close/>
                  </a:path>
                </a:pathLst>
              </a:custGeom>
              <a:solidFill>
                <a:srgbClr val="dd990e"/>
              </a:solidFill>
              <a:ln w="0">
                <a:noFill/>
              </a:ln>
            </p:spPr>
            <p:style>
              <a:lnRef idx="0"/>
              <a:fillRef idx="0"/>
              <a:effectRef idx="0"/>
              <a:fontRef idx="minor"/>
            </p:style>
          </p:sp>
          <p:sp>
            <p:nvSpPr>
              <p:cNvPr id="2984" name="CustomShape 392"/>
              <p:cNvSpPr/>
              <p:nvPr/>
            </p:nvSpPr>
            <p:spPr>
              <a:xfrm>
                <a:off x="8140320" y="3530160"/>
                <a:ext cx="51480" cy="123840"/>
              </a:xfrm>
              <a:custGeom>
                <a:avLst/>
                <a:gdLst/>
                <a:ahLst/>
                <a:rect l="l" t="t" r="r" b="b"/>
                <a:pathLst>
                  <a:path w="66431" h="157067">
                    <a:moveTo>
                      <a:pt x="66431" y="0"/>
                    </a:moveTo>
                    <a:lnTo>
                      <a:pt x="66431" y="109538"/>
                    </a:lnTo>
                    <a:lnTo>
                      <a:pt x="21859" y="157067"/>
                    </a:lnTo>
                    <a:lnTo>
                      <a:pt x="0" y="31623"/>
                    </a:lnTo>
                    <a:lnTo>
                      <a:pt x="66431" y="0"/>
                    </a:lnTo>
                    <a:close/>
                  </a:path>
                </a:pathLst>
              </a:custGeom>
              <a:solidFill>
                <a:srgbClr val="dd990e"/>
              </a:solidFill>
              <a:ln w="0">
                <a:noFill/>
              </a:ln>
            </p:spPr>
            <p:style>
              <a:lnRef idx="0"/>
              <a:fillRef idx="0"/>
              <a:effectRef idx="0"/>
              <a:fontRef idx="minor"/>
            </p:style>
          </p:sp>
          <p:sp>
            <p:nvSpPr>
              <p:cNvPr id="2985" name="CustomShape 393"/>
              <p:cNvSpPr/>
              <p:nvPr/>
            </p:nvSpPr>
            <p:spPr>
              <a:xfrm>
                <a:off x="7485840" y="332532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2986" name="CustomShape 394"/>
              <p:cNvSpPr/>
              <p:nvPr/>
            </p:nvSpPr>
            <p:spPr>
              <a:xfrm>
                <a:off x="7586280" y="3381120"/>
                <a:ext cx="504720" cy="291240"/>
              </a:xfrm>
              <a:custGeom>
                <a:avLst/>
                <a:gdLst/>
                <a:ahLst/>
                <a:rect l="l" t="t" r="r" b="b"/>
                <a:pathLst>
                  <a:path w="632615" h="366117">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w="0">
                <a:noFill/>
              </a:ln>
            </p:spPr>
            <p:style>
              <a:lnRef idx="0"/>
              <a:fillRef idx="0"/>
              <a:effectRef idx="0"/>
              <a:fontRef idx="minor"/>
            </p:style>
          </p:sp>
          <p:sp>
            <p:nvSpPr>
              <p:cNvPr id="2987" name="CustomShape 395"/>
              <p:cNvSpPr/>
              <p:nvPr/>
            </p:nvSpPr>
            <p:spPr>
              <a:xfrm>
                <a:off x="7587000" y="3398760"/>
                <a:ext cx="503640" cy="273960"/>
              </a:xfrm>
              <a:custGeom>
                <a:avLst/>
                <a:gdLst/>
                <a:ahLst/>
                <a:rect l="l" t="t" r="r" b="b"/>
                <a:pathLst>
                  <a:path w="631431" h="344185">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w="0">
                <a:noFill/>
              </a:ln>
            </p:spPr>
            <p:style>
              <a:lnRef idx="0"/>
              <a:fillRef idx="0"/>
              <a:effectRef idx="0"/>
              <a:fontRef idx="minor"/>
            </p:style>
          </p:sp>
          <p:sp>
            <p:nvSpPr>
              <p:cNvPr id="2988" name="CustomShape 396"/>
              <p:cNvSpPr/>
              <p:nvPr/>
            </p:nvSpPr>
            <p:spPr>
              <a:xfrm>
                <a:off x="7716240" y="3464280"/>
                <a:ext cx="234720" cy="146880"/>
              </a:xfrm>
              <a:custGeom>
                <a:avLst/>
                <a:gdLst/>
                <a:ahLst/>
                <a:rect l="l" t="t" r="r" b="b"/>
                <a:pathLst>
                  <a:path w="295228" h="185547">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w="0">
                <a:noFill/>
              </a:ln>
            </p:spPr>
            <p:style>
              <a:lnRef idx="0"/>
              <a:fillRef idx="0"/>
              <a:effectRef idx="0"/>
              <a:fontRef idx="minor"/>
            </p:style>
          </p:sp>
          <p:sp>
            <p:nvSpPr>
              <p:cNvPr id="2989" name="CustomShape 397"/>
              <p:cNvSpPr/>
              <p:nvPr/>
            </p:nvSpPr>
            <p:spPr>
              <a:xfrm>
                <a:off x="7814160" y="3574800"/>
                <a:ext cx="13680" cy="18720"/>
              </a:xfrm>
              <a:custGeom>
                <a:avLst/>
                <a:gdLst/>
                <a:ahLst/>
                <a:rect l="l" t="t" r="r" b="b"/>
                <a:pathLst>
                  <a:path w="19482" h="25526">
                    <a:moveTo>
                      <a:pt x="0" y="17240"/>
                    </a:moveTo>
                    <a:cubicBezTo>
                      <a:pt x="570" y="16002"/>
                      <a:pt x="0" y="0"/>
                      <a:pt x="0" y="0"/>
                    </a:cubicBezTo>
                    <a:lnTo>
                      <a:pt x="19483" y="12573"/>
                    </a:lnTo>
                    <a:lnTo>
                      <a:pt x="11024" y="25527"/>
                    </a:lnTo>
                    <a:close/>
                  </a:path>
                </a:pathLst>
              </a:custGeom>
              <a:solidFill>
                <a:srgbClr val="cc8b09"/>
              </a:solidFill>
              <a:ln w="0">
                <a:noFill/>
              </a:ln>
            </p:spPr>
            <p:style>
              <a:lnRef idx="0"/>
              <a:fillRef idx="0"/>
              <a:effectRef idx="0"/>
              <a:fontRef idx="minor"/>
            </p:style>
          </p:sp>
          <p:sp>
            <p:nvSpPr>
              <p:cNvPr id="2990" name="CustomShape 398"/>
              <p:cNvSpPr/>
              <p:nvPr/>
            </p:nvSpPr>
            <p:spPr>
              <a:xfrm>
                <a:off x="7915680" y="3583800"/>
                <a:ext cx="32040" cy="14040"/>
              </a:xfrm>
              <a:custGeom>
                <a:avLst/>
                <a:gdLst/>
                <a:ahLst/>
                <a:rect l="l" t="t" r="r" b="b"/>
                <a:pathLst>
                  <a:path w="42101" h="19716">
                    <a:moveTo>
                      <a:pt x="42102" y="17145"/>
                    </a:moveTo>
                    <a:lnTo>
                      <a:pt x="42102" y="0"/>
                    </a:lnTo>
                    <a:lnTo>
                      <a:pt x="0" y="3143"/>
                    </a:lnTo>
                    <a:lnTo>
                      <a:pt x="24140" y="19717"/>
                    </a:lnTo>
                    <a:lnTo>
                      <a:pt x="42102" y="17145"/>
                    </a:lnTo>
                    <a:close/>
                  </a:path>
                </a:pathLst>
              </a:custGeom>
              <a:solidFill>
                <a:srgbClr val="cc8b09"/>
              </a:solidFill>
              <a:ln w="0">
                <a:noFill/>
              </a:ln>
            </p:spPr>
            <p:style>
              <a:lnRef idx="0"/>
              <a:fillRef idx="0"/>
              <a:effectRef idx="0"/>
              <a:fontRef idx="minor"/>
            </p:style>
          </p:sp>
          <p:sp>
            <p:nvSpPr>
              <p:cNvPr id="2991" name="CustomShape 399"/>
              <p:cNvSpPr/>
              <p:nvPr/>
            </p:nvSpPr>
            <p:spPr>
              <a:xfrm>
                <a:off x="7927200" y="3533040"/>
                <a:ext cx="23400" cy="12240"/>
              </a:xfrm>
              <a:custGeom>
                <a:avLst/>
                <a:gdLst/>
                <a:ahLst/>
                <a:rect l="l" t="t" r="r" b="b"/>
                <a:pathLst>
                  <a:path w="31457" h="17335">
                    <a:moveTo>
                      <a:pt x="31458" y="17336"/>
                    </a:moveTo>
                    <a:lnTo>
                      <a:pt x="31458" y="0"/>
                    </a:lnTo>
                    <a:lnTo>
                      <a:pt x="0" y="11430"/>
                    </a:lnTo>
                    <a:lnTo>
                      <a:pt x="31458" y="17336"/>
                    </a:lnTo>
                    <a:close/>
                  </a:path>
                </a:pathLst>
              </a:custGeom>
              <a:solidFill>
                <a:srgbClr val="cc8b09"/>
              </a:solidFill>
              <a:ln w="0">
                <a:noFill/>
              </a:ln>
            </p:spPr>
            <p:style>
              <a:lnRef idx="0"/>
              <a:fillRef idx="0"/>
              <a:effectRef idx="0"/>
              <a:fontRef idx="minor"/>
            </p:style>
          </p:sp>
          <p:sp>
            <p:nvSpPr>
              <p:cNvPr id="2992" name="CustomShape 400"/>
              <p:cNvSpPr/>
              <p:nvPr/>
            </p:nvSpPr>
            <p:spPr>
              <a:xfrm>
                <a:off x="7848000" y="3537720"/>
                <a:ext cx="36000" cy="24840"/>
              </a:xfrm>
              <a:custGeom>
                <a:avLst/>
                <a:gdLst/>
                <a:ahLst/>
                <a:rect l="l" t="t" r="r" b="b"/>
                <a:pathLst>
                  <a:path w="47328" h="33147">
                    <a:moveTo>
                      <a:pt x="0" y="10096"/>
                    </a:moveTo>
                    <a:lnTo>
                      <a:pt x="10454" y="0"/>
                    </a:lnTo>
                    <a:lnTo>
                      <a:pt x="47329" y="25622"/>
                    </a:lnTo>
                    <a:lnTo>
                      <a:pt x="45048" y="33147"/>
                    </a:lnTo>
                    <a:cubicBezTo>
                      <a:pt x="45048" y="33147"/>
                      <a:pt x="17487" y="21431"/>
                      <a:pt x="16537" y="20764"/>
                    </a:cubicBezTo>
                    <a:close/>
                  </a:path>
                </a:pathLst>
              </a:custGeom>
              <a:solidFill>
                <a:srgbClr val="cc8b09"/>
              </a:solidFill>
              <a:ln w="0">
                <a:noFill/>
              </a:ln>
            </p:spPr>
            <p:style>
              <a:lnRef idx="0"/>
              <a:fillRef idx="0"/>
              <a:effectRef idx="0"/>
              <a:fontRef idx="minor"/>
            </p:style>
          </p:sp>
          <p:sp>
            <p:nvSpPr>
              <p:cNvPr id="2993" name="CustomShape 401"/>
              <p:cNvSpPr/>
              <p:nvPr/>
            </p:nvSpPr>
            <p:spPr>
              <a:xfrm>
                <a:off x="7770600" y="3493800"/>
                <a:ext cx="45360" cy="29520"/>
              </a:xfrm>
              <a:custGeom>
                <a:avLst/>
                <a:gdLst/>
                <a:ahLst/>
                <a:rect l="l" t="t" r="r" b="b"/>
                <a:pathLst>
                  <a:path w="59018" h="38957">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w="0">
                <a:noFill/>
              </a:ln>
            </p:spPr>
            <p:style>
              <a:lnRef idx="0"/>
              <a:fillRef idx="0"/>
              <a:effectRef idx="0"/>
              <a:fontRef idx="minor"/>
            </p:style>
          </p:sp>
          <p:sp>
            <p:nvSpPr>
              <p:cNvPr id="2994" name="CustomShape 402"/>
              <p:cNvSpPr/>
              <p:nvPr/>
            </p:nvSpPr>
            <p:spPr>
              <a:xfrm>
                <a:off x="7814160" y="3468960"/>
                <a:ext cx="20160" cy="17640"/>
              </a:xfrm>
              <a:custGeom>
                <a:avLst/>
                <a:gdLst/>
                <a:ahLst/>
                <a:rect l="l" t="t" r="r" b="b"/>
                <a:pathLst>
                  <a:path w="27275" h="24479">
                    <a:moveTo>
                      <a:pt x="27276" y="24479"/>
                    </a:moveTo>
                    <a:lnTo>
                      <a:pt x="27276" y="7334"/>
                    </a:lnTo>
                    <a:lnTo>
                      <a:pt x="4752" y="0"/>
                    </a:lnTo>
                    <a:lnTo>
                      <a:pt x="0" y="13430"/>
                    </a:lnTo>
                    <a:lnTo>
                      <a:pt x="1140" y="19621"/>
                    </a:lnTo>
                    <a:lnTo>
                      <a:pt x="27276" y="24479"/>
                    </a:lnTo>
                    <a:close/>
                  </a:path>
                </a:pathLst>
              </a:custGeom>
              <a:solidFill>
                <a:srgbClr val="cc8b09"/>
              </a:solidFill>
              <a:ln w="0">
                <a:noFill/>
              </a:ln>
            </p:spPr>
            <p:style>
              <a:lnRef idx="0"/>
              <a:fillRef idx="0"/>
              <a:effectRef idx="0"/>
              <a:fontRef idx="minor"/>
            </p:style>
          </p:sp>
          <p:sp>
            <p:nvSpPr>
              <p:cNvPr id="2995" name="CustomShape 403"/>
              <p:cNvSpPr/>
              <p:nvPr/>
            </p:nvSpPr>
            <p:spPr>
              <a:xfrm>
                <a:off x="7716240" y="3465000"/>
                <a:ext cx="19080" cy="13680"/>
              </a:xfrm>
              <a:custGeom>
                <a:avLst/>
                <a:gdLst/>
                <a:ahLst/>
                <a:rect l="l" t="t" r="r" b="b"/>
                <a:pathLst>
                  <a:path w="26040" h="19431">
                    <a:moveTo>
                      <a:pt x="0" y="17145"/>
                    </a:moveTo>
                    <a:lnTo>
                      <a:pt x="0" y="0"/>
                    </a:lnTo>
                    <a:lnTo>
                      <a:pt x="26040" y="2762"/>
                    </a:lnTo>
                    <a:lnTo>
                      <a:pt x="17677" y="19431"/>
                    </a:lnTo>
                    <a:lnTo>
                      <a:pt x="0" y="17145"/>
                    </a:lnTo>
                    <a:close/>
                  </a:path>
                </a:pathLst>
              </a:custGeom>
              <a:solidFill>
                <a:srgbClr val="cc8b09"/>
              </a:solidFill>
              <a:ln w="0">
                <a:noFill/>
              </a:ln>
            </p:spPr>
            <p:style>
              <a:lnRef idx="0"/>
              <a:fillRef idx="0"/>
              <a:effectRef idx="0"/>
              <a:fontRef idx="minor"/>
            </p:style>
          </p:sp>
          <p:sp>
            <p:nvSpPr>
              <p:cNvPr id="2996" name="CustomShape 404"/>
              <p:cNvSpPr/>
              <p:nvPr/>
            </p:nvSpPr>
            <p:spPr>
              <a:xfrm>
                <a:off x="7716960" y="3511080"/>
                <a:ext cx="22320" cy="22320"/>
              </a:xfrm>
              <a:custGeom>
                <a:avLst/>
                <a:gdLst/>
                <a:ahLst/>
                <a:rect l="l" t="t" r="r" b="b"/>
                <a:pathLst>
                  <a:path w="29937" h="30289">
                    <a:moveTo>
                      <a:pt x="0" y="17907"/>
                    </a:moveTo>
                    <a:lnTo>
                      <a:pt x="0" y="0"/>
                    </a:lnTo>
                    <a:lnTo>
                      <a:pt x="29937" y="0"/>
                    </a:lnTo>
                    <a:lnTo>
                      <a:pt x="22619" y="16002"/>
                    </a:lnTo>
                    <a:lnTo>
                      <a:pt x="9599" y="30289"/>
                    </a:lnTo>
                    <a:close/>
                  </a:path>
                </a:pathLst>
              </a:custGeom>
              <a:solidFill>
                <a:srgbClr val="cc8b09"/>
              </a:solidFill>
              <a:ln w="0">
                <a:noFill/>
              </a:ln>
            </p:spPr>
            <p:style>
              <a:lnRef idx="0"/>
              <a:fillRef idx="0"/>
              <a:effectRef idx="0"/>
              <a:fontRef idx="minor"/>
            </p:style>
          </p:sp>
          <p:sp>
            <p:nvSpPr>
              <p:cNvPr id="2997" name="CustomShape 405"/>
              <p:cNvSpPr/>
              <p:nvPr/>
            </p:nvSpPr>
            <p:spPr>
              <a:xfrm>
                <a:off x="7716240" y="3450600"/>
                <a:ext cx="234720" cy="146880"/>
              </a:xfrm>
              <a:custGeom>
                <a:avLst/>
                <a:gdLst/>
                <a:ahLst/>
                <a:rect l="l" t="t" r="r" b="b"/>
                <a:pathLst>
                  <a:path w="295233" h="185547">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w="0">
                <a:noFill/>
              </a:ln>
            </p:spPr>
            <p:style>
              <a:lnRef idx="0"/>
              <a:fillRef idx="0"/>
              <a:effectRef idx="0"/>
              <a:fontRef idx="minor"/>
            </p:style>
          </p:sp>
        </p:grpSp>
        <p:grpSp>
          <p:nvGrpSpPr>
            <p:cNvPr id="2998" name="Group 406"/>
            <p:cNvGrpSpPr/>
            <p:nvPr/>
          </p:nvGrpSpPr>
          <p:grpSpPr>
            <a:xfrm>
              <a:off x="7508880" y="3195360"/>
              <a:ext cx="705960" cy="495720"/>
              <a:chOff x="7508880" y="3195360"/>
              <a:chExt cx="705960" cy="495720"/>
            </a:xfrm>
          </p:grpSpPr>
          <p:sp>
            <p:nvSpPr>
              <p:cNvPr id="2999" name="CustomShape 407"/>
              <p:cNvSpPr/>
              <p:nvPr/>
            </p:nvSpPr>
            <p:spPr>
              <a:xfrm>
                <a:off x="7508880" y="328320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3000" name="CustomShape 408"/>
              <p:cNvSpPr/>
              <p:nvPr/>
            </p:nvSpPr>
            <p:spPr>
              <a:xfrm>
                <a:off x="7508880" y="3397680"/>
                <a:ext cx="68040" cy="91440"/>
              </a:xfrm>
              <a:custGeom>
                <a:avLst/>
                <a:gdLst/>
                <a:ahLst/>
                <a:rect l="l" t="t" r="r" b="b"/>
                <a:pathLst>
                  <a:path w="87339" h="116490">
                    <a:moveTo>
                      <a:pt x="0" y="116491"/>
                    </a:moveTo>
                    <a:lnTo>
                      <a:pt x="0" y="0"/>
                    </a:lnTo>
                    <a:lnTo>
                      <a:pt x="87340" y="77915"/>
                    </a:lnTo>
                    <a:lnTo>
                      <a:pt x="0" y="116491"/>
                    </a:lnTo>
                    <a:close/>
                  </a:path>
                </a:pathLst>
              </a:custGeom>
              <a:solidFill>
                <a:srgbClr val="dd990e"/>
              </a:solidFill>
              <a:ln w="0">
                <a:noFill/>
              </a:ln>
            </p:spPr>
            <p:style>
              <a:lnRef idx="0"/>
              <a:fillRef idx="0"/>
              <a:effectRef idx="0"/>
              <a:fontRef idx="minor"/>
            </p:style>
          </p:sp>
          <p:sp>
            <p:nvSpPr>
              <p:cNvPr id="3001" name="CustomShape 409"/>
              <p:cNvSpPr/>
              <p:nvPr/>
            </p:nvSpPr>
            <p:spPr>
              <a:xfrm>
                <a:off x="8163000" y="3400200"/>
                <a:ext cx="51480" cy="123840"/>
              </a:xfrm>
              <a:custGeom>
                <a:avLst/>
                <a:gdLst/>
                <a:ahLst/>
                <a:rect l="l" t="t" r="r" b="b"/>
                <a:pathLst>
                  <a:path w="66526" h="157067">
                    <a:moveTo>
                      <a:pt x="66527" y="0"/>
                    </a:moveTo>
                    <a:lnTo>
                      <a:pt x="66527" y="109633"/>
                    </a:lnTo>
                    <a:lnTo>
                      <a:pt x="21859" y="157067"/>
                    </a:lnTo>
                    <a:lnTo>
                      <a:pt x="0" y="31623"/>
                    </a:lnTo>
                    <a:lnTo>
                      <a:pt x="66527" y="0"/>
                    </a:lnTo>
                    <a:close/>
                  </a:path>
                </a:pathLst>
              </a:custGeom>
              <a:solidFill>
                <a:srgbClr val="dd990e"/>
              </a:solidFill>
              <a:ln w="0">
                <a:noFill/>
              </a:ln>
            </p:spPr>
            <p:style>
              <a:lnRef idx="0"/>
              <a:fillRef idx="0"/>
              <a:effectRef idx="0"/>
              <a:fontRef idx="minor"/>
            </p:style>
          </p:sp>
          <p:sp>
            <p:nvSpPr>
              <p:cNvPr id="3002" name="CustomShape 410"/>
              <p:cNvSpPr/>
              <p:nvPr/>
            </p:nvSpPr>
            <p:spPr>
              <a:xfrm>
                <a:off x="7508880" y="319536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3003" name="CustomShape 411"/>
              <p:cNvSpPr/>
              <p:nvPr/>
            </p:nvSpPr>
            <p:spPr>
              <a:xfrm>
                <a:off x="7609320" y="3251160"/>
                <a:ext cx="504720" cy="291240"/>
              </a:xfrm>
              <a:custGeom>
                <a:avLst/>
                <a:gdLst/>
                <a:ahLst/>
                <a:rect l="l" t="t" r="r" b="b"/>
                <a:pathLst>
                  <a:path w="632689" h="366093">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w="0">
                <a:noFill/>
              </a:ln>
            </p:spPr>
            <p:style>
              <a:lnRef idx="0"/>
              <a:fillRef idx="0"/>
              <a:effectRef idx="0"/>
              <a:fontRef idx="minor"/>
            </p:style>
          </p:sp>
          <p:sp>
            <p:nvSpPr>
              <p:cNvPr id="3004" name="CustomShape 412"/>
              <p:cNvSpPr/>
              <p:nvPr/>
            </p:nvSpPr>
            <p:spPr>
              <a:xfrm>
                <a:off x="7609680" y="3268440"/>
                <a:ext cx="504000" cy="273960"/>
              </a:xfrm>
              <a:custGeom>
                <a:avLst/>
                <a:gdLst/>
                <a:ahLst/>
                <a:rect l="l" t="t" r="r" b="b"/>
                <a:pathLst>
                  <a:path w="631526" h="344186">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w="0">
                <a:noFill/>
              </a:ln>
            </p:spPr>
            <p:style>
              <a:lnRef idx="0"/>
              <a:fillRef idx="0"/>
              <a:effectRef idx="0"/>
              <a:fontRef idx="minor"/>
            </p:style>
          </p:sp>
          <p:sp>
            <p:nvSpPr>
              <p:cNvPr id="3005" name="CustomShape 413"/>
              <p:cNvSpPr/>
              <p:nvPr/>
            </p:nvSpPr>
            <p:spPr>
              <a:xfrm>
                <a:off x="7738920" y="3334320"/>
                <a:ext cx="234360" cy="146520"/>
              </a:xfrm>
              <a:custGeom>
                <a:avLst/>
                <a:gdLst/>
                <a:ahLst/>
                <a:rect l="l" t="t" r="r" b="b"/>
                <a:pathLst>
                  <a:path w="294970" h="185451">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w="0">
                <a:noFill/>
              </a:ln>
            </p:spPr>
            <p:style>
              <a:lnRef idx="0"/>
              <a:fillRef idx="0"/>
              <a:effectRef idx="0"/>
              <a:fontRef idx="minor"/>
            </p:style>
          </p:sp>
          <p:sp>
            <p:nvSpPr>
              <p:cNvPr id="3006" name="CustomShape 414"/>
              <p:cNvSpPr/>
              <p:nvPr/>
            </p:nvSpPr>
            <p:spPr>
              <a:xfrm>
                <a:off x="7836840" y="3444840"/>
                <a:ext cx="13320" cy="18720"/>
              </a:xfrm>
              <a:custGeom>
                <a:avLst/>
                <a:gdLst/>
                <a:ahLst/>
                <a:rect l="l" t="t" r="r" b="b"/>
                <a:pathLst>
                  <a:path w="19007" h="25526">
                    <a:moveTo>
                      <a:pt x="0" y="17145"/>
                    </a:moveTo>
                    <a:cubicBezTo>
                      <a:pt x="475" y="15907"/>
                      <a:pt x="0" y="0"/>
                      <a:pt x="0" y="0"/>
                    </a:cubicBezTo>
                    <a:lnTo>
                      <a:pt x="19008" y="12478"/>
                    </a:lnTo>
                    <a:lnTo>
                      <a:pt x="10549" y="25527"/>
                    </a:lnTo>
                    <a:close/>
                  </a:path>
                </a:pathLst>
              </a:custGeom>
              <a:solidFill>
                <a:srgbClr val="cc8b09"/>
              </a:solidFill>
              <a:ln w="0">
                <a:noFill/>
              </a:ln>
            </p:spPr>
            <p:style>
              <a:lnRef idx="0"/>
              <a:fillRef idx="0"/>
              <a:effectRef idx="0"/>
              <a:fontRef idx="minor"/>
            </p:style>
          </p:sp>
          <p:sp>
            <p:nvSpPr>
              <p:cNvPr id="3007" name="CustomShape 415"/>
              <p:cNvSpPr/>
              <p:nvPr/>
            </p:nvSpPr>
            <p:spPr>
              <a:xfrm>
                <a:off x="7938720" y="3453480"/>
                <a:ext cx="32040" cy="14040"/>
              </a:xfrm>
              <a:custGeom>
                <a:avLst/>
                <a:gdLst/>
                <a:ahLst/>
                <a:rect l="l" t="t" r="r" b="b"/>
                <a:pathLst>
                  <a:path w="42101" h="19716">
                    <a:moveTo>
                      <a:pt x="42102" y="17145"/>
                    </a:moveTo>
                    <a:lnTo>
                      <a:pt x="42102" y="0"/>
                    </a:lnTo>
                    <a:lnTo>
                      <a:pt x="0" y="3238"/>
                    </a:lnTo>
                    <a:lnTo>
                      <a:pt x="24235" y="19717"/>
                    </a:lnTo>
                    <a:lnTo>
                      <a:pt x="42102" y="17145"/>
                    </a:lnTo>
                    <a:close/>
                  </a:path>
                </a:pathLst>
              </a:custGeom>
              <a:solidFill>
                <a:srgbClr val="cc8b09"/>
              </a:solidFill>
              <a:ln w="0">
                <a:noFill/>
              </a:ln>
            </p:spPr>
            <p:style>
              <a:lnRef idx="0"/>
              <a:fillRef idx="0"/>
              <a:effectRef idx="0"/>
              <a:fontRef idx="minor"/>
            </p:style>
          </p:sp>
          <p:sp>
            <p:nvSpPr>
              <p:cNvPr id="3008" name="CustomShape 416"/>
              <p:cNvSpPr/>
              <p:nvPr/>
            </p:nvSpPr>
            <p:spPr>
              <a:xfrm>
                <a:off x="7950240" y="3402720"/>
                <a:ext cx="23400" cy="12240"/>
              </a:xfrm>
              <a:custGeom>
                <a:avLst/>
                <a:gdLst/>
                <a:ahLst/>
                <a:rect l="l" t="t" r="r" b="b"/>
                <a:pathLst>
                  <a:path w="31457" h="17335">
                    <a:moveTo>
                      <a:pt x="31458" y="17335"/>
                    </a:moveTo>
                    <a:lnTo>
                      <a:pt x="31458" y="0"/>
                    </a:lnTo>
                    <a:lnTo>
                      <a:pt x="0" y="11430"/>
                    </a:lnTo>
                    <a:lnTo>
                      <a:pt x="31458" y="17335"/>
                    </a:lnTo>
                    <a:close/>
                  </a:path>
                </a:pathLst>
              </a:custGeom>
              <a:solidFill>
                <a:srgbClr val="cc8b09"/>
              </a:solidFill>
              <a:ln w="0">
                <a:noFill/>
              </a:ln>
            </p:spPr>
            <p:style>
              <a:lnRef idx="0"/>
              <a:fillRef idx="0"/>
              <a:effectRef idx="0"/>
              <a:fontRef idx="minor"/>
            </p:style>
          </p:sp>
          <p:sp>
            <p:nvSpPr>
              <p:cNvPr id="3009" name="CustomShape 417"/>
              <p:cNvSpPr/>
              <p:nvPr/>
            </p:nvSpPr>
            <p:spPr>
              <a:xfrm>
                <a:off x="7871040" y="3408120"/>
                <a:ext cx="36000" cy="24840"/>
              </a:xfrm>
              <a:custGeom>
                <a:avLst/>
                <a:gdLst/>
                <a:ahLst/>
                <a:rect l="l" t="t" r="r" b="b"/>
                <a:pathLst>
                  <a:path w="47328" h="33147">
                    <a:moveTo>
                      <a:pt x="0" y="10096"/>
                    </a:moveTo>
                    <a:lnTo>
                      <a:pt x="10454" y="0"/>
                    </a:lnTo>
                    <a:lnTo>
                      <a:pt x="47329" y="25622"/>
                    </a:lnTo>
                    <a:lnTo>
                      <a:pt x="45048" y="33147"/>
                    </a:lnTo>
                    <a:cubicBezTo>
                      <a:pt x="45048" y="33147"/>
                      <a:pt x="17487" y="21527"/>
                      <a:pt x="16536" y="20764"/>
                    </a:cubicBezTo>
                    <a:close/>
                  </a:path>
                </a:pathLst>
              </a:custGeom>
              <a:solidFill>
                <a:srgbClr val="cc8b09"/>
              </a:solidFill>
              <a:ln w="0">
                <a:noFill/>
              </a:ln>
            </p:spPr>
            <p:style>
              <a:lnRef idx="0"/>
              <a:fillRef idx="0"/>
              <a:effectRef idx="0"/>
              <a:fontRef idx="minor"/>
            </p:style>
          </p:sp>
          <p:sp>
            <p:nvSpPr>
              <p:cNvPr id="3010" name="CustomShape 418"/>
              <p:cNvSpPr/>
              <p:nvPr/>
            </p:nvSpPr>
            <p:spPr>
              <a:xfrm>
                <a:off x="7793640" y="3363840"/>
                <a:ext cx="45360" cy="29520"/>
              </a:xfrm>
              <a:custGeom>
                <a:avLst/>
                <a:gdLst/>
                <a:ahLst/>
                <a:rect l="l" t="t" r="r" b="b"/>
                <a:pathLst>
                  <a:path w="58923" h="38957">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w="0">
                <a:noFill/>
              </a:ln>
            </p:spPr>
            <p:style>
              <a:lnRef idx="0"/>
              <a:fillRef idx="0"/>
              <a:effectRef idx="0"/>
              <a:fontRef idx="minor"/>
            </p:style>
          </p:sp>
          <p:sp>
            <p:nvSpPr>
              <p:cNvPr id="3011" name="CustomShape 419"/>
              <p:cNvSpPr/>
              <p:nvPr/>
            </p:nvSpPr>
            <p:spPr>
              <a:xfrm>
                <a:off x="7836840" y="3339000"/>
                <a:ext cx="20160" cy="18000"/>
              </a:xfrm>
              <a:custGeom>
                <a:avLst/>
                <a:gdLst/>
                <a:ahLst/>
                <a:rect l="l" t="t" r="r" b="b"/>
                <a:pathLst>
                  <a:path w="27275" h="24574">
                    <a:moveTo>
                      <a:pt x="27276" y="24575"/>
                    </a:moveTo>
                    <a:lnTo>
                      <a:pt x="27276" y="7334"/>
                    </a:lnTo>
                    <a:lnTo>
                      <a:pt x="4752" y="0"/>
                    </a:lnTo>
                    <a:lnTo>
                      <a:pt x="0" y="13526"/>
                    </a:lnTo>
                    <a:lnTo>
                      <a:pt x="1140" y="19621"/>
                    </a:lnTo>
                    <a:lnTo>
                      <a:pt x="27276" y="24575"/>
                    </a:lnTo>
                    <a:close/>
                  </a:path>
                </a:pathLst>
              </a:custGeom>
              <a:solidFill>
                <a:srgbClr val="cc8b09"/>
              </a:solidFill>
              <a:ln w="0">
                <a:noFill/>
              </a:ln>
            </p:spPr>
            <p:style>
              <a:lnRef idx="0"/>
              <a:fillRef idx="0"/>
              <a:effectRef idx="0"/>
              <a:fontRef idx="minor"/>
            </p:style>
          </p:sp>
          <p:sp>
            <p:nvSpPr>
              <p:cNvPr id="3012" name="CustomShape 420"/>
              <p:cNvSpPr/>
              <p:nvPr/>
            </p:nvSpPr>
            <p:spPr>
              <a:xfrm>
                <a:off x="7739280" y="3334680"/>
                <a:ext cx="19080" cy="13680"/>
              </a:xfrm>
              <a:custGeom>
                <a:avLst/>
                <a:gdLst/>
                <a:ahLst/>
                <a:rect l="l" t="t" r="r" b="b"/>
                <a:pathLst>
                  <a:path w="26040" h="19431">
                    <a:moveTo>
                      <a:pt x="0" y="17145"/>
                    </a:moveTo>
                    <a:lnTo>
                      <a:pt x="0" y="0"/>
                    </a:lnTo>
                    <a:lnTo>
                      <a:pt x="26041" y="2762"/>
                    </a:lnTo>
                    <a:lnTo>
                      <a:pt x="17677" y="19431"/>
                    </a:lnTo>
                    <a:lnTo>
                      <a:pt x="0" y="17145"/>
                    </a:lnTo>
                    <a:close/>
                  </a:path>
                </a:pathLst>
              </a:custGeom>
              <a:solidFill>
                <a:srgbClr val="cc8b09"/>
              </a:solidFill>
              <a:ln w="0">
                <a:noFill/>
              </a:ln>
            </p:spPr>
            <p:style>
              <a:lnRef idx="0"/>
              <a:fillRef idx="0"/>
              <a:effectRef idx="0"/>
              <a:fontRef idx="minor"/>
            </p:style>
          </p:sp>
          <p:sp>
            <p:nvSpPr>
              <p:cNvPr id="3013" name="CustomShape 421"/>
              <p:cNvSpPr/>
              <p:nvPr/>
            </p:nvSpPr>
            <p:spPr>
              <a:xfrm>
                <a:off x="7740000" y="3380760"/>
                <a:ext cx="22320" cy="22320"/>
              </a:xfrm>
              <a:custGeom>
                <a:avLst/>
                <a:gdLst/>
                <a:ahLst/>
                <a:rect l="l" t="t" r="r" b="b"/>
                <a:pathLst>
                  <a:path w="29936" h="30194">
                    <a:moveTo>
                      <a:pt x="0" y="17812"/>
                    </a:moveTo>
                    <a:lnTo>
                      <a:pt x="0" y="0"/>
                    </a:lnTo>
                    <a:lnTo>
                      <a:pt x="29937" y="0"/>
                    </a:lnTo>
                    <a:lnTo>
                      <a:pt x="22619" y="15907"/>
                    </a:lnTo>
                    <a:lnTo>
                      <a:pt x="9694" y="30194"/>
                    </a:lnTo>
                    <a:close/>
                  </a:path>
                </a:pathLst>
              </a:custGeom>
              <a:solidFill>
                <a:srgbClr val="cc8b09"/>
              </a:solidFill>
              <a:ln w="0">
                <a:noFill/>
              </a:ln>
            </p:spPr>
            <p:style>
              <a:lnRef idx="0"/>
              <a:fillRef idx="0"/>
              <a:effectRef idx="0"/>
              <a:fontRef idx="minor"/>
            </p:style>
          </p:sp>
          <p:sp>
            <p:nvSpPr>
              <p:cNvPr id="3014" name="CustomShape 422"/>
              <p:cNvSpPr/>
              <p:nvPr/>
            </p:nvSpPr>
            <p:spPr>
              <a:xfrm>
                <a:off x="7738920" y="3320640"/>
                <a:ext cx="234360" cy="146880"/>
              </a:xfrm>
              <a:custGeom>
                <a:avLst/>
                <a:gdLst/>
                <a:ahLst/>
                <a:rect l="l" t="t" r="r" b="b"/>
                <a:pathLst>
                  <a:path w="294970" h="185547">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w="0">
                <a:noFill/>
              </a:ln>
            </p:spPr>
            <p:style>
              <a:lnRef idx="0"/>
              <a:fillRef idx="0"/>
              <a:effectRef idx="0"/>
              <a:fontRef idx="minor"/>
            </p:style>
          </p:sp>
        </p:grpSp>
        <p:grpSp>
          <p:nvGrpSpPr>
            <p:cNvPr id="3015" name="Group 423"/>
            <p:cNvGrpSpPr/>
            <p:nvPr/>
          </p:nvGrpSpPr>
          <p:grpSpPr>
            <a:xfrm>
              <a:off x="7500960" y="3065040"/>
              <a:ext cx="705960" cy="495720"/>
              <a:chOff x="7500960" y="3065040"/>
              <a:chExt cx="705960" cy="495720"/>
            </a:xfrm>
          </p:grpSpPr>
          <p:sp>
            <p:nvSpPr>
              <p:cNvPr id="3016" name="CustomShape 424"/>
              <p:cNvSpPr/>
              <p:nvPr/>
            </p:nvSpPr>
            <p:spPr>
              <a:xfrm>
                <a:off x="7500960" y="3152880"/>
                <a:ext cx="705960" cy="40788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3017" name="CustomShape 425"/>
              <p:cNvSpPr/>
              <p:nvPr/>
            </p:nvSpPr>
            <p:spPr>
              <a:xfrm>
                <a:off x="7501320" y="3267360"/>
                <a:ext cx="68040" cy="91440"/>
              </a:xfrm>
              <a:custGeom>
                <a:avLst/>
                <a:gdLst/>
                <a:ahLst/>
                <a:rect l="l" t="t" r="r" b="b"/>
                <a:pathLst>
                  <a:path w="87339" h="116585">
                    <a:moveTo>
                      <a:pt x="0" y="116586"/>
                    </a:moveTo>
                    <a:lnTo>
                      <a:pt x="0" y="0"/>
                    </a:lnTo>
                    <a:lnTo>
                      <a:pt x="87340" y="78010"/>
                    </a:lnTo>
                    <a:lnTo>
                      <a:pt x="0" y="116586"/>
                    </a:lnTo>
                    <a:close/>
                  </a:path>
                </a:pathLst>
              </a:custGeom>
              <a:solidFill>
                <a:srgbClr val="dd990e"/>
              </a:solidFill>
              <a:ln w="0">
                <a:noFill/>
              </a:ln>
            </p:spPr>
            <p:style>
              <a:lnRef idx="0"/>
              <a:fillRef idx="0"/>
              <a:effectRef idx="0"/>
              <a:fontRef idx="minor"/>
            </p:style>
          </p:sp>
          <p:sp>
            <p:nvSpPr>
              <p:cNvPr id="3018" name="CustomShape 426"/>
              <p:cNvSpPr/>
              <p:nvPr/>
            </p:nvSpPr>
            <p:spPr>
              <a:xfrm>
                <a:off x="8155440" y="3269880"/>
                <a:ext cx="51480" cy="124200"/>
              </a:xfrm>
              <a:custGeom>
                <a:avLst/>
                <a:gdLst/>
                <a:ahLst/>
                <a:rect l="l" t="t" r="r" b="b"/>
                <a:pathLst>
                  <a:path w="66526" h="157162">
                    <a:moveTo>
                      <a:pt x="66527" y="0"/>
                    </a:moveTo>
                    <a:lnTo>
                      <a:pt x="66527" y="109633"/>
                    </a:lnTo>
                    <a:lnTo>
                      <a:pt x="21859" y="157163"/>
                    </a:lnTo>
                    <a:lnTo>
                      <a:pt x="0" y="31623"/>
                    </a:lnTo>
                    <a:lnTo>
                      <a:pt x="66527" y="0"/>
                    </a:lnTo>
                    <a:close/>
                  </a:path>
                </a:pathLst>
              </a:custGeom>
              <a:solidFill>
                <a:srgbClr val="dd990e"/>
              </a:solidFill>
              <a:ln w="0">
                <a:noFill/>
              </a:ln>
            </p:spPr>
            <p:style>
              <a:lnRef idx="0"/>
              <a:fillRef idx="0"/>
              <a:effectRef idx="0"/>
              <a:fontRef idx="minor"/>
            </p:style>
          </p:sp>
          <p:sp>
            <p:nvSpPr>
              <p:cNvPr id="3019" name="CustomShape 427"/>
              <p:cNvSpPr/>
              <p:nvPr/>
            </p:nvSpPr>
            <p:spPr>
              <a:xfrm>
                <a:off x="7500960" y="3065040"/>
                <a:ext cx="705960" cy="407880"/>
              </a:xfrm>
              <a:custGeom>
                <a:avLst/>
                <a:gdLst/>
                <a:ahLst/>
                <a:rect l="l" t="t" r="r" b="b"/>
                <a:pathLst>
                  <a:path w="883852" h="51149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3020" name="CustomShape 428"/>
              <p:cNvSpPr/>
              <p:nvPr/>
            </p:nvSpPr>
            <p:spPr>
              <a:xfrm>
                <a:off x="7601760" y="3120840"/>
                <a:ext cx="504720" cy="291240"/>
              </a:xfrm>
              <a:custGeom>
                <a:avLst/>
                <a:gdLst/>
                <a:ahLst/>
                <a:rect l="l" t="t" r="r" b="b"/>
                <a:pathLst>
                  <a:path w="632596" h="366021">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w="0">
                <a:noFill/>
              </a:ln>
            </p:spPr>
            <p:style>
              <a:lnRef idx="0"/>
              <a:fillRef idx="0"/>
              <a:effectRef idx="0"/>
              <a:fontRef idx="minor"/>
            </p:style>
          </p:sp>
          <p:sp>
            <p:nvSpPr>
              <p:cNvPr id="3021" name="CustomShape 429"/>
              <p:cNvSpPr/>
              <p:nvPr/>
            </p:nvSpPr>
            <p:spPr>
              <a:xfrm>
                <a:off x="7602120" y="3138480"/>
                <a:ext cx="503640" cy="273600"/>
              </a:xfrm>
              <a:custGeom>
                <a:avLst/>
                <a:gdLst/>
                <a:ahLst/>
                <a:rect l="l" t="t" r="r" b="b"/>
                <a:pathLst>
                  <a:path w="631431" h="344114">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w="0">
                <a:noFill/>
              </a:ln>
            </p:spPr>
            <p:style>
              <a:lnRef idx="0"/>
              <a:fillRef idx="0"/>
              <a:effectRef idx="0"/>
              <a:fontRef idx="minor"/>
            </p:style>
          </p:sp>
          <p:sp>
            <p:nvSpPr>
              <p:cNvPr id="3022" name="CustomShape 430"/>
              <p:cNvSpPr/>
              <p:nvPr/>
            </p:nvSpPr>
            <p:spPr>
              <a:xfrm>
                <a:off x="7731360" y="3204360"/>
                <a:ext cx="234000" cy="146520"/>
              </a:xfrm>
              <a:custGeom>
                <a:avLst/>
                <a:gdLst/>
                <a:ahLst/>
                <a:rect l="l" t="t" r="r" b="b"/>
                <a:pathLst>
                  <a:path w="294557" h="185070">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w="0">
                <a:noFill/>
              </a:ln>
            </p:spPr>
            <p:style>
              <a:lnRef idx="0"/>
              <a:fillRef idx="0"/>
              <a:effectRef idx="0"/>
              <a:fontRef idx="minor"/>
            </p:style>
          </p:sp>
          <p:sp>
            <p:nvSpPr>
              <p:cNvPr id="3023" name="CustomShape 431"/>
              <p:cNvSpPr/>
              <p:nvPr/>
            </p:nvSpPr>
            <p:spPr>
              <a:xfrm>
                <a:off x="7829280" y="3314520"/>
                <a:ext cx="13320" cy="18720"/>
              </a:xfrm>
              <a:custGeom>
                <a:avLst/>
                <a:gdLst/>
                <a:ahLst/>
                <a:rect l="l" t="t" r="r" b="b"/>
                <a:pathLst>
                  <a:path w="19007" h="25526">
                    <a:moveTo>
                      <a:pt x="0" y="17145"/>
                    </a:moveTo>
                    <a:cubicBezTo>
                      <a:pt x="475" y="15907"/>
                      <a:pt x="0" y="0"/>
                      <a:pt x="0" y="0"/>
                    </a:cubicBezTo>
                    <a:lnTo>
                      <a:pt x="19008" y="12478"/>
                    </a:lnTo>
                    <a:lnTo>
                      <a:pt x="10644" y="25527"/>
                    </a:lnTo>
                    <a:close/>
                  </a:path>
                </a:pathLst>
              </a:custGeom>
              <a:solidFill>
                <a:srgbClr val="cc8b09"/>
              </a:solidFill>
              <a:ln w="0">
                <a:noFill/>
              </a:ln>
            </p:spPr>
            <p:style>
              <a:lnRef idx="0"/>
              <a:fillRef idx="0"/>
              <a:effectRef idx="0"/>
              <a:fontRef idx="minor"/>
            </p:style>
          </p:sp>
          <p:sp>
            <p:nvSpPr>
              <p:cNvPr id="3024" name="CustomShape 432"/>
              <p:cNvSpPr/>
              <p:nvPr/>
            </p:nvSpPr>
            <p:spPr>
              <a:xfrm>
                <a:off x="7931160" y="3323160"/>
                <a:ext cx="31680" cy="14040"/>
              </a:xfrm>
              <a:custGeom>
                <a:avLst/>
                <a:gdLst/>
                <a:ahLst/>
                <a:rect l="l" t="t" r="r" b="b"/>
                <a:pathLst>
                  <a:path w="42006" h="19716">
                    <a:moveTo>
                      <a:pt x="42007" y="17145"/>
                    </a:moveTo>
                    <a:lnTo>
                      <a:pt x="42007" y="0"/>
                    </a:lnTo>
                    <a:lnTo>
                      <a:pt x="0" y="3239"/>
                    </a:lnTo>
                    <a:lnTo>
                      <a:pt x="24140" y="19717"/>
                    </a:lnTo>
                    <a:lnTo>
                      <a:pt x="42007" y="17145"/>
                    </a:lnTo>
                    <a:close/>
                  </a:path>
                </a:pathLst>
              </a:custGeom>
              <a:solidFill>
                <a:srgbClr val="cc8b09"/>
              </a:solidFill>
              <a:ln w="0">
                <a:noFill/>
              </a:ln>
            </p:spPr>
            <p:style>
              <a:lnRef idx="0"/>
              <a:fillRef idx="0"/>
              <a:effectRef idx="0"/>
              <a:fontRef idx="minor"/>
            </p:style>
          </p:sp>
          <p:sp>
            <p:nvSpPr>
              <p:cNvPr id="3025" name="CustomShape 433"/>
              <p:cNvSpPr/>
              <p:nvPr/>
            </p:nvSpPr>
            <p:spPr>
              <a:xfrm>
                <a:off x="7942320" y="3272760"/>
                <a:ext cx="23400" cy="12240"/>
              </a:xfrm>
              <a:custGeom>
                <a:avLst/>
                <a:gdLst/>
                <a:ahLst/>
                <a:rect l="l" t="t" r="r" b="b"/>
                <a:pathLst>
                  <a:path w="31457" h="17430">
                    <a:moveTo>
                      <a:pt x="31458" y="17431"/>
                    </a:moveTo>
                    <a:lnTo>
                      <a:pt x="31458" y="0"/>
                    </a:lnTo>
                    <a:lnTo>
                      <a:pt x="0" y="11430"/>
                    </a:lnTo>
                    <a:lnTo>
                      <a:pt x="31458" y="17431"/>
                    </a:lnTo>
                    <a:close/>
                  </a:path>
                </a:pathLst>
              </a:custGeom>
              <a:solidFill>
                <a:srgbClr val="cc8b09"/>
              </a:solidFill>
              <a:ln w="0">
                <a:noFill/>
              </a:ln>
            </p:spPr>
            <p:style>
              <a:lnRef idx="0"/>
              <a:fillRef idx="0"/>
              <a:effectRef idx="0"/>
              <a:fontRef idx="minor"/>
            </p:style>
          </p:sp>
          <p:sp>
            <p:nvSpPr>
              <p:cNvPr id="3026" name="CustomShape 434"/>
              <p:cNvSpPr/>
              <p:nvPr/>
            </p:nvSpPr>
            <p:spPr>
              <a:xfrm>
                <a:off x="7863120" y="3277800"/>
                <a:ext cx="36000" cy="24840"/>
              </a:xfrm>
              <a:custGeom>
                <a:avLst/>
                <a:gdLst/>
                <a:ahLst/>
                <a:rect l="l" t="t" r="r" b="b"/>
                <a:pathLst>
                  <a:path w="47424" h="33147">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w="0">
                <a:noFill/>
              </a:ln>
            </p:spPr>
            <p:style>
              <a:lnRef idx="0"/>
              <a:fillRef idx="0"/>
              <a:effectRef idx="0"/>
              <a:fontRef idx="minor"/>
            </p:style>
          </p:sp>
          <p:sp>
            <p:nvSpPr>
              <p:cNvPr id="3027" name="CustomShape 435"/>
              <p:cNvSpPr/>
              <p:nvPr/>
            </p:nvSpPr>
            <p:spPr>
              <a:xfrm>
                <a:off x="7786080" y="3233520"/>
                <a:ext cx="45360" cy="29520"/>
              </a:xfrm>
              <a:custGeom>
                <a:avLst/>
                <a:gdLst/>
                <a:ahLst/>
                <a:rect l="l" t="t" r="r" b="b"/>
                <a:pathLst>
                  <a:path w="59018" h="38957">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w="0">
                <a:noFill/>
              </a:ln>
            </p:spPr>
            <p:style>
              <a:lnRef idx="0"/>
              <a:fillRef idx="0"/>
              <a:effectRef idx="0"/>
              <a:fontRef idx="minor"/>
            </p:style>
          </p:sp>
          <p:sp>
            <p:nvSpPr>
              <p:cNvPr id="3028" name="CustomShape 436"/>
              <p:cNvSpPr/>
              <p:nvPr/>
            </p:nvSpPr>
            <p:spPr>
              <a:xfrm>
                <a:off x="7829280" y="3208680"/>
                <a:ext cx="20160" cy="18000"/>
              </a:xfrm>
              <a:custGeom>
                <a:avLst/>
                <a:gdLst/>
                <a:ahLst/>
                <a:rect l="l" t="t" r="r" b="b"/>
                <a:pathLst>
                  <a:path w="27370" h="24574">
                    <a:moveTo>
                      <a:pt x="27371" y="24575"/>
                    </a:moveTo>
                    <a:lnTo>
                      <a:pt x="27371" y="7334"/>
                    </a:lnTo>
                    <a:lnTo>
                      <a:pt x="4847" y="0"/>
                    </a:lnTo>
                    <a:lnTo>
                      <a:pt x="0" y="13526"/>
                    </a:lnTo>
                    <a:lnTo>
                      <a:pt x="1236" y="19717"/>
                    </a:lnTo>
                    <a:lnTo>
                      <a:pt x="27371" y="24575"/>
                    </a:lnTo>
                    <a:close/>
                  </a:path>
                </a:pathLst>
              </a:custGeom>
              <a:solidFill>
                <a:srgbClr val="cc8b09"/>
              </a:solidFill>
              <a:ln w="0">
                <a:noFill/>
              </a:ln>
            </p:spPr>
            <p:style>
              <a:lnRef idx="0"/>
              <a:fillRef idx="0"/>
              <a:effectRef idx="0"/>
              <a:fontRef idx="minor"/>
            </p:style>
          </p:sp>
          <p:sp>
            <p:nvSpPr>
              <p:cNvPr id="3029" name="CustomShape 437"/>
              <p:cNvSpPr/>
              <p:nvPr/>
            </p:nvSpPr>
            <p:spPr>
              <a:xfrm>
                <a:off x="7731360" y="3204720"/>
                <a:ext cx="19080" cy="13680"/>
              </a:xfrm>
              <a:custGeom>
                <a:avLst/>
                <a:gdLst/>
                <a:ahLst/>
                <a:rect l="l" t="t" r="r" b="b"/>
                <a:pathLst>
                  <a:path w="26040" h="19526">
                    <a:moveTo>
                      <a:pt x="0" y="17145"/>
                    </a:moveTo>
                    <a:lnTo>
                      <a:pt x="0" y="0"/>
                    </a:lnTo>
                    <a:lnTo>
                      <a:pt x="26041" y="2858"/>
                    </a:lnTo>
                    <a:lnTo>
                      <a:pt x="17582" y="19526"/>
                    </a:lnTo>
                    <a:lnTo>
                      <a:pt x="0" y="17145"/>
                    </a:lnTo>
                    <a:close/>
                  </a:path>
                </a:pathLst>
              </a:custGeom>
              <a:solidFill>
                <a:srgbClr val="cc8b09"/>
              </a:solidFill>
              <a:ln w="0">
                <a:noFill/>
              </a:ln>
            </p:spPr>
            <p:style>
              <a:lnRef idx="0"/>
              <a:fillRef idx="0"/>
              <a:effectRef idx="0"/>
              <a:fontRef idx="minor"/>
            </p:style>
          </p:sp>
          <p:sp>
            <p:nvSpPr>
              <p:cNvPr id="3030" name="CustomShape 438"/>
              <p:cNvSpPr/>
              <p:nvPr/>
            </p:nvSpPr>
            <p:spPr>
              <a:xfrm>
                <a:off x="7732440" y="3250800"/>
                <a:ext cx="21960" cy="22320"/>
              </a:xfrm>
              <a:custGeom>
                <a:avLst/>
                <a:gdLst/>
                <a:ahLst/>
                <a:rect l="l" t="t" r="r" b="b"/>
                <a:pathLst>
                  <a:path w="29842" h="30289">
                    <a:moveTo>
                      <a:pt x="0" y="17812"/>
                    </a:moveTo>
                    <a:lnTo>
                      <a:pt x="0" y="0"/>
                    </a:lnTo>
                    <a:lnTo>
                      <a:pt x="29842" y="0"/>
                    </a:lnTo>
                    <a:lnTo>
                      <a:pt x="22619" y="16002"/>
                    </a:lnTo>
                    <a:lnTo>
                      <a:pt x="9599" y="30289"/>
                    </a:lnTo>
                    <a:close/>
                  </a:path>
                </a:pathLst>
              </a:custGeom>
              <a:solidFill>
                <a:srgbClr val="cc8b09"/>
              </a:solidFill>
              <a:ln w="0">
                <a:noFill/>
              </a:ln>
            </p:spPr>
            <p:style>
              <a:lnRef idx="0"/>
              <a:fillRef idx="0"/>
              <a:effectRef idx="0"/>
              <a:fontRef idx="minor"/>
            </p:style>
          </p:sp>
          <p:sp>
            <p:nvSpPr>
              <p:cNvPr id="3031" name="CustomShape 439"/>
              <p:cNvSpPr/>
              <p:nvPr/>
            </p:nvSpPr>
            <p:spPr>
              <a:xfrm>
                <a:off x="7731360" y="3190320"/>
                <a:ext cx="234000" cy="146880"/>
              </a:xfrm>
              <a:custGeom>
                <a:avLst/>
                <a:gdLst/>
                <a:ahLst/>
                <a:rect l="l" t="t" r="r" b="b"/>
                <a:pathLst>
                  <a:path w="294657" h="185547">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w="0">
                <a:noFill/>
              </a:ln>
            </p:spPr>
            <p:style>
              <a:lnRef idx="0"/>
              <a:fillRef idx="0"/>
              <a:effectRef idx="0"/>
              <a:fontRef idx="minor"/>
            </p:style>
          </p:sp>
        </p:grpSp>
        <p:sp>
          <p:nvSpPr>
            <p:cNvPr id="3032" name="CustomShape 440"/>
            <p:cNvSpPr/>
            <p:nvPr/>
          </p:nvSpPr>
          <p:spPr>
            <a:xfrm>
              <a:off x="5824800" y="2587320"/>
              <a:ext cx="162720" cy="239400"/>
            </a:xfrm>
            <a:custGeom>
              <a:avLst/>
              <a:gdLst/>
              <a:ahLst/>
              <a:rect l="l" t="t" r="r" b="b"/>
              <a:pathLst>
                <a:path w="205462" h="301290">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w="0">
              <a:noFill/>
            </a:ln>
          </p:spPr>
          <p:style>
            <a:lnRef idx="0"/>
            <a:fillRef idx="0"/>
            <a:effectRef idx="0"/>
            <a:fontRef idx="minor"/>
          </p:style>
        </p:sp>
        <p:sp>
          <p:nvSpPr>
            <p:cNvPr id="3033" name="CustomShape 441"/>
            <p:cNvSpPr/>
            <p:nvPr/>
          </p:nvSpPr>
          <p:spPr>
            <a:xfrm>
              <a:off x="5837400" y="2585160"/>
              <a:ext cx="76680" cy="95760"/>
            </a:xfrm>
            <a:custGeom>
              <a:avLst/>
              <a:gdLst/>
              <a:ahLst/>
              <a:rect l="l" t="t" r="r" b="b"/>
              <a:pathLst>
                <a:path w="98213" h="121997">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w="0">
              <a:noFill/>
            </a:ln>
          </p:spPr>
          <p:style>
            <a:lnRef idx="0"/>
            <a:fillRef idx="0"/>
            <a:effectRef idx="0"/>
            <a:fontRef idx="minor"/>
          </p:style>
        </p:sp>
        <p:sp>
          <p:nvSpPr>
            <p:cNvPr id="3034" name="CustomShape 442"/>
            <p:cNvSpPr/>
            <p:nvPr/>
          </p:nvSpPr>
          <p:spPr>
            <a:xfrm>
              <a:off x="5852880" y="2691000"/>
              <a:ext cx="95400" cy="107280"/>
            </a:xfrm>
            <a:custGeom>
              <a:avLst/>
              <a:gdLst/>
              <a:ahLst/>
              <a:rect l="l" t="t" r="r" b="b"/>
              <a:pathLst>
                <a:path w="121328" h="136036">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w="0">
              <a:noFill/>
            </a:ln>
          </p:spPr>
          <p:style>
            <a:lnRef idx="0"/>
            <a:fillRef idx="0"/>
            <a:effectRef idx="0"/>
            <a:fontRef idx="minor"/>
          </p:style>
        </p:sp>
        <p:sp>
          <p:nvSpPr>
            <p:cNvPr id="3035" name="CustomShape 443"/>
            <p:cNvSpPr/>
            <p:nvPr/>
          </p:nvSpPr>
          <p:spPr>
            <a:xfrm>
              <a:off x="5686920" y="2734200"/>
              <a:ext cx="181800" cy="259920"/>
            </a:xfrm>
            <a:custGeom>
              <a:avLst/>
              <a:gdLst/>
              <a:ahLst/>
              <a:rect l="l" t="t" r="r" b="b"/>
              <a:pathLst>
                <a:path w="229495" h="326875">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w="0">
              <a:noFill/>
            </a:ln>
          </p:spPr>
          <p:style>
            <a:lnRef idx="0"/>
            <a:fillRef idx="0"/>
            <a:effectRef idx="0"/>
            <a:fontRef idx="minor"/>
          </p:style>
        </p:sp>
        <p:sp>
          <p:nvSpPr>
            <p:cNvPr id="3036" name="CustomShape 444"/>
            <p:cNvSpPr/>
            <p:nvPr/>
          </p:nvSpPr>
          <p:spPr>
            <a:xfrm>
              <a:off x="5824440" y="2726640"/>
              <a:ext cx="139680" cy="185400"/>
            </a:xfrm>
            <a:custGeom>
              <a:avLst/>
              <a:gdLst/>
              <a:ahLst/>
              <a:rect l="l" t="t" r="r" b="b"/>
              <a:pathLst>
                <a:path w="176857" h="233853">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w="0">
              <a:noFill/>
            </a:ln>
          </p:spPr>
          <p:style>
            <a:lnRef idx="0"/>
            <a:fillRef idx="0"/>
            <a:effectRef idx="0"/>
            <a:fontRef idx="minor"/>
          </p:style>
        </p:sp>
        <p:sp>
          <p:nvSpPr>
            <p:cNvPr id="3037" name="CustomShape 445"/>
            <p:cNvSpPr/>
            <p:nvPr/>
          </p:nvSpPr>
          <p:spPr>
            <a:xfrm>
              <a:off x="5849640" y="2593080"/>
              <a:ext cx="102600" cy="127080"/>
            </a:xfrm>
            <a:custGeom>
              <a:avLst/>
              <a:gdLst/>
              <a:ahLst/>
              <a:rect l="l" t="t" r="r" b="b"/>
              <a:pathLst>
                <a:path w="130560" h="160797">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w="0">
              <a:noFill/>
            </a:ln>
          </p:spPr>
          <p:style>
            <a:lnRef idx="0"/>
            <a:fillRef idx="0"/>
            <a:effectRef idx="0"/>
            <a:fontRef idx="minor"/>
          </p:style>
        </p:sp>
        <p:sp>
          <p:nvSpPr>
            <p:cNvPr id="3038" name="CustomShape 446"/>
            <p:cNvSpPr/>
            <p:nvPr/>
          </p:nvSpPr>
          <p:spPr>
            <a:xfrm>
              <a:off x="5853960" y="2592000"/>
              <a:ext cx="102960" cy="96840"/>
            </a:xfrm>
            <a:custGeom>
              <a:avLst/>
              <a:gdLst/>
              <a:ahLst/>
              <a:rect l="l" t="t" r="r" b="b"/>
              <a:pathLst>
                <a:path w="130747" h="123290">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w="0">
              <a:noFill/>
            </a:ln>
          </p:spPr>
          <p:style>
            <a:lnRef idx="0"/>
            <a:fillRef idx="0"/>
            <a:effectRef idx="0"/>
            <a:fontRef idx="minor"/>
          </p:style>
        </p:sp>
        <p:sp>
          <p:nvSpPr>
            <p:cNvPr id="3039" name="CustomShape 447"/>
            <p:cNvSpPr/>
            <p:nvPr/>
          </p:nvSpPr>
          <p:spPr>
            <a:xfrm>
              <a:off x="5728320" y="3240360"/>
              <a:ext cx="80640" cy="61200"/>
            </a:xfrm>
            <a:custGeom>
              <a:avLst/>
              <a:gdLst/>
              <a:ahLst/>
              <a:rect l="l" t="t" r="r" b="b"/>
              <a:pathLst>
                <a:path w="102779" h="78901">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w="0">
              <a:noFill/>
            </a:ln>
          </p:spPr>
          <p:style>
            <a:lnRef idx="0"/>
            <a:fillRef idx="0"/>
            <a:effectRef idx="0"/>
            <a:fontRef idx="minor"/>
          </p:style>
        </p:sp>
        <p:sp>
          <p:nvSpPr>
            <p:cNvPr id="3040" name="CustomShape 448"/>
            <p:cNvSpPr/>
            <p:nvPr/>
          </p:nvSpPr>
          <p:spPr>
            <a:xfrm>
              <a:off x="5728680" y="3260520"/>
              <a:ext cx="79920" cy="41040"/>
            </a:xfrm>
            <a:custGeom>
              <a:avLst/>
              <a:gdLst/>
              <a:ahLst/>
              <a:rect l="l" t="t" r="r" b="b"/>
              <a:pathLst>
                <a:path w="102274" h="53559">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w="0">
              <a:noFill/>
            </a:ln>
          </p:spPr>
          <p:style>
            <a:lnRef idx="0"/>
            <a:fillRef idx="0"/>
            <a:effectRef idx="0"/>
            <a:fontRef idx="minor"/>
          </p:style>
        </p:sp>
        <p:sp>
          <p:nvSpPr>
            <p:cNvPr id="3041" name="CustomShape 449"/>
            <p:cNvSpPr/>
            <p:nvPr/>
          </p:nvSpPr>
          <p:spPr>
            <a:xfrm>
              <a:off x="5687280" y="3213360"/>
              <a:ext cx="73440" cy="56880"/>
            </a:xfrm>
            <a:custGeom>
              <a:avLst/>
              <a:gdLst/>
              <a:ahLst/>
              <a:rect l="l" t="t" r="r" b="b"/>
              <a:pathLst>
                <a:path w="94135" h="73100">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w="0">
              <a:noFill/>
            </a:ln>
          </p:spPr>
          <p:style>
            <a:lnRef idx="0"/>
            <a:fillRef idx="0"/>
            <a:effectRef idx="0"/>
            <a:fontRef idx="minor"/>
          </p:style>
        </p:sp>
        <p:sp>
          <p:nvSpPr>
            <p:cNvPr id="3042" name="CustomShape 450"/>
            <p:cNvSpPr/>
            <p:nvPr/>
          </p:nvSpPr>
          <p:spPr>
            <a:xfrm>
              <a:off x="5687640" y="3232440"/>
              <a:ext cx="73080" cy="37440"/>
            </a:xfrm>
            <a:custGeom>
              <a:avLst/>
              <a:gdLst/>
              <a:ahLst/>
              <a:rect l="l" t="t" r="r" b="b"/>
              <a:pathLst>
                <a:path w="93731" h="48987">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w="0">
              <a:noFill/>
            </a:ln>
          </p:spPr>
          <p:style>
            <a:lnRef idx="0"/>
            <a:fillRef idx="0"/>
            <a:effectRef idx="0"/>
            <a:fontRef idx="minor"/>
          </p:style>
        </p:sp>
        <p:sp>
          <p:nvSpPr>
            <p:cNvPr id="3043" name="CustomShape 451"/>
            <p:cNvSpPr/>
            <p:nvPr/>
          </p:nvSpPr>
          <p:spPr>
            <a:xfrm>
              <a:off x="5715000" y="2911680"/>
              <a:ext cx="177480" cy="308160"/>
            </a:xfrm>
            <a:custGeom>
              <a:avLst/>
              <a:gdLst/>
              <a:ahLst/>
              <a:rect l="l" t="t" r="r" b="b"/>
              <a:pathLst>
                <a:path w="223980" h="387148">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w="0">
              <a:noFill/>
            </a:ln>
          </p:spPr>
          <p:style>
            <a:lnRef idx="0"/>
            <a:fillRef idx="0"/>
            <a:effectRef idx="0"/>
            <a:fontRef idx="minor"/>
          </p:style>
        </p:sp>
        <p:sp>
          <p:nvSpPr>
            <p:cNvPr id="3044" name="CustomShape 452"/>
            <p:cNvSpPr/>
            <p:nvPr/>
          </p:nvSpPr>
          <p:spPr>
            <a:xfrm>
              <a:off x="5763960" y="2912040"/>
              <a:ext cx="176760" cy="333720"/>
            </a:xfrm>
            <a:custGeom>
              <a:avLst/>
              <a:gdLst/>
              <a:ahLst/>
              <a:rect l="l" t="t" r="r" b="b"/>
              <a:pathLst>
                <a:path w="222989" h="419220">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w="0">
              <a:noFill/>
            </a:ln>
          </p:spPr>
          <p:style>
            <a:lnRef idx="0"/>
            <a:fillRef idx="0"/>
            <a:effectRef idx="0"/>
            <a:fontRef idx="minor"/>
          </p:style>
        </p:sp>
        <p:sp>
          <p:nvSpPr>
            <p:cNvPr id="3045" name="CustomShape 453"/>
            <p:cNvSpPr/>
            <p:nvPr/>
          </p:nvSpPr>
          <p:spPr>
            <a:xfrm>
              <a:off x="5697360" y="2891160"/>
              <a:ext cx="265320" cy="244440"/>
            </a:xfrm>
            <a:custGeom>
              <a:avLst/>
              <a:gdLst/>
              <a:ahLst/>
              <a:rect l="l" t="t" r="r" b="b"/>
              <a:pathLst>
                <a:path w="333476" h="307358">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rgbClr val="00b5dd"/>
            </a:solidFill>
            <a:ln w="0">
              <a:noFill/>
            </a:ln>
          </p:spPr>
          <p:style>
            <a:lnRef idx="0"/>
            <a:fillRef idx="0"/>
            <a:effectRef idx="0"/>
            <a:fontRef idx="minor"/>
          </p:style>
        </p:sp>
        <p:sp>
          <p:nvSpPr>
            <p:cNvPr id="3046" name="CustomShape 454"/>
            <p:cNvSpPr/>
            <p:nvPr/>
          </p:nvSpPr>
          <p:spPr>
            <a:xfrm>
              <a:off x="5912280" y="2745360"/>
              <a:ext cx="91440" cy="324000"/>
            </a:xfrm>
            <a:custGeom>
              <a:avLst/>
              <a:gdLst/>
              <a:ahLst/>
              <a:rect l="l" t="t" r="r" b="b"/>
              <a:pathLst>
                <a:path w="116284" h="406848">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w="0">
              <a:noFill/>
            </a:ln>
          </p:spPr>
          <p:style>
            <a:lnRef idx="0"/>
            <a:fillRef idx="0"/>
            <a:effectRef idx="0"/>
            <a:fontRef idx="minor"/>
          </p:style>
        </p:sp>
        <p:sp>
          <p:nvSpPr>
            <p:cNvPr id="3047" name="CustomShape 455"/>
            <p:cNvSpPr/>
            <p:nvPr/>
          </p:nvSpPr>
          <p:spPr>
            <a:xfrm>
              <a:off x="5930640" y="2741400"/>
              <a:ext cx="54360" cy="69480"/>
            </a:xfrm>
            <a:custGeom>
              <a:avLst/>
              <a:gdLst/>
              <a:ahLst/>
              <a:rect l="l" t="t" r="r" b="b"/>
              <a:pathLst>
                <a:path w="69955" h="89236">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w="0">
              <a:noFill/>
            </a:ln>
          </p:spPr>
          <p:style>
            <a:lnRef idx="0"/>
            <a:fillRef idx="0"/>
            <a:effectRef idx="0"/>
            <a:fontRef idx="minor"/>
          </p:style>
        </p:sp>
        <p:sp>
          <p:nvSpPr>
            <p:cNvPr id="3048" name="CustomShape 456"/>
            <p:cNvSpPr/>
            <p:nvPr/>
          </p:nvSpPr>
          <p:spPr>
            <a:xfrm>
              <a:off x="5820480" y="2726640"/>
              <a:ext cx="46080" cy="48600"/>
            </a:xfrm>
            <a:custGeom>
              <a:avLst/>
              <a:gdLst/>
              <a:ahLst/>
              <a:rect l="l" t="t" r="r" b="b"/>
              <a:pathLst>
                <a:path w="59968" h="63096">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w="0">
              <a:noFill/>
            </a:ln>
          </p:spPr>
          <p:style>
            <a:lnRef idx="0"/>
            <a:fillRef idx="0"/>
            <a:effectRef idx="0"/>
            <a:fontRef idx="minor"/>
          </p:style>
        </p:sp>
        <p:sp>
          <p:nvSpPr>
            <p:cNvPr id="3049" name="CustomShape 457"/>
            <p:cNvSpPr/>
            <p:nvPr/>
          </p:nvSpPr>
          <p:spPr>
            <a:xfrm>
              <a:off x="6822360" y="823320"/>
              <a:ext cx="1285920" cy="1607400"/>
            </a:xfrm>
            <a:custGeom>
              <a:avLst/>
              <a:gdLst/>
              <a:ahLst/>
              <a:rect l="l" t="t" r="r" b="b"/>
              <a:pathLst>
                <a:path w="1608303" h="2009690">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w="0">
              <a:noFill/>
            </a:ln>
          </p:spPr>
          <p:style>
            <a:lnRef idx="0"/>
            <a:fillRef idx="0"/>
            <a:effectRef idx="0"/>
            <a:fontRef idx="minor"/>
          </p:style>
        </p:sp>
        <p:sp>
          <p:nvSpPr>
            <p:cNvPr id="3050" name="CustomShape 458"/>
            <p:cNvSpPr/>
            <p:nvPr/>
          </p:nvSpPr>
          <p:spPr>
            <a:xfrm>
              <a:off x="6808680" y="837000"/>
              <a:ext cx="1275120" cy="1595160"/>
            </a:xfrm>
            <a:custGeom>
              <a:avLst/>
              <a:gdLst/>
              <a:ahLst/>
              <a:rect l="l" t="t" r="r" b="b"/>
              <a:pathLst>
                <a:path w="1594925" h="1994313">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w="0">
              <a:noFill/>
            </a:ln>
          </p:spPr>
          <p:style>
            <a:lnRef idx="0"/>
            <a:fillRef idx="0"/>
            <a:effectRef idx="0"/>
            <a:fontRef idx="minor"/>
          </p:style>
        </p:sp>
        <p:sp>
          <p:nvSpPr>
            <p:cNvPr id="3051" name="CustomShape 459"/>
            <p:cNvSpPr/>
            <p:nvPr/>
          </p:nvSpPr>
          <p:spPr>
            <a:xfrm>
              <a:off x="6906240" y="1049400"/>
              <a:ext cx="45000" cy="653040"/>
            </a:xfrm>
            <a:custGeom>
              <a:avLst/>
              <a:gdLst/>
              <a:ahLst/>
              <a:rect l="l" t="t" r="r" b="b"/>
              <a:pathLst>
                <a:path w="58543" h="817911">
                  <a:moveTo>
                    <a:pt x="57878" y="817912"/>
                  </a:moveTo>
                  <a:lnTo>
                    <a:pt x="0" y="783431"/>
                  </a:lnTo>
                  <a:lnTo>
                    <a:pt x="760" y="0"/>
                  </a:lnTo>
                  <a:lnTo>
                    <a:pt x="58543" y="34481"/>
                  </a:lnTo>
                  <a:lnTo>
                    <a:pt x="57878" y="817912"/>
                  </a:lnTo>
                  <a:close/>
                </a:path>
              </a:pathLst>
            </a:custGeom>
            <a:solidFill>
              <a:srgbClr val="dadce5"/>
            </a:solidFill>
            <a:ln w="0">
              <a:noFill/>
            </a:ln>
          </p:spPr>
          <p:style>
            <a:lnRef idx="0"/>
            <a:fillRef idx="0"/>
            <a:effectRef idx="0"/>
            <a:fontRef idx="minor"/>
          </p:style>
        </p:sp>
        <p:sp>
          <p:nvSpPr>
            <p:cNvPr id="3052" name="CustomShape 460"/>
            <p:cNvSpPr/>
            <p:nvPr/>
          </p:nvSpPr>
          <p:spPr>
            <a:xfrm>
              <a:off x="6906240" y="1552320"/>
              <a:ext cx="45000" cy="150120"/>
            </a:xfrm>
            <a:custGeom>
              <a:avLst/>
              <a:gdLst/>
              <a:ahLst/>
              <a:rect l="l" t="t" r="r" b="b"/>
              <a:pathLst>
                <a:path w="58448" h="189833">
                  <a:moveTo>
                    <a:pt x="57878" y="189833"/>
                  </a:moveTo>
                  <a:lnTo>
                    <a:pt x="0" y="156115"/>
                  </a:lnTo>
                  <a:lnTo>
                    <a:pt x="570" y="0"/>
                  </a:lnTo>
                  <a:lnTo>
                    <a:pt x="58448" y="33814"/>
                  </a:lnTo>
                  <a:lnTo>
                    <a:pt x="57878" y="189833"/>
                  </a:lnTo>
                  <a:close/>
                </a:path>
              </a:pathLst>
            </a:custGeom>
            <a:solidFill>
              <a:srgbClr val="00b5dd"/>
            </a:solidFill>
            <a:ln w="0">
              <a:noFill/>
            </a:ln>
          </p:spPr>
          <p:style>
            <a:lnRef idx="0"/>
            <a:fillRef idx="0"/>
            <a:effectRef idx="0"/>
            <a:fontRef idx="minor"/>
          </p:style>
        </p:sp>
        <p:sp>
          <p:nvSpPr>
            <p:cNvPr id="3053" name="CustomShape 461"/>
            <p:cNvSpPr/>
            <p:nvPr/>
          </p:nvSpPr>
          <p:spPr>
            <a:xfrm>
              <a:off x="7053120" y="1134360"/>
              <a:ext cx="45000" cy="653040"/>
            </a:xfrm>
            <a:custGeom>
              <a:avLst/>
              <a:gdLst/>
              <a:ahLst/>
              <a:rect l="l" t="t" r="r" b="b"/>
              <a:pathLst>
                <a:path w="58353" h="818006">
                  <a:moveTo>
                    <a:pt x="57878" y="818007"/>
                  </a:moveTo>
                  <a:lnTo>
                    <a:pt x="0" y="783336"/>
                  </a:lnTo>
                  <a:lnTo>
                    <a:pt x="570" y="0"/>
                  </a:lnTo>
                  <a:lnTo>
                    <a:pt x="58353" y="34766"/>
                  </a:lnTo>
                  <a:lnTo>
                    <a:pt x="57878" y="818007"/>
                  </a:lnTo>
                  <a:close/>
                </a:path>
              </a:pathLst>
            </a:custGeom>
            <a:solidFill>
              <a:srgbClr val="dadce5"/>
            </a:solidFill>
            <a:ln w="0">
              <a:noFill/>
            </a:ln>
          </p:spPr>
          <p:style>
            <a:lnRef idx="0"/>
            <a:fillRef idx="0"/>
            <a:effectRef idx="0"/>
            <a:fontRef idx="minor"/>
          </p:style>
        </p:sp>
        <p:sp>
          <p:nvSpPr>
            <p:cNvPr id="3054" name="CustomShape 462"/>
            <p:cNvSpPr/>
            <p:nvPr/>
          </p:nvSpPr>
          <p:spPr>
            <a:xfrm>
              <a:off x="7053120" y="1660320"/>
              <a:ext cx="45000" cy="127440"/>
            </a:xfrm>
            <a:custGeom>
              <a:avLst/>
              <a:gdLst/>
              <a:ahLst/>
              <a:rect l="l" t="t" r="r" b="b"/>
              <a:pathLst>
                <a:path w="58353" h="161258">
                  <a:moveTo>
                    <a:pt x="57878" y="161258"/>
                  </a:moveTo>
                  <a:lnTo>
                    <a:pt x="0" y="127444"/>
                  </a:lnTo>
                  <a:lnTo>
                    <a:pt x="475" y="0"/>
                  </a:lnTo>
                  <a:lnTo>
                    <a:pt x="58353" y="33719"/>
                  </a:lnTo>
                  <a:lnTo>
                    <a:pt x="57878" y="161258"/>
                  </a:lnTo>
                  <a:close/>
                </a:path>
              </a:pathLst>
            </a:custGeom>
            <a:solidFill>
              <a:srgbClr val="00b5dd"/>
            </a:solidFill>
            <a:ln w="0">
              <a:noFill/>
            </a:ln>
          </p:spPr>
          <p:style>
            <a:lnRef idx="0"/>
            <a:fillRef idx="0"/>
            <a:effectRef idx="0"/>
            <a:fontRef idx="minor"/>
          </p:style>
        </p:sp>
        <p:sp>
          <p:nvSpPr>
            <p:cNvPr id="3055" name="CustomShape 463"/>
            <p:cNvSpPr/>
            <p:nvPr/>
          </p:nvSpPr>
          <p:spPr>
            <a:xfrm>
              <a:off x="7200360" y="1220760"/>
              <a:ext cx="46800" cy="651960"/>
            </a:xfrm>
            <a:custGeom>
              <a:avLst/>
              <a:gdLst/>
              <a:ahLst/>
              <a:rect l="l" t="t" r="r" b="b"/>
              <a:pathLst>
                <a:path w="60919" h="816578">
                  <a:moveTo>
                    <a:pt x="57783" y="816578"/>
                  </a:moveTo>
                  <a:lnTo>
                    <a:pt x="0" y="782765"/>
                  </a:lnTo>
                  <a:lnTo>
                    <a:pt x="3136" y="0"/>
                  </a:lnTo>
                  <a:lnTo>
                    <a:pt x="60919" y="33814"/>
                  </a:lnTo>
                  <a:lnTo>
                    <a:pt x="57783" y="816578"/>
                  </a:lnTo>
                  <a:close/>
                </a:path>
              </a:pathLst>
            </a:custGeom>
            <a:solidFill>
              <a:srgbClr val="dadce5"/>
            </a:solidFill>
            <a:ln w="0">
              <a:noFill/>
            </a:ln>
          </p:spPr>
          <p:style>
            <a:lnRef idx="0"/>
            <a:fillRef idx="0"/>
            <a:effectRef idx="0"/>
            <a:fontRef idx="minor"/>
          </p:style>
        </p:sp>
        <p:sp>
          <p:nvSpPr>
            <p:cNvPr id="3056" name="CustomShape 464"/>
            <p:cNvSpPr/>
            <p:nvPr/>
          </p:nvSpPr>
          <p:spPr>
            <a:xfrm>
              <a:off x="7200360" y="1592640"/>
              <a:ext cx="45360" cy="280080"/>
            </a:xfrm>
            <a:custGeom>
              <a:avLst/>
              <a:gdLst/>
              <a:ahLst/>
              <a:rect l="l" t="t" r="r" b="b"/>
              <a:pathLst>
                <a:path w="59113" h="352044">
                  <a:moveTo>
                    <a:pt x="57878" y="352044"/>
                  </a:moveTo>
                  <a:lnTo>
                    <a:pt x="0" y="318325"/>
                  </a:lnTo>
                  <a:lnTo>
                    <a:pt x="1235" y="0"/>
                  </a:lnTo>
                  <a:lnTo>
                    <a:pt x="59113" y="33814"/>
                  </a:lnTo>
                  <a:lnTo>
                    <a:pt x="57878" y="352044"/>
                  </a:lnTo>
                  <a:close/>
                </a:path>
              </a:pathLst>
            </a:custGeom>
            <a:solidFill>
              <a:srgbClr val="00b5dd"/>
            </a:solidFill>
            <a:ln w="0">
              <a:noFill/>
            </a:ln>
          </p:spPr>
          <p:style>
            <a:lnRef idx="0"/>
            <a:fillRef idx="0"/>
            <a:effectRef idx="0"/>
            <a:fontRef idx="minor"/>
          </p:style>
        </p:sp>
        <p:sp>
          <p:nvSpPr>
            <p:cNvPr id="3057" name="CustomShape 465"/>
            <p:cNvSpPr/>
            <p:nvPr/>
          </p:nvSpPr>
          <p:spPr>
            <a:xfrm>
              <a:off x="7348320" y="1306440"/>
              <a:ext cx="46800" cy="651960"/>
            </a:xfrm>
            <a:custGeom>
              <a:avLst/>
              <a:gdLst/>
              <a:ahLst/>
              <a:rect l="l" t="t" r="r" b="b"/>
              <a:pathLst>
                <a:path w="60919" h="816578">
                  <a:moveTo>
                    <a:pt x="57783" y="816578"/>
                  </a:moveTo>
                  <a:lnTo>
                    <a:pt x="0" y="782765"/>
                  </a:lnTo>
                  <a:lnTo>
                    <a:pt x="3136" y="0"/>
                  </a:lnTo>
                  <a:lnTo>
                    <a:pt x="60919" y="33814"/>
                  </a:lnTo>
                  <a:lnTo>
                    <a:pt x="57783" y="816578"/>
                  </a:lnTo>
                  <a:close/>
                </a:path>
              </a:pathLst>
            </a:custGeom>
            <a:solidFill>
              <a:srgbClr val="dadce5"/>
            </a:solidFill>
            <a:ln w="0">
              <a:noFill/>
            </a:ln>
          </p:spPr>
          <p:style>
            <a:lnRef idx="0"/>
            <a:fillRef idx="0"/>
            <a:effectRef idx="0"/>
            <a:fontRef idx="minor"/>
          </p:style>
        </p:sp>
        <p:sp>
          <p:nvSpPr>
            <p:cNvPr id="3058" name="CustomShape 466"/>
            <p:cNvSpPr/>
            <p:nvPr/>
          </p:nvSpPr>
          <p:spPr>
            <a:xfrm>
              <a:off x="7348320" y="1716480"/>
              <a:ext cx="45360" cy="241920"/>
            </a:xfrm>
            <a:custGeom>
              <a:avLst/>
              <a:gdLst/>
              <a:ahLst/>
              <a:rect l="l" t="t" r="r" b="b"/>
              <a:pathLst>
                <a:path w="58923" h="304228">
                  <a:moveTo>
                    <a:pt x="57783" y="304229"/>
                  </a:moveTo>
                  <a:lnTo>
                    <a:pt x="0" y="270510"/>
                  </a:lnTo>
                  <a:lnTo>
                    <a:pt x="1046" y="0"/>
                  </a:lnTo>
                  <a:lnTo>
                    <a:pt x="58924" y="33719"/>
                  </a:lnTo>
                  <a:lnTo>
                    <a:pt x="57783" y="304229"/>
                  </a:lnTo>
                  <a:close/>
                </a:path>
              </a:pathLst>
            </a:custGeom>
            <a:solidFill>
              <a:srgbClr val="00b5dd"/>
            </a:solidFill>
            <a:ln w="0">
              <a:noFill/>
            </a:ln>
          </p:spPr>
          <p:style>
            <a:lnRef idx="0"/>
            <a:fillRef idx="0"/>
            <a:effectRef idx="0"/>
            <a:fontRef idx="minor"/>
          </p:style>
        </p:sp>
        <p:sp>
          <p:nvSpPr>
            <p:cNvPr id="3059" name="CustomShape 467"/>
            <p:cNvSpPr/>
            <p:nvPr/>
          </p:nvSpPr>
          <p:spPr>
            <a:xfrm>
              <a:off x="7496640" y="1392120"/>
              <a:ext cx="46800" cy="651960"/>
            </a:xfrm>
            <a:custGeom>
              <a:avLst/>
              <a:gdLst/>
              <a:ahLst/>
              <a:rect l="l" t="t" r="r" b="b"/>
              <a:pathLst>
                <a:path w="60919" h="816483">
                  <a:moveTo>
                    <a:pt x="57783" y="816483"/>
                  </a:moveTo>
                  <a:lnTo>
                    <a:pt x="0" y="782669"/>
                  </a:lnTo>
                  <a:lnTo>
                    <a:pt x="3136" y="0"/>
                  </a:lnTo>
                  <a:lnTo>
                    <a:pt x="60919" y="33719"/>
                  </a:lnTo>
                  <a:lnTo>
                    <a:pt x="57783" y="816483"/>
                  </a:lnTo>
                  <a:close/>
                </a:path>
              </a:pathLst>
            </a:custGeom>
            <a:solidFill>
              <a:srgbClr val="dadce5"/>
            </a:solidFill>
            <a:ln w="0">
              <a:noFill/>
            </a:ln>
          </p:spPr>
          <p:style>
            <a:lnRef idx="0"/>
            <a:fillRef idx="0"/>
            <a:effectRef idx="0"/>
            <a:fontRef idx="minor"/>
          </p:style>
        </p:sp>
        <p:sp>
          <p:nvSpPr>
            <p:cNvPr id="3060" name="CustomShape 468"/>
            <p:cNvSpPr/>
            <p:nvPr/>
          </p:nvSpPr>
          <p:spPr>
            <a:xfrm>
              <a:off x="7496640" y="1687680"/>
              <a:ext cx="45720" cy="356400"/>
            </a:xfrm>
            <a:custGeom>
              <a:avLst/>
              <a:gdLst/>
              <a:ahLst/>
              <a:rect l="l" t="t" r="r" b="b"/>
              <a:pathLst>
                <a:path w="59493" h="447484">
                  <a:moveTo>
                    <a:pt x="57878" y="447485"/>
                  </a:moveTo>
                  <a:lnTo>
                    <a:pt x="0" y="413671"/>
                  </a:lnTo>
                  <a:lnTo>
                    <a:pt x="1615" y="0"/>
                  </a:lnTo>
                  <a:lnTo>
                    <a:pt x="59494" y="33719"/>
                  </a:lnTo>
                  <a:lnTo>
                    <a:pt x="57878" y="447485"/>
                  </a:lnTo>
                  <a:close/>
                </a:path>
              </a:pathLst>
            </a:custGeom>
            <a:solidFill>
              <a:srgbClr val="00b5dd"/>
            </a:solidFill>
            <a:ln w="0">
              <a:noFill/>
            </a:ln>
          </p:spPr>
          <p:style>
            <a:lnRef idx="0"/>
            <a:fillRef idx="0"/>
            <a:effectRef idx="0"/>
            <a:fontRef idx="minor"/>
          </p:style>
        </p:sp>
        <p:sp>
          <p:nvSpPr>
            <p:cNvPr id="3061" name="CustomShape 469"/>
            <p:cNvSpPr/>
            <p:nvPr/>
          </p:nvSpPr>
          <p:spPr>
            <a:xfrm>
              <a:off x="7645320" y="1478520"/>
              <a:ext cx="46800" cy="651960"/>
            </a:xfrm>
            <a:custGeom>
              <a:avLst/>
              <a:gdLst/>
              <a:ahLst/>
              <a:rect l="l" t="t" r="r" b="b"/>
              <a:pathLst>
                <a:path w="60919" h="816483">
                  <a:moveTo>
                    <a:pt x="57783" y="816483"/>
                  </a:moveTo>
                  <a:lnTo>
                    <a:pt x="0" y="782764"/>
                  </a:lnTo>
                  <a:lnTo>
                    <a:pt x="3136" y="0"/>
                  </a:lnTo>
                  <a:lnTo>
                    <a:pt x="60919" y="33814"/>
                  </a:lnTo>
                  <a:lnTo>
                    <a:pt x="57783" y="816483"/>
                  </a:lnTo>
                  <a:close/>
                </a:path>
              </a:pathLst>
            </a:custGeom>
            <a:solidFill>
              <a:srgbClr val="dadce5"/>
            </a:solidFill>
            <a:ln w="0">
              <a:noFill/>
            </a:ln>
          </p:spPr>
          <p:style>
            <a:lnRef idx="0"/>
            <a:fillRef idx="0"/>
            <a:effectRef idx="0"/>
            <a:fontRef idx="minor"/>
          </p:style>
        </p:sp>
        <p:sp>
          <p:nvSpPr>
            <p:cNvPr id="3062" name="CustomShape 470"/>
            <p:cNvSpPr/>
            <p:nvPr/>
          </p:nvSpPr>
          <p:spPr>
            <a:xfrm>
              <a:off x="7645320" y="1674360"/>
              <a:ext cx="46080" cy="455760"/>
            </a:xfrm>
            <a:custGeom>
              <a:avLst/>
              <a:gdLst/>
              <a:ahLst/>
              <a:rect l="l" t="t" r="r" b="b"/>
              <a:pathLst>
                <a:path w="59968" h="571500">
                  <a:moveTo>
                    <a:pt x="57783" y="571500"/>
                  </a:moveTo>
                  <a:lnTo>
                    <a:pt x="0" y="537782"/>
                  </a:lnTo>
                  <a:lnTo>
                    <a:pt x="2091" y="0"/>
                  </a:lnTo>
                  <a:lnTo>
                    <a:pt x="59969" y="33814"/>
                  </a:lnTo>
                  <a:lnTo>
                    <a:pt x="57783" y="571500"/>
                  </a:lnTo>
                  <a:close/>
                </a:path>
              </a:pathLst>
            </a:custGeom>
            <a:solidFill>
              <a:srgbClr val="00b5dd"/>
            </a:solidFill>
            <a:ln w="0">
              <a:noFill/>
            </a:ln>
          </p:spPr>
          <p:style>
            <a:lnRef idx="0"/>
            <a:fillRef idx="0"/>
            <a:effectRef idx="0"/>
            <a:fontRef idx="minor"/>
          </p:style>
        </p:sp>
        <p:sp>
          <p:nvSpPr>
            <p:cNvPr id="3063" name="CustomShape 471"/>
            <p:cNvSpPr/>
            <p:nvPr/>
          </p:nvSpPr>
          <p:spPr>
            <a:xfrm>
              <a:off x="7794720" y="1564920"/>
              <a:ext cx="47160" cy="651960"/>
            </a:xfrm>
            <a:custGeom>
              <a:avLst/>
              <a:gdLst/>
              <a:ahLst/>
              <a:rect l="l" t="t" r="r" b="b"/>
              <a:pathLst>
                <a:path w="61014" h="816578">
                  <a:moveTo>
                    <a:pt x="57878" y="816578"/>
                  </a:moveTo>
                  <a:lnTo>
                    <a:pt x="0" y="782764"/>
                  </a:lnTo>
                  <a:lnTo>
                    <a:pt x="3136" y="0"/>
                  </a:lnTo>
                  <a:lnTo>
                    <a:pt x="61014" y="33814"/>
                  </a:lnTo>
                  <a:lnTo>
                    <a:pt x="57878" y="816578"/>
                  </a:lnTo>
                  <a:close/>
                </a:path>
              </a:pathLst>
            </a:custGeom>
            <a:solidFill>
              <a:srgbClr val="dadce5"/>
            </a:solidFill>
            <a:ln w="0">
              <a:noFill/>
            </a:ln>
          </p:spPr>
          <p:style>
            <a:lnRef idx="0"/>
            <a:fillRef idx="0"/>
            <a:effectRef idx="0"/>
            <a:fontRef idx="minor"/>
          </p:style>
        </p:sp>
        <p:sp>
          <p:nvSpPr>
            <p:cNvPr id="3064" name="CustomShape 472"/>
            <p:cNvSpPr/>
            <p:nvPr/>
          </p:nvSpPr>
          <p:spPr>
            <a:xfrm>
              <a:off x="7795080" y="1653840"/>
              <a:ext cx="46440" cy="562680"/>
            </a:xfrm>
            <a:custGeom>
              <a:avLst/>
              <a:gdLst/>
              <a:ahLst/>
              <a:rect l="l" t="t" r="r" b="b"/>
              <a:pathLst>
                <a:path w="60443" h="705135">
                  <a:moveTo>
                    <a:pt x="57783" y="705136"/>
                  </a:moveTo>
                  <a:lnTo>
                    <a:pt x="0" y="671417"/>
                  </a:lnTo>
                  <a:lnTo>
                    <a:pt x="2661" y="0"/>
                  </a:lnTo>
                  <a:lnTo>
                    <a:pt x="60444" y="33814"/>
                  </a:lnTo>
                  <a:lnTo>
                    <a:pt x="57783" y="705136"/>
                  </a:lnTo>
                  <a:close/>
                </a:path>
              </a:pathLst>
            </a:custGeom>
            <a:solidFill>
              <a:srgbClr val="00b5dd"/>
            </a:solidFill>
            <a:ln w="0">
              <a:noFill/>
            </a:ln>
          </p:spPr>
          <p:style>
            <a:lnRef idx="0"/>
            <a:fillRef idx="0"/>
            <a:effectRef idx="0"/>
            <a:fontRef idx="minor"/>
          </p:style>
        </p:sp>
        <p:sp>
          <p:nvSpPr>
            <p:cNvPr id="3065" name="CustomShape 473"/>
            <p:cNvSpPr/>
            <p:nvPr/>
          </p:nvSpPr>
          <p:spPr>
            <a:xfrm>
              <a:off x="7945200" y="1652040"/>
              <a:ext cx="47160" cy="651960"/>
            </a:xfrm>
            <a:custGeom>
              <a:avLst/>
              <a:gdLst/>
              <a:ahLst/>
              <a:rect l="l" t="t" r="r" b="b"/>
              <a:pathLst>
                <a:path w="61014" h="816483">
                  <a:moveTo>
                    <a:pt x="57878" y="816483"/>
                  </a:moveTo>
                  <a:lnTo>
                    <a:pt x="0" y="782765"/>
                  </a:lnTo>
                  <a:lnTo>
                    <a:pt x="3136" y="0"/>
                  </a:lnTo>
                  <a:lnTo>
                    <a:pt x="61014" y="33814"/>
                  </a:lnTo>
                  <a:lnTo>
                    <a:pt x="57878" y="816483"/>
                  </a:lnTo>
                  <a:close/>
                </a:path>
              </a:pathLst>
            </a:custGeom>
            <a:solidFill>
              <a:srgbClr val="dadce5"/>
            </a:solidFill>
            <a:ln w="0">
              <a:noFill/>
            </a:ln>
          </p:spPr>
          <p:style>
            <a:lnRef idx="0"/>
            <a:fillRef idx="0"/>
            <a:effectRef idx="0"/>
            <a:fontRef idx="minor"/>
          </p:style>
        </p:sp>
        <p:sp>
          <p:nvSpPr>
            <p:cNvPr id="3066" name="CustomShape 474"/>
            <p:cNvSpPr/>
            <p:nvPr/>
          </p:nvSpPr>
          <p:spPr>
            <a:xfrm>
              <a:off x="7945200" y="1733400"/>
              <a:ext cx="46800" cy="570600"/>
            </a:xfrm>
            <a:custGeom>
              <a:avLst/>
              <a:gdLst/>
              <a:ahLst/>
              <a:rect l="l" t="t" r="r" b="b"/>
              <a:pathLst>
                <a:path w="60634" h="714660">
                  <a:moveTo>
                    <a:pt x="57878" y="714661"/>
                  </a:moveTo>
                  <a:lnTo>
                    <a:pt x="0" y="680847"/>
                  </a:lnTo>
                  <a:lnTo>
                    <a:pt x="2756" y="0"/>
                  </a:lnTo>
                  <a:lnTo>
                    <a:pt x="60634" y="33814"/>
                  </a:lnTo>
                  <a:lnTo>
                    <a:pt x="57878" y="714661"/>
                  </a:lnTo>
                  <a:close/>
                </a:path>
              </a:pathLst>
            </a:custGeom>
            <a:solidFill>
              <a:srgbClr val="00b5dd"/>
            </a:solidFill>
            <a:ln w="0">
              <a:noFill/>
            </a:ln>
          </p:spPr>
          <p:style>
            <a:lnRef idx="0"/>
            <a:fillRef idx="0"/>
            <a:effectRef idx="0"/>
            <a:fontRef idx="minor"/>
          </p:style>
        </p:sp>
        <p:sp>
          <p:nvSpPr>
            <p:cNvPr id="3067" name="CustomShape 475"/>
            <p:cNvSpPr/>
            <p:nvPr/>
          </p:nvSpPr>
          <p:spPr>
            <a:xfrm>
              <a:off x="7126200" y="1177920"/>
              <a:ext cx="47160" cy="652320"/>
            </a:xfrm>
            <a:custGeom>
              <a:avLst/>
              <a:gdLst/>
              <a:ahLst/>
              <a:rect l="l" t="t" r="r" b="b"/>
              <a:pathLst>
                <a:path w="61299" h="816768">
                  <a:moveTo>
                    <a:pt x="58163" y="816769"/>
                  </a:moveTo>
                  <a:lnTo>
                    <a:pt x="0" y="782764"/>
                  </a:lnTo>
                  <a:lnTo>
                    <a:pt x="3136" y="0"/>
                  </a:lnTo>
                  <a:lnTo>
                    <a:pt x="61300" y="34004"/>
                  </a:lnTo>
                  <a:lnTo>
                    <a:pt x="58163" y="816769"/>
                  </a:lnTo>
                  <a:close/>
                </a:path>
              </a:pathLst>
            </a:custGeom>
            <a:solidFill>
              <a:srgbClr val="dadce5"/>
            </a:solidFill>
            <a:ln w="0">
              <a:noFill/>
            </a:ln>
          </p:spPr>
          <p:style>
            <a:lnRef idx="0"/>
            <a:fillRef idx="0"/>
            <a:effectRef idx="0"/>
            <a:fontRef idx="minor"/>
          </p:style>
        </p:sp>
        <p:sp>
          <p:nvSpPr>
            <p:cNvPr id="3068" name="CustomShape 476"/>
            <p:cNvSpPr/>
            <p:nvPr/>
          </p:nvSpPr>
          <p:spPr>
            <a:xfrm>
              <a:off x="7126560" y="1595520"/>
              <a:ext cx="45360" cy="234360"/>
            </a:xfrm>
            <a:custGeom>
              <a:avLst/>
              <a:gdLst/>
              <a:ahLst/>
              <a:rect l="l" t="t" r="r" b="b"/>
              <a:pathLst>
                <a:path w="58923" h="294893">
                  <a:moveTo>
                    <a:pt x="57783" y="294894"/>
                  </a:moveTo>
                  <a:lnTo>
                    <a:pt x="0" y="261080"/>
                  </a:lnTo>
                  <a:lnTo>
                    <a:pt x="1045" y="0"/>
                  </a:lnTo>
                  <a:lnTo>
                    <a:pt x="58923" y="33814"/>
                  </a:lnTo>
                  <a:lnTo>
                    <a:pt x="57783" y="294894"/>
                  </a:lnTo>
                  <a:close/>
                </a:path>
              </a:pathLst>
            </a:custGeom>
            <a:solidFill>
              <a:srgbClr val="00b5dd"/>
            </a:solidFill>
            <a:ln w="0">
              <a:noFill/>
            </a:ln>
          </p:spPr>
          <p:style>
            <a:lnRef idx="0"/>
            <a:fillRef idx="0"/>
            <a:effectRef idx="0"/>
            <a:fontRef idx="minor"/>
          </p:style>
        </p:sp>
        <p:sp>
          <p:nvSpPr>
            <p:cNvPr id="3069" name="CustomShape 477"/>
            <p:cNvSpPr/>
            <p:nvPr/>
          </p:nvSpPr>
          <p:spPr>
            <a:xfrm>
              <a:off x="7274160" y="1263240"/>
              <a:ext cx="46800" cy="651960"/>
            </a:xfrm>
            <a:custGeom>
              <a:avLst/>
              <a:gdLst/>
              <a:ahLst/>
              <a:rect l="l" t="t" r="r" b="b"/>
              <a:pathLst>
                <a:path w="60919" h="816578">
                  <a:moveTo>
                    <a:pt x="57783" y="816578"/>
                  </a:moveTo>
                  <a:lnTo>
                    <a:pt x="0" y="782765"/>
                  </a:lnTo>
                  <a:lnTo>
                    <a:pt x="3041" y="0"/>
                  </a:lnTo>
                  <a:lnTo>
                    <a:pt x="60919" y="33814"/>
                  </a:lnTo>
                  <a:lnTo>
                    <a:pt x="57783" y="816578"/>
                  </a:lnTo>
                  <a:close/>
                </a:path>
              </a:pathLst>
            </a:custGeom>
            <a:solidFill>
              <a:srgbClr val="dadce5"/>
            </a:solidFill>
            <a:ln w="0">
              <a:noFill/>
            </a:ln>
          </p:spPr>
          <p:style>
            <a:lnRef idx="0"/>
            <a:fillRef idx="0"/>
            <a:effectRef idx="0"/>
            <a:fontRef idx="minor"/>
          </p:style>
        </p:sp>
        <p:sp>
          <p:nvSpPr>
            <p:cNvPr id="3070" name="CustomShape 478"/>
            <p:cNvSpPr/>
            <p:nvPr/>
          </p:nvSpPr>
          <p:spPr>
            <a:xfrm>
              <a:off x="7274160" y="1596960"/>
              <a:ext cx="45720" cy="318240"/>
            </a:xfrm>
            <a:custGeom>
              <a:avLst/>
              <a:gdLst/>
              <a:ahLst/>
              <a:rect l="l" t="t" r="r" b="b"/>
              <a:pathLst>
                <a:path w="59303" h="399764">
                  <a:moveTo>
                    <a:pt x="57783" y="399764"/>
                  </a:moveTo>
                  <a:lnTo>
                    <a:pt x="0" y="365951"/>
                  </a:lnTo>
                  <a:lnTo>
                    <a:pt x="1426" y="0"/>
                  </a:lnTo>
                  <a:lnTo>
                    <a:pt x="59304" y="33814"/>
                  </a:lnTo>
                  <a:lnTo>
                    <a:pt x="57783" y="399764"/>
                  </a:lnTo>
                  <a:close/>
                </a:path>
              </a:pathLst>
            </a:custGeom>
            <a:solidFill>
              <a:srgbClr val="00b5dd"/>
            </a:solidFill>
            <a:ln w="0">
              <a:noFill/>
            </a:ln>
          </p:spPr>
          <p:style>
            <a:lnRef idx="0"/>
            <a:fillRef idx="0"/>
            <a:effectRef idx="0"/>
            <a:fontRef idx="minor"/>
          </p:style>
        </p:sp>
        <p:sp>
          <p:nvSpPr>
            <p:cNvPr id="3071" name="CustomShape 479"/>
            <p:cNvSpPr/>
            <p:nvPr/>
          </p:nvSpPr>
          <p:spPr>
            <a:xfrm>
              <a:off x="7422120" y="1348920"/>
              <a:ext cx="46800" cy="651960"/>
            </a:xfrm>
            <a:custGeom>
              <a:avLst/>
              <a:gdLst/>
              <a:ahLst/>
              <a:rect l="l" t="t" r="r" b="b"/>
              <a:pathLst>
                <a:path w="60919" h="816483">
                  <a:moveTo>
                    <a:pt x="57783" y="816483"/>
                  </a:moveTo>
                  <a:lnTo>
                    <a:pt x="0" y="782764"/>
                  </a:lnTo>
                  <a:lnTo>
                    <a:pt x="3136" y="0"/>
                  </a:lnTo>
                  <a:lnTo>
                    <a:pt x="60919" y="33814"/>
                  </a:lnTo>
                  <a:lnTo>
                    <a:pt x="57783" y="816483"/>
                  </a:lnTo>
                  <a:close/>
                </a:path>
              </a:pathLst>
            </a:custGeom>
            <a:solidFill>
              <a:srgbClr val="dadce5"/>
            </a:solidFill>
            <a:ln w="0">
              <a:noFill/>
            </a:ln>
          </p:spPr>
          <p:style>
            <a:lnRef idx="0"/>
            <a:fillRef idx="0"/>
            <a:effectRef idx="0"/>
            <a:fontRef idx="minor"/>
          </p:style>
        </p:sp>
        <p:sp>
          <p:nvSpPr>
            <p:cNvPr id="3072" name="CustomShape 480"/>
            <p:cNvSpPr/>
            <p:nvPr/>
          </p:nvSpPr>
          <p:spPr>
            <a:xfrm>
              <a:off x="7422120" y="1591200"/>
              <a:ext cx="46080" cy="410040"/>
            </a:xfrm>
            <a:custGeom>
              <a:avLst/>
              <a:gdLst/>
              <a:ahLst/>
              <a:rect l="l" t="t" r="r" b="b"/>
              <a:pathLst>
                <a:path w="59778" h="514159">
                  <a:moveTo>
                    <a:pt x="57783" y="514159"/>
                  </a:moveTo>
                  <a:lnTo>
                    <a:pt x="0" y="480346"/>
                  </a:lnTo>
                  <a:lnTo>
                    <a:pt x="1901" y="0"/>
                  </a:lnTo>
                  <a:lnTo>
                    <a:pt x="59779" y="33719"/>
                  </a:lnTo>
                  <a:lnTo>
                    <a:pt x="57783" y="514159"/>
                  </a:lnTo>
                  <a:close/>
                </a:path>
              </a:pathLst>
            </a:custGeom>
            <a:solidFill>
              <a:srgbClr val="00b5dd"/>
            </a:solidFill>
            <a:ln w="0">
              <a:noFill/>
            </a:ln>
          </p:spPr>
          <p:style>
            <a:lnRef idx="0"/>
            <a:fillRef idx="0"/>
            <a:effectRef idx="0"/>
            <a:fontRef idx="minor"/>
          </p:style>
        </p:sp>
        <p:sp>
          <p:nvSpPr>
            <p:cNvPr id="3073" name="CustomShape 481"/>
            <p:cNvSpPr/>
            <p:nvPr/>
          </p:nvSpPr>
          <p:spPr>
            <a:xfrm>
              <a:off x="7570800" y="1435320"/>
              <a:ext cx="46800" cy="651960"/>
            </a:xfrm>
            <a:custGeom>
              <a:avLst/>
              <a:gdLst/>
              <a:ahLst/>
              <a:rect l="l" t="t" r="r" b="b"/>
              <a:pathLst>
                <a:path w="60919" h="816483">
                  <a:moveTo>
                    <a:pt x="57878" y="816483"/>
                  </a:moveTo>
                  <a:lnTo>
                    <a:pt x="0" y="782669"/>
                  </a:lnTo>
                  <a:lnTo>
                    <a:pt x="3136" y="0"/>
                  </a:lnTo>
                  <a:lnTo>
                    <a:pt x="60919" y="33719"/>
                  </a:lnTo>
                  <a:lnTo>
                    <a:pt x="57878" y="816483"/>
                  </a:lnTo>
                  <a:close/>
                </a:path>
              </a:pathLst>
            </a:custGeom>
            <a:solidFill>
              <a:srgbClr val="dadce5"/>
            </a:solidFill>
            <a:ln w="0">
              <a:noFill/>
            </a:ln>
          </p:spPr>
          <p:style>
            <a:lnRef idx="0"/>
            <a:fillRef idx="0"/>
            <a:effectRef idx="0"/>
            <a:fontRef idx="minor"/>
          </p:style>
        </p:sp>
        <p:sp>
          <p:nvSpPr>
            <p:cNvPr id="3074" name="CustomShape 482"/>
            <p:cNvSpPr/>
            <p:nvPr/>
          </p:nvSpPr>
          <p:spPr>
            <a:xfrm>
              <a:off x="7570800" y="1676880"/>
              <a:ext cx="46080" cy="410040"/>
            </a:xfrm>
            <a:custGeom>
              <a:avLst/>
              <a:gdLst/>
              <a:ahLst/>
              <a:rect l="l" t="t" r="r" b="b"/>
              <a:pathLst>
                <a:path w="59778" h="514254">
                  <a:moveTo>
                    <a:pt x="57878" y="514255"/>
                  </a:moveTo>
                  <a:lnTo>
                    <a:pt x="0" y="480441"/>
                  </a:lnTo>
                  <a:lnTo>
                    <a:pt x="1901" y="0"/>
                  </a:lnTo>
                  <a:lnTo>
                    <a:pt x="59779" y="33814"/>
                  </a:lnTo>
                  <a:lnTo>
                    <a:pt x="57878" y="514255"/>
                  </a:lnTo>
                  <a:close/>
                </a:path>
              </a:pathLst>
            </a:custGeom>
            <a:solidFill>
              <a:srgbClr val="00b5dd"/>
            </a:solidFill>
            <a:ln w="0">
              <a:noFill/>
            </a:ln>
          </p:spPr>
          <p:style>
            <a:lnRef idx="0"/>
            <a:fillRef idx="0"/>
            <a:effectRef idx="0"/>
            <a:fontRef idx="minor"/>
          </p:style>
        </p:sp>
        <p:sp>
          <p:nvSpPr>
            <p:cNvPr id="3075" name="CustomShape 483"/>
            <p:cNvSpPr/>
            <p:nvPr/>
          </p:nvSpPr>
          <p:spPr>
            <a:xfrm>
              <a:off x="7720200" y="1521720"/>
              <a:ext cx="46800" cy="651960"/>
            </a:xfrm>
            <a:custGeom>
              <a:avLst/>
              <a:gdLst/>
              <a:ahLst/>
              <a:rect l="l" t="t" r="r" b="b"/>
              <a:pathLst>
                <a:path w="60919" h="816482">
                  <a:moveTo>
                    <a:pt x="57783" y="816483"/>
                  </a:moveTo>
                  <a:lnTo>
                    <a:pt x="0" y="782765"/>
                  </a:lnTo>
                  <a:lnTo>
                    <a:pt x="3041" y="0"/>
                  </a:lnTo>
                  <a:lnTo>
                    <a:pt x="60919" y="33814"/>
                  </a:lnTo>
                  <a:lnTo>
                    <a:pt x="57783" y="816483"/>
                  </a:lnTo>
                  <a:close/>
                </a:path>
              </a:pathLst>
            </a:custGeom>
            <a:solidFill>
              <a:srgbClr val="dadce5"/>
            </a:solidFill>
            <a:ln w="0">
              <a:noFill/>
            </a:ln>
          </p:spPr>
          <p:style>
            <a:lnRef idx="0"/>
            <a:fillRef idx="0"/>
            <a:effectRef idx="0"/>
            <a:fontRef idx="minor"/>
          </p:style>
        </p:sp>
        <p:sp>
          <p:nvSpPr>
            <p:cNvPr id="3076" name="CustomShape 484"/>
            <p:cNvSpPr/>
            <p:nvPr/>
          </p:nvSpPr>
          <p:spPr>
            <a:xfrm>
              <a:off x="7720200" y="1671840"/>
              <a:ext cx="46440" cy="501480"/>
            </a:xfrm>
            <a:custGeom>
              <a:avLst/>
              <a:gdLst/>
              <a:ahLst/>
              <a:rect l="l" t="t" r="r" b="b"/>
              <a:pathLst>
                <a:path w="60253" h="628649">
                  <a:moveTo>
                    <a:pt x="57878" y="628650"/>
                  </a:moveTo>
                  <a:lnTo>
                    <a:pt x="0" y="594932"/>
                  </a:lnTo>
                  <a:lnTo>
                    <a:pt x="2376" y="0"/>
                  </a:lnTo>
                  <a:lnTo>
                    <a:pt x="60254" y="33719"/>
                  </a:lnTo>
                  <a:lnTo>
                    <a:pt x="57878" y="628650"/>
                  </a:lnTo>
                  <a:close/>
                </a:path>
              </a:pathLst>
            </a:custGeom>
            <a:solidFill>
              <a:srgbClr val="00b5dd"/>
            </a:solidFill>
            <a:ln w="0">
              <a:noFill/>
            </a:ln>
          </p:spPr>
          <p:style>
            <a:lnRef idx="0"/>
            <a:fillRef idx="0"/>
            <a:effectRef idx="0"/>
            <a:fontRef idx="minor"/>
          </p:style>
        </p:sp>
        <p:sp>
          <p:nvSpPr>
            <p:cNvPr id="3077" name="CustomShape 485"/>
            <p:cNvSpPr/>
            <p:nvPr/>
          </p:nvSpPr>
          <p:spPr>
            <a:xfrm>
              <a:off x="7869960" y="1608480"/>
              <a:ext cx="46800" cy="651960"/>
            </a:xfrm>
            <a:custGeom>
              <a:avLst/>
              <a:gdLst/>
              <a:ahLst/>
              <a:rect l="l" t="t" r="r" b="b"/>
              <a:pathLst>
                <a:path w="60919" h="816578">
                  <a:moveTo>
                    <a:pt x="57783" y="816578"/>
                  </a:moveTo>
                  <a:lnTo>
                    <a:pt x="0" y="782765"/>
                  </a:lnTo>
                  <a:lnTo>
                    <a:pt x="3136" y="0"/>
                  </a:lnTo>
                  <a:lnTo>
                    <a:pt x="60919" y="33814"/>
                  </a:lnTo>
                  <a:lnTo>
                    <a:pt x="57783" y="816578"/>
                  </a:lnTo>
                  <a:close/>
                </a:path>
              </a:pathLst>
            </a:custGeom>
            <a:solidFill>
              <a:srgbClr val="dadce5"/>
            </a:solidFill>
            <a:ln w="0">
              <a:noFill/>
            </a:ln>
          </p:spPr>
          <p:style>
            <a:lnRef idx="0"/>
            <a:fillRef idx="0"/>
            <a:effectRef idx="0"/>
            <a:fontRef idx="minor"/>
          </p:style>
        </p:sp>
        <p:sp>
          <p:nvSpPr>
            <p:cNvPr id="3078" name="CustomShape 486"/>
            <p:cNvSpPr/>
            <p:nvPr/>
          </p:nvSpPr>
          <p:spPr>
            <a:xfrm>
              <a:off x="7869960" y="1666800"/>
              <a:ext cx="46800" cy="593280"/>
            </a:xfrm>
            <a:custGeom>
              <a:avLst/>
              <a:gdLst/>
              <a:ahLst/>
              <a:rect l="l" t="t" r="r" b="b"/>
              <a:pathLst>
                <a:path w="60729" h="743235">
                  <a:moveTo>
                    <a:pt x="57878" y="743236"/>
                  </a:moveTo>
                  <a:lnTo>
                    <a:pt x="0" y="709422"/>
                  </a:lnTo>
                  <a:lnTo>
                    <a:pt x="2851" y="0"/>
                  </a:lnTo>
                  <a:lnTo>
                    <a:pt x="60729" y="33814"/>
                  </a:lnTo>
                  <a:lnTo>
                    <a:pt x="57878" y="743236"/>
                  </a:lnTo>
                  <a:close/>
                </a:path>
              </a:pathLst>
            </a:custGeom>
            <a:solidFill>
              <a:srgbClr val="00b5dd"/>
            </a:solidFill>
            <a:ln w="0">
              <a:noFill/>
            </a:ln>
          </p:spPr>
          <p:style>
            <a:lnRef idx="0"/>
            <a:fillRef idx="0"/>
            <a:effectRef idx="0"/>
            <a:fontRef idx="minor"/>
          </p:style>
        </p:sp>
        <p:sp>
          <p:nvSpPr>
            <p:cNvPr id="3079" name="CustomShape 487"/>
            <p:cNvSpPr/>
            <p:nvPr/>
          </p:nvSpPr>
          <p:spPr>
            <a:xfrm>
              <a:off x="6979680" y="1091880"/>
              <a:ext cx="45360" cy="653040"/>
            </a:xfrm>
            <a:custGeom>
              <a:avLst/>
              <a:gdLst/>
              <a:ahLst/>
              <a:rect l="l" t="t" r="r" b="b"/>
              <a:pathLst>
                <a:path w="58828" h="817816">
                  <a:moveTo>
                    <a:pt x="57878" y="817817"/>
                  </a:moveTo>
                  <a:lnTo>
                    <a:pt x="0" y="783527"/>
                  </a:lnTo>
                  <a:lnTo>
                    <a:pt x="950" y="0"/>
                  </a:lnTo>
                  <a:lnTo>
                    <a:pt x="58828" y="34385"/>
                  </a:lnTo>
                  <a:lnTo>
                    <a:pt x="57878" y="817817"/>
                  </a:lnTo>
                  <a:close/>
                </a:path>
              </a:pathLst>
            </a:custGeom>
            <a:solidFill>
              <a:srgbClr val="dadce5"/>
            </a:solidFill>
            <a:ln w="0">
              <a:noFill/>
            </a:ln>
          </p:spPr>
          <p:style>
            <a:lnRef idx="0"/>
            <a:fillRef idx="0"/>
            <a:effectRef idx="0"/>
            <a:fontRef idx="minor"/>
          </p:style>
        </p:sp>
        <p:sp>
          <p:nvSpPr>
            <p:cNvPr id="3080" name="CustomShape 488"/>
            <p:cNvSpPr/>
            <p:nvPr/>
          </p:nvSpPr>
          <p:spPr>
            <a:xfrm>
              <a:off x="6979680" y="1564200"/>
              <a:ext cx="45000" cy="180720"/>
            </a:xfrm>
            <a:custGeom>
              <a:avLst/>
              <a:gdLst/>
              <a:ahLst/>
              <a:rect l="l" t="t" r="r" b="b"/>
              <a:pathLst>
                <a:path w="58638" h="228028">
                  <a:moveTo>
                    <a:pt x="57783" y="228028"/>
                  </a:moveTo>
                  <a:lnTo>
                    <a:pt x="0" y="194215"/>
                  </a:lnTo>
                  <a:lnTo>
                    <a:pt x="760" y="0"/>
                  </a:lnTo>
                  <a:lnTo>
                    <a:pt x="58638" y="33718"/>
                  </a:lnTo>
                  <a:lnTo>
                    <a:pt x="57783" y="228028"/>
                  </a:lnTo>
                  <a:close/>
                </a:path>
              </a:pathLst>
            </a:custGeom>
            <a:solidFill>
              <a:srgbClr val="00b5dd"/>
            </a:solidFill>
            <a:ln w="0">
              <a:noFill/>
            </a:ln>
          </p:spPr>
          <p:style>
            <a:lnRef idx="0"/>
            <a:fillRef idx="0"/>
            <a:effectRef idx="0"/>
            <a:fontRef idx="minor"/>
          </p:style>
        </p:sp>
        <p:sp>
          <p:nvSpPr>
            <p:cNvPr id="3081" name="CustomShape 489"/>
            <p:cNvSpPr/>
            <p:nvPr/>
          </p:nvSpPr>
          <p:spPr>
            <a:xfrm rot="19798200">
              <a:off x="6857640" y="900720"/>
              <a:ext cx="30600" cy="54360"/>
            </a:xfrm>
            <a:custGeom>
              <a:avLst/>
              <a:gdLst/>
              <a:ahLst/>
              <a:rect l="l" t="t" r="r" b="b"/>
              <a:pathLst>
                <a:path w="40486" h="70294">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w="0">
              <a:noFill/>
            </a:ln>
          </p:spPr>
          <p:style>
            <a:lnRef idx="0"/>
            <a:fillRef idx="0"/>
            <a:effectRef idx="0"/>
            <a:fontRef idx="minor"/>
          </p:style>
        </p:sp>
        <p:sp>
          <p:nvSpPr>
            <p:cNvPr id="3082" name="CustomShape 490"/>
            <p:cNvSpPr/>
            <p:nvPr/>
          </p:nvSpPr>
          <p:spPr>
            <a:xfrm rot="19798200">
              <a:off x="6917400" y="934920"/>
              <a:ext cx="30600" cy="54360"/>
            </a:xfrm>
            <a:custGeom>
              <a:avLst/>
              <a:gdLst/>
              <a:ahLst/>
              <a:rect l="l" t="t" r="r" b="b"/>
              <a:pathLst>
                <a:path w="40486" h="70294">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w="0">
              <a:noFill/>
            </a:ln>
          </p:spPr>
          <p:style>
            <a:lnRef idx="0"/>
            <a:fillRef idx="0"/>
            <a:effectRef idx="0"/>
            <a:fontRef idx="minor"/>
          </p:style>
        </p:sp>
        <p:sp>
          <p:nvSpPr>
            <p:cNvPr id="3083" name="CustomShape 491"/>
            <p:cNvSpPr/>
            <p:nvPr/>
          </p:nvSpPr>
          <p:spPr>
            <a:xfrm rot="19798200">
              <a:off x="6976800" y="969480"/>
              <a:ext cx="30600" cy="54360"/>
            </a:xfrm>
            <a:custGeom>
              <a:avLst/>
              <a:gdLst/>
              <a:ahLst/>
              <a:rect l="l" t="t" r="r" b="b"/>
              <a:pathLst>
                <a:path w="40486" h="70294">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w="0">
              <a:noFill/>
            </a:ln>
          </p:spPr>
          <p:style>
            <a:lnRef idx="0"/>
            <a:fillRef idx="0"/>
            <a:effectRef idx="0"/>
            <a:fontRef idx="minor"/>
          </p:style>
        </p:sp>
        <p:sp>
          <p:nvSpPr>
            <p:cNvPr id="3084" name="CustomShape 492"/>
            <p:cNvSpPr/>
            <p:nvPr/>
          </p:nvSpPr>
          <p:spPr>
            <a:xfrm>
              <a:off x="6798600" y="1832400"/>
              <a:ext cx="67320" cy="148680"/>
            </a:xfrm>
            <a:custGeom>
              <a:avLst/>
              <a:gdLst/>
              <a:ahLst/>
              <a:rect l="l" t="t" r="r" b="b"/>
              <a:pathLst>
                <a:path w="86160" h="187928">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w="0">
              <a:noFill/>
            </a:ln>
          </p:spPr>
          <p:style>
            <a:lnRef idx="0"/>
            <a:fillRef idx="0"/>
            <a:effectRef idx="0"/>
            <a:fontRef idx="minor"/>
          </p:style>
        </p:sp>
        <p:sp>
          <p:nvSpPr>
            <p:cNvPr id="3085" name="CustomShape 493"/>
            <p:cNvSpPr/>
            <p:nvPr/>
          </p:nvSpPr>
          <p:spPr>
            <a:xfrm>
              <a:off x="6808320" y="1770480"/>
              <a:ext cx="47880" cy="93600"/>
            </a:xfrm>
            <a:custGeom>
              <a:avLst/>
              <a:gdLst/>
              <a:ahLst/>
              <a:rect l="l" t="t" r="r" b="b"/>
              <a:pathLst>
                <a:path w="61869" h="119039">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w="0">
              <a:noFill/>
            </a:ln>
          </p:spPr>
          <p:style>
            <a:lnRef idx="0"/>
            <a:fillRef idx="0"/>
            <a:effectRef idx="0"/>
            <a:fontRef idx="minor"/>
          </p:style>
        </p:sp>
        <p:sp>
          <p:nvSpPr>
            <p:cNvPr id="3086" name="CustomShape 494"/>
            <p:cNvSpPr/>
            <p:nvPr/>
          </p:nvSpPr>
          <p:spPr>
            <a:xfrm>
              <a:off x="6917400" y="2431800"/>
              <a:ext cx="105120" cy="58680"/>
            </a:xfrm>
            <a:custGeom>
              <a:avLst/>
              <a:gdLst/>
              <a:ahLst/>
              <a:rect l="l" t="t" r="r" b="b"/>
              <a:pathLst>
                <a:path w="133508" h="75339">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w="0">
              <a:noFill/>
            </a:ln>
          </p:spPr>
          <p:style>
            <a:lnRef idx="0"/>
            <a:fillRef idx="0"/>
            <a:effectRef idx="0"/>
            <a:fontRef idx="minor"/>
          </p:style>
        </p:sp>
        <p:sp>
          <p:nvSpPr>
            <p:cNvPr id="3087" name="CustomShape 495"/>
            <p:cNvSpPr/>
            <p:nvPr/>
          </p:nvSpPr>
          <p:spPr>
            <a:xfrm>
              <a:off x="6918840" y="2441880"/>
              <a:ext cx="103680" cy="48600"/>
            </a:xfrm>
            <a:custGeom>
              <a:avLst/>
              <a:gdLst/>
              <a:ahLst/>
              <a:rect l="l" t="t" r="r" b="b"/>
              <a:pathLst>
                <a:path w="131644" h="62816">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w="0">
              <a:noFill/>
            </a:ln>
          </p:spPr>
          <p:style>
            <a:lnRef idx="0"/>
            <a:fillRef idx="0"/>
            <a:effectRef idx="0"/>
            <a:fontRef idx="minor"/>
          </p:style>
        </p:sp>
        <p:sp>
          <p:nvSpPr>
            <p:cNvPr id="3088" name="CustomShape 496"/>
            <p:cNvSpPr/>
            <p:nvPr/>
          </p:nvSpPr>
          <p:spPr>
            <a:xfrm>
              <a:off x="6839280" y="2396520"/>
              <a:ext cx="105120" cy="58680"/>
            </a:xfrm>
            <a:custGeom>
              <a:avLst/>
              <a:gdLst/>
              <a:ahLst/>
              <a:rect l="l" t="t" r="r" b="b"/>
              <a:pathLst>
                <a:path w="133494" h="75381">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w="0">
              <a:noFill/>
            </a:ln>
          </p:spPr>
          <p:style>
            <a:lnRef idx="0"/>
            <a:fillRef idx="0"/>
            <a:effectRef idx="0"/>
            <a:fontRef idx="minor"/>
          </p:style>
        </p:sp>
        <p:sp>
          <p:nvSpPr>
            <p:cNvPr id="3089" name="CustomShape 497"/>
            <p:cNvSpPr/>
            <p:nvPr/>
          </p:nvSpPr>
          <p:spPr>
            <a:xfrm>
              <a:off x="6840720" y="2406600"/>
              <a:ext cx="103680" cy="48600"/>
            </a:xfrm>
            <a:custGeom>
              <a:avLst/>
              <a:gdLst/>
              <a:ahLst/>
              <a:rect l="l" t="t" r="r" b="b"/>
              <a:pathLst>
                <a:path w="131564" h="62816">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w="0">
              <a:noFill/>
            </a:ln>
          </p:spPr>
          <p:style>
            <a:lnRef idx="0"/>
            <a:fillRef idx="0"/>
            <a:effectRef idx="0"/>
            <a:fontRef idx="minor"/>
          </p:style>
        </p:sp>
        <p:sp>
          <p:nvSpPr>
            <p:cNvPr id="3090" name="CustomShape 498"/>
            <p:cNvSpPr/>
            <p:nvPr/>
          </p:nvSpPr>
          <p:spPr>
            <a:xfrm>
              <a:off x="6839280" y="2006640"/>
              <a:ext cx="154440" cy="440280"/>
            </a:xfrm>
            <a:custGeom>
              <a:avLst/>
              <a:gdLst/>
              <a:ahLst/>
              <a:rect l="l" t="t" r="r" b="b"/>
              <a:pathLst>
                <a:path w="195217" h="552238">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rgbClr val="00b5dd"/>
            </a:solidFill>
            <a:ln w="0">
              <a:noFill/>
            </a:ln>
          </p:spPr>
          <p:style>
            <a:lnRef idx="0"/>
            <a:fillRef idx="0"/>
            <a:effectRef idx="0"/>
            <a:fontRef idx="minor"/>
          </p:style>
        </p:sp>
        <p:sp>
          <p:nvSpPr>
            <p:cNvPr id="3091" name="CustomShape 499"/>
            <p:cNvSpPr/>
            <p:nvPr/>
          </p:nvSpPr>
          <p:spPr>
            <a:xfrm>
              <a:off x="6859440" y="1643760"/>
              <a:ext cx="111600" cy="180000"/>
            </a:xfrm>
            <a:custGeom>
              <a:avLst/>
              <a:gdLst/>
              <a:ahLst/>
              <a:rect l="l" t="t" r="r" b="b"/>
              <a:pathLst>
                <a:path w="141754" h="227198">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w="0">
              <a:noFill/>
            </a:ln>
          </p:spPr>
          <p:style>
            <a:lnRef idx="0"/>
            <a:fillRef idx="0"/>
            <a:effectRef idx="0"/>
            <a:fontRef idx="minor"/>
          </p:style>
        </p:sp>
        <p:sp>
          <p:nvSpPr>
            <p:cNvPr id="3092" name="CustomShape 500"/>
            <p:cNvSpPr/>
            <p:nvPr/>
          </p:nvSpPr>
          <p:spPr>
            <a:xfrm>
              <a:off x="6822360" y="1772640"/>
              <a:ext cx="172800" cy="287640"/>
            </a:xfrm>
            <a:custGeom>
              <a:avLst/>
              <a:gdLst/>
              <a:ahLst/>
              <a:rect l="l" t="t" r="r" b="b"/>
              <a:pathLst>
                <a:path w="217917" h="361626">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w="0">
              <a:noFill/>
            </a:ln>
          </p:spPr>
          <p:style>
            <a:lnRef idx="0"/>
            <a:fillRef idx="0"/>
            <a:effectRef idx="0"/>
            <a:fontRef idx="minor"/>
          </p:style>
        </p:sp>
        <p:sp>
          <p:nvSpPr>
            <p:cNvPr id="3093" name="CustomShape 501"/>
            <p:cNvSpPr/>
            <p:nvPr/>
          </p:nvSpPr>
          <p:spPr>
            <a:xfrm>
              <a:off x="6945840" y="1809000"/>
              <a:ext cx="219960" cy="171000"/>
            </a:xfrm>
            <a:custGeom>
              <a:avLst/>
              <a:gdLst/>
              <a:ahLst/>
              <a:rect l="l" t="t" r="r" b="b"/>
              <a:pathLst>
                <a:path w="276750" h="21576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w="0">
              <a:noFill/>
            </a:ln>
          </p:spPr>
          <p:style>
            <a:lnRef idx="0"/>
            <a:fillRef idx="0"/>
            <a:effectRef idx="0"/>
            <a:fontRef idx="minor"/>
          </p:style>
        </p:sp>
        <p:sp>
          <p:nvSpPr>
            <p:cNvPr id="3094" name="CustomShape 502"/>
            <p:cNvSpPr/>
            <p:nvPr/>
          </p:nvSpPr>
          <p:spPr>
            <a:xfrm>
              <a:off x="6937920" y="1805040"/>
              <a:ext cx="65520" cy="97200"/>
            </a:xfrm>
            <a:custGeom>
              <a:avLst/>
              <a:gdLst/>
              <a:ahLst/>
              <a:rect l="l" t="t" r="r" b="b"/>
              <a:pathLst>
                <a:path w="84275" h="123474">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w="0">
              <a:noFill/>
            </a:ln>
          </p:spPr>
          <p:style>
            <a:lnRef idx="0"/>
            <a:fillRef idx="0"/>
            <a:effectRef idx="0"/>
            <a:fontRef idx="minor"/>
          </p:style>
        </p:sp>
        <p:sp>
          <p:nvSpPr>
            <p:cNvPr id="3095" name="CustomShape 503"/>
            <p:cNvSpPr/>
            <p:nvPr/>
          </p:nvSpPr>
          <p:spPr>
            <a:xfrm>
              <a:off x="6863040" y="1635840"/>
              <a:ext cx="108360" cy="119520"/>
            </a:xfrm>
            <a:custGeom>
              <a:avLst/>
              <a:gdLst/>
              <a:ahLst/>
              <a:rect l="l" t="t" r="r" b="b"/>
              <a:pathLst>
                <a:path w="137401" h="151685">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w="0">
              <a:noFill/>
            </a:ln>
          </p:spPr>
          <p:style>
            <a:lnRef idx="0"/>
            <a:fillRef idx="0"/>
            <a:effectRef idx="0"/>
            <a:fontRef idx="minor"/>
          </p:style>
        </p:sp>
        <p:sp>
          <p:nvSpPr>
            <p:cNvPr id="3096" name="CustomShape 504"/>
            <p:cNvSpPr/>
            <p:nvPr/>
          </p:nvSpPr>
          <p:spPr>
            <a:xfrm>
              <a:off x="7985520" y="3065400"/>
              <a:ext cx="125640" cy="249120"/>
            </a:xfrm>
            <a:custGeom>
              <a:avLst/>
              <a:gdLst/>
              <a:ahLst/>
              <a:rect l="l" t="t" r="r" b="b"/>
              <a:pathLst>
                <a:path w="158988" h="313238">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w="0">
              <a:noFill/>
            </a:ln>
          </p:spPr>
          <p:style>
            <a:lnRef idx="0"/>
            <a:fillRef idx="0"/>
            <a:effectRef idx="0"/>
            <a:fontRef idx="minor"/>
          </p:style>
        </p:sp>
        <p:sp>
          <p:nvSpPr>
            <p:cNvPr id="3097" name="CustomShape 505"/>
            <p:cNvSpPr/>
            <p:nvPr/>
          </p:nvSpPr>
          <p:spPr>
            <a:xfrm>
              <a:off x="8014320" y="3654360"/>
              <a:ext cx="85680" cy="66240"/>
            </a:xfrm>
            <a:custGeom>
              <a:avLst/>
              <a:gdLst/>
              <a:ahLst/>
              <a:rect l="l" t="t" r="r" b="b"/>
              <a:pathLst>
                <a:path w="109135" h="84940">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w="0">
              <a:noFill/>
            </a:ln>
          </p:spPr>
          <p:style>
            <a:lnRef idx="0"/>
            <a:fillRef idx="0"/>
            <a:effectRef idx="0"/>
            <a:fontRef idx="minor"/>
          </p:style>
        </p:sp>
        <p:sp>
          <p:nvSpPr>
            <p:cNvPr id="3098" name="CustomShape 506"/>
            <p:cNvSpPr/>
            <p:nvPr/>
          </p:nvSpPr>
          <p:spPr>
            <a:xfrm>
              <a:off x="8013600" y="3676680"/>
              <a:ext cx="85320" cy="43920"/>
            </a:xfrm>
            <a:custGeom>
              <a:avLst/>
              <a:gdLst/>
              <a:ahLst/>
              <a:rect l="l" t="t" r="r" b="b"/>
              <a:pathLst>
                <a:path w="108591" h="56989">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w="0">
              <a:noFill/>
            </a:ln>
          </p:spPr>
          <p:style>
            <a:lnRef idx="0"/>
            <a:fillRef idx="0"/>
            <a:effectRef idx="0"/>
            <a:fontRef idx="minor"/>
          </p:style>
        </p:sp>
        <p:sp>
          <p:nvSpPr>
            <p:cNvPr id="3099" name="CustomShape 507"/>
            <p:cNvSpPr/>
            <p:nvPr/>
          </p:nvSpPr>
          <p:spPr>
            <a:xfrm>
              <a:off x="8119800" y="3592800"/>
              <a:ext cx="85320" cy="63720"/>
            </a:xfrm>
            <a:custGeom>
              <a:avLst/>
              <a:gdLst/>
              <a:ahLst/>
              <a:rect l="l" t="t" r="r" b="b"/>
              <a:pathLst>
                <a:path w="108931" h="81850">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w="0">
              <a:noFill/>
            </a:ln>
          </p:spPr>
          <p:style>
            <a:lnRef idx="0"/>
            <a:fillRef idx="0"/>
            <a:effectRef idx="0"/>
            <a:fontRef idx="minor"/>
          </p:style>
        </p:sp>
        <p:sp>
          <p:nvSpPr>
            <p:cNvPr id="3100" name="CustomShape 508"/>
            <p:cNvSpPr/>
            <p:nvPr/>
          </p:nvSpPr>
          <p:spPr>
            <a:xfrm>
              <a:off x="8119080" y="3613680"/>
              <a:ext cx="85320" cy="43920"/>
            </a:xfrm>
            <a:custGeom>
              <a:avLst/>
              <a:gdLst/>
              <a:ahLst/>
              <a:rect l="l" t="t" r="r" b="b"/>
              <a:pathLst>
                <a:path w="108657" h="56976">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w="0">
              <a:noFill/>
            </a:ln>
          </p:spPr>
          <p:style>
            <a:lnRef idx="0"/>
            <a:fillRef idx="0"/>
            <a:effectRef idx="0"/>
            <a:fontRef idx="minor"/>
          </p:style>
        </p:sp>
        <p:sp>
          <p:nvSpPr>
            <p:cNvPr id="3101" name="CustomShape 509"/>
            <p:cNvSpPr/>
            <p:nvPr/>
          </p:nvSpPr>
          <p:spPr>
            <a:xfrm>
              <a:off x="7877880" y="3291120"/>
              <a:ext cx="304920" cy="370800"/>
            </a:xfrm>
            <a:custGeom>
              <a:avLst/>
              <a:gdLst/>
              <a:ahLst/>
              <a:rect l="l" t="t" r="r" b="b"/>
              <a:pathLst>
                <a:path w="383168" h="465480">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rgbClr val="00b5dd"/>
            </a:solidFill>
            <a:ln w="0">
              <a:noFill/>
            </a:ln>
          </p:spPr>
          <p:style>
            <a:lnRef idx="0"/>
            <a:fillRef idx="0"/>
            <a:effectRef idx="0"/>
            <a:fontRef idx="minor"/>
          </p:style>
        </p:sp>
        <p:sp>
          <p:nvSpPr>
            <p:cNvPr id="3102" name="CustomShape 510"/>
            <p:cNvSpPr/>
            <p:nvPr/>
          </p:nvSpPr>
          <p:spPr>
            <a:xfrm>
              <a:off x="7903440" y="3042720"/>
              <a:ext cx="95040" cy="92880"/>
            </a:xfrm>
            <a:custGeom>
              <a:avLst/>
              <a:gdLst/>
              <a:ahLst/>
              <a:rect l="l" t="t" r="r" b="b"/>
              <a:pathLst>
                <a:path w="120860" h="11815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w="0">
              <a:noFill/>
            </a:ln>
          </p:spPr>
          <p:style>
            <a:lnRef idx="0"/>
            <a:fillRef idx="0"/>
            <a:effectRef idx="0"/>
            <a:fontRef idx="minor"/>
          </p:style>
        </p:sp>
        <p:sp>
          <p:nvSpPr>
            <p:cNvPr id="3103" name="CustomShape 511"/>
            <p:cNvSpPr/>
            <p:nvPr/>
          </p:nvSpPr>
          <p:spPr>
            <a:xfrm>
              <a:off x="7878240" y="3055680"/>
              <a:ext cx="154440" cy="304560"/>
            </a:xfrm>
            <a:custGeom>
              <a:avLst/>
              <a:gdLst/>
              <a:ahLst/>
              <a:rect l="l" t="t" r="r" b="b"/>
              <a:pathLst>
                <a:path w="195218" h="382396">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w="0">
              <a:noFill/>
            </a:ln>
          </p:spPr>
          <p:style>
            <a:lnRef idx="0"/>
            <a:fillRef idx="0"/>
            <a:effectRef idx="0"/>
            <a:fontRef idx="minor"/>
          </p:style>
        </p:sp>
        <p:sp>
          <p:nvSpPr>
            <p:cNvPr id="3104" name="CustomShape 512"/>
            <p:cNvSpPr/>
            <p:nvPr/>
          </p:nvSpPr>
          <p:spPr>
            <a:xfrm>
              <a:off x="7899480" y="2944800"/>
              <a:ext cx="102600" cy="125280"/>
            </a:xfrm>
            <a:custGeom>
              <a:avLst/>
              <a:gdLst/>
              <a:ahLst/>
              <a:rect l="l" t="t" r="r" b="b"/>
              <a:pathLst>
                <a:path w="130450" h="158871">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w="0">
              <a:noFill/>
            </a:ln>
          </p:spPr>
          <p:style>
            <a:lnRef idx="0"/>
            <a:fillRef idx="0"/>
            <a:effectRef idx="0"/>
            <a:fontRef idx="minor"/>
          </p:style>
        </p:sp>
        <p:sp>
          <p:nvSpPr>
            <p:cNvPr id="3105" name="CustomShape 513"/>
            <p:cNvSpPr/>
            <p:nvPr/>
          </p:nvSpPr>
          <p:spPr>
            <a:xfrm>
              <a:off x="7890480" y="2934000"/>
              <a:ext cx="107640" cy="106920"/>
            </a:xfrm>
            <a:custGeom>
              <a:avLst/>
              <a:gdLst/>
              <a:ahLst/>
              <a:rect l="l" t="t" r="r" b="b"/>
              <a:pathLst>
                <a:path w="136833" h="135816">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w="0">
              <a:noFill/>
            </a:ln>
          </p:spPr>
          <p:style>
            <a:lnRef idx="0"/>
            <a:fillRef idx="0"/>
            <a:effectRef idx="0"/>
            <a:fontRef idx="minor"/>
          </p:style>
        </p:sp>
        <p:sp>
          <p:nvSpPr>
            <p:cNvPr id="3106" name="CustomShape 514"/>
            <p:cNvSpPr/>
            <p:nvPr/>
          </p:nvSpPr>
          <p:spPr>
            <a:xfrm>
              <a:off x="7999920" y="3055680"/>
              <a:ext cx="48960" cy="72000"/>
            </a:xfrm>
            <a:custGeom>
              <a:avLst/>
              <a:gdLst/>
              <a:ahLst/>
              <a:rect l="l" t="t" r="r" b="b"/>
              <a:pathLst>
                <a:path w="63200" h="92106">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w="0">
              <a:noFill/>
            </a:ln>
          </p:spPr>
          <p:style>
            <a:lnRef idx="0"/>
            <a:fillRef idx="0"/>
            <a:effectRef idx="0"/>
            <a:fontRef idx="minor"/>
          </p:style>
        </p:sp>
        <p:grpSp>
          <p:nvGrpSpPr>
            <p:cNvPr id="3107" name="Group 515"/>
            <p:cNvGrpSpPr/>
            <p:nvPr/>
          </p:nvGrpSpPr>
          <p:grpSpPr>
            <a:xfrm>
              <a:off x="5684760" y="2847960"/>
              <a:ext cx="254520" cy="192960"/>
              <a:chOff x="5684760" y="2847960"/>
              <a:chExt cx="254520" cy="192960"/>
            </a:xfrm>
          </p:grpSpPr>
          <p:sp>
            <p:nvSpPr>
              <p:cNvPr id="3108" name="CustomShape 516"/>
              <p:cNvSpPr/>
              <p:nvPr/>
            </p:nvSpPr>
            <p:spPr>
              <a:xfrm>
                <a:off x="5706360" y="2901960"/>
                <a:ext cx="232920" cy="13356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3109" name="CustomShape 517"/>
              <p:cNvSpPr/>
              <p:nvPr/>
            </p:nvSpPr>
            <p:spPr>
              <a:xfrm>
                <a:off x="5815800" y="2935080"/>
                <a:ext cx="59400" cy="3384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3110" name="CustomShape 518"/>
              <p:cNvSpPr/>
              <p:nvPr/>
            </p:nvSpPr>
            <p:spPr>
              <a:xfrm>
                <a:off x="5706360" y="2950920"/>
                <a:ext cx="232920" cy="9000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3111" name="CustomShape 519"/>
              <p:cNvSpPr/>
              <p:nvPr/>
            </p:nvSpPr>
            <p:spPr>
              <a:xfrm>
                <a:off x="5684760" y="2849400"/>
                <a:ext cx="166320" cy="18756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3112" name="CustomShape 520"/>
              <p:cNvSpPr/>
              <p:nvPr/>
            </p:nvSpPr>
            <p:spPr>
              <a:xfrm>
                <a:off x="5687640" y="2847960"/>
                <a:ext cx="165600" cy="18828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grpSp>
          <p:nvGrpSpPr>
            <p:cNvPr id="3113" name="Group 521"/>
            <p:cNvGrpSpPr/>
            <p:nvPr/>
          </p:nvGrpSpPr>
          <p:grpSpPr>
            <a:xfrm>
              <a:off x="7941960" y="3245040"/>
              <a:ext cx="254160" cy="192600"/>
              <a:chOff x="7941960" y="3245040"/>
              <a:chExt cx="254160" cy="192600"/>
            </a:xfrm>
          </p:grpSpPr>
          <p:sp>
            <p:nvSpPr>
              <p:cNvPr id="3114" name="CustomShape 522"/>
              <p:cNvSpPr/>
              <p:nvPr/>
            </p:nvSpPr>
            <p:spPr>
              <a:xfrm flipH="1">
                <a:off x="7941600" y="3298680"/>
                <a:ext cx="232920" cy="13356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3115" name="CustomShape 523"/>
              <p:cNvSpPr/>
              <p:nvPr/>
            </p:nvSpPr>
            <p:spPr>
              <a:xfrm flipH="1">
                <a:off x="8005320" y="3332160"/>
                <a:ext cx="59400" cy="3384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3116" name="CustomShape 524"/>
              <p:cNvSpPr/>
              <p:nvPr/>
            </p:nvSpPr>
            <p:spPr>
              <a:xfrm flipH="1">
                <a:off x="7941600" y="3347640"/>
                <a:ext cx="232920" cy="9000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3117" name="CustomShape 525"/>
              <p:cNvSpPr/>
              <p:nvPr/>
            </p:nvSpPr>
            <p:spPr>
              <a:xfrm flipH="1">
                <a:off x="8029800" y="3246480"/>
                <a:ext cx="166320" cy="18756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3118" name="CustomShape 526"/>
              <p:cNvSpPr/>
              <p:nvPr/>
            </p:nvSpPr>
            <p:spPr>
              <a:xfrm flipH="1">
                <a:off x="8027280" y="3245040"/>
                <a:ext cx="165600" cy="18828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sp>
          <p:nvSpPr>
            <p:cNvPr id="3119" name="CustomShape 527"/>
            <p:cNvSpPr/>
            <p:nvPr/>
          </p:nvSpPr>
          <p:spPr>
            <a:xfrm>
              <a:off x="7850520" y="3106440"/>
              <a:ext cx="117000" cy="330480"/>
            </a:xfrm>
            <a:custGeom>
              <a:avLst/>
              <a:gdLst/>
              <a:ahLst/>
              <a:rect l="l" t="t" r="r" b="b"/>
              <a:pathLst>
                <a:path w="148553" h="414880">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w="0">
              <a:noFill/>
            </a:ln>
          </p:spPr>
          <p:style>
            <a:lnRef idx="0"/>
            <a:fillRef idx="0"/>
            <a:effectRef idx="0"/>
            <a:fontRef idx="minor"/>
          </p:style>
        </p:sp>
        <p:sp>
          <p:nvSpPr>
            <p:cNvPr id="3120" name="CustomShape 528"/>
            <p:cNvSpPr/>
            <p:nvPr/>
          </p:nvSpPr>
          <p:spPr>
            <a:xfrm>
              <a:off x="7845840" y="3103200"/>
              <a:ext cx="66240" cy="91080"/>
            </a:xfrm>
            <a:custGeom>
              <a:avLst/>
              <a:gdLst/>
              <a:ahLst/>
              <a:rect l="l" t="t" r="r" b="b"/>
              <a:pathLst>
                <a:path w="85059" h="115922">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1" name="CustomShape 1"/>
          <p:cNvSpPr/>
          <p:nvPr/>
        </p:nvSpPr>
        <p:spPr>
          <a:xfrm>
            <a:off x="457200" y="605520"/>
            <a:ext cx="5639040" cy="10810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4800" spc="-1" strike="noStrike">
                <a:solidFill>
                  <a:srgbClr val="007bb9"/>
                </a:solidFill>
                <a:latin typeface="Raleway Thin"/>
                <a:ea typeface="Raleway Thin"/>
              </a:rPr>
              <a:t>Our process is easy</a:t>
            </a:r>
            <a:endParaRPr b="0" lang="en-IN" sz="4800" spc="-1" strike="noStrike">
              <a:latin typeface="Arial"/>
            </a:endParaRPr>
          </a:p>
        </p:txBody>
      </p:sp>
      <p:sp>
        <p:nvSpPr>
          <p:cNvPr id="3122" name="CustomShape 2"/>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4E589CB0-74F6-4216-85BC-A4CB5F8C8550}" type="slidenum">
              <a:rPr b="0" lang="en-IN" sz="1200" spc="-1" strike="noStrike">
                <a:solidFill>
                  <a:srgbClr val="ffffff"/>
                </a:solidFill>
                <a:latin typeface="Barlow Light"/>
                <a:ea typeface="Barlow Light"/>
              </a:rPr>
              <a:t>&lt;number&gt;</a:t>
            </a:fld>
            <a:endParaRPr b="0" lang="en-IN" sz="1200" spc="-1" strike="noStrike">
              <a:latin typeface="Arial"/>
            </a:endParaRPr>
          </a:p>
        </p:txBody>
      </p:sp>
      <p:grpSp>
        <p:nvGrpSpPr>
          <p:cNvPr id="3123" name="Group 3"/>
          <p:cNvGrpSpPr/>
          <p:nvPr/>
        </p:nvGrpSpPr>
        <p:grpSpPr>
          <a:xfrm>
            <a:off x="475560" y="1650240"/>
            <a:ext cx="2052000" cy="2586600"/>
            <a:chOff x="475560" y="1650240"/>
            <a:chExt cx="2052000" cy="2586600"/>
          </a:xfrm>
        </p:grpSpPr>
        <p:sp>
          <p:nvSpPr>
            <p:cNvPr id="3124" name="CustomShape 4"/>
            <p:cNvSpPr/>
            <p:nvPr/>
          </p:nvSpPr>
          <p:spPr>
            <a:xfrm>
              <a:off x="1060560" y="1650240"/>
              <a:ext cx="696240" cy="267840"/>
            </a:xfrm>
            <a:prstGeom prst="rect">
              <a:avLst/>
            </a:prstGeom>
            <a:noFill/>
            <a:ln w="0">
              <a:noFill/>
            </a:ln>
          </p:spPr>
          <p:style>
            <a:lnRef idx="0"/>
            <a:fillRef idx="0"/>
            <a:effectRef idx="0"/>
            <a:fontRef idx="minor"/>
          </p:style>
          <p:txBody>
            <a:bodyPr lIns="90000" rIns="90000" tIns="268560" bIns="268560" anchor="t">
              <a:noAutofit/>
            </a:bodyPr>
            <a:p>
              <a:pPr algn="r">
                <a:lnSpc>
                  <a:spcPct val="115000"/>
                </a:lnSpc>
                <a:spcAft>
                  <a:spcPts val="1599"/>
                </a:spcAft>
                <a:buNone/>
              </a:pPr>
              <a:r>
                <a:rPr b="0" lang="en-IN" sz="800" spc="-1" strike="noStrike">
                  <a:solidFill>
                    <a:srgbClr val="007bb9"/>
                  </a:solidFill>
                  <a:latin typeface="Barlow"/>
                  <a:ea typeface="Barlow"/>
                </a:rPr>
                <a:t>20XX</a:t>
              </a:r>
              <a:endParaRPr b="0" lang="en-IN" sz="800" spc="-1" strike="noStrike">
                <a:latin typeface="Arial"/>
              </a:endParaRPr>
            </a:p>
          </p:txBody>
        </p:sp>
        <p:sp>
          <p:nvSpPr>
            <p:cNvPr id="3125" name="CustomShape 5"/>
            <p:cNvSpPr/>
            <p:nvPr/>
          </p:nvSpPr>
          <p:spPr>
            <a:xfrm>
              <a:off x="648720" y="2903760"/>
              <a:ext cx="1680840" cy="497160"/>
            </a:xfrm>
            <a:prstGeom prst="rect">
              <a:avLst/>
            </a:prstGeom>
            <a:noFill/>
            <a:ln w="0">
              <a:noFill/>
            </a:ln>
          </p:spPr>
          <p:style>
            <a:lnRef idx="0"/>
            <a:fillRef idx="0"/>
            <a:effectRef idx="0"/>
            <a:fontRef idx="minor"/>
          </p:style>
          <p:txBody>
            <a:bodyPr lIns="90000" rIns="90000" tIns="91440" bIns="91440" anchor="b">
              <a:noAutofit/>
            </a:bodyPr>
            <a:p>
              <a:pPr>
                <a:lnSpc>
                  <a:spcPct val="115000"/>
                </a:lnSpc>
                <a:buNone/>
              </a:pPr>
              <a:r>
                <a:rPr b="1" lang="en-IN" sz="1200" spc="-1" strike="noStrike">
                  <a:solidFill>
                    <a:srgbClr val="007bb9"/>
                  </a:solidFill>
                  <a:latin typeface="Barlow"/>
                  <a:ea typeface="Barlow"/>
                </a:rPr>
                <a:t>Lorem Ipsum</a:t>
              </a:r>
              <a:endParaRPr b="0" lang="en-IN" sz="1200" spc="-1" strike="noStrike">
                <a:latin typeface="Arial"/>
              </a:endParaRPr>
            </a:p>
          </p:txBody>
        </p:sp>
        <p:sp>
          <p:nvSpPr>
            <p:cNvPr id="3126" name="CustomShape 6"/>
            <p:cNvSpPr/>
            <p:nvPr/>
          </p:nvSpPr>
          <p:spPr>
            <a:xfrm>
              <a:off x="626400" y="3414240"/>
              <a:ext cx="1726200" cy="822600"/>
            </a:xfrm>
            <a:prstGeom prst="rect">
              <a:avLst/>
            </a:prstGeom>
            <a:noFill/>
            <a:ln w="0">
              <a:noFill/>
            </a:ln>
          </p:spPr>
          <p:style>
            <a:lnRef idx="0"/>
            <a:fillRef idx="0"/>
            <a:effectRef idx="0"/>
            <a:fontRef idx="minor"/>
          </p:style>
          <p:txBody>
            <a:bodyPr lIns="90000" rIns="90000" tIns="91440" bIns="91440" anchor="t">
              <a:noAutofit/>
            </a:bodyPr>
            <a:p>
              <a:pPr>
                <a:lnSpc>
                  <a:spcPct val="115000"/>
                </a:lnSpc>
                <a:spcAft>
                  <a:spcPts val="1599"/>
                </a:spcAft>
                <a:buNone/>
              </a:pPr>
              <a:r>
                <a:rPr b="0" lang="en-IN" sz="1200" spc="-1" strike="noStrike">
                  <a:solidFill>
                    <a:srgbClr val="007bb9"/>
                  </a:solidFill>
                  <a:latin typeface="Barlow"/>
                  <a:ea typeface="Barlow"/>
                </a:rPr>
                <a:t>Lorem ipsum dolor sit amet, consectetur adipiscing.</a:t>
              </a:r>
              <a:endParaRPr b="0" lang="en-IN" sz="1200" spc="-1" strike="noStrike">
                <a:latin typeface="Arial"/>
              </a:endParaRPr>
            </a:p>
          </p:txBody>
        </p:sp>
        <p:sp>
          <p:nvSpPr>
            <p:cNvPr id="3127" name="CustomShape 7"/>
            <p:cNvSpPr/>
            <p:nvPr/>
          </p:nvSpPr>
          <p:spPr>
            <a:xfrm>
              <a:off x="1704600" y="1785960"/>
              <a:ext cx="801360" cy="827640"/>
            </a:xfrm>
            <a:custGeom>
              <a:avLst/>
              <a:gdLst/>
              <a:ahLst/>
              <a:rect l="l" t="t" r="r" b="b"/>
              <a:pathLst>
                <a:path w="21600" h="21600">
                  <a:moveTo>
                    <a:pt x="0" y="0"/>
                  </a:moveTo>
                  <a:lnTo>
                    <a:pt x="21600" y="21600"/>
                  </a:lnTo>
                </a:path>
              </a:pathLst>
            </a:custGeom>
            <a:noFill/>
            <a:ln w="9360">
              <a:solidFill>
                <a:srgbClr val="00b5dd"/>
              </a:solidFill>
              <a:round/>
            </a:ln>
          </p:spPr>
          <p:style>
            <a:lnRef idx="0"/>
            <a:fillRef idx="0"/>
            <a:effectRef idx="0"/>
            <a:fontRef idx="minor"/>
          </p:style>
        </p:sp>
        <p:sp>
          <p:nvSpPr>
            <p:cNvPr id="3128" name="CustomShape 8"/>
            <p:cNvSpPr/>
            <p:nvPr/>
          </p:nvSpPr>
          <p:spPr>
            <a:xfrm flipH="1">
              <a:off x="475200" y="2469240"/>
              <a:ext cx="2049480" cy="158400"/>
            </a:xfrm>
            <a:prstGeom prst="parallelogram">
              <a:avLst>
                <a:gd name="adj" fmla="val 96952"/>
              </a:avLst>
            </a:prstGeom>
            <a:solidFill>
              <a:srgbClr val="00b5dd"/>
            </a:solidFill>
            <a:ln w="0">
              <a:noFill/>
            </a:ln>
          </p:spPr>
          <p:style>
            <a:lnRef idx="0"/>
            <a:fillRef idx="0"/>
            <a:effectRef idx="0"/>
            <a:fontRef idx="minor"/>
          </p:style>
          <p:txBody>
            <a:bodyPr lIns="90000" rIns="90000" tIns="122400" bIns="122400" anchor="ctr">
              <a:noAutofit/>
            </a:bodyPr>
            <a:p>
              <a:pPr>
                <a:lnSpc>
                  <a:spcPct val="100000"/>
                </a:lnSpc>
                <a:buNone/>
              </a:pPr>
              <a:r>
                <a:rPr b="0" lang="en-IN" sz="1400" spc="-1" strike="noStrike">
                  <a:solidFill>
                    <a:srgbClr val="000000"/>
                  </a:solidFill>
                  <a:latin typeface="Arial"/>
                  <a:ea typeface="Arial"/>
                </a:rPr>
                <a:t>  </a:t>
              </a:r>
              <a:endParaRPr b="0" lang="en-IN" sz="1400" spc="-1" strike="noStrike">
                <a:latin typeface="Arial"/>
              </a:endParaRPr>
            </a:p>
          </p:txBody>
        </p:sp>
        <p:sp>
          <p:nvSpPr>
            <p:cNvPr id="3129" name="CustomShape 9"/>
            <p:cNvSpPr/>
            <p:nvPr/>
          </p:nvSpPr>
          <p:spPr>
            <a:xfrm>
              <a:off x="478080" y="2641320"/>
              <a:ext cx="2049480" cy="158400"/>
            </a:xfrm>
            <a:prstGeom prst="parallelogram">
              <a:avLst>
                <a:gd name="adj" fmla="val 96952"/>
              </a:avLst>
            </a:prstGeom>
            <a:solidFill>
              <a:srgbClr val="007bb9"/>
            </a:solidFill>
            <a:ln w="0">
              <a:noFill/>
            </a:ln>
          </p:spPr>
          <p:style>
            <a:lnRef idx="0"/>
            <a:fillRef idx="0"/>
            <a:effectRef idx="0"/>
            <a:fontRef idx="minor"/>
          </p:style>
        </p:sp>
      </p:grpSp>
      <p:grpSp>
        <p:nvGrpSpPr>
          <p:cNvPr id="3130" name="Group 10"/>
          <p:cNvGrpSpPr/>
          <p:nvPr/>
        </p:nvGrpSpPr>
        <p:grpSpPr>
          <a:xfrm>
            <a:off x="2386080" y="1650240"/>
            <a:ext cx="2052000" cy="2586600"/>
            <a:chOff x="2386080" y="1650240"/>
            <a:chExt cx="2052000" cy="2586600"/>
          </a:xfrm>
        </p:grpSpPr>
        <p:sp>
          <p:nvSpPr>
            <p:cNvPr id="3131" name="CustomShape 11"/>
            <p:cNvSpPr/>
            <p:nvPr/>
          </p:nvSpPr>
          <p:spPr>
            <a:xfrm>
              <a:off x="2971440" y="1650240"/>
              <a:ext cx="696240" cy="267840"/>
            </a:xfrm>
            <a:prstGeom prst="rect">
              <a:avLst/>
            </a:prstGeom>
            <a:noFill/>
            <a:ln w="0">
              <a:noFill/>
            </a:ln>
          </p:spPr>
          <p:style>
            <a:lnRef idx="0"/>
            <a:fillRef idx="0"/>
            <a:effectRef idx="0"/>
            <a:fontRef idx="minor"/>
          </p:style>
          <p:txBody>
            <a:bodyPr lIns="90000" rIns="90000" tIns="268560" bIns="268560" anchor="t">
              <a:noAutofit/>
            </a:bodyPr>
            <a:p>
              <a:pPr algn="r">
                <a:lnSpc>
                  <a:spcPct val="115000"/>
                </a:lnSpc>
                <a:spcAft>
                  <a:spcPts val="1599"/>
                </a:spcAft>
                <a:buNone/>
              </a:pPr>
              <a:r>
                <a:rPr b="0" lang="en-IN" sz="800" spc="-1" strike="noStrike">
                  <a:solidFill>
                    <a:srgbClr val="007bb9"/>
                  </a:solidFill>
                  <a:latin typeface="Barlow"/>
                  <a:ea typeface="Barlow"/>
                </a:rPr>
                <a:t>20XX</a:t>
              </a:r>
              <a:endParaRPr b="0" lang="en-IN" sz="800" spc="-1" strike="noStrike">
                <a:latin typeface="Arial"/>
              </a:endParaRPr>
            </a:p>
          </p:txBody>
        </p:sp>
        <p:sp>
          <p:nvSpPr>
            <p:cNvPr id="3132" name="CustomShape 12"/>
            <p:cNvSpPr/>
            <p:nvPr/>
          </p:nvSpPr>
          <p:spPr>
            <a:xfrm>
              <a:off x="2559240" y="2903760"/>
              <a:ext cx="1680840" cy="497160"/>
            </a:xfrm>
            <a:prstGeom prst="rect">
              <a:avLst/>
            </a:prstGeom>
            <a:noFill/>
            <a:ln w="0">
              <a:noFill/>
            </a:ln>
          </p:spPr>
          <p:style>
            <a:lnRef idx="0"/>
            <a:fillRef idx="0"/>
            <a:effectRef idx="0"/>
            <a:fontRef idx="minor"/>
          </p:style>
          <p:txBody>
            <a:bodyPr lIns="90000" rIns="90000" tIns="91440" bIns="91440" anchor="b">
              <a:noAutofit/>
            </a:bodyPr>
            <a:p>
              <a:pPr>
                <a:lnSpc>
                  <a:spcPct val="115000"/>
                </a:lnSpc>
                <a:buNone/>
              </a:pPr>
              <a:r>
                <a:rPr b="1" lang="en-IN" sz="1200" spc="-1" strike="noStrike">
                  <a:solidFill>
                    <a:srgbClr val="007bb9"/>
                  </a:solidFill>
                  <a:latin typeface="Barlow"/>
                  <a:ea typeface="Barlow"/>
                </a:rPr>
                <a:t>Lorem Ipsum</a:t>
              </a:r>
              <a:endParaRPr b="0" lang="en-IN" sz="1200" spc="-1" strike="noStrike">
                <a:latin typeface="Arial"/>
              </a:endParaRPr>
            </a:p>
          </p:txBody>
        </p:sp>
        <p:sp>
          <p:nvSpPr>
            <p:cNvPr id="3133" name="CustomShape 13"/>
            <p:cNvSpPr/>
            <p:nvPr/>
          </p:nvSpPr>
          <p:spPr>
            <a:xfrm>
              <a:off x="2536920" y="3414240"/>
              <a:ext cx="1726200" cy="822600"/>
            </a:xfrm>
            <a:prstGeom prst="rect">
              <a:avLst/>
            </a:prstGeom>
            <a:noFill/>
            <a:ln w="0">
              <a:noFill/>
            </a:ln>
          </p:spPr>
          <p:style>
            <a:lnRef idx="0"/>
            <a:fillRef idx="0"/>
            <a:effectRef idx="0"/>
            <a:fontRef idx="minor"/>
          </p:style>
          <p:txBody>
            <a:bodyPr lIns="90000" rIns="90000" tIns="91440" bIns="91440" anchor="t">
              <a:noAutofit/>
            </a:bodyPr>
            <a:p>
              <a:pPr>
                <a:lnSpc>
                  <a:spcPct val="115000"/>
                </a:lnSpc>
                <a:spcAft>
                  <a:spcPts val="1599"/>
                </a:spcAft>
                <a:buNone/>
              </a:pPr>
              <a:r>
                <a:rPr b="0" lang="en-IN" sz="1200" spc="-1" strike="noStrike">
                  <a:solidFill>
                    <a:srgbClr val="007bb9"/>
                  </a:solidFill>
                  <a:latin typeface="Barlow"/>
                  <a:ea typeface="Barlow"/>
                </a:rPr>
                <a:t>Lorem ipsum dolor sit amet, consectetur adipiscing.</a:t>
              </a:r>
              <a:endParaRPr b="0" lang="en-IN" sz="1200" spc="-1" strike="noStrike">
                <a:latin typeface="Arial"/>
              </a:endParaRPr>
            </a:p>
          </p:txBody>
        </p:sp>
        <p:sp>
          <p:nvSpPr>
            <p:cNvPr id="3134" name="CustomShape 14"/>
            <p:cNvSpPr/>
            <p:nvPr/>
          </p:nvSpPr>
          <p:spPr>
            <a:xfrm>
              <a:off x="3615120" y="1785960"/>
              <a:ext cx="801360" cy="827640"/>
            </a:xfrm>
            <a:custGeom>
              <a:avLst/>
              <a:gdLst/>
              <a:ahLst/>
              <a:rect l="l" t="t" r="r" b="b"/>
              <a:pathLst>
                <a:path w="21600" h="21600">
                  <a:moveTo>
                    <a:pt x="0" y="0"/>
                  </a:moveTo>
                  <a:lnTo>
                    <a:pt x="21600" y="21600"/>
                  </a:lnTo>
                </a:path>
              </a:pathLst>
            </a:custGeom>
            <a:noFill/>
            <a:ln w="9360">
              <a:solidFill>
                <a:srgbClr val="00b5dd"/>
              </a:solidFill>
              <a:round/>
            </a:ln>
          </p:spPr>
          <p:style>
            <a:lnRef idx="0"/>
            <a:fillRef idx="0"/>
            <a:effectRef idx="0"/>
            <a:fontRef idx="minor"/>
          </p:style>
        </p:sp>
        <p:sp>
          <p:nvSpPr>
            <p:cNvPr id="3135" name="CustomShape 15"/>
            <p:cNvSpPr/>
            <p:nvPr/>
          </p:nvSpPr>
          <p:spPr>
            <a:xfrm flipH="1">
              <a:off x="2385720" y="2469240"/>
              <a:ext cx="2049480" cy="158400"/>
            </a:xfrm>
            <a:prstGeom prst="parallelogram">
              <a:avLst>
                <a:gd name="adj" fmla="val 96952"/>
              </a:avLst>
            </a:prstGeom>
            <a:solidFill>
              <a:srgbClr val="00b5dd"/>
            </a:solidFill>
            <a:ln w="0">
              <a:noFill/>
            </a:ln>
          </p:spPr>
          <p:style>
            <a:lnRef idx="0"/>
            <a:fillRef idx="0"/>
            <a:effectRef idx="0"/>
            <a:fontRef idx="minor"/>
          </p:style>
          <p:txBody>
            <a:bodyPr lIns="90000" rIns="90000" tIns="122400" bIns="122400" anchor="ctr">
              <a:noAutofit/>
            </a:bodyPr>
            <a:p>
              <a:pPr>
                <a:lnSpc>
                  <a:spcPct val="100000"/>
                </a:lnSpc>
                <a:buNone/>
              </a:pPr>
              <a:r>
                <a:rPr b="0" lang="en-IN" sz="1400" spc="-1" strike="noStrike">
                  <a:solidFill>
                    <a:srgbClr val="000000"/>
                  </a:solidFill>
                  <a:latin typeface="Arial"/>
                  <a:ea typeface="Arial"/>
                </a:rPr>
                <a:t>  </a:t>
              </a:r>
              <a:endParaRPr b="0" lang="en-IN" sz="1400" spc="-1" strike="noStrike">
                <a:latin typeface="Arial"/>
              </a:endParaRPr>
            </a:p>
          </p:txBody>
        </p:sp>
        <p:sp>
          <p:nvSpPr>
            <p:cNvPr id="3136" name="CustomShape 16"/>
            <p:cNvSpPr/>
            <p:nvPr/>
          </p:nvSpPr>
          <p:spPr>
            <a:xfrm>
              <a:off x="2388600" y="2641320"/>
              <a:ext cx="2049480" cy="158400"/>
            </a:xfrm>
            <a:prstGeom prst="parallelogram">
              <a:avLst>
                <a:gd name="adj" fmla="val 96952"/>
              </a:avLst>
            </a:prstGeom>
            <a:solidFill>
              <a:srgbClr val="007bb9"/>
            </a:solidFill>
            <a:ln w="0">
              <a:noFill/>
            </a:ln>
          </p:spPr>
          <p:style>
            <a:lnRef idx="0"/>
            <a:fillRef idx="0"/>
            <a:effectRef idx="0"/>
            <a:fontRef idx="minor"/>
          </p:style>
        </p:sp>
      </p:grpSp>
      <p:grpSp>
        <p:nvGrpSpPr>
          <p:cNvPr id="3137" name="Group 17"/>
          <p:cNvGrpSpPr/>
          <p:nvPr/>
        </p:nvGrpSpPr>
        <p:grpSpPr>
          <a:xfrm>
            <a:off x="4299840" y="1649520"/>
            <a:ext cx="2052000" cy="2586600"/>
            <a:chOff x="4299840" y="1649520"/>
            <a:chExt cx="2052000" cy="2586600"/>
          </a:xfrm>
        </p:grpSpPr>
        <p:sp>
          <p:nvSpPr>
            <p:cNvPr id="3138" name="CustomShape 18"/>
            <p:cNvSpPr/>
            <p:nvPr/>
          </p:nvSpPr>
          <p:spPr>
            <a:xfrm>
              <a:off x="4885200" y="1649520"/>
              <a:ext cx="696240" cy="267840"/>
            </a:xfrm>
            <a:prstGeom prst="rect">
              <a:avLst/>
            </a:prstGeom>
            <a:noFill/>
            <a:ln w="0">
              <a:noFill/>
            </a:ln>
          </p:spPr>
          <p:style>
            <a:lnRef idx="0"/>
            <a:fillRef idx="0"/>
            <a:effectRef idx="0"/>
            <a:fontRef idx="minor"/>
          </p:style>
          <p:txBody>
            <a:bodyPr lIns="90000" rIns="90000" tIns="268560" bIns="268560" anchor="t">
              <a:noAutofit/>
            </a:bodyPr>
            <a:p>
              <a:pPr algn="r">
                <a:lnSpc>
                  <a:spcPct val="115000"/>
                </a:lnSpc>
                <a:spcAft>
                  <a:spcPts val="1599"/>
                </a:spcAft>
                <a:buNone/>
              </a:pPr>
              <a:r>
                <a:rPr b="0" lang="en-IN" sz="800" spc="-1" strike="noStrike">
                  <a:solidFill>
                    <a:srgbClr val="757b89"/>
                  </a:solidFill>
                  <a:latin typeface="Barlow"/>
                  <a:ea typeface="Barlow"/>
                </a:rPr>
                <a:t>20XX</a:t>
              </a:r>
              <a:endParaRPr b="0" lang="en-IN" sz="800" spc="-1" strike="noStrike">
                <a:latin typeface="Arial"/>
              </a:endParaRPr>
            </a:p>
          </p:txBody>
        </p:sp>
        <p:sp>
          <p:nvSpPr>
            <p:cNvPr id="3139" name="CustomShape 19"/>
            <p:cNvSpPr/>
            <p:nvPr/>
          </p:nvSpPr>
          <p:spPr>
            <a:xfrm>
              <a:off x="4473000" y="2902680"/>
              <a:ext cx="1680840" cy="497160"/>
            </a:xfrm>
            <a:prstGeom prst="rect">
              <a:avLst/>
            </a:prstGeom>
            <a:noFill/>
            <a:ln w="0">
              <a:noFill/>
            </a:ln>
          </p:spPr>
          <p:style>
            <a:lnRef idx="0"/>
            <a:fillRef idx="0"/>
            <a:effectRef idx="0"/>
            <a:fontRef idx="minor"/>
          </p:style>
          <p:txBody>
            <a:bodyPr lIns="90000" rIns="90000" tIns="91440" bIns="91440" anchor="b">
              <a:noAutofit/>
            </a:bodyPr>
            <a:p>
              <a:pPr>
                <a:lnSpc>
                  <a:spcPct val="115000"/>
                </a:lnSpc>
                <a:buNone/>
              </a:pPr>
              <a:r>
                <a:rPr b="1" lang="en-IN" sz="1200" spc="-1" strike="noStrike">
                  <a:solidFill>
                    <a:srgbClr val="757b89"/>
                  </a:solidFill>
                  <a:latin typeface="Barlow"/>
                  <a:ea typeface="Barlow"/>
                </a:rPr>
                <a:t>Lorem Ipsum</a:t>
              </a:r>
              <a:endParaRPr b="0" lang="en-IN" sz="1200" spc="-1" strike="noStrike">
                <a:latin typeface="Arial"/>
              </a:endParaRPr>
            </a:p>
          </p:txBody>
        </p:sp>
        <p:sp>
          <p:nvSpPr>
            <p:cNvPr id="3140" name="CustomShape 20"/>
            <p:cNvSpPr/>
            <p:nvPr/>
          </p:nvSpPr>
          <p:spPr>
            <a:xfrm>
              <a:off x="4450680" y="3413520"/>
              <a:ext cx="1726200" cy="822600"/>
            </a:xfrm>
            <a:prstGeom prst="rect">
              <a:avLst/>
            </a:prstGeom>
            <a:noFill/>
            <a:ln w="0">
              <a:noFill/>
            </a:ln>
          </p:spPr>
          <p:style>
            <a:lnRef idx="0"/>
            <a:fillRef idx="0"/>
            <a:effectRef idx="0"/>
            <a:fontRef idx="minor"/>
          </p:style>
          <p:txBody>
            <a:bodyPr lIns="90000" rIns="90000" tIns="91440" bIns="91440" anchor="t">
              <a:noAutofit/>
            </a:bodyPr>
            <a:p>
              <a:pPr>
                <a:lnSpc>
                  <a:spcPct val="115000"/>
                </a:lnSpc>
                <a:spcAft>
                  <a:spcPts val="1599"/>
                </a:spcAft>
                <a:buNone/>
              </a:pPr>
              <a:r>
                <a:rPr b="0" lang="en-IN" sz="1200" spc="-1" strike="noStrike">
                  <a:solidFill>
                    <a:srgbClr val="757b89"/>
                  </a:solidFill>
                  <a:latin typeface="Barlow"/>
                  <a:ea typeface="Barlow"/>
                </a:rPr>
                <a:t>Lorem ipsum dolor sit amet, consectetur adipiscing.</a:t>
              </a:r>
              <a:endParaRPr b="0" lang="en-IN" sz="1200" spc="-1" strike="noStrike">
                <a:latin typeface="Arial"/>
              </a:endParaRPr>
            </a:p>
          </p:txBody>
        </p:sp>
        <p:sp>
          <p:nvSpPr>
            <p:cNvPr id="3141" name="CustomShape 21"/>
            <p:cNvSpPr/>
            <p:nvPr/>
          </p:nvSpPr>
          <p:spPr>
            <a:xfrm>
              <a:off x="5528880" y="1785240"/>
              <a:ext cx="801360" cy="827640"/>
            </a:xfrm>
            <a:custGeom>
              <a:avLst/>
              <a:gdLst/>
              <a:ahLst/>
              <a:rect l="l" t="t" r="r" b="b"/>
              <a:pathLst>
                <a:path w="21600" h="21600">
                  <a:moveTo>
                    <a:pt x="0" y="0"/>
                  </a:moveTo>
                  <a:lnTo>
                    <a:pt x="21600" y="21600"/>
                  </a:lnTo>
                </a:path>
              </a:pathLst>
            </a:custGeom>
            <a:noFill/>
            <a:ln w="9360">
              <a:solidFill>
                <a:srgbClr val="dadce5"/>
              </a:solidFill>
              <a:round/>
            </a:ln>
          </p:spPr>
          <p:style>
            <a:lnRef idx="0"/>
            <a:fillRef idx="0"/>
            <a:effectRef idx="0"/>
            <a:fontRef idx="minor"/>
          </p:style>
        </p:sp>
        <p:sp>
          <p:nvSpPr>
            <p:cNvPr id="3142" name="CustomShape 22"/>
            <p:cNvSpPr/>
            <p:nvPr/>
          </p:nvSpPr>
          <p:spPr>
            <a:xfrm flipH="1">
              <a:off x="4299480" y="2468520"/>
              <a:ext cx="2049480" cy="158400"/>
            </a:xfrm>
            <a:prstGeom prst="parallelogram">
              <a:avLst>
                <a:gd name="adj" fmla="val 96952"/>
              </a:avLst>
            </a:prstGeom>
            <a:solidFill>
              <a:srgbClr val="dadce5"/>
            </a:solidFill>
            <a:ln w="0">
              <a:noFill/>
            </a:ln>
          </p:spPr>
          <p:style>
            <a:lnRef idx="0"/>
            <a:fillRef idx="0"/>
            <a:effectRef idx="0"/>
            <a:fontRef idx="minor"/>
          </p:style>
          <p:txBody>
            <a:bodyPr lIns="90000" rIns="90000" tIns="122400" bIns="122400" anchor="ctr">
              <a:noAutofit/>
            </a:bodyPr>
            <a:p>
              <a:pPr>
                <a:lnSpc>
                  <a:spcPct val="100000"/>
                </a:lnSpc>
                <a:buNone/>
              </a:pPr>
              <a:r>
                <a:rPr b="0" lang="en-IN" sz="1400" spc="-1" strike="noStrike">
                  <a:solidFill>
                    <a:srgbClr val="000000"/>
                  </a:solidFill>
                  <a:latin typeface="Arial"/>
                  <a:ea typeface="Arial"/>
                </a:rPr>
                <a:t>  </a:t>
              </a:r>
              <a:endParaRPr b="0" lang="en-IN" sz="1400" spc="-1" strike="noStrike">
                <a:latin typeface="Arial"/>
              </a:endParaRPr>
            </a:p>
          </p:txBody>
        </p:sp>
        <p:sp>
          <p:nvSpPr>
            <p:cNvPr id="3143" name="CustomShape 23"/>
            <p:cNvSpPr/>
            <p:nvPr/>
          </p:nvSpPr>
          <p:spPr>
            <a:xfrm>
              <a:off x="4302360" y="2640600"/>
              <a:ext cx="2049480" cy="158400"/>
            </a:xfrm>
            <a:prstGeom prst="parallelogram">
              <a:avLst>
                <a:gd name="adj" fmla="val 96952"/>
              </a:avLst>
            </a:prstGeom>
            <a:solidFill>
              <a:srgbClr val="b0b3c1"/>
            </a:solidFill>
            <a:ln w="0">
              <a:noFill/>
            </a:ln>
          </p:spPr>
          <p:style>
            <a:lnRef idx="0"/>
            <a:fillRef idx="0"/>
            <a:effectRef idx="0"/>
            <a:fontRef idx="minor"/>
          </p:style>
        </p:sp>
      </p:grpSp>
      <p:grpSp>
        <p:nvGrpSpPr>
          <p:cNvPr id="3144" name="Group 24"/>
          <p:cNvGrpSpPr/>
          <p:nvPr/>
        </p:nvGrpSpPr>
        <p:grpSpPr>
          <a:xfrm>
            <a:off x="6215040" y="1649520"/>
            <a:ext cx="2052360" cy="2586600"/>
            <a:chOff x="6215040" y="1649520"/>
            <a:chExt cx="2052360" cy="2586600"/>
          </a:xfrm>
        </p:grpSpPr>
        <p:sp>
          <p:nvSpPr>
            <p:cNvPr id="3145" name="CustomShape 25"/>
            <p:cNvSpPr/>
            <p:nvPr/>
          </p:nvSpPr>
          <p:spPr>
            <a:xfrm>
              <a:off x="6800400" y="1649520"/>
              <a:ext cx="696240" cy="267840"/>
            </a:xfrm>
            <a:prstGeom prst="rect">
              <a:avLst/>
            </a:prstGeom>
            <a:noFill/>
            <a:ln w="0">
              <a:noFill/>
            </a:ln>
          </p:spPr>
          <p:style>
            <a:lnRef idx="0"/>
            <a:fillRef idx="0"/>
            <a:effectRef idx="0"/>
            <a:fontRef idx="minor"/>
          </p:style>
          <p:txBody>
            <a:bodyPr lIns="90000" rIns="90000" tIns="268560" bIns="268560" anchor="t">
              <a:noAutofit/>
            </a:bodyPr>
            <a:p>
              <a:pPr algn="r">
                <a:lnSpc>
                  <a:spcPct val="115000"/>
                </a:lnSpc>
                <a:spcAft>
                  <a:spcPts val="1599"/>
                </a:spcAft>
                <a:buNone/>
              </a:pPr>
              <a:r>
                <a:rPr b="0" lang="en-IN" sz="800" spc="-1" strike="noStrike">
                  <a:solidFill>
                    <a:srgbClr val="757b89"/>
                  </a:solidFill>
                  <a:latin typeface="Barlow"/>
                  <a:ea typeface="Barlow"/>
                </a:rPr>
                <a:t>20XX</a:t>
              </a:r>
              <a:endParaRPr b="0" lang="en-IN" sz="800" spc="-1" strike="noStrike">
                <a:latin typeface="Arial"/>
              </a:endParaRPr>
            </a:p>
          </p:txBody>
        </p:sp>
        <p:sp>
          <p:nvSpPr>
            <p:cNvPr id="3146" name="CustomShape 26"/>
            <p:cNvSpPr/>
            <p:nvPr/>
          </p:nvSpPr>
          <p:spPr>
            <a:xfrm>
              <a:off x="6388560" y="2902680"/>
              <a:ext cx="1680840" cy="497160"/>
            </a:xfrm>
            <a:prstGeom prst="rect">
              <a:avLst/>
            </a:prstGeom>
            <a:noFill/>
            <a:ln w="0">
              <a:noFill/>
            </a:ln>
          </p:spPr>
          <p:style>
            <a:lnRef idx="0"/>
            <a:fillRef idx="0"/>
            <a:effectRef idx="0"/>
            <a:fontRef idx="minor"/>
          </p:style>
          <p:txBody>
            <a:bodyPr lIns="90000" rIns="90000" tIns="91440" bIns="91440" anchor="b">
              <a:noAutofit/>
            </a:bodyPr>
            <a:p>
              <a:pPr>
                <a:lnSpc>
                  <a:spcPct val="115000"/>
                </a:lnSpc>
                <a:buNone/>
              </a:pPr>
              <a:r>
                <a:rPr b="1" lang="en-IN" sz="1200" spc="-1" strike="noStrike">
                  <a:solidFill>
                    <a:srgbClr val="757b89"/>
                  </a:solidFill>
                  <a:latin typeface="Barlow"/>
                  <a:ea typeface="Barlow"/>
                </a:rPr>
                <a:t>Lorem Ipsum</a:t>
              </a:r>
              <a:endParaRPr b="0" lang="en-IN" sz="1200" spc="-1" strike="noStrike">
                <a:latin typeface="Arial"/>
              </a:endParaRPr>
            </a:p>
          </p:txBody>
        </p:sp>
        <p:sp>
          <p:nvSpPr>
            <p:cNvPr id="3147" name="CustomShape 27"/>
            <p:cNvSpPr/>
            <p:nvPr/>
          </p:nvSpPr>
          <p:spPr>
            <a:xfrm>
              <a:off x="6365880" y="3413520"/>
              <a:ext cx="1726200" cy="822600"/>
            </a:xfrm>
            <a:prstGeom prst="rect">
              <a:avLst/>
            </a:prstGeom>
            <a:noFill/>
            <a:ln w="0">
              <a:noFill/>
            </a:ln>
          </p:spPr>
          <p:style>
            <a:lnRef idx="0"/>
            <a:fillRef idx="0"/>
            <a:effectRef idx="0"/>
            <a:fontRef idx="minor"/>
          </p:style>
          <p:txBody>
            <a:bodyPr lIns="90000" rIns="90000" tIns="91440" bIns="91440" anchor="t">
              <a:noAutofit/>
            </a:bodyPr>
            <a:p>
              <a:pPr>
                <a:lnSpc>
                  <a:spcPct val="115000"/>
                </a:lnSpc>
                <a:spcAft>
                  <a:spcPts val="1599"/>
                </a:spcAft>
                <a:buNone/>
              </a:pPr>
              <a:r>
                <a:rPr b="0" lang="en-IN" sz="1200" spc="-1" strike="noStrike">
                  <a:solidFill>
                    <a:srgbClr val="757b89"/>
                  </a:solidFill>
                  <a:latin typeface="Barlow"/>
                  <a:ea typeface="Barlow"/>
                </a:rPr>
                <a:t>Lorem ipsum dolor sit amet, consectetur adipiscing.</a:t>
              </a:r>
              <a:endParaRPr b="0" lang="en-IN" sz="1200" spc="-1" strike="noStrike">
                <a:latin typeface="Arial"/>
              </a:endParaRPr>
            </a:p>
          </p:txBody>
        </p:sp>
        <p:sp>
          <p:nvSpPr>
            <p:cNvPr id="3148" name="CustomShape 28"/>
            <p:cNvSpPr/>
            <p:nvPr/>
          </p:nvSpPr>
          <p:spPr>
            <a:xfrm>
              <a:off x="7444440" y="1785240"/>
              <a:ext cx="801360" cy="827640"/>
            </a:xfrm>
            <a:custGeom>
              <a:avLst/>
              <a:gdLst/>
              <a:ahLst/>
              <a:rect l="l" t="t" r="r" b="b"/>
              <a:pathLst>
                <a:path w="21600" h="21600">
                  <a:moveTo>
                    <a:pt x="0" y="0"/>
                  </a:moveTo>
                  <a:lnTo>
                    <a:pt x="21600" y="21600"/>
                  </a:lnTo>
                </a:path>
              </a:pathLst>
            </a:custGeom>
            <a:noFill/>
            <a:ln w="9360">
              <a:solidFill>
                <a:srgbClr val="dadce5"/>
              </a:solidFill>
              <a:round/>
            </a:ln>
          </p:spPr>
          <p:style>
            <a:lnRef idx="0"/>
            <a:fillRef idx="0"/>
            <a:effectRef idx="0"/>
            <a:fontRef idx="minor"/>
          </p:style>
        </p:sp>
        <p:sp>
          <p:nvSpPr>
            <p:cNvPr id="3149" name="CustomShape 29"/>
            <p:cNvSpPr/>
            <p:nvPr/>
          </p:nvSpPr>
          <p:spPr>
            <a:xfrm flipH="1">
              <a:off x="6214680" y="2468520"/>
              <a:ext cx="2049480" cy="158400"/>
            </a:xfrm>
            <a:prstGeom prst="parallelogram">
              <a:avLst>
                <a:gd name="adj" fmla="val 96952"/>
              </a:avLst>
            </a:prstGeom>
            <a:solidFill>
              <a:srgbClr val="dadce5"/>
            </a:solidFill>
            <a:ln w="0">
              <a:noFill/>
            </a:ln>
          </p:spPr>
          <p:style>
            <a:lnRef idx="0"/>
            <a:fillRef idx="0"/>
            <a:effectRef idx="0"/>
            <a:fontRef idx="minor"/>
          </p:style>
          <p:txBody>
            <a:bodyPr lIns="90000" rIns="90000" tIns="122400" bIns="122400" anchor="ctr">
              <a:noAutofit/>
            </a:bodyPr>
            <a:p>
              <a:pPr>
                <a:lnSpc>
                  <a:spcPct val="100000"/>
                </a:lnSpc>
                <a:buNone/>
              </a:pPr>
              <a:r>
                <a:rPr b="0" lang="en-IN" sz="1400" spc="-1" strike="noStrike">
                  <a:solidFill>
                    <a:srgbClr val="000000"/>
                  </a:solidFill>
                  <a:latin typeface="Arial"/>
                  <a:ea typeface="Arial"/>
                </a:rPr>
                <a:t>  </a:t>
              </a:r>
              <a:endParaRPr b="0" lang="en-IN" sz="1400" spc="-1" strike="noStrike">
                <a:latin typeface="Arial"/>
              </a:endParaRPr>
            </a:p>
          </p:txBody>
        </p:sp>
        <p:sp>
          <p:nvSpPr>
            <p:cNvPr id="3150" name="CustomShape 30"/>
            <p:cNvSpPr/>
            <p:nvPr/>
          </p:nvSpPr>
          <p:spPr>
            <a:xfrm>
              <a:off x="6217920" y="2640600"/>
              <a:ext cx="2049480" cy="158400"/>
            </a:xfrm>
            <a:prstGeom prst="parallelogram">
              <a:avLst>
                <a:gd name="adj" fmla="val 96952"/>
              </a:avLst>
            </a:prstGeom>
            <a:solidFill>
              <a:srgbClr val="b0b3c1"/>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1" name="CustomShape 1"/>
          <p:cNvSpPr/>
          <p:nvPr/>
        </p:nvSpPr>
        <p:spPr>
          <a:xfrm>
            <a:off x="457200" y="605520"/>
            <a:ext cx="5639040" cy="10810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4800" spc="-1" strike="noStrike">
                <a:solidFill>
                  <a:srgbClr val="007bb9"/>
                </a:solidFill>
                <a:latin typeface="Raleway Thin"/>
                <a:ea typeface="Raleway Thin"/>
              </a:rPr>
              <a:t>Let’s review some concepts</a:t>
            </a:r>
            <a:endParaRPr b="0" lang="en-IN" sz="4800" spc="-1" strike="noStrike">
              <a:latin typeface="Arial"/>
            </a:endParaRPr>
          </a:p>
        </p:txBody>
      </p:sp>
      <p:sp>
        <p:nvSpPr>
          <p:cNvPr id="3152" name="CustomShape 2"/>
          <p:cNvSpPr/>
          <p:nvPr/>
        </p:nvSpPr>
        <p:spPr>
          <a:xfrm>
            <a:off x="457200" y="1995840"/>
            <a:ext cx="2561760" cy="1345680"/>
          </a:xfrm>
          <a:prstGeom prst="rect">
            <a:avLst/>
          </a:prstGeom>
          <a:noFill/>
          <a:ln w="0">
            <a:noFill/>
          </a:ln>
        </p:spPr>
        <p:style>
          <a:lnRef idx="0"/>
          <a:fillRef idx="0"/>
          <a:effectRef idx="0"/>
          <a:fontRef idx="minor"/>
        </p:style>
        <p:txBody>
          <a:bodyPr lIns="0" rIns="0" tIns="0" bIns="0" anchor="t">
            <a:noAutofit/>
          </a:bodyPr>
          <a:p>
            <a:pPr>
              <a:lnSpc>
                <a:spcPct val="110000"/>
              </a:lnSpc>
              <a:spcBef>
                <a:spcPts val="601"/>
              </a:spcBef>
              <a:buNone/>
            </a:pPr>
            <a:r>
              <a:rPr b="1" lang="en-IN" sz="1600" spc="-1" strike="noStrike">
                <a:solidFill>
                  <a:srgbClr val="3a3f50"/>
                </a:solidFill>
                <a:latin typeface="Barlow Light"/>
                <a:ea typeface="Barlow Light"/>
              </a:rPr>
              <a:t>Yellow</a:t>
            </a:r>
            <a:endParaRPr b="0" lang="en-IN" sz="1600" spc="-1" strike="noStrike">
              <a:latin typeface="Arial"/>
            </a:endParaRPr>
          </a:p>
          <a:p>
            <a:pPr>
              <a:lnSpc>
                <a:spcPct val="110000"/>
              </a:lnSpc>
              <a:spcBef>
                <a:spcPts val="601"/>
              </a:spcBef>
              <a:buNone/>
            </a:pPr>
            <a:r>
              <a:rPr b="0" lang="en-IN" sz="1200" spc="-1" strike="noStrike">
                <a:solidFill>
                  <a:srgbClr val="3a3f50"/>
                </a:solidFill>
                <a:latin typeface="Barlow Light"/>
                <a:ea typeface="Barlow Light"/>
              </a:rPr>
              <a:t>Is the color of gold, butter and ripe lemons. In the spectrum of visible light, yellow is found between green and orange.</a:t>
            </a:r>
            <a:endParaRPr b="0" lang="en-IN" sz="1200" spc="-1" strike="noStrike">
              <a:latin typeface="Arial"/>
            </a:endParaRPr>
          </a:p>
        </p:txBody>
      </p:sp>
      <p:sp>
        <p:nvSpPr>
          <p:cNvPr id="3153" name="CustomShape 3"/>
          <p:cNvSpPr/>
          <p:nvPr/>
        </p:nvSpPr>
        <p:spPr>
          <a:xfrm>
            <a:off x="3290400" y="1995840"/>
            <a:ext cx="2561760" cy="1345680"/>
          </a:xfrm>
          <a:prstGeom prst="rect">
            <a:avLst/>
          </a:prstGeom>
          <a:noFill/>
          <a:ln w="0">
            <a:noFill/>
          </a:ln>
        </p:spPr>
        <p:style>
          <a:lnRef idx="0"/>
          <a:fillRef idx="0"/>
          <a:effectRef idx="0"/>
          <a:fontRef idx="minor"/>
        </p:style>
        <p:txBody>
          <a:bodyPr lIns="0" rIns="0" tIns="0" bIns="0" anchor="t">
            <a:noAutofit/>
          </a:bodyPr>
          <a:p>
            <a:pPr>
              <a:lnSpc>
                <a:spcPct val="110000"/>
              </a:lnSpc>
              <a:spcBef>
                <a:spcPts val="601"/>
              </a:spcBef>
              <a:buNone/>
            </a:pPr>
            <a:r>
              <a:rPr b="1" lang="en-IN" sz="1600" spc="-1" strike="noStrike">
                <a:solidFill>
                  <a:srgbClr val="3a3f50"/>
                </a:solidFill>
                <a:latin typeface="Barlow Light"/>
                <a:ea typeface="Barlow Light"/>
              </a:rPr>
              <a:t>Blue</a:t>
            </a:r>
            <a:endParaRPr b="0" lang="en-IN" sz="1600" spc="-1" strike="noStrike">
              <a:latin typeface="Arial"/>
            </a:endParaRPr>
          </a:p>
          <a:p>
            <a:pPr>
              <a:lnSpc>
                <a:spcPct val="110000"/>
              </a:lnSpc>
              <a:spcBef>
                <a:spcPts val="601"/>
              </a:spcBef>
              <a:buNone/>
            </a:pPr>
            <a:r>
              <a:rPr b="0" lang="en-IN" sz="1200" spc="-1" strike="noStrike">
                <a:solidFill>
                  <a:srgbClr val="3a3f50"/>
                </a:solidFill>
                <a:latin typeface="Barlow Light"/>
                <a:ea typeface="Barlow Light"/>
              </a:rPr>
              <a:t>Is the colour of the clear sky and the deep sea. It is located between violet and green on the optical spectrum.</a:t>
            </a:r>
            <a:endParaRPr b="0" lang="en-IN" sz="1200" spc="-1" strike="noStrike">
              <a:latin typeface="Arial"/>
            </a:endParaRPr>
          </a:p>
        </p:txBody>
      </p:sp>
      <p:sp>
        <p:nvSpPr>
          <p:cNvPr id="3154" name="CustomShape 4"/>
          <p:cNvSpPr/>
          <p:nvPr/>
        </p:nvSpPr>
        <p:spPr>
          <a:xfrm>
            <a:off x="6123240" y="1995840"/>
            <a:ext cx="2561760" cy="1345680"/>
          </a:xfrm>
          <a:prstGeom prst="rect">
            <a:avLst/>
          </a:prstGeom>
          <a:noFill/>
          <a:ln w="0">
            <a:noFill/>
          </a:ln>
        </p:spPr>
        <p:style>
          <a:lnRef idx="0"/>
          <a:fillRef idx="0"/>
          <a:effectRef idx="0"/>
          <a:fontRef idx="minor"/>
        </p:style>
        <p:txBody>
          <a:bodyPr lIns="0" rIns="0" tIns="0" bIns="0" anchor="t">
            <a:noAutofit/>
          </a:bodyPr>
          <a:p>
            <a:pPr>
              <a:lnSpc>
                <a:spcPct val="110000"/>
              </a:lnSpc>
              <a:spcBef>
                <a:spcPts val="601"/>
              </a:spcBef>
              <a:buNone/>
            </a:pPr>
            <a:r>
              <a:rPr b="1" lang="en-IN" sz="1600" spc="-1" strike="noStrike">
                <a:solidFill>
                  <a:srgbClr val="3a3f50"/>
                </a:solidFill>
                <a:latin typeface="Barlow Light"/>
                <a:ea typeface="Barlow Light"/>
              </a:rPr>
              <a:t>Red</a:t>
            </a:r>
            <a:endParaRPr b="0" lang="en-IN" sz="1600" spc="-1" strike="noStrike">
              <a:latin typeface="Arial"/>
            </a:endParaRPr>
          </a:p>
          <a:p>
            <a:pPr>
              <a:lnSpc>
                <a:spcPct val="110000"/>
              </a:lnSpc>
              <a:spcBef>
                <a:spcPts val="601"/>
              </a:spcBef>
              <a:buNone/>
            </a:pPr>
            <a:r>
              <a:rPr b="0" lang="en-IN" sz="1200" spc="-1" strike="noStrike">
                <a:solidFill>
                  <a:srgbClr val="3a3f50"/>
                </a:solidFill>
                <a:latin typeface="Barlow Light"/>
                <a:ea typeface="Barlow Light"/>
              </a:rPr>
              <a:t>Is the color of blood, and because of this it has historically been associated with sacrifice, danger and courage. </a:t>
            </a:r>
            <a:endParaRPr b="0" lang="en-IN" sz="1200" spc="-1" strike="noStrike">
              <a:latin typeface="Arial"/>
            </a:endParaRPr>
          </a:p>
          <a:p>
            <a:pPr>
              <a:lnSpc>
                <a:spcPct val="110000"/>
              </a:lnSpc>
              <a:spcBef>
                <a:spcPts val="601"/>
              </a:spcBef>
              <a:buNone/>
            </a:pPr>
            <a:endParaRPr b="0" lang="en-IN" sz="1200" spc="-1" strike="noStrike">
              <a:latin typeface="Arial"/>
            </a:endParaRPr>
          </a:p>
        </p:txBody>
      </p:sp>
      <p:sp>
        <p:nvSpPr>
          <p:cNvPr id="3155" name="CustomShape 5"/>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FC36CB1D-1ECE-4CA9-8AE4-57084D9F7265}" type="slidenum">
              <a:rPr b="0" lang="en-IN" sz="1200" spc="-1" strike="noStrike">
                <a:solidFill>
                  <a:srgbClr val="ffffff"/>
                </a:solidFill>
                <a:latin typeface="Barlow Light"/>
                <a:ea typeface="Barlow Light"/>
              </a:rPr>
              <a:t>&lt;number&gt;</a:t>
            </a:fld>
            <a:endParaRPr b="0" lang="en-IN" sz="1200" spc="-1" strike="noStrike">
              <a:latin typeface="Arial"/>
            </a:endParaRPr>
          </a:p>
        </p:txBody>
      </p:sp>
      <p:sp>
        <p:nvSpPr>
          <p:cNvPr id="3156" name="CustomShape 6"/>
          <p:cNvSpPr/>
          <p:nvPr/>
        </p:nvSpPr>
        <p:spPr>
          <a:xfrm>
            <a:off x="457200" y="3367440"/>
            <a:ext cx="2561760" cy="1345680"/>
          </a:xfrm>
          <a:prstGeom prst="rect">
            <a:avLst/>
          </a:prstGeom>
          <a:noFill/>
          <a:ln w="0">
            <a:noFill/>
          </a:ln>
        </p:spPr>
        <p:style>
          <a:lnRef idx="0"/>
          <a:fillRef idx="0"/>
          <a:effectRef idx="0"/>
          <a:fontRef idx="minor"/>
        </p:style>
        <p:txBody>
          <a:bodyPr lIns="0" rIns="0" tIns="0" bIns="0" anchor="t">
            <a:noAutofit/>
          </a:bodyPr>
          <a:p>
            <a:pPr>
              <a:lnSpc>
                <a:spcPct val="110000"/>
              </a:lnSpc>
              <a:spcBef>
                <a:spcPts val="601"/>
              </a:spcBef>
              <a:buNone/>
            </a:pPr>
            <a:r>
              <a:rPr b="1" lang="en-IN" sz="1600" spc="-1" strike="noStrike">
                <a:solidFill>
                  <a:srgbClr val="3a3f50"/>
                </a:solidFill>
                <a:latin typeface="Barlow Light"/>
                <a:ea typeface="Barlow Light"/>
              </a:rPr>
              <a:t>Yellow</a:t>
            </a:r>
            <a:endParaRPr b="0" lang="en-IN" sz="1600" spc="-1" strike="noStrike">
              <a:latin typeface="Arial"/>
            </a:endParaRPr>
          </a:p>
          <a:p>
            <a:pPr>
              <a:lnSpc>
                <a:spcPct val="110000"/>
              </a:lnSpc>
              <a:spcBef>
                <a:spcPts val="601"/>
              </a:spcBef>
              <a:buNone/>
            </a:pPr>
            <a:r>
              <a:rPr b="0" lang="en-IN" sz="1200" spc="-1" strike="noStrike">
                <a:solidFill>
                  <a:srgbClr val="3a3f50"/>
                </a:solidFill>
                <a:latin typeface="Barlow Light"/>
                <a:ea typeface="Barlow Light"/>
              </a:rPr>
              <a:t>Is the color of gold, butter and ripe lemons. In the spectrum of visible light, yellow is found between green and orange.</a:t>
            </a:r>
            <a:endParaRPr b="0" lang="en-IN" sz="1200" spc="-1" strike="noStrike">
              <a:latin typeface="Arial"/>
            </a:endParaRPr>
          </a:p>
        </p:txBody>
      </p:sp>
      <p:sp>
        <p:nvSpPr>
          <p:cNvPr id="3157" name="CustomShape 7"/>
          <p:cNvSpPr/>
          <p:nvPr/>
        </p:nvSpPr>
        <p:spPr>
          <a:xfrm>
            <a:off x="3290400" y="3367440"/>
            <a:ext cx="2561760" cy="1345680"/>
          </a:xfrm>
          <a:prstGeom prst="rect">
            <a:avLst/>
          </a:prstGeom>
          <a:noFill/>
          <a:ln w="0">
            <a:noFill/>
          </a:ln>
        </p:spPr>
        <p:style>
          <a:lnRef idx="0"/>
          <a:fillRef idx="0"/>
          <a:effectRef idx="0"/>
          <a:fontRef idx="minor"/>
        </p:style>
        <p:txBody>
          <a:bodyPr lIns="0" rIns="0" tIns="0" bIns="0" anchor="t">
            <a:noAutofit/>
          </a:bodyPr>
          <a:p>
            <a:pPr>
              <a:lnSpc>
                <a:spcPct val="110000"/>
              </a:lnSpc>
              <a:spcBef>
                <a:spcPts val="601"/>
              </a:spcBef>
              <a:buNone/>
            </a:pPr>
            <a:r>
              <a:rPr b="1" lang="en-IN" sz="1600" spc="-1" strike="noStrike">
                <a:solidFill>
                  <a:srgbClr val="3a3f50"/>
                </a:solidFill>
                <a:latin typeface="Barlow Light"/>
                <a:ea typeface="Barlow Light"/>
              </a:rPr>
              <a:t>Blue</a:t>
            </a:r>
            <a:endParaRPr b="0" lang="en-IN" sz="1600" spc="-1" strike="noStrike">
              <a:latin typeface="Arial"/>
            </a:endParaRPr>
          </a:p>
          <a:p>
            <a:pPr>
              <a:lnSpc>
                <a:spcPct val="110000"/>
              </a:lnSpc>
              <a:spcBef>
                <a:spcPts val="601"/>
              </a:spcBef>
              <a:buNone/>
            </a:pPr>
            <a:r>
              <a:rPr b="0" lang="en-IN" sz="1200" spc="-1" strike="noStrike">
                <a:solidFill>
                  <a:srgbClr val="3a3f50"/>
                </a:solidFill>
                <a:latin typeface="Barlow Light"/>
                <a:ea typeface="Barlow Light"/>
              </a:rPr>
              <a:t>Is the colour of the clear sky and the deep sea. It is located between violet and green on the optical spectrum.</a:t>
            </a:r>
            <a:endParaRPr b="0" lang="en-IN" sz="1200" spc="-1" strike="noStrike">
              <a:latin typeface="Arial"/>
            </a:endParaRPr>
          </a:p>
        </p:txBody>
      </p:sp>
      <p:sp>
        <p:nvSpPr>
          <p:cNvPr id="3158" name="CustomShape 8"/>
          <p:cNvSpPr/>
          <p:nvPr/>
        </p:nvSpPr>
        <p:spPr>
          <a:xfrm>
            <a:off x="6123240" y="3367440"/>
            <a:ext cx="2561760" cy="1345680"/>
          </a:xfrm>
          <a:prstGeom prst="rect">
            <a:avLst/>
          </a:prstGeom>
          <a:noFill/>
          <a:ln w="0">
            <a:noFill/>
          </a:ln>
        </p:spPr>
        <p:style>
          <a:lnRef idx="0"/>
          <a:fillRef idx="0"/>
          <a:effectRef idx="0"/>
          <a:fontRef idx="minor"/>
        </p:style>
        <p:txBody>
          <a:bodyPr lIns="0" rIns="0" tIns="0" bIns="0" anchor="t">
            <a:noAutofit/>
          </a:bodyPr>
          <a:p>
            <a:pPr>
              <a:lnSpc>
                <a:spcPct val="110000"/>
              </a:lnSpc>
              <a:spcBef>
                <a:spcPts val="601"/>
              </a:spcBef>
              <a:buNone/>
            </a:pPr>
            <a:r>
              <a:rPr b="1" lang="en-IN" sz="1600" spc="-1" strike="noStrike">
                <a:solidFill>
                  <a:srgbClr val="3a3f50"/>
                </a:solidFill>
                <a:latin typeface="Barlow Light"/>
                <a:ea typeface="Barlow Light"/>
              </a:rPr>
              <a:t>Red</a:t>
            </a:r>
            <a:endParaRPr b="0" lang="en-IN" sz="1600" spc="-1" strike="noStrike">
              <a:latin typeface="Arial"/>
            </a:endParaRPr>
          </a:p>
          <a:p>
            <a:pPr>
              <a:lnSpc>
                <a:spcPct val="110000"/>
              </a:lnSpc>
              <a:spcBef>
                <a:spcPts val="601"/>
              </a:spcBef>
              <a:buNone/>
            </a:pPr>
            <a:r>
              <a:rPr b="0" lang="en-IN" sz="1200" spc="-1" strike="noStrike">
                <a:solidFill>
                  <a:srgbClr val="3a3f50"/>
                </a:solidFill>
                <a:latin typeface="Barlow Light"/>
                <a:ea typeface="Barlow Light"/>
              </a:rPr>
              <a:t>Is the color of blood, and because of this it has historically been associated with sacrifice, danger and courage. </a:t>
            </a:r>
            <a:endParaRPr b="0" lang="en-IN" sz="1200" spc="-1" strike="noStrike">
              <a:latin typeface="Arial"/>
            </a:endParaRPr>
          </a:p>
          <a:p>
            <a:pPr>
              <a:lnSpc>
                <a:spcPct val="110000"/>
              </a:lnSpc>
              <a:spcBef>
                <a:spcPts val="601"/>
              </a:spcBef>
              <a:buNone/>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9" name="CustomShape 1"/>
          <p:cNvSpPr/>
          <p:nvPr/>
        </p:nvSpPr>
        <p:spPr>
          <a:xfrm>
            <a:off x="457200" y="4406400"/>
            <a:ext cx="8227800" cy="517680"/>
          </a:xfrm>
          <a:prstGeom prst="rect">
            <a:avLst/>
          </a:prstGeom>
          <a:noFill/>
          <a:ln w="0">
            <a:noFill/>
          </a:ln>
        </p:spPr>
        <p:style>
          <a:lnRef idx="0"/>
          <a:fillRef idx="0"/>
          <a:effectRef idx="0"/>
          <a:fontRef idx="minor"/>
        </p:style>
        <p:txBody>
          <a:bodyPr lIns="0" rIns="0" tIns="0" bIns="0" anchor="t">
            <a:noAutofit/>
          </a:bodyPr>
          <a:p>
            <a:pPr>
              <a:lnSpc>
                <a:spcPct val="110000"/>
              </a:lnSpc>
              <a:spcBef>
                <a:spcPts val="360"/>
              </a:spcBef>
              <a:buNone/>
            </a:pPr>
            <a:r>
              <a:rPr b="0" lang="en-IN" sz="1800" spc="-1" strike="noStrike">
                <a:solidFill>
                  <a:srgbClr val="3a3f50"/>
                </a:solidFill>
                <a:latin typeface="Barlow Light"/>
                <a:ea typeface="Barlow Light"/>
              </a:rPr>
              <a:t>You can insert graphs from Excel or Google Sheets</a:t>
            </a:r>
            <a:endParaRPr b="0" lang="en-IN" sz="1800" spc="-1" strike="noStrike">
              <a:latin typeface="Arial"/>
            </a:endParaRPr>
          </a:p>
        </p:txBody>
      </p:sp>
      <p:sp>
        <p:nvSpPr>
          <p:cNvPr id="3160" name="CustomShape 2"/>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45E45697-B7C5-4D09-A787-B28DEDA0D995}" type="slidenum">
              <a:rPr b="0" lang="en-IN" sz="1200" spc="-1" strike="noStrike">
                <a:solidFill>
                  <a:srgbClr val="ffffff"/>
                </a:solidFill>
                <a:latin typeface="Barlow Light"/>
                <a:ea typeface="Barlow Light"/>
              </a:rPr>
              <a:t>&lt;number&gt;</a:t>
            </a:fld>
            <a:endParaRPr b="0" lang="en-IN" sz="1200" spc="-1" strike="noStrike">
              <a:latin typeface="Arial"/>
            </a:endParaRPr>
          </a:p>
        </p:txBody>
      </p:sp>
      <p:grpSp>
        <p:nvGrpSpPr>
          <p:cNvPr id="3161" name="Group 3"/>
          <p:cNvGrpSpPr/>
          <p:nvPr/>
        </p:nvGrpSpPr>
        <p:grpSpPr>
          <a:xfrm>
            <a:off x="6052680" y="735120"/>
            <a:ext cx="2594160" cy="2899080"/>
            <a:chOff x="6052680" y="735120"/>
            <a:chExt cx="2594160" cy="2899080"/>
          </a:xfrm>
        </p:grpSpPr>
        <p:sp>
          <p:nvSpPr>
            <p:cNvPr id="3162" name="CustomShape 4"/>
            <p:cNvSpPr/>
            <p:nvPr/>
          </p:nvSpPr>
          <p:spPr>
            <a:xfrm>
              <a:off x="7467480" y="2654280"/>
              <a:ext cx="142200" cy="79200"/>
            </a:xfrm>
            <a:custGeom>
              <a:avLst/>
              <a:gdLst/>
              <a:ahLst/>
              <a:rect l="l" t="t" r="r" b="b"/>
              <a:pathLst>
                <a:path w="236644" h="133254">
                  <a:moveTo>
                    <a:pt x="125355" y="133255"/>
                  </a:moveTo>
                  <a:lnTo>
                    <a:pt x="0" y="64389"/>
                  </a:lnTo>
                  <a:lnTo>
                    <a:pt x="111289" y="0"/>
                  </a:lnTo>
                  <a:lnTo>
                    <a:pt x="236644" y="68866"/>
                  </a:lnTo>
                  <a:lnTo>
                    <a:pt x="125355" y="133255"/>
                  </a:lnTo>
                  <a:close/>
                </a:path>
              </a:pathLst>
            </a:custGeom>
            <a:solidFill>
              <a:srgbClr val="d6d8e5">
                <a:alpha val="40000"/>
              </a:srgbClr>
            </a:solidFill>
            <a:ln w="0">
              <a:noFill/>
            </a:ln>
          </p:spPr>
          <p:style>
            <a:lnRef idx="0"/>
            <a:fillRef idx="0"/>
            <a:effectRef idx="0"/>
            <a:fontRef idx="minor"/>
          </p:style>
        </p:sp>
        <p:sp>
          <p:nvSpPr>
            <p:cNvPr id="3163" name="CustomShape 5"/>
            <p:cNvSpPr/>
            <p:nvPr/>
          </p:nvSpPr>
          <p:spPr>
            <a:xfrm>
              <a:off x="7877880" y="2896560"/>
              <a:ext cx="142200" cy="79200"/>
            </a:xfrm>
            <a:custGeom>
              <a:avLst/>
              <a:gdLst/>
              <a:ahLst/>
              <a:rect l="l" t="t" r="r" b="b"/>
              <a:pathLst>
                <a:path w="236549" h="133254">
                  <a:moveTo>
                    <a:pt x="125355" y="133255"/>
                  </a:moveTo>
                  <a:lnTo>
                    <a:pt x="0" y="64294"/>
                  </a:lnTo>
                  <a:lnTo>
                    <a:pt x="111290" y="0"/>
                  </a:lnTo>
                  <a:lnTo>
                    <a:pt x="236549" y="68866"/>
                  </a:lnTo>
                  <a:lnTo>
                    <a:pt x="125355" y="133255"/>
                  </a:lnTo>
                  <a:close/>
                </a:path>
              </a:pathLst>
            </a:custGeom>
            <a:solidFill>
              <a:srgbClr val="d6d8e5">
                <a:alpha val="40000"/>
              </a:srgbClr>
            </a:solidFill>
            <a:ln w="0">
              <a:noFill/>
            </a:ln>
          </p:spPr>
          <p:style>
            <a:lnRef idx="0"/>
            <a:fillRef idx="0"/>
            <a:effectRef idx="0"/>
            <a:fontRef idx="minor"/>
          </p:style>
        </p:sp>
        <p:sp>
          <p:nvSpPr>
            <p:cNvPr id="3164" name="CustomShape 6"/>
            <p:cNvSpPr/>
            <p:nvPr/>
          </p:nvSpPr>
          <p:spPr>
            <a:xfrm>
              <a:off x="7501680" y="1941840"/>
              <a:ext cx="299520" cy="774000"/>
            </a:xfrm>
            <a:custGeom>
              <a:avLst/>
              <a:gdLst/>
              <a:ahLst/>
              <a:rect l="l" t="t" r="r" b="b"/>
              <a:pathLst>
                <a:path w="494767" h="1273873">
                  <a:moveTo>
                    <a:pt x="118227" y="1273874"/>
                  </a:moveTo>
                  <a:lnTo>
                    <a:pt x="0" y="1205484"/>
                  </a:lnTo>
                  <a:lnTo>
                    <a:pt x="376540" y="0"/>
                  </a:lnTo>
                  <a:lnTo>
                    <a:pt x="494767" y="68389"/>
                  </a:lnTo>
                  <a:lnTo>
                    <a:pt x="118227" y="1273874"/>
                  </a:lnTo>
                  <a:close/>
                </a:path>
              </a:pathLst>
            </a:custGeom>
            <a:solidFill>
              <a:srgbClr val="b1b4c4"/>
            </a:solidFill>
            <a:ln w="0">
              <a:noFill/>
            </a:ln>
          </p:spPr>
          <p:style>
            <a:lnRef idx="0"/>
            <a:fillRef idx="0"/>
            <a:effectRef idx="0"/>
            <a:fontRef idx="minor"/>
          </p:style>
        </p:sp>
        <p:sp>
          <p:nvSpPr>
            <p:cNvPr id="3165" name="CustomShape 7"/>
            <p:cNvSpPr/>
            <p:nvPr/>
          </p:nvSpPr>
          <p:spPr>
            <a:xfrm>
              <a:off x="7543800" y="1918800"/>
              <a:ext cx="299520" cy="774000"/>
            </a:xfrm>
            <a:custGeom>
              <a:avLst/>
              <a:gdLst/>
              <a:ahLst/>
              <a:rect l="l" t="t" r="r" b="b"/>
              <a:pathLst>
                <a:path w="494671" h="1273873">
                  <a:moveTo>
                    <a:pt x="118227" y="1273873"/>
                  </a:moveTo>
                  <a:lnTo>
                    <a:pt x="0" y="1205484"/>
                  </a:lnTo>
                  <a:lnTo>
                    <a:pt x="376540" y="0"/>
                  </a:lnTo>
                  <a:lnTo>
                    <a:pt x="494672" y="68389"/>
                  </a:lnTo>
                  <a:lnTo>
                    <a:pt x="118227" y="1273873"/>
                  </a:lnTo>
                  <a:close/>
                </a:path>
              </a:pathLst>
            </a:custGeom>
            <a:solidFill>
              <a:srgbClr val="9ea2b2"/>
            </a:solidFill>
            <a:ln w="0">
              <a:noFill/>
            </a:ln>
          </p:spPr>
          <p:style>
            <a:lnRef idx="0"/>
            <a:fillRef idx="0"/>
            <a:effectRef idx="0"/>
            <a:fontRef idx="minor"/>
          </p:style>
        </p:sp>
        <p:sp>
          <p:nvSpPr>
            <p:cNvPr id="3166" name="CustomShape 8"/>
            <p:cNvSpPr/>
            <p:nvPr/>
          </p:nvSpPr>
          <p:spPr>
            <a:xfrm>
              <a:off x="7501680" y="1941840"/>
              <a:ext cx="299520" cy="774000"/>
            </a:xfrm>
            <a:custGeom>
              <a:avLst/>
              <a:gdLst/>
              <a:ahLst/>
              <a:rect l="l" t="t" r="r" b="b"/>
              <a:pathLst>
                <a:path w="494767" h="1273873">
                  <a:moveTo>
                    <a:pt x="118227" y="1273874"/>
                  </a:moveTo>
                  <a:lnTo>
                    <a:pt x="0" y="1205484"/>
                  </a:lnTo>
                  <a:lnTo>
                    <a:pt x="376540" y="0"/>
                  </a:lnTo>
                  <a:lnTo>
                    <a:pt x="494767" y="68389"/>
                  </a:lnTo>
                  <a:lnTo>
                    <a:pt x="118227" y="1273874"/>
                  </a:lnTo>
                  <a:close/>
                </a:path>
              </a:pathLst>
            </a:custGeom>
            <a:solidFill>
              <a:srgbClr val="b1b4c4"/>
            </a:solidFill>
            <a:ln w="0">
              <a:noFill/>
            </a:ln>
          </p:spPr>
          <p:style>
            <a:lnRef idx="0"/>
            <a:fillRef idx="0"/>
            <a:effectRef idx="0"/>
            <a:fontRef idx="minor"/>
          </p:style>
        </p:sp>
        <p:sp>
          <p:nvSpPr>
            <p:cNvPr id="3167" name="CustomShape 9"/>
            <p:cNvSpPr/>
            <p:nvPr/>
          </p:nvSpPr>
          <p:spPr>
            <a:xfrm>
              <a:off x="7867440" y="1964160"/>
              <a:ext cx="169920" cy="964440"/>
            </a:xfrm>
            <a:custGeom>
              <a:avLst/>
              <a:gdLst/>
              <a:ahLst/>
              <a:rect l="l" t="t" r="r" b="b"/>
              <a:pathLst>
                <a:path w="281692" h="1586388">
                  <a:moveTo>
                    <a:pt x="281692" y="1586389"/>
                  </a:moveTo>
                  <a:lnTo>
                    <a:pt x="162610" y="1517428"/>
                  </a:lnTo>
                  <a:lnTo>
                    <a:pt x="0" y="0"/>
                  </a:lnTo>
                  <a:lnTo>
                    <a:pt x="118227" y="68485"/>
                  </a:lnTo>
                  <a:lnTo>
                    <a:pt x="281692" y="1586389"/>
                  </a:lnTo>
                  <a:close/>
                </a:path>
              </a:pathLst>
            </a:custGeom>
            <a:solidFill>
              <a:srgbClr val="9ea2b2"/>
            </a:solidFill>
            <a:ln w="0">
              <a:noFill/>
            </a:ln>
          </p:spPr>
          <p:style>
            <a:lnRef idx="0"/>
            <a:fillRef idx="0"/>
            <a:effectRef idx="0"/>
            <a:fontRef idx="minor"/>
          </p:style>
        </p:sp>
        <p:sp>
          <p:nvSpPr>
            <p:cNvPr id="3168" name="CustomShape 10"/>
            <p:cNvSpPr/>
            <p:nvPr/>
          </p:nvSpPr>
          <p:spPr>
            <a:xfrm>
              <a:off x="7817040" y="1992960"/>
              <a:ext cx="169920" cy="964440"/>
            </a:xfrm>
            <a:custGeom>
              <a:avLst/>
              <a:gdLst/>
              <a:ahLst/>
              <a:rect l="l" t="t" r="r" b="b"/>
              <a:pathLst>
                <a:path w="281692" h="1586388">
                  <a:moveTo>
                    <a:pt x="281692" y="1586389"/>
                  </a:moveTo>
                  <a:lnTo>
                    <a:pt x="162610" y="1517428"/>
                  </a:lnTo>
                  <a:lnTo>
                    <a:pt x="0" y="0"/>
                  </a:lnTo>
                  <a:lnTo>
                    <a:pt x="118227" y="68390"/>
                  </a:lnTo>
                  <a:lnTo>
                    <a:pt x="281692" y="1586389"/>
                  </a:lnTo>
                  <a:close/>
                </a:path>
              </a:pathLst>
            </a:custGeom>
            <a:solidFill>
              <a:srgbClr val="b1b4c4"/>
            </a:solidFill>
            <a:ln w="0">
              <a:noFill/>
            </a:ln>
          </p:spPr>
          <p:style>
            <a:lnRef idx="0"/>
            <a:fillRef idx="0"/>
            <a:effectRef idx="0"/>
            <a:fontRef idx="minor"/>
          </p:style>
        </p:sp>
        <p:sp>
          <p:nvSpPr>
            <p:cNvPr id="3169" name="CustomShape 11"/>
            <p:cNvSpPr/>
            <p:nvPr/>
          </p:nvSpPr>
          <p:spPr>
            <a:xfrm>
              <a:off x="7206120" y="1566720"/>
              <a:ext cx="1412280" cy="816480"/>
            </a:xfrm>
            <a:custGeom>
              <a:avLst/>
              <a:gdLst/>
              <a:ahLst/>
              <a:rect l="l" t="t" r="r" b="b"/>
              <a:pathLst>
                <a:path w="2321774" h="1343501">
                  <a:moveTo>
                    <a:pt x="2221415" y="1343501"/>
                  </a:moveTo>
                  <a:lnTo>
                    <a:pt x="0" y="58103"/>
                  </a:lnTo>
                  <a:lnTo>
                    <a:pt x="100360" y="0"/>
                  </a:lnTo>
                  <a:lnTo>
                    <a:pt x="2321775" y="1285399"/>
                  </a:lnTo>
                  <a:lnTo>
                    <a:pt x="2221415" y="1343501"/>
                  </a:lnTo>
                  <a:close/>
                </a:path>
              </a:pathLst>
            </a:custGeom>
            <a:solidFill>
              <a:srgbClr val="d6d8e5"/>
            </a:solidFill>
            <a:ln w="0">
              <a:noFill/>
            </a:ln>
          </p:spPr>
          <p:style>
            <a:lnRef idx="0"/>
            <a:fillRef idx="0"/>
            <a:effectRef idx="0"/>
            <a:fontRef idx="minor"/>
          </p:style>
        </p:sp>
        <p:sp>
          <p:nvSpPr>
            <p:cNvPr id="3170" name="CustomShape 12"/>
            <p:cNvSpPr/>
            <p:nvPr/>
          </p:nvSpPr>
          <p:spPr>
            <a:xfrm>
              <a:off x="7206120" y="1602000"/>
              <a:ext cx="1351440" cy="851760"/>
            </a:xfrm>
            <a:custGeom>
              <a:avLst/>
              <a:gdLst/>
              <a:ahLst/>
              <a:rect l="l" t="t" r="r" b="b"/>
              <a:pathLst>
                <a:path w="2221415" h="1401603">
                  <a:moveTo>
                    <a:pt x="2221415" y="1401604"/>
                  </a:moveTo>
                  <a:lnTo>
                    <a:pt x="0" y="116205"/>
                  </a:lnTo>
                  <a:lnTo>
                    <a:pt x="0" y="0"/>
                  </a:lnTo>
                  <a:lnTo>
                    <a:pt x="2221415" y="1285399"/>
                  </a:lnTo>
                  <a:lnTo>
                    <a:pt x="2221415" y="1401604"/>
                  </a:lnTo>
                  <a:close/>
                </a:path>
              </a:pathLst>
            </a:custGeom>
            <a:solidFill>
              <a:srgbClr val="b1b4c4"/>
            </a:solidFill>
            <a:ln w="0">
              <a:noFill/>
            </a:ln>
          </p:spPr>
          <p:style>
            <a:lnRef idx="0"/>
            <a:fillRef idx="0"/>
            <a:effectRef idx="0"/>
            <a:fontRef idx="minor"/>
          </p:style>
        </p:sp>
        <p:sp>
          <p:nvSpPr>
            <p:cNvPr id="3171" name="CustomShape 13"/>
            <p:cNvSpPr/>
            <p:nvPr/>
          </p:nvSpPr>
          <p:spPr>
            <a:xfrm>
              <a:off x="7286040" y="735120"/>
              <a:ext cx="1244160" cy="1595160"/>
            </a:xfrm>
            <a:custGeom>
              <a:avLst/>
              <a:gdLst/>
              <a:ahLst/>
              <a:rect l="l" t="t" r="r" b="b"/>
              <a:pathLst>
                <a:path w="2045689" h="2621660">
                  <a:moveTo>
                    <a:pt x="2045690" y="2621661"/>
                  </a:moveTo>
                  <a:lnTo>
                    <a:pt x="0" y="1437894"/>
                  </a:lnTo>
                  <a:lnTo>
                    <a:pt x="0" y="0"/>
                  </a:lnTo>
                  <a:lnTo>
                    <a:pt x="2045690" y="1183767"/>
                  </a:lnTo>
                  <a:lnTo>
                    <a:pt x="2045690" y="2621661"/>
                  </a:lnTo>
                  <a:close/>
                </a:path>
              </a:pathLst>
            </a:custGeom>
            <a:solidFill>
              <a:srgbClr val="ffffff"/>
            </a:solidFill>
            <a:ln w="0">
              <a:noFill/>
            </a:ln>
          </p:spPr>
          <p:style>
            <a:lnRef idx="0"/>
            <a:fillRef idx="0"/>
            <a:effectRef idx="0"/>
            <a:fontRef idx="minor"/>
          </p:style>
        </p:sp>
        <p:sp>
          <p:nvSpPr>
            <p:cNvPr id="3172" name="CustomShape 14"/>
            <p:cNvSpPr/>
            <p:nvPr/>
          </p:nvSpPr>
          <p:spPr>
            <a:xfrm>
              <a:off x="8559360" y="2347920"/>
              <a:ext cx="60480" cy="105840"/>
            </a:xfrm>
            <a:custGeom>
              <a:avLst/>
              <a:gdLst/>
              <a:ahLst/>
              <a:rect l="l" t="t" r="r" b="b"/>
              <a:pathLst>
                <a:path w="101975" h="176974">
                  <a:moveTo>
                    <a:pt x="101975" y="118015"/>
                  </a:moveTo>
                  <a:lnTo>
                    <a:pt x="0" y="176974"/>
                  </a:lnTo>
                  <a:lnTo>
                    <a:pt x="0" y="58960"/>
                  </a:lnTo>
                  <a:lnTo>
                    <a:pt x="101975" y="0"/>
                  </a:lnTo>
                  <a:lnTo>
                    <a:pt x="101975" y="118015"/>
                  </a:lnTo>
                  <a:close/>
                </a:path>
              </a:pathLst>
            </a:custGeom>
            <a:solidFill>
              <a:srgbClr val="9ea2b2"/>
            </a:solidFill>
            <a:ln w="0">
              <a:noFill/>
            </a:ln>
          </p:spPr>
          <p:style>
            <a:lnRef idx="0"/>
            <a:fillRef idx="0"/>
            <a:effectRef idx="0"/>
            <a:fontRef idx="minor"/>
          </p:style>
        </p:sp>
        <p:sp>
          <p:nvSpPr>
            <p:cNvPr id="3173" name="CustomShape 15"/>
            <p:cNvSpPr/>
            <p:nvPr/>
          </p:nvSpPr>
          <p:spPr>
            <a:xfrm>
              <a:off x="7377840" y="896760"/>
              <a:ext cx="101520" cy="97560"/>
            </a:xfrm>
            <a:custGeom>
              <a:avLst/>
              <a:gdLst/>
              <a:ahLst/>
              <a:rect l="l" t="t" r="r" b="b"/>
              <a:pathLst>
                <a:path w="169452" h="163353">
                  <a:moveTo>
                    <a:pt x="169453" y="163354"/>
                  </a:moveTo>
                  <a:lnTo>
                    <a:pt x="0" y="65341"/>
                  </a:lnTo>
                  <a:lnTo>
                    <a:pt x="0" y="0"/>
                  </a:lnTo>
                  <a:lnTo>
                    <a:pt x="169453" y="98012"/>
                  </a:lnTo>
                  <a:lnTo>
                    <a:pt x="169453" y="163354"/>
                  </a:lnTo>
                  <a:close/>
                </a:path>
              </a:pathLst>
            </a:custGeom>
            <a:solidFill>
              <a:srgbClr val="d6d8e5"/>
            </a:solidFill>
            <a:ln w="0">
              <a:noFill/>
            </a:ln>
          </p:spPr>
          <p:style>
            <a:lnRef idx="0"/>
            <a:fillRef idx="0"/>
            <a:effectRef idx="0"/>
            <a:fontRef idx="minor"/>
          </p:style>
        </p:sp>
        <p:sp>
          <p:nvSpPr>
            <p:cNvPr id="3174" name="CustomShape 16"/>
            <p:cNvSpPr/>
            <p:nvPr/>
          </p:nvSpPr>
          <p:spPr>
            <a:xfrm>
              <a:off x="7524720" y="981720"/>
              <a:ext cx="179640" cy="142920"/>
            </a:xfrm>
            <a:custGeom>
              <a:avLst/>
              <a:gdLst/>
              <a:ahLst/>
              <a:rect l="l" t="t" r="r" b="b"/>
              <a:pathLst>
                <a:path w="298038" h="237839">
                  <a:moveTo>
                    <a:pt x="298039" y="237839"/>
                  </a:moveTo>
                  <a:lnTo>
                    <a:pt x="0" y="65437"/>
                  </a:lnTo>
                  <a:lnTo>
                    <a:pt x="0" y="0"/>
                  </a:lnTo>
                  <a:lnTo>
                    <a:pt x="298039" y="172498"/>
                  </a:lnTo>
                  <a:lnTo>
                    <a:pt x="298039" y="237839"/>
                  </a:lnTo>
                  <a:close/>
                </a:path>
              </a:pathLst>
            </a:custGeom>
            <a:solidFill>
              <a:srgbClr val="d6d8e5"/>
            </a:solidFill>
            <a:ln w="0">
              <a:noFill/>
            </a:ln>
          </p:spPr>
          <p:style>
            <a:lnRef idx="0"/>
            <a:fillRef idx="0"/>
            <a:effectRef idx="0"/>
            <a:fontRef idx="minor"/>
          </p:style>
        </p:sp>
        <p:sp>
          <p:nvSpPr>
            <p:cNvPr id="3175" name="CustomShape 17"/>
            <p:cNvSpPr/>
            <p:nvPr/>
          </p:nvSpPr>
          <p:spPr>
            <a:xfrm>
              <a:off x="7377840" y="971640"/>
              <a:ext cx="101520" cy="97560"/>
            </a:xfrm>
            <a:custGeom>
              <a:avLst/>
              <a:gdLst/>
              <a:ahLst/>
              <a:rect l="l" t="t" r="r" b="b"/>
              <a:pathLst>
                <a:path w="169452" h="163353">
                  <a:moveTo>
                    <a:pt x="169453" y="163354"/>
                  </a:moveTo>
                  <a:lnTo>
                    <a:pt x="0" y="65342"/>
                  </a:lnTo>
                  <a:lnTo>
                    <a:pt x="0" y="0"/>
                  </a:lnTo>
                  <a:lnTo>
                    <a:pt x="169453" y="98012"/>
                  </a:lnTo>
                  <a:lnTo>
                    <a:pt x="169453" y="163354"/>
                  </a:lnTo>
                  <a:close/>
                </a:path>
              </a:pathLst>
            </a:custGeom>
            <a:solidFill>
              <a:srgbClr val="d6d8e5"/>
            </a:solidFill>
            <a:ln w="0">
              <a:noFill/>
            </a:ln>
          </p:spPr>
          <p:style>
            <a:lnRef idx="0"/>
            <a:fillRef idx="0"/>
            <a:effectRef idx="0"/>
            <a:fontRef idx="minor"/>
          </p:style>
        </p:sp>
        <p:sp>
          <p:nvSpPr>
            <p:cNvPr id="3176" name="CustomShape 18"/>
            <p:cNvSpPr/>
            <p:nvPr/>
          </p:nvSpPr>
          <p:spPr>
            <a:xfrm>
              <a:off x="7524720" y="1056960"/>
              <a:ext cx="179640" cy="142920"/>
            </a:xfrm>
            <a:custGeom>
              <a:avLst/>
              <a:gdLst/>
              <a:ahLst/>
              <a:rect l="l" t="t" r="r" b="b"/>
              <a:pathLst>
                <a:path w="298038" h="237839">
                  <a:moveTo>
                    <a:pt x="298039" y="237839"/>
                  </a:moveTo>
                  <a:lnTo>
                    <a:pt x="0" y="65437"/>
                  </a:lnTo>
                  <a:lnTo>
                    <a:pt x="0" y="0"/>
                  </a:lnTo>
                  <a:lnTo>
                    <a:pt x="298039" y="172498"/>
                  </a:lnTo>
                  <a:lnTo>
                    <a:pt x="298039" y="237839"/>
                  </a:lnTo>
                  <a:close/>
                </a:path>
              </a:pathLst>
            </a:custGeom>
            <a:solidFill>
              <a:srgbClr val="d6d8e5"/>
            </a:solidFill>
            <a:ln w="0">
              <a:noFill/>
            </a:ln>
          </p:spPr>
          <p:style>
            <a:lnRef idx="0"/>
            <a:fillRef idx="0"/>
            <a:effectRef idx="0"/>
            <a:fontRef idx="minor"/>
          </p:style>
        </p:sp>
        <p:sp>
          <p:nvSpPr>
            <p:cNvPr id="3177" name="CustomShape 19"/>
            <p:cNvSpPr/>
            <p:nvPr/>
          </p:nvSpPr>
          <p:spPr>
            <a:xfrm>
              <a:off x="7377840" y="1058040"/>
              <a:ext cx="101520" cy="97920"/>
            </a:xfrm>
            <a:custGeom>
              <a:avLst/>
              <a:gdLst/>
              <a:ahLst/>
              <a:rect l="l" t="t" r="r" b="b"/>
              <a:pathLst>
                <a:path w="169452" h="163448">
                  <a:moveTo>
                    <a:pt x="169453" y="163449"/>
                  </a:moveTo>
                  <a:lnTo>
                    <a:pt x="0" y="65437"/>
                  </a:lnTo>
                  <a:lnTo>
                    <a:pt x="0" y="0"/>
                  </a:lnTo>
                  <a:lnTo>
                    <a:pt x="169453" y="98107"/>
                  </a:lnTo>
                  <a:lnTo>
                    <a:pt x="169453" y="163449"/>
                  </a:lnTo>
                  <a:close/>
                </a:path>
              </a:pathLst>
            </a:custGeom>
            <a:solidFill>
              <a:srgbClr val="d6d8e5"/>
            </a:solidFill>
            <a:ln w="0">
              <a:noFill/>
            </a:ln>
          </p:spPr>
          <p:style>
            <a:lnRef idx="0"/>
            <a:fillRef idx="0"/>
            <a:effectRef idx="0"/>
            <a:fontRef idx="minor"/>
          </p:style>
        </p:sp>
        <p:sp>
          <p:nvSpPr>
            <p:cNvPr id="3178" name="CustomShape 20"/>
            <p:cNvSpPr/>
            <p:nvPr/>
          </p:nvSpPr>
          <p:spPr>
            <a:xfrm>
              <a:off x="7524720" y="1143000"/>
              <a:ext cx="179640" cy="142920"/>
            </a:xfrm>
            <a:custGeom>
              <a:avLst/>
              <a:gdLst/>
              <a:ahLst/>
              <a:rect l="l" t="t" r="r" b="b"/>
              <a:pathLst>
                <a:path w="298038" h="237839">
                  <a:moveTo>
                    <a:pt x="298039" y="237839"/>
                  </a:moveTo>
                  <a:lnTo>
                    <a:pt x="0" y="65342"/>
                  </a:lnTo>
                  <a:lnTo>
                    <a:pt x="0" y="0"/>
                  </a:lnTo>
                  <a:lnTo>
                    <a:pt x="298039" y="172498"/>
                  </a:lnTo>
                  <a:lnTo>
                    <a:pt x="298039" y="237839"/>
                  </a:lnTo>
                  <a:close/>
                </a:path>
              </a:pathLst>
            </a:custGeom>
            <a:solidFill>
              <a:srgbClr val="d6d8e5"/>
            </a:solidFill>
            <a:ln w="0">
              <a:noFill/>
            </a:ln>
          </p:spPr>
          <p:style>
            <a:lnRef idx="0"/>
            <a:fillRef idx="0"/>
            <a:effectRef idx="0"/>
            <a:fontRef idx="minor"/>
          </p:style>
        </p:sp>
        <p:sp>
          <p:nvSpPr>
            <p:cNvPr id="3179" name="CustomShape 21"/>
            <p:cNvSpPr/>
            <p:nvPr/>
          </p:nvSpPr>
          <p:spPr>
            <a:xfrm>
              <a:off x="7377840" y="1144440"/>
              <a:ext cx="101520" cy="97920"/>
            </a:xfrm>
            <a:custGeom>
              <a:avLst/>
              <a:gdLst/>
              <a:ahLst/>
              <a:rect l="l" t="t" r="r" b="b"/>
              <a:pathLst>
                <a:path w="169452" h="163449">
                  <a:moveTo>
                    <a:pt x="169453" y="163449"/>
                  </a:moveTo>
                  <a:lnTo>
                    <a:pt x="0" y="65342"/>
                  </a:lnTo>
                  <a:lnTo>
                    <a:pt x="0" y="0"/>
                  </a:lnTo>
                  <a:lnTo>
                    <a:pt x="169453" y="98012"/>
                  </a:lnTo>
                  <a:lnTo>
                    <a:pt x="169453" y="163449"/>
                  </a:lnTo>
                  <a:close/>
                </a:path>
              </a:pathLst>
            </a:custGeom>
            <a:solidFill>
              <a:srgbClr val="d6d8e5"/>
            </a:solidFill>
            <a:ln w="0">
              <a:noFill/>
            </a:ln>
          </p:spPr>
          <p:style>
            <a:lnRef idx="0"/>
            <a:fillRef idx="0"/>
            <a:effectRef idx="0"/>
            <a:fontRef idx="minor"/>
          </p:style>
        </p:sp>
        <p:sp>
          <p:nvSpPr>
            <p:cNvPr id="3180" name="CustomShape 22"/>
            <p:cNvSpPr/>
            <p:nvPr/>
          </p:nvSpPr>
          <p:spPr>
            <a:xfrm>
              <a:off x="7524720" y="1229400"/>
              <a:ext cx="179640" cy="142920"/>
            </a:xfrm>
            <a:custGeom>
              <a:avLst/>
              <a:gdLst/>
              <a:ahLst/>
              <a:rect l="l" t="t" r="r" b="b"/>
              <a:pathLst>
                <a:path w="298038" h="237839">
                  <a:moveTo>
                    <a:pt x="298039" y="237839"/>
                  </a:moveTo>
                  <a:lnTo>
                    <a:pt x="0" y="65342"/>
                  </a:lnTo>
                  <a:lnTo>
                    <a:pt x="0" y="0"/>
                  </a:lnTo>
                  <a:lnTo>
                    <a:pt x="298039" y="172498"/>
                  </a:lnTo>
                  <a:lnTo>
                    <a:pt x="298039" y="237839"/>
                  </a:lnTo>
                  <a:close/>
                </a:path>
              </a:pathLst>
            </a:custGeom>
            <a:solidFill>
              <a:srgbClr val="d6d8e5"/>
            </a:solidFill>
            <a:ln w="0">
              <a:noFill/>
            </a:ln>
          </p:spPr>
          <p:style>
            <a:lnRef idx="0"/>
            <a:fillRef idx="0"/>
            <a:effectRef idx="0"/>
            <a:fontRef idx="minor"/>
          </p:style>
        </p:sp>
        <p:sp>
          <p:nvSpPr>
            <p:cNvPr id="3181" name="CustomShape 23"/>
            <p:cNvSpPr/>
            <p:nvPr/>
          </p:nvSpPr>
          <p:spPr>
            <a:xfrm>
              <a:off x="7840080" y="1192680"/>
              <a:ext cx="122400" cy="166320"/>
            </a:xfrm>
            <a:custGeom>
              <a:avLst/>
              <a:gdLst/>
              <a:ahLst/>
              <a:rect l="l" t="t" r="r" b="b"/>
              <a:pathLst>
                <a:path w="204046" h="276142">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w="0">
              <a:noFill/>
            </a:ln>
          </p:spPr>
          <p:style>
            <a:lnRef idx="0"/>
            <a:fillRef idx="0"/>
            <a:effectRef idx="0"/>
            <a:fontRef idx="minor"/>
          </p:style>
        </p:sp>
        <p:sp>
          <p:nvSpPr>
            <p:cNvPr id="3182" name="CustomShape 24"/>
            <p:cNvSpPr/>
            <p:nvPr/>
          </p:nvSpPr>
          <p:spPr>
            <a:xfrm>
              <a:off x="7950960" y="1218960"/>
              <a:ext cx="119880" cy="156960"/>
            </a:xfrm>
            <a:custGeom>
              <a:avLst/>
              <a:gdLst/>
              <a:ahLst/>
              <a:rect l="l" t="t" r="r" b="b"/>
              <a:pathLst>
                <a:path w="199579" h="260699">
                  <a:moveTo>
                    <a:pt x="199580" y="260699"/>
                  </a:moveTo>
                  <a:lnTo>
                    <a:pt x="0" y="232981"/>
                  </a:lnTo>
                  <a:lnTo>
                    <a:pt x="21859" y="0"/>
                  </a:lnTo>
                  <a:cubicBezTo>
                    <a:pt x="103591" y="56864"/>
                    <a:pt x="171733" y="158972"/>
                    <a:pt x="199580" y="260699"/>
                  </a:cubicBezTo>
                  <a:close/>
                </a:path>
              </a:pathLst>
            </a:custGeom>
            <a:solidFill>
              <a:srgbClr val="f9cb07"/>
            </a:solidFill>
            <a:ln w="0">
              <a:noFill/>
            </a:ln>
          </p:spPr>
          <p:style>
            <a:lnRef idx="0"/>
            <a:fillRef idx="0"/>
            <a:effectRef idx="0"/>
            <a:fontRef idx="minor"/>
          </p:style>
        </p:sp>
        <p:sp>
          <p:nvSpPr>
            <p:cNvPr id="3183" name="CustomShape 25"/>
            <p:cNvSpPr/>
            <p:nvPr/>
          </p:nvSpPr>
          <p:spPr>
            <a:xfrm>
              <a:off x="7951320" y="1361160"/>
              <a:ext cx="127800" cy="166320"/>
            </a:xfrm>
            <a:custGeom>
              <a:avLst/>
              <a:gdLst/>
              <a:ahLst/>
              <a:rect l="l" t="t" r="r" b="b"/>
              <a:pathLst>
                <a:path w="212884" h="276193">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w="0">
              <a:noFill/>
            </a:ln>
          </p:spPr>
          <p:style>
            <a:lnRef idx="0"/>
            <a:fillRef idx="0"/>
            <a:effectRef idx="0"/>
            <a:fontRef idx="minor"/>
          </p:style>
        </p:sp>
        <p:sp>
          <p:nvSpPr>
            <p:cNvPr id="3184" name="CustomShape 26"/>
            <p:cNvSpPr/>
            <p:nvPr/>
          </p:nvSpPr>
          <p:spPr>
            <a:xfrm>
              <a:off x="7821000" y="1217880"/>
              <a:ext cx="174960" cy="308880"/>
            </a:xfrm>
            <a:custGeom>
              <a:avLst/>
              <a:gdLst/>
              <a:ahLst/>
              <a:rect l="l" t="t" r="r" b="b"/>
              <a:pathLst>
                <a:path w="290055" h="509778">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rgbClr val="00b5dd"/>
            </a:solidFill>
            <a:ln w="0">
              <a:noFill/>
            </a:ln>
          </p:spPr>
          <p:style>
            <a:lnRef idx="0"/>
            <a:fillRef idx="0"/>
            <a:effectRef idx="0"/>
            <a:fontRef idx="minor"/>
          </p:style>
        </p:sp>
        <p:sp>
          <p:nvSpPr>
            <p:cNvPr id="3185" name="CustomShape 27"/>
            <p:cNvSpPr/>
            <p:nvPr/>
          </p:nvSpPr>
          <p:spPr>
            <a:xfrm>
              <a:off x="8199000" y="1400760"/>
              <a:ext cx="122760" cy="166320"/>
            </a:xfrm>
            <a:custGeom>
              <a:avLst/>
              <a:gdLst/>
              <a:ahLst/>
              <a:rect l="l" t="t" r="r" b="b"/>
              <a:pathLst>
                <a:path w="204331" h="276159">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w="0">
              <a:noFill/>
            </a:ln>
          </p:spPr>
          <p:style>
            <a:lnRef idx="0"/>
            <a:fillRef idx="0"/>
            <a:effectRef idx="0"/>
            <a:fontRef idx="minor"/>
          </p:style>
        </p:sp>
        <p:sp>
          <p:nvSpPr>
            <p:cNvPr id="3186" name="CustomShape 28"/>
            <p:cNvSpPr/>
            <p:nvPr/>
          </p:nvSpPr>
          <p:spPr>
            <a:xfrm>
              <a:off x="8310240" y="1427040"/>
              <a:ext cx="119880" cy="156960"/>
            </a:xfrm>
            <a:custGeom>
              <a:avLst/>
              <a:gdLst/>
              <a:ahLst/>
              <a:rect l="l" t="t" r="r" b="b"/>
              <a:pathLst>
                <a:path w="199579" h="260603">
                  <a:moveTo>
                    <a:pt x="199580" y="260604"/>
                  </a:moveTo>
                  <a:lnTo>
                    <a:pt x="0" y="232981"/>
                  </a:lnTo>
                  <a:lnTo>
                    <a:pt x="21859" y="0"/>
                  </a:lnTo>
                  <a:cubicBezTo>
                    <a:pt x="103591" y="56769"/>
                    <a:pt x="171638" y="158877"/>
                    <a:pt x="199580" y="260604"/>
                  </a:cubicBezTo>
                  <a:close/>
                </a:path>
              </a:pathLst>
            </a:custGeom>
            <a:solidFill>
              <a:srgbClr val="1b96ea"/>
            </a:solidFill>
            <a:ln w="0">
              <a:noFill/>
            </a:ln>
          </p:spPr>
          <p:style>
            <a:lnRef idx="0"/>
            <a:fillRef idx="0"/>
            <a:effectRef idx="0"/>
            <a:fontRef idx="minor"/>
          </p:style>
        </p:sp>
        <p:sp>
          <p:nvSpPr>
            <p:cNvPr id="3187" name="CustomShape 29"/>
            <p:cNvSpPr/>
            <p:nvPr/>
          </p:nvSpPr>
          <p:spPr>
            <a:xfrm>
              <a:off x="8310240" y="1568880"/>
              <a:ext cx="128160" cy="166320"/>
            </a:xfrm>
            <a:custGeom>
              <a:avLst/>
              <a:gdLst/>
              <a:ahLst/>
              <a:rect l="l" t="t" r="r" b="b"/>
              <a:pathLst>
                <a:path w="213550" h="276118">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rgbClr val="00b5dd"/>
            </a:solidFill>
            <a:ln w="0">
              <a:noFill/>
            </a:ln>
          </p:spPr>
          <p:style>
            <a:lnRef idx="0"/>
            <a:fillRef idx="0"/>
            <a:effectRef idx="0"/>
            <a:fontRef idx="minor"/>
          </p:style>
        </p:sp>
        <p:sp>
          <p:nvSpPr>
            <p:cNvPr id="3188" name="CustomShape 30"/>
            <p:cNvSpPr/>
            <p:nvPr/>
          </p:nvSpPr>
          <p:spPr>
            <a:xfrm>
              <a:off x="8180280" y="1425960"/>
              <a:ext cx="174960" cy="308520"/>
            </a:xfrm>
            <a:custGeom>
              <a:avLst/>
              <a:gdLst/>
              <a:ahLst/>
              <a:rect l="l" t="t" r="r" b="b"/>
              <a:pathLst>
                <a:path w="290055" h="509682">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w="0">
              <a:noFill/>
            </a:ln>
          </p:spPr>
          <p:style>
            <a:lnRef idx="0"/>
            <a:fillRef idx="0"/>
            <a:effectRef idx="0"/>
            <a:fontRef idx="minor"/>
          </p:style>
        </p:sp>
        <p:sp>
          <p:nvSpPr>
            <p:cNvPr id="3189" name="CustomShape 31"/>
            <p:cNvSpPr/>
            <p:nvPr/>
          </p:nvSpPr>
          <p:spPr>
            <a:xfrm>
              <a:off x="7840080" y="1778040"/>
              <a:ext cx="590040" cy="217080"/>
            </a:xfrm>
            <a:custGeom>
              <a:avLst/>
              <a:gdLst/>
              <a:ahLst/>
              <a:rect l="l" t="t" r="r" b="b"/>
              <a:pathLst>
                <a:path w="971477" h="359289">
                  <a:moveTo>
                    <a:pt x="0" y="102961"/>
                  </a:moveTo>
                  <a:cubicBezTo>
                    <a:pt x="0" y="102961"/>
                    <a:pt x="144553" y="-173264"/>
                    <a:pt x="511684" y="179161"/>
                  </a:cubicBezTo>
                  <a:cubicBezTo>
                    <a:pt x="878815" y="531586"/>
                    <a:pt x="971477" y="258218"/>
                    <a:pt x="971477" y="258218"/>
                  </a:cubicBezTo>
                </a:path>
              </a:pathLst>
            </a:custGeom>
            <a:noFill/>
            <a:ln w="13320">
              <a:solidFill>
                <a:srgbClr val="d6d8e5"/>
              </a:solidFill>
              <a:miter/>
            </a:ln>
          </p:spPr>
          <p:style>
            <a:lnRef idx="0"/>
            <a:fillRef idx="0"/>
            <a:effectRef idx="0"/>
            <a:fontRef idx="minor"/>
          </p:style>
        </p:sp>
        <p:sp>
          <p:nvSpPr>
            <p:cNvPr id="3190" name="CustomShape 32"/>
            <p:cNvSpPr/>
            <p:nvPr/>
          </p:nvSpPr>
          <p:spPr>
            <a:xfrm rot="19798200">
              <a:off x="8013600" y="1770480"/>
              <a:ext cx="28800" cy="51120"/>
            </a:xfrm>
            <a:custGeom>
              <a:avLst/>
              <a:gdLst/>
              <a:ahLst/>
              <a:rect l="l" t="t" r="r" b="b"/>
              <a:pathLst>
                <a:path w="49989" h="86677">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w="0">
              <a:noFill/>
            </a:ln>
          </p:spPr>
          <p:style>
            <a:lnRef idx="0"/>
            <a:fillRef idx="0"/>
            <a:effectRef idx="0"/>
            <a:fontRef idx="minor"/>
          </p:style>
        </p:sp>
        <p:sp>
          <p:nvSpPr>
            <p:cNvPr id="3191" name="CustomShape 33"/>
            <p:cNvSpPr/>
            <p:nvPr/>
          </p:nvSpPr>
          <p:spPr>
            <a:xfrm rot="19798200">
              <a:off x="7855560" y="1770120"/>
              <a:ext cx="28800" cy="51120"/>
            </a:xfrm>
            <a:custGeom>
              <a:avLst/>
              <a:gdLst/>
              <a:ahLst/>
              <a:rect l="l" t="t" r="r" b="b"/>
              <a:pathLst>
                <a:path w="49989" h="86677">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w="0">
              <a:noFill/>
            </a:ln>
          </p:spPr>
          <p:style>
            <a:lnRef idx="0"/>
            <a:fillRef idx="0"/>
            <a:effectRef idx="0"/>
            <a:fontRef idx="minor"/>
          </p:style>
        </p:sp>
        <p:sp>
          <p:nvSpPr>
            <p:cNvPr id="3192" name="CustomShape 34"/>
            <p:cNvSpPr/>
            <p:nvPr/>
          </p:nvSpPr>
          <p:spPr>
            <a:xfrm rot="19810200">
              <a:off x="8191440" y="1903320"/>
              <a:ext cx="28800" cy="51120"/>
            </a:xfrm>
            <a:custGeom>
              <a:avLst/>
              <a:gdLst/>
              <a:ahLst/>
              <a:rect l="l" t="t" r="r" b="b"/>
              <a:pathLst>
                <a:path w="50162" h="86976">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w="0">
              <a:noFill/>
            </a:ln>
          </p:spPr>
          <p:style>
            <a:lnRef idx="0"/>
            <a:fillRef idx="0"/>
            <a:effectRef idx="0"/>
            <a:fontRef idx="minor"/>
          </p:style>
        </p:sp>
        <p:sp>
          <p:nvSpPr>
            <p:cNvPr id="3193" name="CustomShape 35"/>
            <p:cNvSpPr/>
            <p:nvPr/>
          </p:nvSpPr>
          <p:spPr>
            <a:xfrm rot="19798200">
              <a:off x="8372880" y="1956600"/>
              <a:ext cx="28800" cy="51120"/>
            </a:xfrm>
            <a:custGeom>
              <a:avLst/>
              <a:gdLst/>
              <a:ahLst/>
              <a:rect l="l" t="t" r="r" b="b"/>
              <a:pathLst>
                <a:path w="49989" h="86677">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w="0">
              <a:noFill/>
            </a:ln>
          </p:spPr>
          <p:style>
            <a:lnRef idx="0"/>
            <a:fillRef idx="0"/>
            <a:effectRef idx="0"/>
            <a:fontRef idx="minor"/>
          </p:style>
        </p:sp>
        <p:sp>
          <p:nvSpPr>
            <p:cNvPr id="3194" name="CustomShape 36"/>
            <p:cNvSpPr/>
            <p:nvPr/>
          </p:nvSpPr>
          <p:spPr>
            <a:xfrm>
              <a:off x="7377840" y="1458360"/>
              <a:ext cx="33480" cy="141480"/>
            </a:xfrm>
            <a:custGeom>
              <a:avLst/>
              <a:gdLst/>
              <a:ahLst/>
              <a:rect l="l" t="t" r="r" b="b"/>
              <a:pathLst>
                <a:path w="57973" h="235172">
                  <a:moveTo>
                    <a:pt x="57973" y="235172"/>
                  </a:moveTo>
                  <a:lnTo>
                    <a:pt x="0" y="201549"/>
                  </a:lnTo>
                  <a:lnTo>
                    <a:pt x="0" y="0"/>
                  </a:lnTo>
                  <a:lnTo>
                    <a:pt x="57973" y="33623"/>
                  </a:lnTo>
                  <a:lnTo>
                    <a:pt x="57973" y="235172"/>
                  </a:lnTo>
                  <a:close/>
                </a:path>
              </a:pathLst>
            </a:custGeom>
            <a:solidFill>
              <a:srgbClr val="d6d8e5"/>
            </a:solidFill>
            <a:ln w="0">
              <a:noFill/>
            </a:ln>
          </p:spPr>
          <p:style>
            <a:lnRef idx="0"/>
            <a:fillRef idx="0"/>
            <a:effectRef idx="0"/>
            <a:fontRef idx="minor"/>
          </p:style>
        </p:sp>
        <p:sp>
          <p:nvSpPr>
            <p:cNvPr id="3195" name="CustomShape 37"/>
            <p:cNvSpPr/>
            <p:nvPr/>
          </p:nvSpPr>
          <p:spPr>
            <a:xfrm>
              <a:off x="7475400" y="1471680"/>
              <a:ext cx="33480" cy="184680"/>
            </a:xfrm>
            <a:custGeom>
              <a:avLst/>
              <a:gdLst/>
              <a:ahLst/>
              <a:rect l="l" t="t" r="r" b="b"/>
              <a:pathLst>
                <a:path w="58068" h="305942">
                  <a:moveTo>
                    <a:pt x="58068" y="305943"/>
                  </a:moveTo>
                  <a:lnTo>
                    <a:pt x="0" y="272320"/>
                  </a:lnTo>
                  <a:lnTo>
                    <a:pt x="0" y="0"/>
                  </a:lnTo>
                  <a:lnTo>
                    <a:pt x="58068" y="33623"/>
                  </a:lnTo>
                  <a:lnTo>
                    <a:pt x="58068" y="305943"/>
                  </a:lnTo>
                  <a:close/>
                </a:path>
              </a:pathLst>
            </a:custGeom>
            <a:solidFill>
              <a:srgbClr val="d6d8e5"/>
            </a:solidFill>
            <a:ln w="0">
              <a:noFill/>
            </a:ln>
          </p:spPr>
          <p:style>
            <a:lnRef idx="0"/>
            <a:fillRef idx="0"/>
            <a:effectRef idx="0"/>
            <a:fontRef idx="minor"/>
          </p:style>
        </p:sp>
        <p:sp>
          <p:nvSpPr>
            <p:cNvPr id="3196" name="CustomShape 38"/>
            <p:cNvSpPr/>
            <p:nvPr/>
          </p:nvSpPr>
          <p:spPr>
            <a:xfrm>
              <a:off x="7573320" y="1456560"/>
              <a:ext cx="33480" cy="256320"/>
            </a:xfrm>
            <a:custGeom>
              <a:avLst/>
              <a:gdLst/>
              <a:ahLst/>
              <a:rect l="l" t="t" r="r" b="b"/>
              <a:pathLst>
                <a:path w="58067" h="423862">
                  <a:moveTo>
                    <a:pt x="58068" y="423863"/>
                  </a:moveTo>
                  <a:lnTo>
                    <a:pt x="0" y="390335"/>
                  </a:lnTo>
                  <a:lnTo>
                    <a:pt x="0" y="0"/>
                  </a:lnTo>
                  <a:lnTo>
                    <a:pt x="58068" y="33528"/>
                  </a:lnTo>
                  <a:lnTo>
                    <a:pt x="58068" y="423863"/>
                  </a:lnTo>
                  <a:close/>
                </a:path>
              </a:pathLst>
            </a:custGeom>
            <a:solidFill>
              <a:srgbClr val="d6d8e5"/>
            </a:solidFill>
            <a:ln w="0">
              <a:noFill/>
            </a:ln>
          </p:spPr>
          <p:style>
            <a:lnRef idx="0"/>
            <a:fillRef idx="0"/>
            <a:effectRef idx="0"/>
            <a:fontRef idx="minor"/>
          </p:style>
        </p:sp>
        <p:sp>
          <p:nvSpPr>
            <p:cNvPr id="3197" name="CustomShape 39"/>
            <p:cNvSpPr/>
            <p:nvPr/>
          </p:nvSpPr>
          <p:spPr>
            <a:xfrm>
              <a:off x="7670880" y="1455480"/>
              <a:ext cx="33480" cy="313920"/>
            </a:xfrm>
            <a:custGeom>
              <a:avLst/>
              <a:gdLst/>
              <a:ahLst/>
              <a:rect l="l" t="t" r="r" b="b"/>
              <a:pathLst>
                <a:path w="58068" h="518255">
                  <a:moveTo>
                    <a:pt x="58068" y="518255"/>
                  </a:moveTo>
                  <a:lnTo>
                    <a:pt x="0" y="484727"/>
                  </a:lnTo>
                  <a:lnTo>
                    <a:pt x="0" y="0"/>
                  </a:lnTo>
                  <a:lnTo>
                    <a:pt x="58068" y="33528"/>
                  </a:lnTo>
                  <a:lnTo>
                    <a:pt x="58068" y="518255"/>
                  </a:lnTo>
                  <a:close/>
                </a:path>
              </a:pathLst>
            </a:custGeom>
            <a:solidFill>
              <a:srgbClr val="d6d8e5"/>
            </a:solidFill>
            <a:ln w="0">
              <a:noFill/>
            </a:ln>
          </p:spPr>
          <p:style>
            <a:lnRef idx="0"/>
            <a:fillRef idx="0"/>
            <a:effectRef idx="0"/>
            <a:fontRef idx="minor"/>
          </p:style>
        </p:sp>
        <p:sp>
          <p:nvSpPr>
            <p:cNvPr id="3198" name="CustomShape 40"/>
            <p:cNvSpPr/>
            <p:nvPr/>
          </p:nvSpPr>
          <p:spPr>
            <a:xfrm>
              <a:off x="7978680" y="2867040"/>
              <a:ext cx="58680" cy="90360"/>
            </a:xfrm>
            <a:custGeom>
              <a:avLst/>
              <a:gdLst/>
              <a:ahLst/>
              <a:rect l="l" t="t" r="r" b="b"/>
              <a:pathLst>
                <a:path w="99124" h="151542">
                  <a:moveTo>
                    <a:pt x="16347" y="151543"/>
                  </a:moveTo>
                  <a:lnTo>
                    <a:pt x="99124" y="104204"/>
                  </a:lnTo>
                  <a:lnTo>
                    <a:pt x="0" y="0"/>
                  </a:lnTo>
                  <a:lnTo>
                    <a:pt x="16347" y="151543"/>
                  </a:lnTo>
                  <a:close/>
                </a:path>
              </a:pathLst>
            </a:custGeom>
            <a:solidFill>
              <a:srgbClr val="9ea2b2"/>
            </a:solidFill>
            <a:ln w="0">
              <a:noFill/>
            </a:ln>
          </p:spPr>
          <p:style>
            <a:lnRef idx="0"/>
            <a:fillRef idx="0"/>
            <a:effectRef idx="0"/>
            <a:fontRef idx="minor"/>
          </p:style>
        </p:sp>
        <p:sp>
          <p:nvSpPr>
            <p:cNvPr id="3199" name="CustomShape 41"/>
            <p:cNvSpPr/>
            <p:nvPr/>
          </p:nvSpPr>
          <p:spPr>
            <a:xfrm>
              <a:off x="7573680" y="2634840"/>
              <a:ext cx="40320" cy="81360"/>
            </a:xfrm>
            <a:custGeom>
              <a:avLst/>
              <a:gdLst/>
              <a:ahLst/>
              <a:rect l="l" t="t" r="r" b="b"/>
              <a:pathLst>
                <a:path w="69282" h="136588">
                  <a:moveTo>
                    <a:pt x="0" y="136588"/>
                  </a:moveTo>
                  <a:lnTo>
                    <a:pt x="69283" y="98298"/>
                  </a:lnTo>
                  <a:lnTo>
                    <a:pt x="42672" y="0"/>
                  </a:lnTo>
                  <a:lnTo>
                    <a:pt x="0" y="136588"/>
                  </a:lnTo>
                  <a:close/>
                </a:path>
              </a:pathLst>
            </a:custGeom>
            <a:solidFill>
              <a:srgbClr val="9ea2b2"/>
            </a:solidFill>
            <a:ln w="0">
              <a:noFill/>
            </a:ln>
          </p:spPr>
          <p:style>
            <a:lnRef idx="0"/>
            <a:fillRef idx="0"/>
            <a:effectRef idx="0"/>
            <a:fontRef idx="minor"/>
          </p:style>
        </p:sp>
        <p:grpSp>
          <p:nvGrpSpPr>
            <p:cNvPr id="3200" name="Group 42"/>
            <p:cNvGrpSpPr/>
            <p:nvPr/>
          </p:nvGrpSpPr>
          <p:grpSpPr>
            <a:xfrm>
              <a:off x="6614280" y="3094920"/>
              <a:ext cx="453240" cy="312840"/>
              <a:chOff x="6614280" y="3094920"/>
              <a:chExt cx="453240" cy="312840"/>
            </a:xfrm>
          </p:grpSpPr>
          <p:sp>
            <p:nvSpPr>
              <p:cNvPr id="3201" name="CustomShape 43"/>
              <p:cNvSpPr/>
              <p:nvPr/>
            </p:nvSpPr>
            <p:spPr>
              <a:xfrm>
                <a:off x="6614280" y="3175200"/>
                <a:ext cx="402840" cy="2325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30000"/>
                </a:srgbClr>
              </a:solidFill>
              <a:ln w="0">
                <a:noFill/>
              </a:ln>
            </p:spPr>
            <p:style>
              <a:lnRef idx="0"/>
              <a:fillRef idx="0"/>
              <a:effectRef idx="0"/>
              <a:fontRef idx="minor"/>
            </p:style>
          </p:sp>
          <p:sp>
            <p:nvSpPr>
              <p:cNvPr id="3202" name="CustomShape 44"/>
              <p:cNvSpPr/>
              <p:nvPr/>
            </p:nvSpPr>
            <p:spPr>
              <a:xfrm>
                <a:off x="6664320" y="3144960"/>
                <a:ext cx="402840" cy="2325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3203" name="CustomShape 45"/>
              <p:cNvSpPr/>
              <p:nvPr/>
            </p:nvSpPr>
            <p:spPr>
              <a:xfrm>
                <a:off x="6664320" y="3210480"/>
                <a:ext cx="38160" cy="51480"/>
              </a:xfrm>
              <a:custGeom>
                <a:avLst/>
                <a:gdLst/>
                <a:ahLst/>
                <a:rect l="l" t="t" r="r" b="b"/>
                <a:pathLst>
                  <a:path w="65671" h="87534">
                    <a:moveTo>
                      <a:pt x="0" y="87534"/>
                    </a:moveTo>
                    <a:lnTo>
                      <a:pt x="0" y="0"/>
                    </a:lnTo>
                    <a:lnTo>
                      <a:pt x="65671" y="58579"/>
                    </a:lnTo>
                    <a:lnTo>
                      <a:pt x="0" y="87534"/>
                    </a:lnTo>
                    <a:close/>
                  </a:path>
                </a:pathLst>
              </a:custGeom>
              <a:solidFill>
                <a:srgbClr val="dd990e"/>
              </a:solidFill>
              <a:ln w="0">
                <a:noFill/>
              </a:ln>
            </p:spPr>
            <p:style>
              <a:lnRef idx="0"/>
              <a:fillRef idx="0"/>
              <a:effectRef idx="0"/>
              <a:fontRef idx="minor"/>
            </p:style>
          </p:sp>
          <p:sp>
            <p:nvSpPr>
              <p:cNvPr id="3204" name="CustomShape 46"/>
              <p:cNvSpPr/>
              <p:nvPr/>
            </p:nvSpPr>
            <p:spPr>
              <a:xfrm>
                <a:off x="7038720" y="3211920"/>
                <a:ext cx="28800" cy="70200"/>
              </a:xfrm>
              <a:custGeom>
                <a:avLst/>
                <a:gdLst/>
                <a:ahLst/>
                <a:rect l="l" t="t" r="r" b="b"/>
                <a:pathLst>
                  <a:path w="50084" h="118109">
                    <a:moveTo>
                      <a:pt x="50085" y="0"/>
                    </a:moveTo>
                    <a:lnTo>
                      <a:pt x="50085" y="82391"/>
                    </a:lnTo>
                    <a:lnTo>
                      <a:pt x="16442" y="118110"/>
                    </a:lnTo>
                    <a:lnTo>
                      <a:pt x="0" y="23717"/>
                    </a:lnTo>
                    <a:lnTo>
                      <a:pt x="50085" y="0"/>
                    </a:lnTo>
                    <a:close/>
                  </a:path>
                </a:pathLst>
              </a:custGeom>
              <a:solidFill>
                <a:srgbClr val="dd990e"/>
              </a:solidFill>
              <a:ln w="0">
                <a:noFill/>
              </a:ln>
            </p:spPr>
            <p:style>
              <a:lnRef idx="0"/>
              <a:fillRef idx="0"/>
              <a:effectRef idx="0"/>
              <a:fontRef idx="minor"/>
            </p:style>
          </p:sp>
          <p:sp>
            <p:nvSpPr>
              <p:cNvPr id="3205" name="CustomShape 47"/>
              <p:cNvSpPr/>
              <p:nvPr/>
            </p:nvSpPr>
            <p:spPr>
              <a:xfrm>
                <a:off x="6664320" y="3094920"/>
                <a:ext cx="402840" cy="2325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3206" name="CustomShape 48"/>
              <p:cNvSpPr/>
              <p:nvPr/>
            </p:nvSpPr>
            <p:spPr>
              <a:xfrm>
                <a:off x="6721920" y="3126600"/>
                <a:ext cx="288000" cy="165960"/>
              </a:xfrm>
              <a:custGeom>
                <a:avLst/>
                <a:gdLst/>
                <a:ahLst/>
                <a:rect l="l" t="t" r="r" b="b"/>
                <a:pathLst>
                  <a:path w="475691" h="275248">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w="0">
                <a:noFill/>
              </a:ln>
            </p:spPr>
            <p:style>
              <a:lnRef idx="0"/>
              <a:fillRef idx="0"/>
              <a:effectRef idx="0"/>
              <a:fontRef idx="minor"/>
            </p:style>
          </p:sp>
          <p:sp>
            <p:nvSpPr>
              <p:cNvPr id="3207" name="CustomShape 49"/>
              <p:cNvSpPr/>
              <p:nvPr/>
            </p:nvSpPr>
            <p:spPr>
              <a:xfrm>
                <a:off x="6722280" y="3136680"/>
                <a:ext cx="287280" cy="155880"/>
              </a:xfrm>
              <a:custGeom>
                <a:avLst/>
                <a:gdLst/>
                <a:ahLst/>
                <a:rect l="l" t="t" r="r" b="b"/>
                <a:pathLst>
                  <a:path w="474809" h="258770">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w="0">
                <a:noFill/>
              </a:ln>
            </p:spPr>
            <p:style>
              <a:lnRef idx="0"/>
              <a:fillRef idx="0"/>
              <a:effectRef idx="0"/>
              <a:fontRef idx="minor"/>
            </p:style>
          </p:sp>
          <p:sp>
            <p:nvSpPr>
              <p:cNvPr id="3208" name="CustomShape 50"/>
              <p:cNvSpPr/>
              <p:nvPr/>
            </p:nvSpPr>
            <p:spPr>
              <a:xfrm>
                <a:off x="6796440" y="3174480"/>
                <a:ext cx="132840" cy="82800"/>
              </a:xfrm>
              <a:custGeom>
                <a:avLst/>
                <a:gdLst/>
                <a:ahLst/>
                <a:rect l="l" t="t" r="r" b="b"/>
                <a:pathLst>
                  <a:path w="221040" h="139064">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w="0">
                <a:noFill/>
              </a:ln>
            </p:spPr>
            <p:style>
              <a:lnRef idx="0"/>
              <a:fillRef idx="0"/>
              <a:effectRef idx="0"/>
              <a:fontRef idx="minor"/>
            </p:style>
          </p:sp>
          <p:sp>
            <p:nvSpPr>
              <p:cNvPr id="3209" name="CustomShape 51"/>
              <p:cNvSpPr/>
              <p:nvPr/>
            </p:nvSpPr>
            <p:spPr>
              <a:xfrm>
                <a:off x="6852240" y="3237480"/>
                <a:ext cx="7200" cy="9720"/>
              </a:xfrm>
              <a:custGeom>
                <a:avLst/>
                <a:gdLst/>
                <a:ahLst/>
                <a:rect l="l" t="t" r="r" b="b"/>
                <a:pathLst>
                  <a:path w="14635" h="19050">
                    <a:moveTo>
                      <a:pt x="0" y="12859"/>
                    </a:moveTo>
                    <a:cubicBezTo>
                      <a:pt x="0" y="12002"/>
                      <a:pt x="0" y="0"/>
                      <a:pt x="0" y="0"/>
                    </a:cubicBezTo>
                    <a:lnTo>
                      <a:pt x="14636" y="9525"/>
                    </a:lnTo>
                    <a:lnTo>
                      <a:pt x="8268" y="19050"/>
                    </a:lnTo>
                    <a:close/>
                  </a:path>
                </a:pathLst>
              </a:custGeom>
              <a:solidFill>
                <a:srgbClr val="cc8b09"/>
              </a:solidFill>
              <a:ln w="0">
                <a:noFill/>
              </a:ln>
            </p:spPr>
            <p:style>
              <a:lnRef idx="0"/>
              <a:fillRef idx="0"/>
              <a:effectRef idx="0"/>
              <a:fontRef idx="minor"/>
            </p:style>
          </p:sp>
          <p:sp>
            <p:nvSpPr>
              <p:cNvPr id="3210" name="CustomShape 52"/>
              <p:cNvSpPr/>
              <p:nvPr/>
            </p:nvSpPr>
            <p:spPr>
              <a:xfrm>
                <a:off x="6910560" y="3242520"/>
                <a:ext cx="17640" cy="7200"/>
              </a:xfrm>
              <a:custGeom>
                <a:avLst/>
                <a:gdLst/>
                <a:ahLst/>
                <a:rect l="l" t="t" r="r" b="b"/>
                <a:pathLst>
                  <a:path w="31647" h="14763">
                    <a:moveTo>
                      <a:pt x="31648" y="12859"/>
                    </a:moveTo>
                    <a:lnTo>
                      <a:pt x="31648" y="0"/>
                    </a:lnTo>
                    <a:lnTo>
                      <a:pt x="0" y="2381"/>
                    </a:lnTo>
                    <a:lnTo>
                      <a:pt x="18152" y="14764"/>
                    </a:lnTo>
                    <a:lnTo>
                      <a:pt x="31648" y="12859"/>
                    </a:lnTo>
                    <a:close/>
                  </a:path>
                </a:pathLst>
              </a:custGeom>
              <a:solidFill>
                <a:srgbClr val="cc8b09"/>
              </a:solidFill>
              <a:ln w="0">
                <a:noFill/>
              </a:ln>
            </p:spPr>
            <p:style>
              <a:lnRef idx="0"/>
              <a:fillRef idx="0"/>
              <a:effectRef idx="0"/>
              <a:fontRef idx="minor"/>
            </p:style>
          </p:sp>
          <p:sp>
            <p:nvSpPr>
              <p:cNvPr id="3211" name="CustomShape 53"/>
              <p:cNvSpPr/>
              <p:nvPr/>
            </p:nvSpPr>
            <p:spPr>
              <a:xfrm>
                <a:off x="6917040" y="3213360"/>
                <a:ext cx="12600" cy="6120"/>
              </a:xfrm>
              <a:custGeom>
                <a:avLst/>
                <a:gdLst/>
                <a:ahLst/>
                <a:rect l="l" t="t" r="r" b="b"/>
                <a:pathLst>
                  <a:path w="23664" h="13049">
                    <a:moveTo>
                      <a:pt x="23664" y="13049"/>
                    </a:moveTo>
                    <a:lnTo>
                      <a:pt x="23664" y="0"/>
                    </a:lnTo>
                    <a:lnTo>
                      <a:pt x="0" y="8572"/>
                    </a:lnTo>
                    <a:lnTo>
                      <a:pt x="23664" y="13049"/>
                    </a:lnTo>
                    <a:close/>
                  </a:path>
                </a:pathLst>
              </a:custGeom>
              <a:solidFill>
                <a:srgbClr val="cc8b09"/>
              </a:solidFill>
              <a:ln w="0">
                <a:noFill/>
              </a:ln>
            </p:spPr>
            <p:style>
              <a:lnRef idx="0"/>
              <a:fillRef idx="0"/>
              <a:effectRef idx="0"/>
              <a:fontRef idx="minor"/>
            </p:style>
          </p:sp>
          <p:sp>
            <p:nvSpPr>
              <p:cNvPr id="3212" name="CustomShape 54"/>
              <p:cNvSpPr/>
              <p:nvPr/>
            </p:nvSpPr>
            <p:spPr>
              <a:xfrm>
                <a:off x="6871680" y="3216240"/>
                <a:ext cx="19800" cy="13320"/>
              </a:xfrm>
              <a:custGeom>
                <a:avLst/>
                <a:gdLst/>
                <a:ahLst/>
                <a:rect l="l" t="t" r="r" b="b"/>
                <a:pathLst>
                  <a:path w="35639" h="24669">
                    <a:moveTo>
                      <a:pt x="0" y="7525"/>
                    </a:moveTo>
                    <a:lnTo>
                      <a:pt x="7888" y="0"/>
                    </a:lnTo>
                    <a:lnTo>
                      <a:pt x="35639" y="19050"/>
                    </a:lnTo>
                    <a:lnTo>
                      <a:pt x="33928" y="24670"/>
                    </a:lnTo>
                    <a:cubicBezTo>
                      <a:pt x="33928" y="24670"/>
                      <a:pt x="13210" y="15907"/>
                      <a:pt x="12545" y="15145"/>
                    </a:cubicBezTo>
                    <a:close/>
                  </a:path>
                </a:pathLst>
              </a:custGeom>
              <a:solidFill>
                <a:srgbClr val="cc8b09"/>
              </a:solidFill>
              <a:ln w="0">
                <a:noFill/>
              </a:ln>
            </p:spPr>
            <p:style>
              <a:lnRef idx="0"/>
              <a:fillRef idx="0"/>
              <a:effectRef idx="0"/>
              <a:fontRef idx="minor"/>
            </p:style>
          </p:sp>
          <p:sp>
            <p:nvSpPr>
              <p:cNvPr id="3213" name="CustomShape 55"/>
              <p:cNvSpPr/>
              <p:nvPr/>
            </p:nvSpPr>
            <p:spPr>
              <a:xfrm>
                <a:off x="6827400" y="3191040"/>
                <a:ext cx="25200" cy="15840"/>
              </a:xfrm>
              <a:custGeom>
                <a:avLst/>
                <a:gdLst/>
                <a:ahLst/>
                <a:rect l="l" t="t" r="r" b="b"/>
                <a:pathLst>
                  <a:path w="44382" h="29241">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w="0">
                <a:noFill/>
              </a:ln>
            </p:spPr>
            <p:style>
              <a:lnRef idx="0"/>
              <a:fillRef idx="0"/>
              <a:effectRef idx="0"/>
              <a:fontRef idx="minor"/>
            </p:style>
          </p:sp>
          <p:sp>
            <p:nvSpPr>
              <p:cNvPr id="3214" name="CustomShape 56"/>
              <p:cNvSpPr/>
              <p:nvPr/>
            </p:nvSpPr>
            <p:spPr>
              <a:xfrm>
                <a:off x="6852240" y="3177000"/>
                <a:ext cx="10800" cy="9360"/>
              </a:xfrm>
              <a:custGeom>
                <a:avLst/>
                <a:gdLst/>
                <a:ahLst/>
                <a:rect l="l" t="t" r="r" b="b"/>
                <a:pathLst>
                  <a:path w="20623" h="18383">
                    <a:moveTo>
                      <a:pt x="20623" y="18383"/>
                    </a:moveTo>
                    <a:lnTo>
                      <a:pt x="20623" y="5525"/>
                    </a:lnTo>
                    <a:lnTo>
                      <a:pt x="3706" y="0"/>
                    </a:lnTo>
                    <a:lnTo>
                      <a:pt x="0" y="10096"/>
                    </a:lnTo>
                    <a:lnTo>
                      <a:pt x="950" y="14764"/>
                    </a:lnTo>
                    <a:lnTo>
                      <a:pt x="20623" y="18383"/>
                    </a:lnTo>
                    <a:close/>
                  </a:path>
                </a:pathLst>
              </a:custGeom>
              <a:solidFill>
                <a:srgbClr val="cc8b09"/>
              </a:solidFill>
              <a:ln w="0">
                <a:noFill/>
              </a:ln>
            </p:spPr>
            <p:style>
              <a:lnRef idx="0"/>
              <a:fillRef idx="0"/>
              <a:effectRef idx="0"/>
              <a:fontRef idx="minor"/>
            </p:style>
          </p:sp>
          <p:sp>
            <p:nvSpPr>
              <p:cNvPr id="3215" name="CustomShape 57"/>
              <p:cNvSpPr/>
              <p:nvPr/>
            </p:nvSpPr>
            <p:spPr>
              <a:xfrm>
                <a:off x="6796080" y="3174480"/>
                <a:ext cx="10080" cy="7200"/>
              </a:xfrm>
              <a:custGeom>
                <a:avLst/>
                <a:gdLst/>
                <a:ahLst/>
                <a:rect l="l" t="t" r="r" b="b"/>
                <a:pathLst>
                  <a:path w="19577" h="14573">
                    <a:moveTo>
                      <a:pt x="0" y="12859"/>
                    </a:moveTo>
                    <a:lnTo>
                      <a:pt x="0" y="0"/>
                    </a:lnTo>
                    <a:lnTo>
                      <a:pt x="19578" y="2096"/>
                    </a:lnTo>
                    <a:lnTo>
                      <a:pt x="13305" y="14573"/>
                    </a:lnTo>
                    <a:lnTo>
                      <a:pt x="0" y="12859"/>
                    </a:lnTo>
                    <a:close/>
                  </a:path>
                </a:pathLst>
              </a:custGeom>
              <a:solidFill>
                <a:srgbClr val="cc8b09"/>
              </a:solidFill>
              <a:ln w="0">
                <a:noFill/>
              </a:ln>
            </p:spPr>
            <p:style>
              <a:lnRef idx="0"/>
              <a:fillRef idx="0"/>
              <a:effectRef idx="0"/>
              <a:fontRef idx="minor"/>
            </p:style>
          </p:sp>
          <p:sp>
            <p:nvSpPr>
              <p:cNvPr id="3216" name="CustomShape 58"/>
              <p:cNvSpPr/>
              <p:nvPr/>
            </p:nvSpPr>
            <p:spPr>
              <a:xfrm>
                <a:off x="6796800" y="3200760"/>
                <a:ext cx="11880" cy="12240"/>
              </a:xfrm>
              <a:custGeom>
                <a:avLst/>
                <a:gdLst/>
                <a:ahLst/>
                <a:rect l="l" t="t" r="r" b="b"/>
                <a:pathLst>
                  <a:path w="22524" h="22764">
                    <a:moveTo>
                      <a:pt x="0" y="13526"/>
                    </a:moveTo>
                    <a:lnTo>
                      <a:pt x="0" y="0"/>
                    </a:lnTo>
                    <a:lnTo>
                      <a:pt x="22524" y="0"/>
                    </a:lnTo>
                    <a:lnTo>
                      <a:pt x="17012" y="12097"/>
                    </a:lnTo>
                    <a:lnTo>
                      <a:pt x="7508" y="22765"/>
                    </a:lnTo>
                    <a:close/>
                  </a:path>
                </a:pathLst>
              </a:custGeom>
              <a:solidFill>
                <a:srgbClr val="cc8b09"/>
              </a:solidFill>
              <a:ln w="0">
                <a:noFill/>
              </a:ln>
            </p:spPr>
            <p:style>
              <a:lnRef idx="0"/>
              <a:fillRef idx="0"/>
              <a:effectRef idx="0"/>
              <a:fontRef idx="minor"/>
            </p:style>
          </p:sp>
          <p:sp>
            <p:nvSpPr>
              <p:cNvPr id="3217" name="CustomShape 59"/>
              <p:cNvSpPr/>
              <p:nvPr/>
            </p:nvSpPr>
            <p:spPr>
              <a:xfrm>
                <a:off x="6796440" y="3166920"/>
                <a:ext cx="132840" cy="82800"/>
              </a:xfrm>
              <a:custGeom>
                <a:avLst/>
                <a:gdLst/>
                <a:ahLst/>
                <a:rect l="l" t="t" r="r" b="b"/>
                <a:pathLst>
                  <a:path w="221034" h="138969">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w="0">
                <a:noFill/>
              </a:ln>
            </p:spPr>
            <p:style>
              <a:lnRef idx="0"/>
              <a:fillRef idx="0"/>
              <a:effectRef idx="0"/>
              <a:fontRef idx="minor"/>
            </p:style>
          </p:sp>
        </p:grpSp>
        <p:grpSp>
          <p:nvGrpSpPr>
            <p:cNvPr id="3218" name="Group 60"/>
            <p:cNvGrpSpPr/>
            <p:nvPr/>
          </p:nvGrpSpPr>
          <p:grpSpPr>
            <a:xfrm>
              <a:off x="6680880" y="3032280"/>
              <a:ext cx="403200" cy="282600"/>
              <a:chOff x="6680880" y="3032280"/>
              <a:chExt cx="403200" cy="282600"/>
            </a:xfrm>
          </p:grpSpPr>
          <p:sp>
            <p:nvSpPr>
              <p:cNvPr id="3219" name="CustomShape 61"/>
              <p:cNvSpPr/>
              <p:nvPr/>
            </p:nvSpPr>
            <p:spPr>
              <a:xfrm>
                <a:off x="6680880" y="3082320"/>
                <a:ext cx="402840" cy="2325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3220" name="CustomShape 62"/>
              <p:cNvSpPr/>
              <p:nvPr/>
            </p:nvSpPr>
            <p:spPr>
              <a:xfrm>
                <a:off x="6680880" y="3148200"/>
                <a:ext cx="38160" cy="51480"/>
              </a:xfrm>
              <a:custGeom>
                <a:avLst/>
                <a:gdLst/>
                <a:ahLst/>
                <a:rect l="l" t="t" r="r" b="b"/>
                <a:pathLst>
                  <a:path w="65576" h="87630">
                    <a:moveTo>
                      <a:pt x="0" y="87630"/>
                    </a:moveTo>
                    <a:lnTo>
                      <a:pt x="0" y="0"/>
                    </a:lnTo>
                    <a:lnTo>
                      <a:pt x="65576" y="58579"/>
                    </a:lnTo>
                    <a:lnTo>
                      <a:pt x="0" y="87630"/>
                    </a:lnTo>
                    <a:close/>
                  </a:path>
                </a:pathLst>
              </a:custGeom>
              <a:solidFill>
                <a:srgbClr val="dd990e"/>
              </a:solidFill>
              <a:ln w="0">
                <a:noFill/>
              </a:ln>
            </p:spPr>
            <p:style>
              <a:lnRef idx="0"/>
              <a:fillRef idx="0"/>
              <a:effectRef idx="0"/>
              <a:fontRef idx="minor"/>
            </p:style>
          </p:sp>
          <p:sp>
            <p:nvSpPr>
              <p:cNvPr id="3221" name="CustomShape 63"/>
              <p:cNvSpPr/>
              <p:nvPr/>
            </p:nvSpPr>
            <p:spPr>
              <a:xfrm>
                <a:off x="7055280" y="3149280"/>
                <a:ext cx="28800" cy="70200"/>
              </a:xfrm>
              <a:custGeom>
                <a:avLst/>
                <a:gdLst/>
                <a:ahLst/>
                <a:rect l="l" t="t" r="r" b="b"/>
                <a:pathLst>
                  <a:path w="49989" h="118109">
                    <a:moveTo>
                      <a:pt x="49990" y="0"/>
                    </a:moveTo>
                    <a:lnTo>
                      <a:pt x="49990" y="82391"/>
                    </a:lnTo>
                    <a:lnTo>
                      <a:pt x="16442" y="118110"/>
                    </a:lnTo>
                    <a:lnTo>
                      <a:pt x="0" y="23813"/>
                    </a:lnTo>
                    <a:lnTo>
                      <a:pt x="49990" y="0"/>
                    </a:lnTo>
                    <a:close/>
                  </a:path>
                </a:pathLst>
              </a:custGeom>
              <a:solidFill>
                <a:srgbClr val="dd990e"/>
              </a:solidFill>
              <a:ln w="0">
                <a:noFill/>
              </a:ln>
            </p:spPr>
            <p:style>
              <a:lnRef idx="0"/>
              <a:fillRef idx="0"/>
              <a:effectRef idx="0"/>
              <a:fontRef idx="minor"/>
            </p:style>
          </p:sp>
          <p:sp>
            <p:nvSpPr>
              <p:cNvPr id="3222" name="CustomShape 64"/>
              <p:cNvSpPr/>
              <p:nvPr/>
            </p:nvSpPr>
            <p:spPr>
              <a:xfrm>
                <a:off x="6680880" y="3032280"/>
                <a:ext cx="402840" cy="2325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3223" name="CustomShape 65"/>
              <p:cNvSpPr/>
              <p:nvPr/>
            </p:nvSpPr>
            <p:spPr>
              <a:xfrm>
                <a:off x="6738480" y="3064320"/>
                <a:ext cx="288000" cy="165960"/>
              </a:xfrm>
              <a:custGeom>
                <a:avLst/>
                <a:gdLst/>
                <a:ahLst/>
                <a:rect l="l" t="t" r="r" b="b"/>
                <a:pathLst>
                  <a:path w="475616" h="275248">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w="0">
                <a:noFill/>
              </a:ln>
            </p:spPr>
            <p:style>
              <a:lnRef idx="0"/>
              <a:fillRef idx="0"/>
              <a:effectRef idx="0"/>
              <a:fontRef idx="minor"/>
            </p:style>
          </p:sp>
          <p:sp>
            <p:nvSpPr>
              <p:cNvPr id="3224" name="CustomShape 66"/>
              <p:cNvSpPr/>
              <p:nvPr/>
            </p:nvSpPr>
            <p:spPr>
              <a:xfrm>
                <a:off x="6738840" y="3074400"/>
                <a:ext cx="287280" cy="155880"/>
              </a:xfrm>
              <a:custGeom>
                <a:avLst/>
                <a:gdLst/>
                <a:ahLst/>
                <a:rect l="l" t="t" r="r" b="b"/>
                <a:pathLst>
                  <a:path w="474714" h="258770">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w="0">
                <a:noFill/>
              </a:ln>
            </p:spPr>
            <p:style>
              <a:lnRef idx="0"/>
              <a:fillRef idx="0"/>
              <a:effectRef idx="0"/>
              <a:fontRef idx="minor"/>
            </p:style>
          </p:sp>
          <p:sp>
            <p:nvSpPr>
              <p:cNvPr id="3225" name="CustomShape 67"/>
              <p:cNvSpPr/>
              <p:nvPr/>
            </p:nvSpPr>
            <p:spPr>
              <a:xfrm>
                <a:off x="6813360" y="3112200"/>
                <a:ext cx="132840" cy="82440"/>
              </a:xfrm>
              <a:custGeom>
                <a:avLst/>
                <a:gdLst/>
                <a:ahLst/>
                <a:rect l="l" t="t" r="r" b="b"/>
                <a:pathLst>
                  <a:path w="220817" h="138588">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w="0">
                <a:noFill/>
              </a:ln>
            </p:spPr>
            <p:style>
              <a:lnRef idx="0"/>
              <a:fillRef idx="0"/>
              <a:effectRef idx="0"/>
              <a:fontRef idx="minor"/>
            </p:style>
          </p:sp>
          <p:sp>
            <p:nvSpPr>
              <p:cNvPr id="3226" name="CustomShape 68"/>
              <p:cNvSpPr/>
              <p:nvPr/>
            </p:nvSpPr>
            <p:spPr>
              <a:xfrm>
                <a:off x="6868800" y="3174840"/>
                <a:ext cx="7200" cy="9720"/>
              </a:xfrm>
              <a:custGeom>
                <a:avLst/>
                <a:gdLst/>
                <a:ahLst/>
                <a:rect l="l" t="t" r="r" b="b"/>
                <a:pathLst>
                  <a:path w="14635" h="19050">
                    <a:moveTo>
                      <a:pt x="0" y="12954"/>
                    </a:moveTo>
                    <a:cubicBezTo>
                      <a:pt x="0" y="12001"/>
                      <a:pt x="0" y="0"/>
                      <a:pt x="0" y="0"/>
                    </a:cubicBezTo>
                    <a:lnTo>
                      <a:pt x="14636" y="9525"/>
                    </a:lnTo>
                    <a:lnTo>
                      <a:pt x="8268" y="19050"/>
                    </a:lnTo>
                    <a:close/>
                  </a:path>
                </a:pathLst>
              </a:custGeom>
              <a:solidFill>
                <a:srgbClr val="cc8b09"/>
              </a:solidFill>
              <a:ln w="0">
                <a:noFill/>
              </a:ln>
            </p:spPr>
            <p:style>
              <a:lnRef idx="0"/>
              <a:fillRef idx="0"/>
              <a:effectRef idx="0"/>
              <a:fontRef idx="minor"/>
            </p:style>
          </p:sp>
          <p:sp>
            <p:nvSpPr>
              <p:cNvPr id="3227" name="CustomShape 69"/>
              <p:cNvSpPr/>
              <p:nvPr/>
            </p:nvSpPr>
            <p:spPr>
              <a:xfrm>
                <a:off x="6927120" y="3179880"/>
                <a:ext cx="17640" cy="7200"/>
              </a:xfrm>
              <a:custGeom>
                <a:avLst/>
                <a:gdLst/>
                <a:ahLst/>
                <a:rect l="l" t="t" r="r" b="b"/>
                <a:pathLst>
                  <a:path w="31647" h="14858">
                    <a:moveTo>
                      <a:pt x="31648" y="12954"/>
                    </a:moveTo>
                    <a:lnTo>
                      <a:pt x="31648" y="0"/>
                    </a:lnTo>
                    <a:lnTo>
                      <a:pt x="0" y="2477"/>
                    </a:lnTo>
                    <a:lnTo>
                      <a:pt x="18152" y="14859"/>
                    </a:lnTo>
                    <a:lnTo>
                      <a:pt x="31648" y="12954"/>
                    </a:lnTo>
                    <a:close/>
                  </a:path>
                </a:pathLst>
              </a:custGeom>
              <a:solidFill>
                <a:srgbClr val="cc8b09"/>
              </a:solidFill>
              <a:ln w="0">
                <a:noFill/>
              </a:ln>
            </p:spPr>
            <p:style>
              <a:lnRef idx="0"/>
              <a:fillRef idx="0"/>
              <a:effectRef idx="0"/>
              <a:fontRef idx="minor"/>
            </p:style>
          </p:sp>
          <p:sp>
            <p:nvSpPr>
              <p:cNvPr id="3228" name="CustomShape 70"/>
              <p:cNvSpPr/>
              <p:nvPr/>
            </p:nvSpPr>
            <p:spPr>
              <a:xfrm>
                <a:off x="6933600" y="3151080"/>
                <a:ext cx="12600" cy="6120"/>
              </a:xfrm>
              <a:custGeom>
                <a:avLst/>
                <a:gdLst/>
                <a:ahLst/>
                <a:rect l="l" t="t" r="r" b="b"/>
                <a:pathLst>
                  <a:path w="23664" h="13049">
                    <a:moveTo>
                      <a:pt x="23664" y="13049"/>
                    </a:moveTo>
                    <a:lnTo>
                      <a:pt x="23664" y="0"/>
                    </a:lnTo>
                    <a:lnTo>
                      <a:pt x="0" y="8572"/>
                    </a:lnTo>
                    <a:lnTo>
                      <a:pt x="23664" y="13049"/>
                    </a:lnTo>
                    <a:close/>
                  </a:path>
                </a:pathLst>
              </a:custGeom>
              <a:solidFill>
                <a:srgbClr val="cc8b09"/>
              </a:solidFill>
              <a:ln w="0">
                <a:noFill/>
              </a:ln>
            </p:spPr>
            <p:style>
              <a:lnRef idx="0"/>
              <a:fillRef idx="0"/>
              <a:effectRef idx="0"/>
              <a:fontRef idx="minor"/>
            </p:style>
          </p:sp>
          <p:sp>
            <p:nvSpPr>
              <p:cNvPr id="3229" name="CustomShape 71"/>
              <p:cNvSpPr/>
              <p:nvPr/>
            </p:nvSpPr>
            <p:spPr>
              <a:xfrm>
                <a:off x="6888240" y="3153960"/>
                <a:ext cx="19800" cy="13320"/>
              </a:xfrm>
              <a:custGeom>
                <a:avLst/>
                <a:gdLst/>
                <a:ahLst/>
                <a:rect l="l" t="t" r="r" b="b"/>
                <a:pathLst>
                  <a:path w="35639" h="24669">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w="0">
                <a:noFill/>
              </a:ln>
            </p:spPr>
            <p:style>
              <a:lnRef idx="0"/>
              <a:fillRef idx="0"/>
              <a:effectRef idx="0"/>
              <a:fontRef idx="minor"/>
            </p:style>
          </p:sp>
          <p:sp>
            <p:nvSpPr>
              <p:cNvPr id="3230" name="CustomShape 72"/>
              <p:cNvSpPr/>
              <p:nvPr/>
            </p:nvSpPr>
            <p:spPr>
              <a:xfrm>
                <a:off x="6843960" y="3128760"/>
                <a:ext cx="25200" cy="15840"/>
              </a:xfrm>
              <a:custGeom>
                <a:avLst/>
                <a:gdLst/>
                <a:ahLst/>
                <a:rect l="l" t="t" r="r" b="b"/>
                <a:pathLst>
                  <a:path w="44382" h="29146">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w="0">
                <a:noFill/>
              </a:ln>
            </p:spPr>
            <p:style>
              <a:lnRef idx="0"/>
              <a:fillRef idx="0"/>
              <a:effectRef idx="0"/>
              <a:fontRef idx="minor"/>
            </p:style>
          </p:sp>
          <p:sp>
            <p:nvSpPr>
              <p:cNvPr id="3231" name="CustomShape 73"/>
              <p:cNvSpPr/>
              <p:nvPr/>
            </p:nvSpPr>
            <p:spPr>
              <a:xfrm>
                <a:off x="6868800" y="3114360"/>
                <a:ext cx="10800" cy="9360"/>
              </a:xfrm>
              <a:custGeom>
                <a:avLst/>
                <a:gdLst/>
                <a:ahLst/>
                <a:rect l="l" t="t" r="r" b="b"/>
                <a:pathLst>
                  <a:path w="20528" h="18478">
                    <a:moveTo>
                      <a:pt x="20528" y="18479"/>
                    </a:moveTo>
                    <a:lnTo>
                      <a:pt x="20528" y="5524"/>
                    </a:lnTo>
                    <a:lnTo>
                      <a:pt x="3611" y="0"/>
                    </a:lnTo>
                    <a:lnTo>
                      <a:pt x="0" y="10192"/>
                    </a:lnTo>
                    <a:lnTo>
                      <a:pt x="855" y="14764"/>
                    </a:lnTo>
                    <a:lnTo>
                      <a:pt x="20528" y="18479"/>
                    </a:lnTo>
                    <a:close/>
                  </a:path>
                </a:pathLst>
              </a:custGeom>
              <a:solidFill>
                <a:srgbClr val="cc8b09"/>
              </a:solidFill>
              <a:ln w="0">
                <a:noFill/>
              </a:ln>
            </p:spPr>
            <p:style>
              <a:lnRef idx="0"/>
              <a:fillRef idx="0"/>
              <a:effectRef idx="0"/>
              <a:fontRef idx="minor"/>
            </p:style>
          </p:sp>
          <p:sp>
            <p:nvSpPr>
              <p:cNvPr id="3232" name="CustomShape 74"/>
              <p:cNvSpPr/>
              <p:nvPr/>
            </p:nvSpPr>
            <p:spPr>
              <a:xfrm>
                <a:off x="6812640" y="3112200"/>
                <a:ext cx="10080" cy="7200"/>
              </a:xfrm>
              <a:custGeom>
                <a:avLst/>
                <a:gdLst/>
                <a:ahLst/>
                <a:rect l="l" t="t" r="r" b="b"/>
                <a:pathLst>
                  <a:path w="19672" h="14668">
                    <a:moveTo>
                      <a:pt x="0" y="12954"/>
                    </a:moveTo>
                    <a:lnTo>
                      <a:pt x="0" y="0"/>
                    </a:lnTo>
                    <a:lnTo>
                      <a:pt x="19673" y="2096"/>
                    </a:lnTo>
                    <a:lnTo>
                      <a:pt x="13305" y="14668"/>
                    </a:lnTo>
                    <a:lnTo>
                      <a:pt x="0" y="12954"/>
                    </a:lnTo>
                    <a:close/>
                  </a:path>
                </a:pathLst>
              </a:custGeom>
              <a:solidFill>
                <a:srgbClr val="cc8b09"/>
              </a:solidFill>
              <a:ln w="0">
                <a:noFill/>
              </a:ln>
            </p:spPr>
            <p:style>
              <a:lnRef idx="0"/>
              <a:fillRef idx="0"/>
              <a:effectRef idx="0"/>
              <a:fontRef idx="minor"/>
            </p:style>
          </p:sp>
          <p:sp>
            <p:nvSpPr>
              <p:cNvPr id="3233" name="CustomShape 75"/>
              <p:cNvSpPr/>
              <p:nvPr/>
            </p:nvSpPr>
            <p:spPr>
              <a:xfrm>
                <a:off x="6813360" y="3138480"/>
                <a:ext cx="11880" cy="12240"/>
              </a:xfrm>
              <a:custGeom>
                <a:avLst/>
                <a:gdLst/>
                <a:ahLst/>
                <a:rect l="l" t="t" r="r" b="b"/>
                <a:pathLst>
                  <a:path w="22524" h="22764">
                    <a:moveTo>
                      <a:pt x="0" y="13430"/>
                    </a:moveTo>
                    <a:lnTo>
                      <a:pt x="0" y="0"/>
                    </a:lnTo>
                    <a:lnTo>
                      <a:pt x="22524" y="0"/>
                    </a:lnTo>
                    <a:lnTo>
                      <a:pt x="17012" y="12002"/>
                    </a:lnTo>
                    <a:lnTo>
                      <a:pt x="7508" y="22765"/>
                    </a:lnTo>
                    <a:close/>
                  </a:path>
                </a:pathLst>
              </a:custGeom>
              <a:solidFill>
                <a:srgbClr val="cc8b09"/>
              </a:solidFill>
              <a:ln w="0">
                <a:noFill/>
              </a:ln>
            </p:spPr>
            <p:style>
              <a:lnRef idx="0"/>
              <a:fillRef idx="0"/>
              <a:effectRef idx="0"/>
              <a:fontRef idx="minor"/>
            </p:style>
          </p:sp>
          <p:sp>
            <p:nvSpPr>
              <p:cNvPr id="3234" name="CustomShape 76"/>
              <p:cNvSpPr/>
              <p:nvPr/>
            </p:nvSpPr>
            <p:spPr>
              <a:xfrm>
                <a:off x="6813360" y="3104280"/>
                <a:ext cx="132840" cy="82800"/>
              </a:xfrm>
              <a:custGeom>
                <a:avLst/>
                <a:gdLst/>
                <a:ahLst/>
                <a:rect l="l" t="t" r="r" b="b"/>
                <a:pathLst>
                  <a:path w="220817" h="139065">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w="0">
                <a:noFill/>
              </a:ln>
            </p:spPr>
            <p:style>
              <a:lnRef idx="0"/>
              <a:fillRef idx="0"/>
              <a:effectRef idx="0"/>
              <a:fontRef idx="minor"/>
            </p:style>
          </p:sp>
        </p:grpSp>
        <p:grpSp>
          <p:nvGrpSpPr>
            <p:cNvPr id="3235" name="Group 77"/>
            <p:cNvGrpSpPr/>
            <p:nvPr/>
          </p:nvGrpSpPr>
          <p:grpSpPr>
            <a:xfrm>
              <a:off x="6668640" y="2972160"/>
              <a:ext cx="402840" cy="282960"/>
              <a:chOff x="6668640" y="2972160"/>
              <a:chExt cx="402840" cy="282960"/>
            </a:xfrm>
          </p:grpSpPr>
          <p:sp>
            <p:nvSpPr>
              <p:cNvPr id="3236" name="CustomShape 78"/>
              <p:cNvSpPr/>
              <p:nvPr/>
            </p:nvSpPr>
            <p:spPr>
              <a:xfrm>
                <a:off x="6668640" y="3022560"/>
                <a:ext cx="402840" cy="232560"/>
              </a:xfrm>
              <a:custGeom>
                <a:avLst/>
                <a:gdLst/>
                <a:ahLst/>
                <a:rect l="l" t="t" r="r" b="b"/>
                <a:pathLst>
                  <a:path w="664504" h="384619">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3237" name="CustomShape 79"/>
              <p:cNvSpPr/>
              <p:nvPr/>
            </p:nvSpPr>
            <p:spPr>
              <a:xfrm>
                <a:off x="6668640" y="3088080"/>
                <a:ext cx="38160" cy="51480"/>
              </a:xfrm>
              <a:custGeom>
                <a:avLst/>
                <a:gdLst/>
                <a:ahLst/>
                <a:rect l="l" t="t" r="r" b="b"/>
                <a:pathLst>
                  <a:path w="65671" h="87629">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3238" name="CustomShape 80"/>
              <p:cNvSpPr/>
              <p:nvPr/>
            </p:nvSpPr>
            <p:spPr>
              <a:xfrm>
                <a:off x="7042680" y="3089160"/>
                <a:ext cx="28800" cy="70200"/>
              </a:xfrm>
              <a:custGeom>
                <a:avLst/>
                <a:gdLst/>
                <a:ahLst/>
                <a:rect l="l" t="t" r="r" b="b"/>
                <a:pathLst>
                  <a:path w="50084" h="118109">
                    <a:moveTo>
                      <a:pt x="50085" y="0"/>
                    </a:moveTo>
                    <a:lnTo>
                      <a:pt x="50085" y="82391"/>
                    </a:lnTo>
                    <a:lnTo>
                      <a:pt x="16536" y="118110"/>
                    </a:lnTo>
                    <a:lnTo>
                      <a:pt x="0" y="23717"/>
                    </a:lnTo>
                    <a:lnTo>
                      <a:pt x="50085" y="0"/>
                    </a:lnTo>
                    <a:close/>
                  </a:path>
                </a:pathLst>
              </a:custGeom>
              <a:solidFill>
                <a:srgbClr val="dd990e"/>
              </a:solidFill>
              <a:ln w="0">
                <a:noFill/>
              </a:ln>
            </p:spPr>
            <p:style>
              <a:lnRef idx="0"/>
              <a:fillRef idx="0"/>
              <a:effectRef idx="0"/>
              <a:fontRef idx="minor"/>
            </p:style>
          </p:sp>
          <p:sp>
            <p:nvSpPr>
              <p:cNvPr id="3239" name="CustomShape 81"/>
              <p:cNvSpPr/>
              <p:nvPr/>
            </p:nvSpPr>
            <p:spPr>
              <a:xfrm>
                <a:off x="6668640" y="2972160"/>
                <a:ext cx="402840" cy="2325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3240" name="CustomShape 82"/>
              <p:cNvSpPr/>
              <p:nvPr/>
            </p:nvSpPr>
            <p:spPr>
              <a:xfrm>
                <a:off x="6726240" y="3004200"/>
                <a:ext cx="288000" cy="165960"/>
              </a:xfrm>
              <a:custGeom>
                <a:avLst/>
                <a:gdLst/>
                <a:ahLst/>
                <a:rect l="l" t="t" r="r" b="b"/>
                <a:pathLst>
                  <a:path w="475691" h="275343">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w="0">
                <a:noFill/>
              </a:ln>
            </p:spPr>
            <p:style>
              <a:lnRef idx="0"/>
              <a:fillRef idx="0"/>
              <a:effectRef idx="0"/>
              <a:fontRef idx="minor"/>
            </p:style>
          </p:sp>
          <p:sp>
            <p:nvSpPr>
              <p:cNvPr id="3241" name="CustomShape 83"/>
              <p:cNvSpPr/>
              <p:nvPr/>
            </p:nvSpPr>
            <p:spPr>
              <a:xfrm>
                <a:off x="6726240" y="3014280"/>
                <a:ext cx="287280" cy="155880"/>
              </a:xfrm>
              <a:custGeom>
                <a:avLst/>
                <a:gdLst/>
                <a:ahLst/>
                <a:rect l="l" t="t" r="r" b="b"/>
                <a:pathLst>
                  <a:path w="474809" h="258865">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w="0">
                <a:noFill/>
              </a:ln>
            </p:spPr>
            <p:style>
              <a:lnRef idx="0"/>
              <a:fillRef idx="0"/>
              <a:effectRef idx="0"/>
              <a:fontRef idx="minor"/>
            </p:style>
          </p:sp>
          <p:sp>
            <p:nvSpPr>
              <p:cNvPr id="3242" name="CustomShape 84"/>
              <p:cNvSpPr/>
              <p:nvPr/>
            </p:nvSpPr>
            <p:spPr>
              <a:xfrm>
                <a:off x="6800760" y="3052080"/>
                <a:ext cx="132840" cy="82800"/>
              </a:xfrm>
              <a:custGeom>
                <a:avLst/>
                <a:gdLst/>
                <a:ahLst/>
                <a:rect l="l" t="t" r="r" b="b"/>
                <a:pathLst>
                  <a:path w="221040" h="139065">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w="0">
                <a:noFill/>
              </a:ln>
            </p:spPr>
            <p:style>
              <a:lnRef idx="0"/>
              <a:fillRef idx="0"/>
              <a:effectRef idx="0"/>
              <a:fontRef idx="minor"/>
            </p:style>
          </p:sp>
          <p:sp>
            <p:nvSpPr>
              <p:cNvPr id="3243" name="CustomShape 85"/>
              <p:cNvSpPr/>
              <p:nvPr/>
            </p:nvSpPr>
            <p:spPr>
              <a:xfrm>
                <a:off x="6856200" y="3114720"/>
                <a:ext cx="7200" cy="9720"/>
              </a:xfrm>
              <a:custGeom>
                <a:avLst/>
                <a:gdLst/>
                <a:ahLst/>
                <a:rect l="l" t="t" r="r" b="b"/>
                <a:pathLst>
                  <a:path w="14540" h="19050">
                    <a:moveTo>
                      <a:pt x="0" y="12954"/>
                    </a:moveTo>
                    <a:cubicBezTo>
                      <a:pt x="0" y="12002"/>
                      <a:pt x="0" y="0"/>
                      <a:pt x="0" y="0"/>
                    </a:cubicBezTo>
                    <a:lnTo>
                      <a:pt x="14541" y="9525"/>
                    </a:lnTo>
                    <a:lnTo>
                      <a:pt x="8173" y="19050"/>
                    </a:lnTo>
                    <a:close/>
                  </a:path>
                </a:pathLst>
              </a:custGeom>
              <a:solidFill>
                <a:srgbClr val="cc8b09"/>
              </a:solidFill>
              <a:ln w="0">
                <a:noFill/>
              </a:ln>
            </p:spPr>
            <p:style>
              <a:lnRef idx="0"/>
              <a:fillRef idx="0"/>
              <a:effectRef idx="0"/>
              <a:fontRef idx="minor"/>
            </p:style>
          </p:sp>
          <p:sp>
            <p:nvSpPr>
              <p:cNvPr id="3244" name="CustomShape 86"/>
              <p:cNvSpPr/>
              <p:nvPr/>
            </p:nvSpPr>
            <p:spPr>
              <a:xfrm>
                <a:off x="6914520" y="3119760"/>
                <a:ext cx="17280" cy="7200"/>
              </a:xfrm>
              <a:custGeom>
                <a:avLst/>
                <a:gdLst/>
                <a:ahLst/>
                <a:rect l="l" t="t" r="r" b="b"/>
                <a:pathLst>
                  <a:path w="31552" h="14858">
                    <a:moveTo>
                      <a:pt x="31552" y="12859"/>
                    </a:moveTo>
                    <a:lnTo>
                      <a:pt x="31552" y="0"/>
                    </a:lnTo>
                    <a:lnTo>
                      <a:pt x="0" y="2381"/>
                    </a:lnTo>
                    <a:lnTo>
                      <a:pt x="18152" y="14859"/>
                    </a:lnTo>
                    <a:lnTo>
                      <a:pt x="31552" y="12859"/>
                    </a:lnTo>
                    <a:close/>
                  </a:path>
                </a:pathLst>
              </a:custGeom>
              <a:solidFill>
                <a:srgbClr val="cc8b09"/>
              </a:solidFill>
              <a:ln w="0">
                <a:noFill/>
              </a:ln>
            </p:spPr>
            <p:style>
              <a:lnRef idx="0"/>
              <a:fillRef idx="0"/>
              <a:effectRef idx="0"/>
              <a:fontRef idx="minor"/>
            </p:style>
          </p:sp>
          <p:sp>
            <p:nvSpPr>
              <p:cNvPr id="3245" name="CustomShape 87"/>
              <p:cNvSpPr/>
              <p:nvPr/>
            </p:nvSpPr>
            <p:spPr>
              <a:xfrm>
                <a:off x="6921000" y="3090960"/>
                <a:ext cx="12600" cy="6120"/>
              </a:xfrm>
              <a:custGeom>
                <a:avLst/>
                <a:gdLst/>
                <a:ahLst/>
                <a:rect l="l" t="t" r="r" b="b"/>
                <a:pathLst>
                  <a:path w="23664" h="13049">
                    <a:moveTo>
                      <a:pt x="23664" y="13049"/>
                    </a:moveTo>
                    <a:lnTo>
                      <a:pt x="23664" y="0"/>
                    </a:lnTo>
                    <a:lnTo>
                      <a:pt x="0" y="8573"/>
                    </a:lnTo>
                    <a:lnTo>
                      <a:pt x="23664" y="13049"/>
                    </a:lnTo>
                    <a:close/>
                  </a:path>
                </a:pathLst>
              </a:custGeom>
              <a:solidFill>
                <a:srgbClr val="cc8b09"/>
              </a:solidFill>
              <a:ln w="0">
                <a:noFill/>
              </a:ln>
            </p:spPr>
            <p:style>
              <a:lnRef idx="0"/>
              <a:fillRef idx="0"/>
              <a:effectRef idx="0"/>
              <a:fontRef idx="minor"/>
            </p:style>
          </p:sp>
          <p:sp>
            <p:nvSpPr>
              <p:cNvPr id="3246" name="CustomShape 88"/>
              <p:cNvSpPr/>
              <p:nvPr/>
            </p:nvSpPr>
            <p:spPr>
              <a:xfrm>
                <a:off x="6875640" y="3093840"/>
                <a:ext cx="19800" cy="13320"/>
              </a:xfrm>
              <a:custGeom>
                <a:avLst/>
                <a:gdLst/>
                <a:ahLst/>
                <a:rect l="l" t="t" r="r" b="b"/>
                <a:pathLst>
                  <a:path w="35639" h="24765">
                    <a:moveTo>
                      <a:pt x="0" y="7620"/>
                    </a:moveTo>
                    <a:lnTo>
                      <a:pt x="7888" y="0"/>
                    </a:lnTo>
                    <a:lnTo>
                      <a:pt x="35639" y="19050"/>
                    </a:lnTo>
                    <a:lnTo>
                      <a:pt x="33929" y="24765"/>
                    </a:lnTo>
                    <a:cubicBezTo>
                      <a:pt x="33929" y="24765"/>
                      <a:pt x="13210" y="16002"/>
                      <a:pt x="12545" y="15240"/>
                    </a:cubicBezTo>
                    <a:close/>
                  </a:path>
                </a:pathLst>
              </a:custGeom>
              <a:solidFill>
                <a:srgbClr val="cc8b09"/>
              </a:solidFill>
              <a:ln w="0">
                <a:noFill/>
              </a:ln>
            </p:spPr>
            <p:style>
              <a:lnRef idx="0"/>
              <a:fillRef idx="0"/>
              <a:effectRef idx="0"/>
              <a:fontRef idx="minor"/>
            </p:style>
          </p:sp>
          <p:sp>
            <p:nvSpPr>
              <p:cNvPr id="3247" name="CustomShape 89"/>
              <p:cNvSpPr/>
              <p:nvPr/>
            </p:nvSpPr>
            <p:spPr>
              <a:xfrm>
                <a:off x="6831360" y="3068640"/>
                <a:ext cx="25200" cy="15840"/>
              </a:xfrm>
              <a:custGeom>
                <a:avLst/>
                <a:gdLst/>
                <a:ahLst/>
                <a:rect l="l" t="t" r="r" b="b"/>
                <a:pathLst>
                  <a:path w="44382" h="29241">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w="0">
                <a:noFill/>
              </a:ln>
            </p:spPr>
            <p:style>
              <a:lnRef idx="0"/>
              <a:fillRef idx="0"/>
              <a:effectRef idx="0"/>
              <a:fontRef idx="minor"/>
            </p:style>
          </p:sp>
          <p:sp>
            <p:nvSpPr>
              <p:cNvPr id="3248" name="CustomShape 90"/>
              <p:cNvSpPr/>
              <p:nvPr/>
            </p:nvSpPr>
            <p:spPr>
              <a:xfrm>
                <a:off x="6856200" y="3054240"/>
                <a:ext cx="10800" cy="9360"/>
              </a:xfrm>
              <a:custGeom>
                <a:avLst/>
                <a:gdLst/>
                <a:ahLst/>
                <a:rect l="l" t="t" r="r" b="b"/>
                <a:pathLst>
                  <a:path w="20528" h="18478">
                    <a:moveTo>
                      <a:pt x="20528" y="18479"/>
                    </a:moveTo>
                    <a:lnTo>
                      <a:pt x="20528" y="5525"/>
                    </a:lnTo>
                    <a:lnTo>
                      <a:pt x="3611" y="0"/>
                    </a:lnTo>
                    <a:lnTo>
                      <a:pt x="0" y="10096"/>
                    </a:lnTo>
                    <a:lnTo>
                      <a:pt x="855" y="14764"/>
                    </a:lnTo>
                    <a:lnTo>
                      <a:pt x="20528" y="18479"/>
                    </a:lnTo>
                    <a:close/>
                  </a:path>
                </a:pathLst>
              </a:custGeom>
              <a:solidFill>
                <a:srgbClr val="cc8b09"/>
              </a:solidFill>
              <a:ln w="0">
                <a:noFill/>
              </a:ln>
            </p:spPr>
            <p:style>
              <a:lnRef idx="0"/>
              <a:fillRef idx="0"/>
              <a:effectRef idx="0"/>
              <a:fontRef idx="minor"/>
            </p:style>
          </p:sp>
          <p:sp>
            <p:nvSpPr>
              <p:cNvPr id="3249" name="CustomShape 91"/>
              <p:cNvSpPr/>
              <p:nvPr/>
            </p:nvSpPr>
            <p:spPr>
              <a:xfrm>
                <a:off x="6800400" y="3052080"/>
                <a:ext cx="10080" cy="7200"/>
              </a:xfrm>
              <a:custGeom>
                <a:avLst/>
                <a:gdLst/>
                <a:ahLst/>
                <a:rect l="l" t="t" r="r" b="b"/>
                <a:pathLst>
                  <a:path w="19577" h="14668">
                    <a:moveTo>
                      <a:pt x="0" y="12954"/>
                    </a:moveTo>
                    <a:lnTo>
                      <a:pt x="0" y="0"/>
                    </a:lnTo>
                    <a:lnTo>
                      <a:pt x="19578" y="2096"/>
                    </a:lnTo>
                    <a:lnTo>
                      <a:pt x="13305" y="14669"/>
                    </a:lnTo>
                    <a:lnTo>
                      <a:pt x="0" y="12954"/>
                    </a:lnTo>
                    <a:close/>
                  </a:path>
                </a:pathLst>
              </a:custGeom>
              <a:solidFill>
                <a:srgbClr val="cc8b09"/>
              </a:solidFill>
              <a:ln w="0">
                <a:noFill/>
              </a:ln>
            </p:spPr>
            <p:style>
              <a:lnRef idx="0"/>
              <a:fillRef idx="0"/>
              <a:effectRef idx="0"/>
              <a:fontRef idx="minor"/>
            </p:style>
          </p:sp>
          <p:sp>
            <p:nvSpPr>
              <p:cNvPr id="3250" name="CustomShape 92"/>
              <p:cNvSpPr/>
              <p:nvPr/>
            </p:nvSpPr>
            <p:spPr>
              <a:xfrm>
                <a:off x="6800760" y="3078360"/>
                <a:ext cx="11880" cy="12240"/>
              </a:xfrm>
              <a:custGeom>
                <a:avLst/>
                <a:gdLst/>
                <a:ahLst/>
                <a:rect l="l" t="t" r="r" b="b"/>
                <a:pathLst>
                  <a:path w="22428" h="22764">
                    <a:moveTo>
                      <a:pt x="0" y="13430"/>
                    </a:moveTo>
                    <a:lnTo>
                      <a:pt x="0" y="0"/>
                    </a:lnTo>
                    <a:lnTo>
                      <a:pt x="22429" y="0"/>
                    </a:lnTo>
                    <a:lnTo>
                      <a:pt x="17012" y="12001"/>
                    </a:lnTo>
                    <a:lnTo>
                      <a:pt x="7508" y="22765"/>
                    </a:lnTo>
                    <a:close/>
                  </a:path>
                </a:pathLst>
              </a:custGeom>
              <a:solidFill>
                <a:srgbClr val="cc8b09"/>
              </a:solidFill>
              <a:ln w="0">
                <a:noFill/>
              </a:ln>
            </p:spPr>
            <p:style>
              <a:lnRef idx="0"/>
              <a:fillRef idx="0"/>
              <a:effectRef idx="0"/>
              <a:fontRef idx="minor"/>
            </p:style>
          </p:sp>
          <p:sp>
            <p:nvSpPr>
              <p:cNvPr id="3251" name="CustomShape 93"/>
              <p:cNvSpPr/>
              <p:nvPr/>
            </p:nvSpPr>
            <p:spPr>
              <a:xfrm>
                <a:off x="6800760" y="3044160"/>
                <a:ext cx="132840" cy="82800"/>
              </a:xfrm>
              <a:custGeom>
                <a:avLst/>
                <a:gdLst/>
                <a:ahLst/>
                <a:rect l="l" t="t" r="r" b="b"/>
                <a:pathLst>
                  <a:path w="221036" h="139064">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w="0">
                <a:noFill/>
              </a:ln>
            </p:spPr>
            <p:style>
              <a:lnRef idx="0"/>
              <a:fillRef idx="0"/>
              <a:effectRef idx="0"/>
              <a:fontRef idx="minor"/>
            </p:style>
          </p:sp>
        </p:grpSp>
        <p:grpSp>
          <p:nvGrpSpPr>
            <p:cNvPr id="3252" name="Group 94"/>
            <p:cNvGrpSpPr/>
            <p:nvPr/>
          </p:nvGrpSpPr>
          <p:grpSpPr>
            <a:xfrm>
              <a:off x="6685920" y="2914200"/>
              <a:ext cx="402840" cy="282600"/>
              <a:chOff x="6685920" y="2914200"/>
              <a:chExt cx="402840" cy="282600"/>
            </a:xfrm>
          </p:grpSpPr>
          <p:sp>
            <p:nvSpPr>
              <p:cNvPr id="3253" name="CustomShape 95"/>
              <p:cNvSpPr/>
              <p:nvPr/>
            </p:nvSpPr>
            <p:spPr>
              <a:xfrm>
                <a:off x="6685920" y="2964240"/>
                <a:ext cx="402840" cy="232560"/>
              </a:xfrm>
              <a:custGeom>
                <a:avLst/>
                <a:gdLst/>
                <a:ahLst/>
                <a:rect l="l" t="t" r="r" b="b"/>
                <a:pathLst>
                  <a:path w="664504" h="384619">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3254" name="CustomShape 96"/>
              <p:cNvSpPr/>
              <p:nvPr/>
            </p:nvSpPr>
            <p:spPr>
              <a:xfrm>
                <a:off x="6685920" y="3029760"/>
                <a:ext cx="38160" cy="51480"/>
              </a:xfrm>
              <a:custGeom>
                <a:avLst/>
                <a:gdLst/>
                <a:ahLst/>
                <a:rect l="l" t="t" r="r" b="b"/>
                <a:pathLst>
                  <a:path w="65671" h="87629">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3255" name="CustomShape 97"/>
              <p:cNvSpPr/>
              <p:nvPr/>
            </p:nvSpPr>
            <p:spPr>
              <a:xfrm>
                <a:off x="7059960" y="3031200"/>
                <a:ext cx="28800" cy="70200"/>
              </a:xfrm>
              <a:custGeom>
                <a:avLst/>
                <a:gdLst/>
                <a:ahLst/>
                <a:rect l="l" t="t" r="r" b="b"/>
                <a:pathLst>
                  <a:path w="49989" h="118109">
                    <a:moveTo>
                      <a:pt x="49990" y="0"/>
                    </a:moveTo>
                    <a:lnTo>
                      <a:pt x="49990" y="82391"/>
                    </a:lnTo>
                    <a:lnTo>
                      <a:pt x="16442" y="118110"/>
                    </a:lnTo>
                    <a:lnTo>
                      <a:pt x="0" y="23813"/>
                    </a:lnTo>
                    <a:lnTo>
                      <a:pt x="49990" y="0"/>
                    </a:lnTo>
                    <a:close/>
                  </a:path>
                </a:pathLst>
              </a:custGeom>
              <a:solidFill>
                <a:srgbClr val="dd990e"/>
              </a:solidFill>
              <a:ln w="0">
                <a:noFill/>
              </a:ln>
            </p:spPr>
            <p:style>
              <a:lnRef idx="0"/>
              <a:fillRef idx="0"/>
              <a:effectRef idx="0"/>
              <a:fontRef idx="minor"/>
            </p:style>
          </p:sp>
          <p:sp>
            <p:nvSpPr>
              <p:cNvPr id="3256" name="CustomShape 98"/>
              <p:cNvSpPr/>
              <p:nvPr/>
            </p:nvSpPr>
            <p:spPr>
              <a:xfrm>
                <a:off x="6685920" y="2914200"/>
                <a:ext cx="402840" cy="2325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3257" name="CustomShape 99"/>
              <p:cNvSpPr/>
              <p:nvPr/>
            </p:nvSpPr>
            <p:spPr>
              <a:xfrm>
                <a:off x="6743160" y="2946240"/>
                <a:ext cx="288000" cy="165960"/>
              </a:xfrm>
              <a:custGeom>
                <a:avLst/>
                <a:gdLst/>
                <a:ahLst/>
                <a:rect l="l" t="t" r="r" b="b"/>
                <a:pathLst>
                  <a:path w="475693" h="275248">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w="0">
                <a:noFill/>
              </a:ln>
            </p:spPr>
            <p:style>
              <a:lnRef idx="0"/>
              <a:fillRef idx="0"/>
              <a:effectRef idx="0"/>
              <a:fontRef idx="minor"/>
            </p:style>
          </p:sp>
          <p:sp>
            <p:nvSpPr>
              <p:cNvPr id="3258" name="CustomShape 100"/>
              <p:cNvSpPr/>
              <p:nvPr/>
            </p:nvSpPr>
            <p:spPr>
              <a:xfrm>
                <a:off x="6743520" y="2956320"/>
                <a:ext cx="287280" cy="155880"/>
              </a:xfrm>
              <a:custGeom>
                <a:avLst/>
                <a:gdLst/>
                <a:ahLst/>
                <a:rect l="l" t="t" r="r" b="b"/>
                <a:pathLst>
                  <a:path w="474809" h="258770">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w="0">
                <a:noFill/>
              </a:ln>
            </p:spPr>
            <p:style>
              <a:lnRef idx="0"/>
              <a:fillRef idx="0"/>
              <a:effectRef idx="0"/>
              <a:fontRef idx="minor"/>
            </p:style>
          </p:sp>
          <p:sp>
            <p:nvSpPr>
              <p:cNvPr id="3259" name="CustomShape 101"/>
              <p:cNvSpPr/>
              <p:nvPr/>
            </p:nvSpPr>
            <p:spPr>
              <a:xfrm>
                <a:off x="6818040" y="2994120"/>
                <a:ext cx="132840" cy="82800"/>
              </a:xfrm>
              <a:custGeom>
                <a:avLst/>
                <a:gdLst/>
                <a:ahLst/>
                <a:rect l="l" t="t" r="r" b="b"/>
                <a:pathLst>
                  <a:path w="221102" h="139065">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w="0">
                <a:noFill/>
              </a:ln>
            </p:spPr>
            <p:style>
              <a:lnRef idx="0"/>
              <a:fillRef idx="0"/>
              <a:effectRef idx="0"/>
              <a:fontRef idx="minor"/>
            </p:style>
          </p:sp>
          <p:sp>
            <p:nvSpPr>
              <p:cNvPr id="3260" name="CustomShape 102"/>
              <p:cNvSpPr/>
              <p:nvPr/>
            </p:nvSpPr>
            <p:spPr>
              <a:xfrm>
                <a:off x="6873480" y="3056760"/>
                <a:ext cx="7200" cy="9720"/>
              </a:xfrm>
              <a:custGeom>
                <a:avLst/>
                <a:gdLst/>
                <a:ahLst/>
                <a:rect l="l" t="t" r="r" b="b"/>
                <a:pathLst>
                  <a:path w="14635" h="19050">
                    <a:moveTo>
                      <a:pt x="0" y="12954"/>
                    </a:moveTo>
                    <a:cubicBezTo>
                      <a:pt x="0" y="12002"/>
                      <a:pt x="0" y="0"/>
                      <a:pt x="0" y="0"/>
                    </a:cubicBezTo>
                    <a:lnTo>
                      <a:pt x="14636" y="9525"/>
                    </a:lnTo>
                    <a:lnTo>
                      <a:pt x="8268" y="19050"/>
                    </a:lnTo>
                    <a:close/>
                  </a:path>
                </a:pathLst>
              </a:custGeom>
              <a:solidFill>
                <a:srgbClr val="cc8b09"/>
              </a:solidFill>
              <a:ln w="0">
                <a:noFill/>
              </a:ln>
            </p:spPr>
            <p:style>
              <a:lnRef idx="0"/>
              <a:fillRef idx="0"/>
              <a:effectRef idx="0"/>
              <a:fontRef idx="minor"/>
            </p:style>
          </p:sp>
          <p:sp>
            <p:nvSpPr>
              <p:cNvPr id="3261" name="CustomShape 103"/>
              <p:cNvSpPr/>
              <p:nvPr/>
            </p:nvSpPr>
            <p:spPr>
              <a:xfrm>
                <a:off x="6931800" y="3061800"/>
                <a:ext cx="17640" cy="7200"/>
              </a:xfrm>
              <a:custGeom>
                <a:avLst/>
                <a:gdLst/>
                <a:ahLst/>
                <a:rect l="l" t="t" r="r" b="b"/>
                <a:pathLst>
                  <a:path w="31647" h="14858">
                    <a:moveTo>
                      <a:pt x="31648" y="12954"/>
                    </a:moveTo>
                    <a:lnTo>
                      <a:pt x="31648" y="0"/>
                    </a:lnTo>
                    <a:lnTo>
                      <a:pt x="0" y="2476"/>
                    </a:lnTo>
                    <a:lnTo>
                      <a:pt x="18152" y="14859"/>
                    </a:lnTo>
                    <a:lnTo>
                      <a:pt x="31648" y="12954"/>
                    </a:lnTo>
                    <a:close/>
                  </a:path>
                </a:pathLst>
              </a:custGeom>
              <a:solidFill>
                <a:srgbClr val="cc8b09"/>
              </a:solidFill>
              <a:ln w="0">
                <a:noFill/>
              </a:ln>
            </p:spPr>
            <p:style>
              <a:lnRef idx="0"/>
              <a:fillRef idx="0"/>
              <a:effectRef idx="0"/>
              <a:fontRef idx="minor"/>
            </p:style>
          </p:sp>
          <p:sp>
            <p:nvSpPr>
              <p:cNvPr id="3262" name="CustomShape 104"/>
              <p:cNvSpPr/>
              <p:nvPr/>
            </p:nvSpPr>
            <p:spPr>
              <a:xfrm>
                <a:off x="6938280" y="3033000"/>
                <a:ext cx="12600" cy="6120"/>
              </a:xfrm>
              <a:custGeom>
                <a:avLst/>
                <a:gdLst/>
                <a:ahLst/>
                <a:rect l="l" t="t" r="r" b="b"/>
                <a:pathLst>
                  <a:path w="23664" h="13049">
                    <a:moveTo>
                      <a:pt x="23664" y="13049"/>
                    </a:moveTo>
                    <a:lnTo>
                      <a:pt x="23664" y="0"/>
                    </a:lnTo>
                    <a:lnTo>
                      <a:pt x="0" y="8573"/>
                    </a:lnTo>
                    <a:lnTo>
                      <a:pt x="23664" y="13049"/>
                    </a:lnTo>
                    <a:close/>
                  </a:path>
                </a:pathLst>
              </a:custGeom>
              <a:solidFill>
                <a:srgbClr val="cc8b09"/>
              </a:solidFill>
              <a:ln w="0">
                <a:noFill/>
              </a:ln>
            </p:spPr>
            <p:style>
              <a:lnRef idx="0"/>
              <a:fillRef idx="0"/>
              <a:effectRef idx="0"/>
              <a:fontRef idx="minor"/>
            </p:style>
          </p:sp>
          <p:sp>
            <p:nvSpPr>
              <p:cNvPr id="3263" name="CustomShape 105"/>
              <p:cNvSpPr/>
              <p:nvPr/>
            </p:nvSpPr>
            <p:spPr>
              <a:xfrm>
                <a:off x="6892920" y="3035880"/>
                <a:ext cx="19800" cy="13320"/>
              </a:xfrm>
              <a:custGeom>
                <a:avLst/>
                <a:gdLst/>
                <a:ahLst/>
                <a:rect l="l" t="t" r="r" b="b"/>
                <a:pathLst>
                  <a:path w="35544" h="24669">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w="0">
                <a:noFill/>
              </a:ln>
            </p:spPr>
            <p:style>
              <a:lnRef idx="0"/>
              <a:fillRef idx="0"/>
              <a:effectRef idx="0"/>
              <a:fontRef idx="minor"/>
            </p:style>
          </p:sp>
          <p:sp>
            <p:nvSpPr>
              <p:cNvPr id="3264" name="CustomShape 106"/>
              <p:cNvSpPr/>
              <p:nvPr/>
            </p:nvSpPr>
            <p:spPr>
              <a:xfrm>
                <a:off x="6848640" y="3010680"/>
                <a:ext cx="25200" cy="15840"/>
              </a:xfrm>
              <a:custGeom>
                <a:avLst/>
                <a:gdLst/>
                <a:ahLst/>
                <a:rect l="l" t="t" r="r" b="b"/>
                <a:pathLst>
                  <a:path w="44382" h="29241">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w="0">
                <a:noFill/>
              </a:ln>
            </p:spPr>
            <p:style>
              <a:lnRef idx="0"/>
              <a:fillRef idx="0"/>
              <a:effectRef idx="0"/>
              <a:fontRef idx="minor"/>
            </p:style>
          </p:sp>
          <p:sp>
            <p:nvSpPr>
              <p:cNvPr id="3265" name="CustomShape 107"/>
              <p:cNvSpPr/>
              <p:nvPr/>
            </p:nvSpPr>
            <p:spPr>
              <a:xfrm>
                <a:off x="6873480" y="2996280"/>
                <a:ext cx="10800" cy="9360"/>
              </a:xfrm>
              <a:custGeom>
                <a:avLst/>
                <a:gdLst/>
                <a:ahLst/>
                <a:rect l="l" t="t" r="r" b="b"/>
                <a:pathLst>
                  <a:path w="20528" h="18383">
                    <a:moveTo>
                      <a:pt x="20528" y="18383"/>
                    </a:moveTo>
                    <a:lnTo>
                      <a:pt x="20528" y="5429"/>
                    </a:lnTo>
                    <a:lnTo>
                      <a:pt x="3611" y="0"/>
                    </a:lnTo>
                    <a:lnTo>
                      <a:pt x="0" y="10096"/>
                    </a:lnTo>
                    <a:lnTo>
                      <a:pt x="855" y="14764"/>
                    </a:lnTo>
                    <a:lnTo>
                      <a:pt x="20528" y="18383"/>
                    </a:lnTo>
                    <a:close/>
                  </a:path>
                </a:pathLst>
              </a:custGeom>
              <a:solidFill>
                <a:srgbClr val="cc8b09"/>
              </a:solidFill>
              <a:ln w="0">
                <a:noFill/>
              </a:ln>
            </p:spPr>
            <p:style>
              <a:lnRef idx="0"/>
              <a:fillRef idx="0"/>
              <a:effectRef idx="0"/>
              <a:fontRef idx="minor"/>
            </p:style>
          </p:sp>
          <p:sp>
            <p:nvSpPr>
              <p:cNvPr id="3266" name="CustomShape 108"/>
              <p:cNvSpPr/>
              <p:nvPr/>
            </p:nvSpPr>
            <p:spPr>
              <a:xfrm>
                <a:off x="6817680" y="2994120"/>
                <a:ext cx="10080" cy="7200"/>
              </a:xfrm>
              <a:custGeom>
                <a:avLst/>
                <a:gdLst/>
                <a:ahLst/>
                <a:rect l="l" t="t" r="r" b="b"/>
                <a:pathLst>
                  <a:path w="19672" h="14668">
                    <a:moveTo>
                      <a:pt x="0" y="12954"/>
                    </a:moveTo>
                    <a:lnTo>
                      <a:pt x="0" y="0"/>
                    </a:lnTo>
                    <a:lnTo>
                      <a:pt x="19673" y="2096"/>
                    </a:lnTo>
                    <a:lnTo>
                      <a:pt x="13305" y="14669"/>
                    </a:lnTo>
                    <a:lnTo>
                      <a:pt x="0" y="12954"/>
                    </a:lnTo>
                    <a:close/>
                  </a:path>
                </a:pathLst>
              </a:custGeom>
              <a:solidFill>
                <a:srgbClr val="cc8b09"/>
              </a:solidFill>
              <a:ln w="0">
                <a:noFill/>
              </a:ln>
            </p:spPr>
            <p:style>
              <a:lnRef idx="0"/>
              <a:fillRef idx="0"/>
              <a:effectRef idx="0"/>
              <a:fontRef idx="minor"/>
            </p:style>
          </p:sp>
          <p:sp>
            <p:nvSpPr>
              <p:cNvPr id="3267" name="CustomShape 109"/>
              <p:cNvSpPr/>
              <p:nvPr/>
            </p:nvSpPr>
            <p:spPr>
              <a:xfrm>
                <a:off x="6818040" y="3020400"/>
                <a:ext cx="11880" cy="12240"/>
              </a:xfrm>
              <a:custGeom>
                <a:avLst/>
                <a:gdLst/>
                <a:ahLst/>
                <a:rect l="l" t="t" r="r" b="b"/>
                <a:pathLst>
                  <a:path w="22524" h="22764">
                    <a:moveTo>
                      <a:pt x="0" y="13430"/>
                    </a:moveTo>
                    <a:lnTo>
                      <a:pt x="0" y="0"/>
                    </a:lnTo>
                    <a:lnTo>
                      <a:pt x="22524" y="0"/>
                    </a:lnTo>
                    <a:lnTo>
                      <a:pt x="17012" y="12001"/>
                    </a:lnTo>
                    <a:lnTo>
                      <a:pt x="7508" y="22765"/>
                    </a:lnTo>
                    <a:close/>
                  </a:path>
                </a:pathLst>
              </a:custGeom>
              <a:solidFill>
                <a:srgbClr val="cc8b09"/>
              </a:solidFill>
              <a:ln w="0">
                <a:noFill/>
              </a:ln>
            </p:spPr>
            <p:style>
              <a:lnRef idx="0"/>
              <a:fillRef idx="0"/>
              <a:effectRef idx="0"/>
              <a:fontRef idx="minor"/>
            </p:style>
          </p:sp>
          <p:sp>
            <p:nvSpPr>
              <p:cNvPr id="3268" name="CustomShape 110"/>
              <p:cNvSpPr/>
              <p:nvPr/>
            </p:nvSpPr>
            <p:spPr>
              <a:xfrm>
                <a:off x="6818040" y="2986200"/>
                <a:ext cx="132840" cy="82800"/>
              </a:xfrm>
              <a:custGeom>
                <a:avLst/>
                <a:gdLst/>
                <a:ahLst/>
                <a:rect l="l" t="t" r="r" b="b"/>
                <a:pathLst>
                  <a:path w="221102" h="139065">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w="0">
                <a:noFill/>
              </a:ln>
            </p:spPr>
            <p:style>
              <a:lnRef idx="0"/>
              <a:fillRef idx="0"/>
              <a:effectRef idx="0"/>
              <a:fontRef idx="minor"/>
            </p:style>
          </p:sp>
        </p:grpSp>
        <p:grpSp>
          <p:nvGrpSpPr>
            <p:cNvPr id="3269" name="Group 111"/>
            <p:cNvGrpSpPr/>
            <p:nvPr/>
          </p:nvGrpSpPr>
          <p:grpSpPr>
            <a:xfrm>
              <a:off x="6673320" y="2854080"/>
              <a:ext cx="403200" cy="282600"/>
              <a:chOff x="6673320" y="2854080"/>
              <a:chExt cx="403200" cy="282600"/>
            </a:xfrm>
          </p:grpSpPr>
          <p:sp>
            <p:nvSpPr>
              <p:cNvPr id="3270" name="CustomShape 112"/>
              <p:cNvSpPr/>
              <p:nvPr/>
            </p:nvSpPr>
            <p:spPr>
              <a:xfrm>
                <a:off x="6673320" y="2904120"/>
                <a:ext cx="402840" cy="2325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3271" name="CustomShape 113"/>
              <p:cNvSpPr/>
              <p:nvPr/>
            </p:nvSpPr>
            <p:spPr>
              <a:xfrm>
                <a:off x="6673320" y="2970000"/>
                <a:ext cx="38160" cy="51480"/>
              </a:xfrm>
              <a:custGeom>
                <a:avLst/>
                <a:gdLst/>
                <a:ahLst/>
                <a:rect l="l" t="t" r="r" b="b"/>
                <a:pathLst>
                  <a:path w="65671" h="87630">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3272" name="CustomShape 114"/>
              <p:cNvSpPr/>
              <p:nvPr/>
            </p:nvSpPr>
            <p:spPr>
              <a:xfrm>
                <a:off x="7047720" y="2971080"/>
                <a:ext cx="28800" cy="70200"/>
              </a:xfrm>
              <a:custGeom>
                <a:avLst/>
                <a:gdLst/>
                <a:ahLst/>
                <a:rect l="l" t="t" r="r" b="b"/>
                <a:pathLst>
                  <a:path w="50084" h="118109">
                    <a:moveTo>
                      <a:pt x="50085" y="0"/>
                    </a:moveTo>
                    <a:lnTo>
                      <a:pt x="50085" y="82391"/>
                    </a:lnTo>
                    <a:lnTo>
                      <a:pt x="16442" y="118110"/>
                    </a:lnTo>
                    <a:lnTo>
                      <a:pt x="0" y="23813"/>
                    </a:lnTo>
                    <a:lnTo>
                      <a:pt x="50085" y="0"/>
                    </a:lnTo>
                    <a:close/>
                  </a:path>
                </a:pathLst>
              </a:custGeom>
              <a:solidFill>
                <a:srgbClr val="dd990e"/>
              </a:solidFill>
              <a:ln w="0">
                <a:noFill/>
              </a:ln>
            </p:spPr>
            <p:style>
              <a:lnRef idx="0"/>
              <a:fillRef idx="0"/>
              <a:effectRef idx="0"/>
              <a:fontRef idx="minor"/>
            </p:style>
          </p:sp>
          <p:sp>
            <p:nvSpPr>
              <p:cNvPr id="3273" name="CustomShape 115"/>
              <p:cNvSpPr/>
              <p:nvPr/>
            </p:nvSpPr>
            <p:spPr>
              <a:xfrm>
                <a:off x="6673320" y="2854080"/>
                <a:ext cx="402840" cy="2325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3274" name="CustomShape 116"/>
              <p:cNvSpPr/>
              <p:nvPr/>
            </p:nvSpPr>
            <p:spPr>
              <a:xfrm>
                <a:off x="6730920" y="2886120"/>
                <a:ext cx="288000" cy="165960"/>
              </a:xfrm>
              <a:custGeom>
                <a:avLst/>
                <a:gdLst/>
                <a:ahLst/>
                <a:rect l="l" t="t" r="r" b="b"/>
                <a:pathLst>
                  <a:path w="475673" h="275344">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w="0">
                <a:noFill/>
              </a:ln>
            </p:spPr>
            <p:style>
              <a:lnRef idx="0"/>
              <a:fillRef idx="0"/>
              <a:effectRef idx="0"/>
              <a:fontRef idx="minor"/>
            </p:style>
          </p:sp>
          <p:sp>
            <p:nvSpPr>
              <p:cNvPr id="3275" name="CustomShape 117"/>
              <p:cNvSpPr/>
              <p:nvPr/>
            </p:nvSpPr>
            <p:spPr>
              <a:xfrm>
                <a:off x="6731280" y="2895840"/>
                <a:ext cx="287280" cy="155880"/>
              </a:xfrm>
              <a:custGeom>
                <a:avLst/>
                <a:gdLst/>
                <a:ahLst/>
                <a:rect l="l" t="t" r="r" b="b"/>
                <a:pathLst>
                  <a:path w="474809" h="258865">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w="0">
                <a:noFill/>
              </a:ln>
            </p:spPr>
            <p:style>
              <a:lnRef idx="0"/>
              <a:fillRef idx="0"/>
              <a:effectRef idx="0"/>
              <a:fontRef idx="minor"/>
            </p:style>
          </p:sp>
          <p:sp>
            <p:nvSpPr>
              <p:cNvPr id="3276" name="CustomShape 118"/>
              <p:cNvSpPr/>
              <p:nvPr/>
            </p:nvSpPr>
            <p:spPr>
              <a:xfrm>
                <a:off x="6805080" y="2934000"/>
                <a:ext cx="133200" cy="82800"/>
              </a:xfrm>
              <a:custGeom>
                <a:avLst/>
                <a:gdLst/>
                <a:ahLst/>
                <a:rect l="l" t="t" r="r" b="b"/>
                <a:pathLst>
                  <a:path w="221515" h="139160">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w="0">
                <a:noFill/>
              </a:ln>
            </p:spPr>
            <p:style>
              <a:lnRef idx="0"/>
              <a:fillRef idx="0"/>
              <a:effectRef idx="0"/>
              <a:fontRef idx="minor"/>
            </p:style>
          </p:sp>
          <p:sp>
            <p:nvSpPr>
              <p:cNvPr id="3277" name="CustomShape 119"/>
              <p:cNvSpPr/>
              <p:nvPr/>
            </p:nvSpPr>
            <p:spPr>
              <a:xfrm>
                <a:off x="6861240" y="2996640"/>
                <a:ext cx="7200" cy="9720"/>
              </a:xfrm>
              <a:custGeom>
                <a:avLst/>
                <a:gdLst/>
                <a:ahLst/>
                <a:rect l="l" t="t" r="r" b="b"/>
                <a:pathLst>
                  <a:path w="14540" h="19050">
                    <a:moveTo>
                      <a:pt x="0" y="12954"/>
                    </a:moveTo>
                    <a:cubicBezTo>
                      <a:pt x="0" y="12001"/>
                      <a:pt x="0" y="0"/>
                      <a:pt x="0" y="0"/>
                    </a:cubicBezTo>
                    <a:lnTo>
                      <a:pt x="14541" y="9525"/>
                    </a:lnTo>
                    <a:lnTo>
                      <a:pt x="8173" y="19050"/>
                    </a:lnTo>
                    <a:close/>
                  </a:path>
                </a:pathLst>
              </a:custGeom>
              <a:solidFill>
                <a:srgbClr val="cc8b09"/>
              </a:solidFill>
              <a:ln w="0">
                <a:noFill/>
              </a:ln>
            </p:spPr>
            <p:style>
              <a:lnRef idx="0"/>
              <a:fillRef idx="0"/>
              <a:effectRef idx="0"/>
              <a:fontRef idx="minor"/>
            </p:style>
          </p:sp>
          <p:sp>
            <p:nvSpPr>
              <p:cNvPr id="3278" name="CustomShape 120"/>
              <p:cNvSpPr/>
              <p:nvPr/>
            </p:nvSpPr>
            <p:spPr>
              <a:xfrm>
                <a:off x="6919200" y="3001680"/>
                <a:ext cx="17280" cy="7200"/>
              </a:xfrm>
              <a:custGeom>
                <a:avLst/>
                <a:gdLst/>
                <a:ahLst/>
                <a:rect l="l" t="t" r="r" b="b"/>
                <a:pathLst>
                  <a:path w="31552" h="14858">
                    <a:moveTo>
                      <a:pt x="31552" y="12954"/>
                    </a:moveTo>
                    <a:lnTo>
                      <a:pt x="31552" y="0"/>
                    </a:lnTo>
                    <a:lnTo>
                      <a:pt x="0" y="2477"/>
                    </a:lnTo>
                    <a:lnTo>
                      <a:pt x="18152" y="14859"/>
                    </a:lnTo>
                    <a:lnTo>
                      <a:pt x="31552" y="12954"/>
                    </a:lnTo>
                    <a:close/>
                  </a:path>
                </a:pathLst>
              </a:custGeom>
              <a:solidFill>
                <a:srgbClr val="cc8b09"/>
              </a:solidFill>
              <a:ln w="0">
                <a:noFill/>
              </a:ln>
            </p:spPr>
            <p:style>
              <a:lnRef idx="0"/>
              <a:fillRef idx="0"/>
              <a:effectRef idx="0"/>
              <a:fontRef idx="minor"/>
            </p:style>
          </p:sp>
          <p:sp>
            <p:nvSpPr>
              <p:cNvPr id="3279" name="CustomShape 121"/>
              <p:cNvSpPr/>
              <p:nvPr/>
            </p:nvSpPr>
            <p:spPr>
              <a:xfrm>
                <a:off x="6925680" y="2972880"/>
                <a:ext cx="12600" cy="6120"/>
              </a:xfrm>
              <a:custGeom>
                <a:avLst/>
                <a:gdLst/>
                <a:ahLst/>
                <a:rect l="l" t="t" r="r" b="b"/>
                <a:pathLst>
                  <a:path w="23664" h="13049">
                    <a:moveTo>
                      <a:pt x="23664" y="13049"/>
                    </a:moveTo>
                    <a:lnTo>
                      <a:pt x="23664" y="0"/>
                    </a:lnTo>
                    <a:lnTo>
                      <a:pt x="0" y="8572"/>
                    </a:lnTo>
                    <a:lnTo>
                      <a:pt x="23664" y="13049"/>
                    </a:lnTo>
                    <a:close/>
                  </a:path>
                </a:pathLst>
              </a:custGeom>
              <a:solidFill>
                <a:srgbClr val="cc8b09"/>
              </a:solidFill>
              <a:ln w="0">
                <a:noFill/>
              </a:ln>
            </p:spPr>
            <p:style>
              <a:lnRef idx="0"/>
              <a:fillRef idx="0"/>
              <a:effectRef idx="0"/>
              <a:fontRef idx="minor"/>
            </p:style>
          </p:sp>
          <p:sp>
            <p:nvSpPr>
              <p:cNvPr id="3280" name="CustomShape 122"/>
              <p:cNvSpPr/>
              <p:nvPr/>
            </p:nvSpPr>
            <p:spPr>
              <a:xfrm>
                <a:off x="6880320" y="2975760"/>
                <a:ext cx="19800" cy="13320"/>
              </a:xfrm>
              <a:custGeom>
                <a:avLst/>
                <a:gdLst/>
                <a:ahLst/>
                <a:rect l="l" t="t" r="r" b="b"/>
                <a:pathLst>
                  <a:path w="35639" h="24764">
                    <a:moveTo>
                      <a:pt x="0" y="7620"/>
                    </a:moveTo>
                    <a:lnTo>
                      <a:pt x="7888" y="0"/>
                    </a:lnTo>
                    <a:lnTo>
                      <a:pt x="35639" y="19050"/>
                    </a:lnTo>
                    <a:lnTo>
                      <a:pt x="33929" y="24765"/>
                    </a:lnTo>
                    <a:cubicBezTo>
                      <a:pt x="33929" y="24765"/>
                      <a:pt x="13210" y="16002"/>
                      <a:pt x="12545" y="15240"/>
                    </a:cubicBezTo>
                    <a:close/>
                  </a:path>
                </a:pathLst>
              </a:custGeom>
              <a:solidFill>
                <a:srgbClr val="cc8b09"/>
              </a:solidFill>
              <a:ln w="0">
                <a:noFill/>
              </a:ln>
            </p:spPr>
            <p:style>
              <a:lnRef idx="0"/>
              <a:fillRef idx="0"/>
              <a:effectRef idx="0"/>
              <a:fontRef idx="minor"/>
            </p:style>
          </p:sp>
          <p:sp>
            <p:nvSpPr>
              <p:cNvPr id="3281" name="CustomShape 123"/>
              <p:cNvSpPr/>
              <p:nvPr/>
            </p:nvSpPr>
            <p:spPr>
              <a:xfrm>
                <a:off x="6836400" y="2950560"/>
                <a:ext cx="25200" cy="15840"/>
              </a:xfrm>
              <a:custGeom>
                <a:avLst/>
                <a:gdLst/>
                <a:ahLst/>
                <a:rect l="l" t="t" r="r" b="b"/>
                <a:pathLst>
                  <a:path w="44382" h="29146">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w="0">
                <a:noFill/>
              </a:ln>
            </p:spPr>
            <p:style>
              <a:lnRef idx="0"/>
              <a:fillRef idx="0"/>
              <a:effectRef idx="0"/>
              <a:fontRef idx="minor"/>
            </p:style>
          </p:sp>
          <p:sp>
            <p:nvSpPr>
              <p:cNvPr id="3282" name="CustomShape 124"/>
              <p:cNvSpPr/>
              <p:nvPr/>
            </p:nvSpPr>
            <p:spPr>
              <a:xfrm>
                <a:off x="6861240" y="2936160"/>
                <a:ext cx="10800" cy="9360"/>
              </a:xfrm>
              <a:custGeom>
                <a:avLst/>
                <a:gdLst/>
                <a:ahLst/>
                <a:rect l="l" t="t" r="r" b="b"/>
                <a:pathLst>
                  <a:path w="20528" h="18478">
                    <a:moveTo>
                      <a:pt x="20528" y="18479"/>
                    </a:moveTo>
                    <a:lnTo>
                      <a:pt x="20528" y="5524"/>
                    </a:lnTo>
                    <a:lnTo>
                      <a:pt x="3611" y="0"/>
                    </a:lnTo>
                    <a:lnTo>
                      <a:pt x="0" y="10096"/>
                    </a:lnTo>
                    <a:lnTo>
                      <a:pt x="855" y="14764"/>
                    </a:lnTo>
                    <a:lnTo>
                      <a:pt x="20528" y="18479"/>
                    </a:lnTo>
                    <a:close/>
                  </a:path>
                </a:pathLst>
              </a:custGeom>
              <a:solidFill>
                <a:srgbClr val="cc8b09"/>
              </a:solidFill>
              <a:ln w="0">
                <a:noFill/>
              </a:ln>
            </p:spPr>
            <p:style>
              <a:lnRef idx="0"/>
              <a:fillRef idx="0"/>
              <a:effectRef idx="0"/>
              <a:fontRef idx="minor"/>
            </p:style>
          </p:sp>
          <p:sp>
            <p:nvSpPr>
              <p:cNvPr id="3283" name="CustomShape 125"/>
              <p:cNvSpPr/>
              <p:nvPr/>
            </p:nvSpPr>
            <p:spPr>
              <a:xfrm>
                <a:off x="6805080" y="2934000"/>
                <a:ext cx="10080" cy="7200"/>
              </a:xfrm>
              <a:custGeom>
                <a:avLst/>
                <a:gdLst/>
                <a:ahLst/>
                <a:rect l="l" t="t" r="r" b="b"/>
                <a:pathLst>
                  <a:path w="19577" h="14668">
                    <a:moveTo>
                      <a:pt x="0" y="12954"/>
                    </a:moveTo>
                    <a:lnTo>
                      <a:pt x="0" y="0"/>
                    </a:lnTo>
                    <a:lnTo>
                      <a:pt x="19578" y="2096"/>
                    </a:lnTo>
                    <a:lnTo>
                      <a:pt x="13305" y="14668"/>
                    </a:lnTo>
                    <a:lnTo>
                      <a:pt x="0" y="12954"/>
                    </a:lnTo>
                    <a:close/>
                  </a:path>
                </a:pathLst>
              </a:custGeom>
              <a:solidFill>
                <a:srgbClr val="cc8b09"/>
              </a:solidFill>
              <a:ln w="0">
                <a:noFill/>
              </a:ln>
            </p:spPr>
            <p:style>
              <a:lnRef idx="0"/>
              <a:fillRef idx="0"/>
              <a:effectRef idx="0"/>
              <a:fontRef idx="minor"/>
            </p:style>
          </p:sp>
          <p:sp>
            <p:nvSpPr>
              <p:cNvPr id="3284" name="CustomShape 126"/>
              <p:cNvSpPr/>
              <p:nvPr/>
            </p:nvSpPr>
            <p:spPr>
              <a:xfrm>
                <a:off x="6805440" y="2960280"/>
                <a:ext cx="11880" cy="12240"/>
              </a:xfrm>
              <a:custGeom>
                <a:avLst/>
                <a:gdLst/>
                <a:ahLst/>
                <a:rect l="l" t="t" r="r" b="b"/>
                <a:pathLst>
                  <a:path w="22428" h="22764">
                    <a:moveTo>
                      <a:pt x="0" y="13430"/>
                    </a:moveTo>
                    <a:cubicBezTo>
                      <a:pt x="0" y="13430"/>
                      <a:pt x="0" y="0"/>
                      <a:pt x="0" y="0"/>
                    </a:cubicBezTo>
                    <a:lnTo>
                      <a:pt x="22429" y="0"/>
                    </a:lnTo>
                    <a:lnTo>
                      <a:pt x="16917" y="12002"/>
                    </a:lnTo>
                    <a:lnTo>
                      <a:pt x="7413" y="22765"/>
                    </a:lnTo>
                    <a:close/>
                  </a:path>
                </a:pathLst>
              </a:custGeom>
              <a:solidFill>
                <a:srgbClr val="cc8b09"/>
              </a:solidFill>
              <a:ln w="0">
                <a:noFill/>
              </a:ln>
            </p:spPr>
            <p:style>
              <a:lnRef idx="0"/>
              <a:fillRef idx="0"/>
              <a:effectRef idx="0"/>
              <a:fontRef idx="minor"/>
            </p:style>
          </p:sp>
          <p:sp>
            <p:nvSpPr>
              <p:cNvPr id="3285" name="CustomShape 127"/>
              <p:cNvSpPr/>
              <p:nvPr/>
            </p:nvSpPr>
            <p:spPr>
              <a:xfrm>
                <a:off x="6805080" y="2926080"/>
                <a:ext cx="133200" cy="82800"/>
              </a:xfrm>
              <a:custGeom>
                <a:avLst/>
                <a:gdLst/>
                <a:ahLst/>
                <a:rect l="l" t="t" r="r" b="b"/>
                <a:pathLst>
                  <a:path w="221610" h="138874">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w="0">
                <a:noFill/>
              </a:ln>
            </p:spPr>
            <p:style>
              <a:lnRef idx="0"/>
              <a:fillRef idx="0"/>
              <a:effectRef idx="0"/>
              <a:fontRef idx="minor"/>
            </p:style>
          </p:sp>
        </p:grpSp>
        <p:grpSp>
          <p:nvGrpSpPr>
            <p:cNvPr id="3286" name="Group 128"/>
            <p:cNvGrpSpPr/>
            <p:nvPr/>
          </p:nvGrpSpPr>
          <p:grpSpPr>
            <a:xfrm>
              <a:off x="6052680" y="3321360"/>
              <a:ext cx="453240" cy="312840"/>
              <a:chOff x="6052680" y="3321360"/>
              <a:chExt cx="453240" cy="312840"/>
            </a:xfrm>
          </p:grpSpPr>
          <p:sp>
            <p:nvSpPr>
              <p:cNvPr id="3287" name="CustomShape 129"/>
              <p:cNvSpPr/>
              <p:nvPr/>
            </p:nvSpPr>
            <p:spPr>
              <a:xfrm>
                <a:off x="6052680" y="3401640"/>
                <a:ext cx="402840" cy="2325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30000"/>
                </a:srgbClr>
              </a:solidFill>
              <a:ln w="0">
                <a:noFill/>
              </a:ln>
            </p:spPr>
            <p:style>
              <a:lnRef idx="0"/>
              <a:fillRef idx="0"/>
              <a:effectRef idx="0"/>
              <a:fontRef idx="minor"/>
            </p:style>
          </p:sp>
          <p:sp>
            <p:nvSpPr>
              <p:cNvPr id="3288" name="CustomShape 130"/>
              <p:cNvSpPr/>
              <p:nvPr/>
            </p:nvSpPr>
            <p:spPr>
              <a:xfrm>
                <a:off x="6102720" y="3371760"/>
                <a:ext cx="402840" cy="232560"/>
              </a:xfrm>
              <a:custGeom>
                <a:avLst/>
                <a:gdLst/>
                <a:ahLst/>
                <a:rect l="l" t="t" r="r" b="b"/>
                <a:pathLst>
                  <a:path w="664504" h="384619">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3289" name="CustomShape 131"/>
              <p:cNvSpPr/>
              <p:nvPr/>
            </p:nvSpPr>
            <p:spPr>
              <a:xfrm>
                <a:off x="6102720" y="3437280"/>
                <a:ext cx="38160" cy="51480"/>
              </a:xfrm>
              <a:custGeom>
                <a:avLst/>
                <a:gdLst/>
                <a:ahLst/>
                <a:rect l="l" t="t" r="r" b="b"/>
                <a:pathLst>
                  <a:path w="65671" h="87629">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3290" name="CustomShape 132"/>
              <p:cNvSpPr/>
              <p:nvPr/>
            </p:nvSpPr>
            <p:spPr>
              <a:xfrm>
                <a:off x="6477120" y="3438720"/>
                <a:ext cx="28800" cy="70200"/>
              </a:xfrm>
              <a:custGeom>
                <a:avLst/>
                <a:gdLst/>
                <a:ahLst/>
                <a:rect l="l" t="t" r="r" b="b"/>
                <a:pathLst>
                  <a:path w="49989" h="118109">
                    <a:moveTo>
                      <a:pt x="49990" y="0"/>
                    </a:moveTo>
                    <a:lnTo>
                      <a:pt x="49990" y="82391"/>
                    </a:lnTo>
                    <a:lnTo>
                      <a:pt x="16442" y="118110"/>
                    </a:lnTo>
                    <a:lnTo>
                      <a:pt x="0" y="23813"/>
                    </a:lnTo>
                    <a:lnTo>
                      <a:pt x="49990" y="0"/>
                    </a:lnTo>
                    <a:close/>
                  </a:path>
                </a:pathLst>
              </a:custGeom>
              <a:solidFill>
                <a:srgbClr val="dd990e"/>
              </a:solidFill>
              <a:ln w="0">
                <a:noFill/>
              </a:ln>
            </p:spPr>
            <p:style>
              <a:lnRef idx="0"/>
              <a:fillRef idx="0"/>
              <a:effectRef idx="0"/>
              <a:fontRef idx="minor"/>
            </p:style>
          </p:sp>
          <p:sp>
            <p:nvSpPr>
              <p:cNvPr id="3291" name="CustomShape 133"/>
              <p:cNvSpPr/>
              <p:nvPr/>
            </p:nvSpPr>
            <p:spPr>
              <a:xfrm>
                <a:off x="6102720" y="3321360"/>
                <a:ext cx="402840" cy="2325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3292" name="CustomShape 134"/>
              <p:cNvSpPr/>
              <p:nvPr/>
            </p:nvSpPr>
            <p:spPr>
              <a:xfrm>
                <a:off x="6160320" y="3353400"/>
                <a:ext cx="288000" cy="165960"/>
              </a:xfrm>
              <a:custGeom>
                <a:avLst/>
                <a:gdLst/>
                <a:ahLst/>
                <a:rect l="l" t="t" r="r" b="b"/>
                <a:pathLst>
                  <a:path w="475657" h="275248">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w="0">
                <a:noFill/>
              </a:ln>
            </p:spPr>
            <p:style>
              <a:lnRef idx="0"/>
              <a:fillRef idx="0"/>
              <a:effectRef idx="0"/>
              <a:fontRef idx="minor"/>
            </p:style>
          </p:sp>
          <p:sp>
            <p:nvSpPr>
              <p:cNvPr id="3293" name="CustomShape 135"/>
              <p:cNvSpPr/>
              <p:nvPr/>
            </p:nvSpPr>
            <p:spPr>
              <a:xfrm>
                <a:off x="6160320" y="3363480"/>
                <a:ext cx="287280" cy="155880"/>
              </a:xfrm>
              <a:custGeom>
                <a:avLst/>
                <a:gdLst/>
                <a:ahLst/>
                <a:rect l="l" t="t" r="r" b="b"/>
                <a:pathLst>
                  <a:path w="474809" h="258770">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w="0">
                <a:noFill/>
              </a:ln>
            </p:spPr>
            <p:style>
              <a:lnRef idx="0"/>
              <a:fillRef idx="0"/>
              <a:effectRef idx="0"/>
              <a:fontRef idx="minor"/>
            </p:style>
          </p:sp>
          <p:sp>
            <p:nvSpPr>
              <p:cNvPr id="3294" name="CustomShape 136"/>
              <p:cNvSpPr/>
              <p:nvPr/>
            </p:nvSpPr>
            <p:spPr>
              <a:xfrm>
                <a:off x="6234840" y="3401280"/>
                <a:ext cx="132840" cy="82800"/>
              </a:xfrm>
              <a:custGeom>
                <a:avLst/>
                <a:gdLst/>
                <a:ahLst/>
                <a:rect l="l" t="t" r="r" b="b"/>
                <a:pathLst>
                  <a:path w="221102" h="138970">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w="0">
                <a:noFill/>
              </a:ln>
            </p:spPr>
            <p:style>
              <a:lnRef idx="0"/>
              <a:fillRef idx="0"/>
              <a:effectRef idx="0"/>
              <a:fontRef idx="minor"/>
            </p:style>
          </p:sp>
          <p:sp>
            <p:nvSpPr>
              <p:cNvPr id="3295" name="CustomShape 137"/>
              <p:cNvSpPr/>
              <p:nvPr/>
            </p:nvSpPr>
            <p:spPr>
              <a:xfrm>
                <a:off x="6290280" y="3463920"/>
                <a:ext cx="7200" cy="9720"/>
              </a:xfrm>
              <a:custGeom>
                <a:avLst/>
                <a:gdLst/>
                <a:ahLst/>
                <a:rect l="l" t="t" r="r" b="b"/>
                <a:pathLst>
                  <a:path w="14540" h="19050">
                    <a:moveTo>
                      <a:pt x="0" y="12954"/>
                    </a:moveTo>
                    <a:cubicBezTo>
                      <a:pt x="0" y="12002"/>
                      <a:pt x="0" y="0"/>
                      <a:pt x="0" y="0"/>
                    </a:cubicBezTo>
                    <a:lnTo>
                      <a:pt x="14541" y="9525"/>
                    </a:lnTo>
                    <a:lnTo>
                      <a:pt x="8268" y="19050"/>
                    </a:lnTo>
                    <a:close/>
                  </a:path>
                </a:pathLst>
              </a:custGeom>
              <a:solidFill>
                <a:srgbClr val="cc8b09"/>
              </a:solidFill>
              <a:ln w="0">
                <a:noFill/>
              </a:ln>
            </p:spPr>
            <p:style>
              <a:lnRef idx="0"/>
              <a:fillRef idx="0"/>
              <a:effectRef idx="0"/>
              <a:fontRef idx="minor"/>
            </p:style>
          </p:sp>
          <p:sp>
            <p:nvSpPr>
              <p:cNvPr id="3296" name="CustomShape 138"/>
              <p:cNvSpPr/>
              <p:nvPr/>
            </p:nvSpPr>
            <p:spPr>
              <a:xfrm>
                <a:off x="6348600" y="3468960"/>
                <a:ext cx="17280" cy="7200"/>
              </a:xfrm>
              <a:custGeom>
                <a:avLst/>
                <a:gdLst/>
                <a:ahLst/>
                <a:rect l="l" t="t" r="r" b="b"/>
                <a:pathLst>
                  <a:path w="31552" h="14858">
                    <a:moveTo>
                      <a:pt x="31553" y="12954"/>
                    </a:moveTo>
                    <a:lnTo>
                      <a:pt x="31553" y="0"/>
                    </a:lnTo>
                    <a:lnTo>
                      <a:pt x="0" y="2476"/>
                    </a:lnTo>
                    <a:lnTo>
                      <a:pt x="18152" y="14859"/>
                    </a:lnTo>
                    <a:lnTo>
                      <a:pt x="31553" y="12954"/>
                    </a:lnTo>
                    <a:close/>
                  </a:path>
                </a:pathLst>
              </a:custGeom>
              <a:solidFill>
                <a:srgbClr val="cc8b09"/>
              </a:solidFill>
              <a:ln w="0">
                <a:noFill/>
              </a:ln>
            </p:spPr>
            <p:style>
              <a:lnRef idx="0"/>
              <a:fillRef idx="0"/>
              <a:effectRef idx="0"/>
              <a:fontRef idx="minor"/>
            </p:style>
          </p:sp>
          <p:sp>
            <p:nvSpPr>
              <p:cNvPr id="3297" name="CustomShape 139"/>
              <p:cNvSpPr/>
              <p:nvPr/>
            </p:nvSpPr>
            <p:spPr>
              <a:xfrm>
                <a:off x="6355080" y="3440160"/>
                <a:ext cx="12600" cy="6120"/>
              </a:xfrm>
              <a:custGeom>
                <a:avLst/>
                <a:gdLst/>
                <a:ahLst/>
                <a:rect l="l" t="t" r="r" b="b"/>
                <a:pathLst>
                  <a:path w="23664" h="13049">
                    <a:moveTo>
                      <a:pt x="23664" y="13049"/>
                    </a:moveTo>
                    <a:lnTo>
                      <a:pt x="23664" y="0"/>
                    </a:lnTo>
                    <a:lnTo>
                      <a:pt x="0" y="8573"/>
                    </a:lnTo>
                    <a:lnTo>
                      <a:pt x="23664" y="13049"/>
                    </a:lnTo>
                    <a:close/>
                  </a:path>
                </a:pathLst>
              </a:custGeom>
              <a:solidFill>
                <a:srgbClr val="cc8b09"/>
              </a:solidFill>
              <a:ln w="0">
                <a:noFill/>
              </a:ln>
            </p:spPr>
            <p:style>
              <a:lnRef idx="0"/>
              <a:fillRef idx="0"/>
              <a:effectRef idx="0"/>
              <a:fontRef idx="minor"/>
            </p:style>
          </p:sp>
          <p:sp>
            <p:nvSpPr>
              <p:cNvPr id="3298" name="CustomShape 140"/>
              <p:cNvSpPr/>
              <p:nvPr/>
            </p:nvSpPr>
            <p:spPr>
              <a:xfrm>
                <a:off x="6309720" y="3443040"/>
                <a:ext cx="19800" cy="13320"/>
              </a:xfrm>
              <a:custGeom>
                <a:avLst/>
                <a:gdLst/>
                <a:ahLst/>
                <a:rect l="l" t="t" r="r" b="b"/>
                <a:pathLst>
                  <a:path w="35639" h="24669">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w="0">
                <a:noFill/>
              </a:ln>
            </p:spPr>
            <p:style>
              <a:lnRef idx="0"/>
              <a:fillRef idx="0"/>
              <a:effectRef idx="0"/>
              <a:fontRef idx="minor"/>
            </p:style>
          </p:sp>
          <p:sp>
            <p:nvSpPr>
              <p:cNvPr id="3299" name="CustomShape 141"/>
              <p:cNvSpPr/>
              <p:nvPr/>
            </p:nvSpPr>
            <p:spPr>
              <a:xfrm>
                <a:off x="6265440" y="3417840"/>
                <a:ext cx="25200" cy="15840"/>
              </a:xfrm>
              <a:custGeom>
                <a:avLst/>
                <a:gdLst/>
                <a:ahLst/>
                <a:rect l="l" t="t" r="r" b="b"/>
                <a:pathLst>
                  <a:path w="44382" h="29241">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w="0">
                <a:noFill/>
              </a:ln>
            </p:spPr>
            <p:style>
              <a:lnRef idx="0"/>
              <a:fillRef idx="0"/>
              <a:effectRef idx="0"/>
              <a:fontRef idx="minor"/>
            </p:style>
          </p:sp>
          <p:sp>
            <p:nvSpPr>
              <p:cNvPr id="3300" name="CustomShape 142"/>
              <p:cNvSpPr/>
              <p:nvPr/>
            </p:nvSpPr>
            <p:spPr>
              <a:xfrm>
                <a:off x="6290280" y="3403440"/>
                <a:ext cx="10800" cy="9360"/>
              </a:xfrm>
              <a:custGeom>
                <a:avLst/>
                <a:gdLst/>
                <a:ahLst/>
                <a:rect l="l" t="t" r="r" b="b"/>
                <a:pathLst>
                  <a:path w="20528" h="18478">
                    <a:moveTo>
                      <a:pt x="20528" y="18479"/>
                    </a:moveTo>
                    <a:lnTo>
                      <a:pt x="20528" y="5525"/>
                    </a:lnTo>
                    <a:lnTo>
                      <a:pt x="3611" y="0"/>
                    </a:lnTo>
                    <a:lnTo>
                      <a:pt x="0" y="10192"/>
                    </a:lnTo>
                    <a:lnTo>
                      <a:pt x="855" y="14764"/>
                    </a:lnTo>
                    <a:lnTo>
                      <a:pt x="20528" y="18479"/>
                    </a:lnTo>
                    <a:close/>
                  </a:path>
                </a:pathLst>
              </a:custGeom>
              <a:solidFill>
                <a:srgbClr val="cc8b09"/>
              </a:solidFill>
              <a:ln w="0">
                <a:noFill/>
              </a:ln>
            </p:spPr>
            <p:style>
              <a:lnRef idx="0"/>
              <a:fillRef idx="0"/>
              <a:effectRef idx="0"/>
              <a:fontRef idx="minor"/>
            </p:style>
          </p:sp>
          <p:sp>
            <p:nvSpPr>
              <p:cNvPr id="3301" name="CustomShape 143"/>
              <p:cNvSpPr/>
              <p:nvPr/>
            </p:nvSpPr>
            <p:spPr>
              <a:xfrm>
                <a:off x="6234480" y="3401280"/>
                <a:ext cx="10080" cy="7200"/>
              </a:xfrm>
              <a:custGeom>
                <a:avLst/>
                <a:gdLst/>
                <a:ahLst/>
                <a:rect l="l" t="t" r="r" b="b"/>
                <a:pathLst>
                  <a:path w="19672" h="14668">
                    <a:moveTo>
                      <a:pt x="0" y="12954"/>
                    </a:moveTo>
                    <a:lnTo>
                      <a:pt x="0" y="0"/>
                    </a:lnTo>
                    <a:lnTo>
                      <a:pt x="19673" y="2096"/>
                    </a:lnTo>
                    <a:lnTo>
                      <a:pt x="13305" y="14669"/>
                    </a:lnTo>
                    <a:lnTo>
                      <a:pt x="0" y="12954"/>
                    </a:lnTo>
                    <a:close/>
                  </a:path>
                </a:pathLst>
              </a:custGeom>
              <a:solidFill>
                <a:srgbClr val="cc8b09"/>
              </a:solidFill>
              <a:ln w="0">
                <a:noFill/>
              </a:ln>
            </p:spPr>
            <p:style>
              <a:lnRef idx="0"/>
              <a:fillRef idx="0"/>
              <a:effectRef idx="0"/>
              <a:fontRef idx="minor"/>
            </p:style>
          </p:sp>
          <p:sp>
            <p:nvSpPr>
              <p:cNvPr id="3302" name="CustomShape 144"/>
              <p:cNvSpPr/>
              <p:nvPr/>
            </p:nvSpPr>
            <p:spPr>
              <a:xfrm>
                <a:off x="6234840" y="3427560"/>
                <a:ext cx="11880" cy="12240"/>
              </a:xfrm>
              <a:custGeom>
                <a:avLst/>
                <a:gdLst/>
                <a:ahLst/>
                <a:rect l="l" t="t" r="r" b="b"/>
                <a:pathLst>
                  <a:path w="22428" h="22764">
                    <a:moveTo>
                      <a:pt x="0" y="13430"/>
                    </a:moveTo>
                    <a:lnTo>
                      <a:pt x="0" y="0"/>
                    </a:lnTo>
                    <a:lnTo>
                      <a:pt x="22429" y="0"/>
                    </a:lnTo>
                    <a:lnTo>
                      <a:pt x="17012" y="12002"/>
                    </a:lnTo>
                    <a:lnTo>
                      <a:pt x="7508" y="22765"/>
                    </a:lnTo>
                    <a:close/>
                  </a:path>
                </a:pathLst>
              </a:custGeom>
              <a:solidFill>
                <a:srgbClr val="cc8b09"/>
              </a:solidFill>
              <a:ln w="0">
                <a:noFill/>
              </a:ln>
            </p:spPr>
            <p:style>
              <a:lnRef idx="0"/>
              <a:fillRef idx="0"/>
              <a:effectRef idx="0"/>
              <a:fontRef idx="minor"/>
            </p:style>
          </p:sp>
          <p:sp>
            <p:nvSpPr>
              <p:cNvPr id="3303" name="CustomShape 145"/>
              <p:cNvSpPr/>
              <p:nvPr/>
            </p:nvSpPr>
            <p:spPr>
              <a:xfrm>
                <a:off x="6234840" y="3393360"/>
                <a:ext cx="132840" cy="82800"/>
              </a:xfrm>
              <a:custGeom>
                <a:avLst/>
                <a:gdLst/>
                <a:ahLst/>
                <a:rect l="l" t="t" r="r" b="b"/>
                <a:pathLst>
                  <a:path w="221197" h="139065">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w="0">
                <a:noFill/>
              </a:ln>
            </p:spPr>
            <p:style>
              <a:lnRef idx="0"/>
              <a:fillRef idx="0"/>
              <a:effectRef idx="0"/>
              <a:fontRef idx="minor"/>
            </p:style>
          </p:sp>
        </p:grpSp>
        <p:grpSp>
          <p:nvGrpSpPr>
            <p:cNvPr id="3304" name="Group 146"/>
            <p:cNvGrpSpPr/>
            <p:nvPr/>
          </p:nvGrpSpPr>
          <p:grpSpPr>
            <a:xfrm>
              <a:off x="6119280" y="3259080"/>
              <a:ext cx="402840" cy="282600"/>
              <a:chOff x="6119280" y="3259080"/>
              <a:chExt cx="402840" cy="282600"/>
            </a:xfrm>
          </p:grpSpPr>
          <p:sp>
            <p:nvSpPr>
              <p:cNvPr id="3305" name="CustomShape 147"/>
              <p:cNvSpPr/>
              <p:nvPr/>
            </p:nvSpPr>
            <p:spPr>
              <a:xfrm>
                <a:off x="6119280" y="3309120"/>
                <a:ext cx="402840" cy="232560"/>
              </a:xfrm>
              <a:custGeom>
                <a:avLst/>
                <a:gdLst/>
                <a:ahLst/>
                <a:rect l="l" t="t" r="r" b="b"/>
                <a:pathLst>
                  <a:path w="664504" h="384619">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3306" name="CustomShape 148"/>
              <p:cNvSpPr/>
              <p:nvPr/>
            </p:nvSpPr>
            <p:spPr>
              <a:xfrm>
                <a:off x="6119280" y="3374640"/>
                <a:ext cx="38160" cy="51480"/>
              </a:xfrm>
              <a:custGeom>
                <a:avLst/>
                <a:gdLst/>
                <a:ahLst/>
                <a:rect l="l" t="t" r="r" b="b"/>
                <a:pathLst>
                  <a:path w="65671" h="87630">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3307" name="CustomShape 149"/>
              <p:cNvSpPr/>
              <p:nvPr/>
            </p:nvSpPr>
            <p:spPr>
              <a:xfrm>
                <a:off x="6493320" y="3376080"/>
                <a:ext cx="28800" cy="70200"/>
              </a:xfrm>
              <a:custGeom>
                <a:avLst/>
                <a:gdLst/>
                <a:ahLst/>
                <a:rect l="l" t="t" r="r" b="b"/>
                <a:pathLst>
                  <a:path w="50084" h="118109">
                    <a:moveTo>
                      <a:pt x="50085" y="0"/>
                    </a:moveTo>
                    <a:lnTo>
                      <a:pt x="50085" y="82391"/>
                    </a:lnTo>
                    <a:lnTo>
                      <a:pt x="16442" y="118110"/>
                    </a:lnTo>
                    <a:lnTo>
                      <a:pt x="0" y="23717"/>
                    </a:lnTo>
                    <a:lnTo>
                      <a:pt x="50085" y="0"/>
                    </a:lnTo>
                    <a:close/>
                  </a:path>
                </a:pathLst>
              </a:custGeom>
              <a:solidFill>
                <a:srgbClr val="dd990e"/>
              </a:solidFill>
              <a:ln w="0">
                <a:noFill/>
              </a:ln>
            </p:spPr>
            <p:style>
              <a:lnRef idx="0"/>
              <a:fillRef idx="0"/>
              <a:effectRef idx="0"/>
              <a:fontRef idx="minor"/>
            </p:style>
          </p:sp>
          <p:sp>
            <p:nvSpPr>
              <p:cNvPr id="3308" name="CustomShape 150"/>
              <p:cNvSpPr/>
              <p:nvPr/>
            </p:nvSpPr>
            <p:spPr>
              <a:xfrm>
                <a:off x="6119280" y="3259080"/>
                <a:ext cx="402840" cy="232560"/>
              </a:xfrm>
              <a:custGeom>
                <a:avLst/>
                <a:gdLst/>
                <a:ahLst/>
                <a:rect l="l" t="t" r="r" b="b"/>
                <a:pathLst>
                  <a:path w="664504" h="384619">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3309" name="CustomShape 151"/>
              <p:cNvSpPr/>
              <p:nvPr/>
            </p:nvSpPr>
            <p:spPr>
              <a:xfrm>
                <a:off x="6176880" y="3290760"/>
                <a:ext cx="288000" cy="165960"/>
              </a:xfrm>
              <a:custGeom>
                <a:avLst/>
                <a:gdLst/>
                <a:ahLst/>
                <a:rect l="l" t="t" r="r" b="b"/>
                <a:pathLst>
                  <a:path w="475673" h="275343">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w="0">
                <a:noFill/>
              </a:ln>
            </p:spPr>
            <p:style>
              <a:lnRef idx="0"/>
              <a:fillRef idx="0"/>
              <a:effectRef idx="0"/>
              <a:fontRef idx="minor"/>
            </p:style>
          </p:sp>
          <p:sp>
            <p:nvSpPr>
              <p:cNvPr id="3310" name="CustomShape 152"/>
              <p:cNvSpPr/>
              <p:nvPr/>
            </p:nvSpPr>
            <p:spPr>
              <a:xfrm>
                <a:off x="6176880" y="3300840"/>
                <a:ext cx="287280" cy="155880"/>
              </a:xfrm>
              <a:custGeom>
                <a:avLst/>
                <a:gdLst/>
                <a:ahLst/>
                <a:rect l="l" t="t" r="r" b="b"/>
                <a:pathLst>
                  <a:path w="474809" h="258865">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w="0">
                <a:noFill/>
              </a:ln>
            </p:spPr>
            <p:style>
              <a:lnRef idx="0"/>
              <a:fillRef idx="0"/>
              <a:effectRef idx="0"/>
              <a:fontRef idx="minor"/>
            </p:style>
          </p:sp>
          <p:sp>
            <p:nvSpPr>
              <p:cNvPr id="3311" name="CustomShape 153"/>
              <p:cNvSpPr/>
              <p:nvPr/>
            </p:nvSpPr>
            <p:spPr>
              <a:xfrm>
                <a:off x="6251040" y="3338640"/>
                <a:ext cx="133200" cy="82800"/>
              </a:xfrm>
              <a:custGeom>
                <a:avLst/>
                <a:gdLst/>
                <a:ahLst/>
                <a:rect l="l" t="t" r="r" b="b"/>
                <a:pathLst>
                  <a:path w="221706" h="139065">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w="0">
                <a:noFill/>
              </a:ln>
            </p:spPr>
            <p:style>
              <a:lnRef idx="0"/>
              <a:fillRef idx="0"/>
              <a:effectRef idx="0"/>
              <a:fontRef idx="minor"/>
            </p:style>
          </p:sp>
          <p:sp>
            <p:nvSpPr>
              <p:cNvPr id="3312" name="CustomShape 154"/>
              <p:cNvSpPr/>
              <p:nvPr/>
            </p:nvSpPr>
            <p:spPr>
              <a:xfrm>
                <a:off x="6307200" y="3401640"/>
                <a:ext cx="7200" cy="9720"/>
              </a:xfrm>
              <a:custGeom>
                <a:avLst/>
                <a:gdLst/>
                <a:ahLst/>
                <a:rect l="l" t="t" r="r" b="b"/>
                <a:pathLst>
                  <a:path w="14540" h="19050">
                    <a:moveTo>
                      <a:pt x="0" y="12954"/>
                    </a:moveTo>
                    <a:cubicBezTo>
                      <a:pt x="0" y="12001"/>
                      <a:pt x="0" y="0"/>
                      <a:pt x="0" y="0"/>
                    </a:cubicBezTo>
                    <a:lnTo>
                      <a:pt x="14541" y="9525"/>
                    </a:lnTo>
                    <a:lnTo>
                      <a:pt x="8173" y="19050"/>
                    </a:lnTo>
                    <a:close/>
                  </a:path>
                </a:pathLst>
              </a:custGeom>
              <a:solidFill>
                <a:srgbClr val="cc8b09"/>
              </a:solidFill>
              <a:ln w="0">
                <a:noFill/>
              </a:ln>
            </p:spPr>
            <p:style>
              <a:lnRef idx="0"/>
              <a:fillRef idx="0"/>
              <a:effectRef idx="0"/>
              <a:fontRef idx="minor"/>
            </p:style>
          </p:sp>
          <p:sp>
            <p:nvSpPr>
              <p:cNvPr id="3313" name="CustomShape 155"/>
              <p:cNvSpPr/>
              <p:nvPr/>
            </p:nvSpPr>
            <p:spPr>
              <a:xfrm>
                <a:off x="6365160" y="3406680"/>
                <a:ext cx="17280" cy="7200"/>
              </a:xfrm>
              <a:custGeom>
                <a:avLst/>
                <a:gdLst/>
                <a:ahLst/>
                <a:rect l="l" t="t" r="r" b="b"/>
                <a:pathLst>
                  <a:path w="31552" h="14763">
                    <a:moveTo>
                      <a:pt x="31553" y="12859"/>
                    </a:moveTo>
                    <a:lnTo>
                      <a:pt x="31553" y="0"/>
                    </a:lnTo>
                    <a:lnTo>
                      <a:pt x="0" y="2381"/>
                    </a:lnTo>
                    <a:lnTo>
                      <a:pt x="18152" y="14764"/>
                    </a:lnTo>
                    <a:lnTo>
                      <a:pt x="31553" y="12859"/>
                    </a:lnTo>
                    <a:close/>
                  </a:path>
                </a:pathLst>
              </a:custGeom>
              <a:solidFill>
                <a:srgbClr val="cc8b09"/>
              </a:solidFill>
              <a:ln w="0">
                <a:noFill/>
              </a:ln>
            </p:spPr>
            <p:style>
              <a:lnRef idx="0"/>
              <a:fillRef idx="0"/>
              <a:effectRef idx="0"/>
              <a:fontRef idx="minor"/>
            </p:style>
          </p:sp>
          <p:sp>
            <p:nvSpPr>
              <p:cNvPr id="3314" name="CustomShape 156"/>
              <p:cNvSpPr/>
              <p:nvPr/>
            </p:nvSpPr>
            <p:spPr>
              <a:xfrm>
                <a:off x="6371640" y="3377520"/>
                <a:ext cx="12600" cy="6120"/>
              </a:xfrm>
              <a:custGeom>
                <a:avLst/>
                <a:gdLst/>
                <a:ahLst/>
                <a:rect l="l" t="t" r="r" b="b"/>
                <a:pathLst>
                  <a:path w="23664" h="13049">
                    <a:moveTo>
                      <a:pt x="23664" y="13049"/>
                    </a:moveTo>
                    <a:lnTo>
                      <a:pt x="23664" y="0"/>
                    </a:lnTo>
                    <a:lnTo>
                      <a:pt x="0" y="8572"/>
                    </a:lnTo>
                    <a:lnTo>
                      <a:pt x="23664" y="13049"/>
                    </a:lnTo>
                    <a:close/>
                  </a:path>
                </a:pathLst>
              </a:custGeom>
              <a:solidFill>
                <a:srgbClr val="cc8b09"/>
              </a:solidFill>
              <a:ln w="0">
                <a:noFill/>
              </a:ln>
            </p:spPr>
            <p:style>
              <a:lnRef idx="0"/>
              <a:fillRef idx="0"/>
              <a:effectRef idx="0"/>
              <a:fontRef idx="minor"/>
            </p:style>
          </p:sp>
          <p:sp>
            <p:nvSpPr>
              <p:cNvPr id="3315" name="CustomShape 157"/>
              <p:cNvSpPr/>
              <p:nvPr/>
            </p:nvSpPr>
            <p:spPr>
              <a:xfrm>
                <a:off x="6326280" y="3380760"/>
                <a:ext cx="19800" cy="13320"/>
              </a:xfrm>
              <a:custGeom>
                <a:avLst/>
                <a:gdLst/>
                <a:ahLst/>
                <a:rect l="l" t="t" r="r" b="b"/>
                <a:pathLst>
                  <a:path w="35639" h="24764">
                    <a:moveTo>
                      <a:pt x="0" y="7620"/>
                    </a:moveTo>
                    <a:lnTo>
                      <a:pt x="7888" y="0"/>
                    </a:lnTo>
                    <a:lnTo>
                      <a:pt x="35639" y="19050"/>
                    </a:lnTo>
                    <a:lnTo>
                      <a:pt x="33929" y="24765"/>
                    </a:lnTo>
                    <a:cubicBezTo>
                      <a:pt x="33929" y="24765"/>
                      <a:pt x="13210" y="16002"/>
                      <a:pt x="12545" y="15240"/>
                    </a:cubicBezTo>
                    <a:close/>
                  </a:path>
                </a:pathLst>
              </a:custGeom>
              <a:solidFill>
                <a:srgbClr val="cc8b09"/>
              </a:solidFill>
              <a:ln w="0">
                <a:noFill/>
              </a:ln>
            </p:spPr>
            <p:style>
              <a:lnRef idx="0"/>
              <a:fillRef idx="0"/>
              <a:effectRef idx="0"/>
              <a:fontRef idx="minor"/>
            </p:style>
          </p:sp>
          <p:sp>
            <p:nvSpPr>
              <p:cNvPr id="3316" name="CustomShape 158"/>
              <p:cNvSpPr/>
              <p:nvPr/>
            </p:nvSpPr>
            <p:spPr>
              <a:xfrm>
                <a:off x="6282000" y="3355560"/>
                <a:ext cx="25200" cy="15840"/>
              </a:xfrm>
              <a:custGeom>
                <a:avLst/>
                <a:gdLst/>
                <a:ahLst/>
                <a:rect l="l" t="t" r="r" b="b"/>
                <a:pathLst>
                  <a:path w="44382" h="29146">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w="0">
                <a:noFill/>
              </a:ln>
            </p:spPr>
            <p:style>
              <a:lnRef idx="0"/>
              <a:fillRef idx="0"/>
              <a:effectRef idx="0"/>
              <a:fontRef idx="minor"/>
            </p:style>
          </p:sp>
          <p:sp>
            <p:nvSpPr>
              <p:cNvPr id="3317" name="CustomShape 159"/>
              <p:cNvSpPr/>
              <p:nvPr/>
            </p:nvSpPr>
            <p:spPr>
              <a:xfrm>
                <a:off x="6306840" y="3341160"/>
                <a:ext cx="10800" cy="9360"/>
              </a:xfrm>
              <a:custGeom>
                <a:avLst/>
                <a:gdLst/>
                <a:ahLst/>
                <a:rect l="l" t="t" r="r" b="b"/>
                <a:pathLst>
                  <a:path w="20528" h="18383">
                    <a:moveTo>
                      <a:pt x="20528" y="18383"/>
                    </a:moveTo>
                    <a:lnTo>
                      <a:pt x="20528" y="5524"/>
                    </a:lnTo>
                    <a:lnTo>
                      <a:pt x="3611" y="0"/>
                    </a:lnTo>
                    <a:lnTo>
                      <a:pt x="0" y="10096"/>
                    </a:lnTo>
                    <a:lnTo>
                      <a:pt x="855" y="14764"/>
                    </a:lnTo>
                    <a:lnTo>
                      <a:pt x="20528" y="18383"/>
                    </a:lnTo>
                    <a:close/>
                  </a:path>
                </a:pathLst>
              </a:custGeom>
              <a:solidFill>
                <a:srgbClr val="cc8b09"/>
              </a:solidFill>
              <a:ln w="0">
                <a:noFill/>
              </a:ln>
            </p:spPr>
            <p:style>
              <a:lnRef idx="0"/>
              <a:fillRef idx="0"/>
              <a:effectRef idx="0"/>
              <a:fontRef idx="minor"/>
            </p:style>
          </p:sp>
          <p:sp>
            <p:nvSpPr>
              <p:cNvPr id="3318" name="CustomShape 160"/>
              <p:cNvSpPr/>
              <p:nvPr/>
            </p:nvSpPr>
            <p:spPr>
              <a:xfrm>
                <a:off x="6251040" y="3338640"/>
                <a:ext cx="10080" cy="7200"/>
              </a:xfrm>
              <a:custGeom>
                <a:avLst/>
                <a:gdLst/>
                <a:ahLst/>
                <a:rect l="l" t="t" r="r" b="b"/>
                <a:pathLst>
                  <a:path w="19577" h="14668">
                    <a:moveTo>
                      <a:pt x="0" y="12954"/>
                    </a:moveTo>
                    <a:lnTo>
                      <a:pt x="0" y="0"/>
                    </a:lnTo>
                    <a:lnTo>
                      <a:pt x="19578" y="2096"/>
                    </a:lnTo>
                    <a:lnTo>
                      <a:pt x="13305" y="14669"/>
                    </a:lnTo>
                    <a:lnTo>
                      <a:pt x="0" y="12954"/>
                    </a:lnTo>
                    <a:close/>
                  </a:path>
                </a:pathLst>
              </a:custGeom>
              <a:solidFill>
                <a:srgbClr val="cc8b09"/>
              </a:solidFill>
              <a:ln w="0">
                <a:noFill/>
              </a:ln>
            </p:spPr>
            <p:style>
              <a:lnRef idx="0"/>
              <a:fillRef idx="0"/>
              <a:effectRef idx="0"/>
              <a:fontRef idx="minor"/>
            </p:style>
          </p:sp>
          <p:sp>
            <p:nvSpPr>
              <p:cNvPr id="3319" name="CustomShape 161"/>
              <p:cNvSpPr/>
              <p:nvPr/>
            </p:nvSpPr>
            <p:spPr>
              <a:xfrm>
                <a:off x="6251400" y="3365280"/>
                <a:ext cx="11880" cy="12240"/>
              </a:xfrm>
              <a:custGeom>
                <a:avLst/>
                <a:gdLst/>
                <a:ahLst/>
                <a:rect l="l" t="t" r="r" b="b"/>
                <a:pathLst>
                  <a:path w="22428" h="22764">
                    <a:moveTo>
                      <a:pt x="0" y="13430"/>
                    </a:moveTo>
                    <a:cubicBezTo>
                      <a:pt x="0" y="13430"/>
                      <a:pt x="0" y="0"/>
                      <a:pt x="0" y="0"/>
                    </a:cubicBezTo>
                    <a:lnTo>
                      <a:pt x="22429" y="0"/>
                    </a:lnTo>
                    <a:lnTo>
                      <a:pt x="16917" y="12001"/>
                    </a:lnTo>
                    <a:lnTo>
                      <a:pt x="7413" y="22765"/>
                    </a:lnTo>
                    <a:close/>
                  </a:path>
                </a:pathLst>
              </a:custGeom>
              <a:solidFill>
                <a:srgbClr val="cc8b09"/>
              </a:solidFill>
              <a:ln w="0">
                <a:noFill/>
              </a:ln>
            </p:spPr>
            <p:style>
              <a:lnRef idx="0"/>
              <a:fillRef idx="0"/>
              <a:effectRef idx="0"/>
              <a:fontRef idx="minor"/>
            </p:style>
          </p:sp>
          <p:sp>
            <p:nvSpPr>
              <p:cNvPr id="3320" name="CustomShape 162"/>
              <p:cNvSpPr/>
              <p:nvPr/>
            </p:nvSpPr>
            <p:spPr>
              <a:xfrm>
                <a:off x="6251760" y="3331080"/>
                <a:ext cx="132480" cy="82800"/>
              </a:xfrm>
              <a:custGeom>
                <a:avLst/>
                <a:gdLst/>
                <a:ahLst/>
                <a:rect l="l" t="t" r="r" b="b"/>
                <a:pathLst>
                  <a:path w="220369" h="139160">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w="0">
                <a:noFill/>
              </a:ln>
            </p:spPr>
            <p:style>
              <a:lnRef idx="0"/>
              <a:fillRef idx="0"/>
              <a:effectRef idx="0"/>
              <a:fontRef idx="minor"/>
            </p:style>
          </p:sp>
        </p:grpSp>
        <p:grpSp>
          <p:nvGrpSpPr>
            <p:cNvPr id="3321" name="Group 163"/>
            <p:cNvGrpSpPr/>
            <p:nvPr/>
          </p:nvGrpSpPr>
          <p:grpSpPr>
            <a:xfrm>
              <a:off x="7108920" y="3321360"/>
              <a:ext cx="453240" cy="312840"/>
              <a:chOff x="7108920" y="3321360"/>
              <a:chExt cx="453240" cy="312840"/>
            </a:xfrm>
          </p:grpSpPr>
          <p:sp>
            <p:nvSpPr>
              <p:cNvPr id="3322" name="CustomShape 164"/>
              <p:cNvSpPr/>
              <p:nvPr/>
            </p:nvSpPr>
            <p:spPr>
              <a:xfrm>
                <a:off x="7108920" y="3401640"/>
                <a:ext cx="402840" cy="2325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30000"/>
                </a:srgbClr>
              </a:solidFill>
              <a:ln w="0">
                <a:noFill/>
              </a:ln>
            </p:spPr>
            <p:style>
              <a:lnRef idx="0"/>
              <a:fillRef idx="0"/>
              <a:effectRef idx="0"/>
              <a:fontRef idx="minor"/>
            </p:style>
          </p:sp>
          <p:sp>
            <p:nvSpPr>
              <p:cNvPr id="3323" name="CustomShape 165"/>
              <p:cNvSpPr/>
              <p:nvPr/>
            </p:nvSpPr>
            <p:spPr>
              <a:xfrm>
                <a:off x="7159320" y="3371760"/>
                <a:ext cx="402840" cy="232560"/>
              </a:xfrm>
              <a:custGeom>
                <a:avLst/>
                <a:gdLst/>
                <a:ahLst/>
                <a:rect l="l" t="t" r="r" b="b"/>
                <a:pathLst>
                  <a:path w="664504" h="384619">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3324" name="CustomShape 166"/>
              <p:cNvSpPr/>
              <p:nvPr/>
            </p:nvSpPr>
            <p:spPr>
              <a:xfrm>
                <a:off x="7159320" y="3437280"/>
                <a:ext cx="38160" cy="51480"/>
              </a:xfrm>
              <a:custGeom>
                <a:avLst/>
                <a:gdLst/>
                <a:ahLst/>
                <a:rect l="l" t="t" r="r" b="b"/>
                <a:pathLst>
                  <a:path w="65671" h="87629">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3325" name="CustomShape 167"/>
              <p:cNvSpPr/>
              <p:nvPr/>
            </p:nvSpPr>
            <p:spPr>
              <a:xfrm>
                <a:off x="7533360" y="3438720"/>
                <a:ext cx="28800" cy="70200"/>
              </a:xfrm>
              <a:custGeom>
                <a:avLst/>
                <a:gdLst/>
                <a:ahLst/>
                <a:rect l="l" t="t" r="r" b="b"/>
                <a:pathLst>
                  <a:path w="49989" h="118109">
                    <a:moveTo>
                      <a:pt x="49990" y="0"/>
                    </a:moveTo>
                    <a:lnTo>
                      <a:pt x="49990" y="82391"/>
                    </a:lnTo>
                    <a:lnTo>
                      <a:pt x="16442" y="118110"/>
                    </a:lnTo>
                    <a:lnTo>
                      <a:pt x="0" y="23813"/>
                    </a:lnTo>
                    <a:lnTo>
                      <a:pt x="49990" y="0"/>
                    </a:lnTo>
                    <a:close/>
                  </a:path>
                </a:pathLst>
              </a:custGeom>
              <a:solidFill>
                <a:srgbClr val="dd990e"/>
              </a:solidFill>
              <a:ln w="0">
                <a:noFill/>
              </a:ln>
            </p:spPr>
            <p:style>
              <a:lnRef idx="0"/>
              <a:fillRef idx="0"/>
              <a:effectRef idx="0"/>
              <a:fontRef idx="minor"/>
            </p:style>
          </p:sp>
          <p:sp>
            <p:nvSpPr>
              <p:cNvPr id="3326" name="CustomShape 168"/>
              <p:cNvSpPr/>
              <p:nvPr/>
            </p:nvSpPr>
            <p:spPr>
              <a:xfrm>
                <a:off x="7159320" y="3321360"/>
                <a:ext cx="402840" cy="2325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3327" name="CustomShape 169"/>
              <p:cNvSpPr/>
              <p:nvPr/>
            </p:nvSpPr>
            <p:spPr>
              <a:xfrm>
                <a:off x="7216560" y="3353400"/>
                <a:ext cx="288000" cy="165960"/>
              </a:xfrm>
              <a:custGeom>
                <a:avLst/>
                <a:gdLst/>
                <a:ahLst/>
                <a:rect l="l" t="t" r="r" b="b"/>
                <a:pathLst>
                  <a:path w="475693" h="275248">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w="0">
                <a:noFill/>
              </a:ln>
            </p:spPr>
            <p:style>
              <a:lnRef idx="0"/>
              <a:fillRef idx="0"/>
              <a:effectRef idx="0"/>
              <a:fontRef idx="minor"/>
            </p:style>
          </p:sp>
          <p:sp>
            <p:nvSpPr>
              <p:cNvPr id="3328" name="CustomShape 170"/>
              <p:cNvSpPr/>
              <p:nvPr/>
            </p:nvSpPr>
            <p:spPr>
              <a:xfrm>
                <a:off x="7216920" y="3363480"/>
                <a:ext cx="287280" cy="155880"/>
              </a:xfrm>
              <a:custGeom>
                <a:avLst/>
                <a:gdLst/>
                <a:ahLst/>
                <a:rect l="l" t="t" r="r" b="b"/>
                <a:pathLst>
                  <a:path w="474809" h="258770">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w="0">
                <a:noFill/>
              </a:ln>
            </p:spPr>
            <p:style>
              <a:lnRef idx="0"/>
              <a:fillRef idx="0"/>
              <a:effectRef idx="0"/>
              <a:fontRef idx="minor"/>
            </p:style>
          </p:sp>
          <p:sp>
            <p:nvSpPr>
              <p:cNvPr id="3329" name="CustomShape 171"/>
              <p:cNvSpPr/>
              <p:nvPr/>
            </p:nvSpPr>
            <p:spPr>
              <a:xfrm>
                <a:off x="7291440" y="3401280"/>
                <a:ext cx="132840" cy="82800"/>
              </a:xfrm>
              <a:custGeom>
                <a:avLst/>
                <a:gdLst/>
                <a:ahLst/>
                <a:rect l="l" t="t" r="r" b="b"/>
                <a:pathLst>
                  <a:path w="220987" h="138970">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w="0">
                <a:noFill/>
              </a:ln>
            </p:spPr>
            <p:style>
              <a:lnRef idx="0"/>
              <a:fillRef idx="0"/>
              <a:effectRef idx="0"/>
              <a:fontRef idx="minor"/>
            </p:style>
          </p:sp>
          <p:sp>
            <p:nvSpPr>
              <p:cNvPr id="3330" name="CustomShape 172"/>
              <p:cNvSpPr/>
              <p:nvPr/>
            </p:nvSpPr>
            <p:spPr>
              <a:xfrm>
                <a:off x="7346880" y="3463920"/>
                <a:ext cx="7200" cy="9720"/>
              </a:xfrm>
              <a:custGeom>
                <a:avLst/>
                <a:gdLst/>
                <a:ahLst/>
                <a:rect l="l" t="t" r="r" b="b"/>
                <a:pathLst>
                  <a:path w="14540" h="19050">
                    <a:moveTo>
                      <a:pt x="0" y="12954"/>
                    </a:moveTo>
                    <a:cubicBezTo>
                      <a:pt x="0" y="12002"/>
                      <a:pt x="0" y="0"/>
                      <a:pt x="0" y="0"/>
                    </a:cubicBezTo>
                    <a:lnTo>
                      <a:pt x="14541" y="9525"/>
                    </a:lnTo>
                    <a:lnTo>
                      <a:pt x="8268" y="19050"/>
                    </a:lnTo>
                    <a:close/>
                  </a:path>
                </a:pathLst>
              </a:custGeom>
              <a:solidFill>
                <a:srgbClr val="cc8b09"/>
              </a:solidFill>
              <a:ln w="0">
                <a:noFill/>
              </a:ln>
            </p:spPr>
            <p:style>
              <a:lnRef idx="0"/>
              <a:fillRef idx="0"/>
              <a:effectRef idx="0"/>
              <a:fontRef idx="minor"/>
            </p:style>
          </p:sp>
          <p:sp>
            <p:nvSpPr>
              <p:cNvPr id="3331" name="CustomShape 173"/>
              <p:cNvSpPr/>
              <p:nvPr/>
            </p:nvSpPr>
            <p:spPr>
              <a:xfrm>
                <a:off x="7405200" y="3468960"/>
                <a:ext cx="17280" cy="7200"/>
              </a:xfrm>
              <a:custGeom>
                <a:avLst/>
                <a:gdLst/>
                <a:ahLst/>
                <a:rect l="l" t="t" r="r" b="b"/>
                <a:pathLst>
                  <a:path w="31552" h="14858">
                    <a:moveTo>
                      <a:pt x="31552" y="12954"/>
                    </a:moveTo>
                    <a:lnTo>
                      <a:pt x="31552" y="0"/>
                    </a:lnTo>
                    <a:lnTo>
                      <a:pt x="0" y="2476"/>
                    </a:lnTo>
                    <a:lnTo>
                      <a:pt x="18152" y="14859"/>
                    </a:lnTo>
                    <a:lnTo>
                      <a:pt x="31552" y="12954"/>
                    </a:lnTo>
                    <a:close/>
                  </a:path>
                </a:pathLst>
              </a:custGeom>
              <a:solidFill>
                <a:srgbClr val="cc8b09"/>
              </a:solidFill>
              <a:ln w="0">
                <a:noFill/>
              </a:ln>
            </p:spPr>
            <p:style>
              <a:lnRef idx="0"/>
              <a:fillRef idx="0"/>
              <a:effectRef idx="0"/>
              <a:fontRef idx="minor"/>
            </p:style>
          </p:sp>
          <p:sp>
            <p:nvSpPr>
              <p:cNvPr id="3332" name="CustomShape 174"/>
              <p:cNvSpPr/>
              <p:nvPr/>
            </p:nvSpPr>
            <p:spPr>
              <a:xfrm>
                <a:off x="7411680" y="3440160"/>
                <a:ext cx="12600" cy="6120"/>
              </a:xfrm>
              <a:custGeom>
                <a:avLst/>
                <a:gdLst/>
                <a:ahLst/>
                <a:rect l="l" t="t" r="r" b="b"/>
                <a:pathLst>
                  <a:path w="23569" h="13049">
                    <a:moveTo>
                      <a:pt x="23569" y="13049"/>
                    </a:moveTo>
                    <a:lnTo>
                      <a:pt x="23569" y="0"/>
                    </a:lnTo>
                    <a:lnTo>
                      <a:pt x="0" y="8573"/>
                    </a:lnTo>
                    <a:lnTo>
                      <a:pt x="23569" y="13049"/>
                    </a:lnTo>
                    <a:close/>
                  </a:path>
                </a:pathLst>
              </a:custGeom>
              <a:solidFill>
                <a:srgbClr val="cc8b09"/>
              </a:solidFill>
              <a:ln w="0">
                <a:noFill/>
              </a:ln>
            </p:spPr>
            <p:style>
              <a:lnRef idx="0"/>
              <a:fillRef idx="0"/>
              <a:effectRef idx="0"/>
              <a:fontRef idx="minor"/>
            </p:style>
          </p:sp>
          <p:sp>
            <p:nvSpPr>
              <p:cNvPr id="3333" name="CustomShape 175"/>
              <p:cNvSpPr/>
              <p:nvPr/>
            </p:nvSpPr>
            <p:spPr>
              <a:xfrm>
                <a:off x="7366680" y="3443040"/>
                <a:ext cx="19800" cy="13320"/>
              </a:xfrm>
              <a:custGeom>
                <a:avLst/>
                <a:gdLst/>
                <a:ahLst/>
                <a:rect l="l" t="t" r="r" b="b"/>
                <a:pathLst>
                  <a:path w="35639" h="24669">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w="0">
                <a:noFill/>
              </a:ln>
            </p:spPr>
            <p:style>
              <a:lnRef idx="0"/>
              <a:fillRef idx="0"/>
              <a:effectRef idx="0"/>
              <a:fontRef idx="minor"/>
            </p:style>
          </p:sp>
          <p:sp>
            <p:nvSpPr>
              <p:cNvPr id="3334" name="CustomShape 176"/>
              <p:cNvSpPr/>
              <p:nvPr/>
            </p:nvSpPr>
            <p:spPr>
              <a:xfrm>
                <a:off x="7322040" y="3417840"/>
                <a:ext cx="25200" cy="15840"/>
              </a:xfrm>
              <a:custGeom>
                <a:avLst/>
                <a:gdLst/>
                <a:ahLst/>
                <a:rect l="l" t="t" r="r" b="b"/>
                <a:pathLst>
                  <a:path w="44382" h="29241">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w="0">
                <a:noFill/>
              </a:ln>
            </p:spPr>
            <p:style>
              <a:lnRef idx="0"/>
              <a:fillRef idx="0"/>
              <a:effectRef idx="0"/>
              <a:fontRef idx="minor"/>
            </p:style>
          </p:sp>
          <p:sp>
            <p:nvSpPr>
              <p:cNvPr id="3335" name="CustomShape 177"/>
              <p:cNvSpPr/>
              <p:nvPr/>
            </p:nvSpPr>
            <p:spPr>
              <a:xfrm>
                <a:off x="7346880" y="3403440"/>
                <a:ext cx="10800" cy="9360"/>
              </a:xfrm>
              <a:custGeom>
                <a:avLst/>
                <a:gdLst/>
                <a:ahLst/>
                <a:rect l="l" t="t" r="r" b="b"/>
                <a:pathLst>
                  <a:path w="20528" h="18478">
                    <a:moveTo>
                      <a:pt x="20528" y="18479"/>
                    </a:moveTo>
                    <a:lnTo>
                      <a:pt x="20528" y="5525"/>
                    </a:lnTo>
                    <a:lnTo>
                      <a:pt x="3611" y="0"/>
                    </a:lnTo>
                    <a:lnTo>
                      <a:pt x="0" y="10192"/>
                    </a:lnTo>
                    <a:lnTo>
                      <a:pt x="855" y="14764"/>
                    </a:lnTo>
                    <a:lnTo>
                      <a:pt x="20528" y="18479"/>
                    </a:lnTo>
                    <a:close/>
                  </a:path>
                </a:pathLst>
              </a:custGeom>
              <a:solidFill>
                <a:srgbClr val="cc8b09"/>
              </a:solidFill>
              <a:ln w="0">
                <a:noFill/>
              </a:ln>
            </p:spPr>
            <p:style>
              <a:lnRef idx="0"/>
              <a:fillRef idx="0"/>
              <a:effectRef idx="0"/>
              <a:fontRef idx="minor"/>
            </p:style>
          </p:sp>
          <p:sp>
            <p:nvSpPr>
              <p:cNvPr id="3336" name="CustomShape 178"/>
              <p:cNvSpPr/>
              <p:nvPr/>
            </p:nvSpPr>
            <p:spPr>
              <a:xfrm>
                <a:off x="7291080" y="3401280"/>
                <a:ext cx="10080" cy="7200"/>
              </a:xfrm>
              <a:custGeom>
                <a:avLst/>
                <a:gdLst/>
                <a:ahLst/>
                <a:rect l="l" t="t" r="r" b="b"/>
                <a:pathLst>
                  <a:path w="19672" h="14668">
                    <a:moveTo>
                      <a:pt x="0" y="12954"/>
                    </a:moveTo>
                    <a:lnTo>
                      <a:pt x="0" y="0"/>
                    </a:lnTo>
                    <a:lnTo>
                      <a:pt x="19673" y="2096"/>
                    </a:lnTo>
                    <a:lnTo>
                      <a:pt x="13305" y="14669"/>
                    </a:lnTo>
                    <a:lnTo>
                      <a:pt x="0" y="12954"/>
                    </a:lnTo>
                    <a:close/>
                  </a:path>
                </a:pathLst>
              </a:custGeom>
              <a:solidFill>
                <a:srgbClr val="cc8b09"/>
              </a:solidFill>
              <a:ln w="0">
                <a:noFill/>
              </a:ln>
            </p:spPr>
            <p:style>
              <a:lnRef idx="0"/>
              <a:fillRef idx="0"/>
              <a:effectRef idx="0"/>
              <a:fontRef idx="minor"/>
            </p:style>
          </p:sp>
          <p:sp>
            <p:nvSpPr>
              <p:cNvPr id="3337" name="CustomShape 179"/>
              <p:cNvSpPr/>
              <p:nvPr/>
            </p:nvSpPr>
            <p:spPr>
              <a:xfrm>
                <a:off x="7291440" y="3427560"/>
                <a:ext cx="11880" cy="12240"/>
              </a:xfrm>
              <a:custGeom>
                <a:avLst/>
                <a:gdLst/>
                <a:ahLst/>
                <a:rect l="l" t="t" r="r" b="b"/>
                <a:pathLst>
                  <a:path w="22428" h="22764">
                    <a:moveTo>
                      <a:pt x="0" y="13430"/>
                    </a:moveTo>
                    <a:lnTo>
                      <a:pt x="0" y="0"/>
                    </a:lnTo>
                    <a:lnTo>
                      <a:pt x="22429" y="0"/>
                    </a:lnTo>
                    <a:lnTo>
                      <a:pt x="17012" y="12002"/>
                    </a:lnTo>
                    <a:lnTo>
                      <a:pt x="7508" y="22765"/>
                    </a:lnTo>
                    <a:close/>
                  </a:path>
                </a:pathLst>
              </a:custGeom>
              <a:solidFill>
                <a:srgbClr val="cc8b09"/>
              </a:solidFill>
              <a:ln w="0">
                <a:noFill/>
              </a:ln>
            </p:spPr>
            <p:style>
              <a:lnRef idx="0"/>
              <a:fillRef idx="0"/>
              <a:effectRef idx="0"/>
              <a:fontRef idx="minor"/>
            </p:style>
          </p:sp>
          <p:sp>
            <p:nvSpPr>
              <p:cNvPr id="3338" name="CustomShape 180"/>
              <p:cNvSpPr/>
              <p:nvPr/>
            </p:nvSpPr>
            <p:spPr>
              <a:xfrm>
                <a:off x="7291440" y="3393360"/>
                <a:ext cx="132840" cy="82800"/>
              </a:xfrm>
              <a:custGeom>
                <a:avLst/>
                <a:gdLst/>
                <a:ahLst/>
                <a:rect l="l" t="t" r="r" b="b"/>
                <a:pathLst>
                  <a:path w="220987" h="139065">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w="0">
                <a:noFill/>
              </a:ln>
            </p:spPr>
            <p:style>
              <a:lnRef idx="0"/>
              <a:fillRef idx="0"/>
              <a:effectRef idx="0"/>
              <a:fontRef idx="minor"/>
            </p:style>
          </p:sp>
        </p:grpSp>
        <p:sp>
          <p:nvSpPr>
            <p:cNvPr id="3339" name="CustomShape 181"/>
            <p:cNvSpPr/>
            <p:nvPr/>
          </p:nvSpPr>
          <p:spPr>
            <a:xfrm>
              <a:off x="8143920" y="3310920"/>
              <a:ext cx="502920" cy="290520"/>
            </a:xfrm>
            <a:custGeom>
              <a:avLst/>
              <a:gdLst/>
              <a:ahLst/>
              <a:rect l="l" t="t" r="r" b="b"/>
              <a:pathLst>
                <a:path w="828920" h="479679">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w="0">
              <a:noFill/>
            </a:ln>
          </p:spPr>
          <p:style>
            <a:lnRef idx="0"/>
            <a:fillRef idx="0"/>
            <a:effectRef idx="0"/>
            <a:fontRef idx="minor"/>
          </p:style>
        </p:sp>
        <p:sp>
          <p:nvSpPr>
            <p:cNvPr id="3340" name="CustomShape 182"/>
            <p:cNvSpPr/>
            <p:nvPr/>
          </p:nvSpPr>
          <p:spPr>
            <a:xfrm>
              <a:off x="8285040" y="1923840"/>
              <a:ext cx="281880" cy="414000"/>
            </a:xfrm>
            <a:custGeom>
              <a:avLst/>
              <a:gdLst/>
              <a:ahLst/>
              <a:rect l="l" t="t" r="r" b="b"/>
              <a:pathLst>
                <a:path w="465451" h="682637">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w="0">
              <a:noFill/>
            </a:ln>
          </p:spPr>
          <p:style>
            <a:lnRef idx="0"/>
            <a:fillRef idx="0"/>
            <a:effectRef idx="0"/>
            <a:fontRef idx="minor"/>
          </p:style>
        </p:sp>
        <p:sp>
          <p:nvSpPr>
            <p:cNvPr id="3341" name="CustomShape 183"/>
            <p:cNvSpPr/>
            <p:nvPr/>
          </p:nvSpPr>
          <p:spPr>
            <a:xfrm>
              <a:off x="8276400" y="2223000"/>
              <a:ext cx="51120" cy="305640"/>
            </a:xfrm>
            <a:custGeom>
              <a:avLst/>
              <a:gdLst/>
              <a:ahLst/>
              <a:rect l="l" t="t" r="r" b="b"/>
              <a:pathLst>
                <a:path w="86758" h="504907">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w="0">
              <a:noFill/>
            </a:ln>
          </p:spPr>
          <p:style>
            <a:lnRef idx="0"/>
            <a:fillRef idx="0"/>
            <a:effectRef idx="0"/>
            <a:fontRef idx="minor"/>
          </p:style>
        </p:sp>
        <p:sp>
          <p:nvSpPr>
            <p:cNvPr id="3342" name="CustomShape 184"/>
            <p:cNvSpPr/>
            <p:nvPr/>
          </p:nvSpPr>
          <p:spPr>
            <a:xfrm>
              <a:off x="8306640" y="1919880"/>
              <a:ext cx="133200" cy="166320"/>
            </a:xfrm>
            <a:custGeom>
              <a:avLst/>
              <a:gdLst/>
              <a:ahLst/>
              <a:rect l="l" t="t" r="r" b="b"/>
              <a:pathLst>
                <a:path w="221715" h="275766">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w="0">
              <a:noFill/>
            </a:ln>
          </p:spPr>
          <p:style>
            <a:lnRef idx="0"/>
            <a:fillRef idx="0"/>
            <a:effectRef idx="0"/>
            <a:fontRef idx="minor"/>
          </p:style>
        </p:sp>
        <p:sp>
          <p:nvSpPr>
            <p:cNvPr id="3343" name="CustomShape 185"/>
            <p:cNvSpPr/>
            <p:nvPr/>
          </p:nvSpPr>
          <p:spPr>
            <a:xfrm>
              <a:off x="8332920" y="2102400"/>
              <a:ext cx="165600" cy="186120"/>
            </a:xfrm>
            <a:custGeom>
              <a:avLst/>
              <a:gdLst/>
              <a:ahLst/>
              <a:rect l="l" t="t" r="r" b="b"/>
              <a:pathLst>
                <a:path w="274953" h="308347">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w="0">
              <a:noFill/>
            </a:ln>
          </p:spPr>
          <p:style>
            <a:lnRef idx="0"/>
            <a:fillRef idx="0"/>
            <a:effectRef idx="0"/>
            <a:fontRef idx="minor"/>
          </p:style>
        </p:sp>
        <p:sp>
          <p:nvSpPr>
            <p:cNvPr id="3344" name="CustomShape 186"/>
            <p:cNvSpPr/>
            <p:nvPr/>
          </p:nvSpPr>
          <p:spPr>
            <a:xfrm>
              <a:off x="8284320" y="2163600"/>
              <a:ext cx="242280" cy="279360"/>
            </a:xfrm>
            <a:custGeom>
              <a:avLst/>
              <a:gdLst/>
              <a:ahLst/>
              <a:rect l="l" t="t" r="r" b="b"/>
              <a:pathLst>
                <a:path w="400459" h="461811">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w="0">
              <a:noFill/>
            </a:ln>
          </p:spPr>
          <p:style>
            <a:lnRef idx="0"/>
            <a:fillRef idx="0"/>
            <a:effectRef idx="0"/>
            <a:fontRef idx="minor"/>
          </p:style>
        </p:sp>
        <p:sp>
          <p:nvSpPr>
            <p:cNvPr id="3345" name="CustomShape 187"/>
            <p:cNvSpPr/>
            <p:nvPr/>
          </p:nvSpPr>
          <p:spPr>
            <a:xfrm>
              <a:off x="8327880" y="1933200"/>
              <a:ext cx="177840" cy="219960"/>
            </a:xfrm>
            <a:custGeom>
              <a:avLst/>
              <a:gdLst/>
              <a:ahLst/>
              <a:rect l="l" t="t" r="r" b="b"/>
              <a:pathLst>
                <a:path w="294816" h="364308">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w="0">
              <a:noFill/>
            </a:ln>
          </p:spPr>
          <p:style>
            <a:lnRef idx="0"/>
            <a:fillRef idx="0"/>
            <a:effectRef idx="0"/>
            <a:fontRef idx="minor"/>
          </p:style>
        </p:sp>
        <p:sp>
          <p:nvSpPr>
            <p:cNvPr id="3346" name="CustomShape 188"/>
            <p:cNvSpPr/>
            <p:nvPr/>
          </p:nvSpPr>
          <p:spPr>
            <a:xfrm>
              <a:off x="8334720" y="1932480"/>
              <a:ext cx="178920" cy="168120"/>
            </a:xfrm>
            <a:custGeom>
              <a:avLst/>
              <a:gdLst/>
              <a:ahLst/>
              <a:rect l="l" t="t" r="r" b="b"/>
              <a:pathLst>
                <a:path w="296585" h="27885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w="0">
              <a:noFill/>
            </a:ln>
          </p:spPr>
          <p:style>
            <a:lnRef idx="0"/>
            <a:fillRef idx="0"/>
            <a:effectRef idx="0"/>
            <a:fontRef idx="minor"/>
          </p:style>
        </p:sp>
        <p:sp>
          <p:nvSpPr>
            <p:cNvPr id="3347" name="CustomShape 189"/>
            <p:cNvSpPr/>
            <p:nvPr/>
          </p:nvSpPr>
          <p:spPr>
            <a:xfrm>
              <a:off x="8364600" y="3402720"/>
              <a:ext cx="140040" cy="106560"/>
            </a:xfrm>
            <a:custGeom>
              <a:avLst/>
              <a:gdLst/>
              <a:ahLst/>
              <a:rect l="l" t="t" r="r" b="b"/>
              <a:pathLst>
                <a:path w="232912" h="178155">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w="0">
              <a:noFill/>
            </a:ln>
          </p:spPr>
          <p:style>
            <a:lnRef idx="0"/>
            <a:fillRef idx="0"/>
            <a:effectRef idx="0"/>
            <a:fontRef idx="minor"/>
          </p:style>
        </p:sp>
        <p:sp>
          <p:nvSpPr>
            <p:cNvPr id="3348" name="CustomShape 190"/>
            <p:cNvSpPr/>
            <p:nvPr/>
          </p:nvSpPr>
          <p:spPr>
            <a:xfrm>
              <a:off x="8365320" y="3437280"/>
              <a:ext cx="139320" cy="72000"/>
            </a:xfrm>
            <a:custGeom>
              <a:avLst/>
              <a:gdLst/>
              <a:ahLst/>
              <a:rect l="l" t="t" r="r" b="b"/>
              <a:pathLst>
                <a:path w="231905" h="121227">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w="0">
              <a:noFill/>
            </a:ln>
          </p:spPr>
          <p:style>
            <a:lnRef idx="0"/>
            <a:fillRef idx="0"/>
            <a:effectRef idx="0"/>
            <a:fontRef idx="minor"/>
          </p:style>
        </p:sp>
        <p:sp>
          <p:nvSpPr>
            <p:cNvPr id="3349" name="CustomShape 191"/>
            <p:cNvSpPr/>
            <p:nvPr/>
          </p:nvSpPr>
          <p:spPr>
            <a:xfrm>
              <a:off x="8257320" y="3378960"/>
              <a:ext cx="128520" cy="99000"/>
            </a:xfrm>
            <a:custGeom>
              <a:avLst/>
              <a:gdLst/>
              <a:ahLst/>
              <a:rect l="l" t="t" r="r" b="b"/>
              <a:pathLst>
                <a:path w="213680" h="165568">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w="0">
              <a:noFill/>
            </a:ln>
          </p:spPr>
          <p:style>
            <a:lnRef idx="0"/>
            <a:fillRef idx="0"/>
            <a:effectRef idx="0"/>
            <a:fontRef idx="minor"/>
          </p:style>
        </p:sp>
        <p:sp>
          <p:nvSpPr>
            <p:cNvPr id="3350" name="CustomShape 192"/>
            <p:cNvSpPr/>
            <p:nvPr/>
          </p:nvSpPr>
          <p:spPr>
            <a:xfrm>
              <a:off x="8257680" y="3412080"/>
              <a:ext cx="127800" cy="65880"/>
            </a:xfrm>
            <a:custGeom>
              <a:avLst/>
              <a:gdLst/>
              <a:ahLst/>
              <a:rect l="l" t="t" r="r" b="b"/>
              <a:pathLst>
                <a:path w="212755" h="111143">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w="0">
              <a:noFill/>
            </a:ln>
          </p:spPr>
          <p:style>
            <a:lnRef idx="0"/>
            <a:fillRef idx="0"/>
            <a:effectRef idx="0"/>
            <a:fontRef idx="minor"/>
          </p:style>
        </p:sp>
        <p:sp>
          <p:nvSpPr>
            <p:cNvPr id="3351" name="CustomShape 193"/>
            <p:cNvSpPr/>
            <p:nvPr/>
          </p:nvSpPr>
          <p:spPr>
            <a:xfrm>
              <a:off x="8278200" y="2441520"/>
              <a:ext cx="275760" cy="969840"/>
            </a:xfrm>
            <a:custGeom>
              <a:avLst/>
              <a:gdLst/>
              <a:ahLst/>
              <a:rect l="l" t="t" r="r" b="b"/>
              <a:pathLst>
                <a:path w="455829" h="1595222">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w="0">
              <a:noFill/>
            </a:ln>
          </p:spPr>
          <p:style>
            <a:lnRef idx="0"/>
            <a:fillRef idx="0"/>
            <a:effectRef idx="0"/>
            <a:fontRef idx="minor"/>
          </p:style>
        </p:sp>
        <p:sp>
          <p:nvSpPr>
            <p:cNvPr id="3352" name="CustomShape 194"/>
            <p:cNvSpPr/>
            <p:nvPr/>
          </p:nvSpPr>
          <p:spPr>
            <a:xfrm>
              <a:off x="8266320" y="2422080"/>
              <a:ext cx="293760" cy="644400"/>
            </a:xfrm>
            <a:custGeom>
              <a:avLst/>
              <a:gdLst/>
              <a:ahLst/>
              <a:rect l="l" t="t" r="r" b="b"/>
              <a:pathLst>
                <a:path w="485198" h="1060979">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rgbClr val="00b5dd"/>
            </a:solidFill>
            <a:ln w="0">
              <a:noFill/>
            </a:ln>
          </p:spPr>
          <p:style>
            <a:lnRef idx="0"/>
            <a:fillRef idx="0"/>
            <a:effectRef idx="0"/>
            <a:fontRef idx="minor"/>
          </p:style>
        </p:sp>
        <p:sp>
          <p:nvSpPr>
            <p:cNvPr id="3353" name="CustomShape 195"/>
            <p:cNvSpPr/>
            <p:nvPr/>
          </p:nvSpPr>
          <p:spPr>
            <a:xfrm>
              <a:off x="8111160" y="2228760"/>
              <a:ext cx="424080" cy="369720"/>
            </a:xfrm>
            <a:custGeom>
              <a:avLst/>
              <a:gdLst/>
              <a:ahLst/>
              <a:rect l="l" t="t" r="r" b="b"/>
              <a:pathLst>
                <a:path w="698939" h="609714">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w="0">
              <a:noFill/>
            </a:ln>
          </p:spPr>
          <p:style>
            <a:lnRef idx="0"/>
            <a:fillRef idx="0"/>
            <a:effectRef idx="0"/>
            <a:fontRef idx="minor"/>
          </p:style>
        </p:sp>
        <p:sp>
          <p:nvSpPr>
            <p:cNvPr id="3354" name="CustomShape 196"/>
            <p:cNvSpPr/>
            <p:nvPr/>
          </p:nvSpPr>
          <p:spPr>
            <a:xfrm>
              <a:off x="8441640" y="2205000"/>
              <a:ext cx="100800" cy="118440"/>
            </a:xfrm>
            <a:custGeom>
              <a:avLst/>
              <a:gdLst/>
              <a:ahLst/>
              <a:rect l="l" t="t" r="r" b="b"/>
              <a:pathLst>
                <a:path w="168312" h="197615">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w="0">
              <a:noFill/>
            </a:ln>
          </p:spPr>
          <p:style>
            <a:lnRef idx="0"/>
            <a:fillRef idx="0"/>
            <a:effectRef idx="0"/>
            <a:fontRef idx="minor"/>
          </p:style>
        </p:sp>
        <p:sp>
          <p:nvSpPr>
            <p:cNvPr id="3355" name="CustomShape 197"/>
            <p:cNvSpPr/>
            <p:nvPr/>
          </p:nvSpPr>
          <p:spPr>
            <a:xfrm>
              <a:off x="8277120" y="2163600"/>
              <a:ext cx="81000" cy="85320"/>
            </a:xfrm>
            <a:custGeom>
              <a:avLst/>
              <a:gdLst/>
              <a:ahLst/>
              <a:rect l="l" t="t" r="r" b="b"/>
              <a:pathLst>
                <a:path w="135999" h="142961">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w="0">
              <a:noFill/>
            </a:ln>
          </p:spPr>
          <p:style>
            <a:lnRef idx="0"/>
            <a:fillRef idx="0"/>
            <a:effectRef idx="0"/>
            <a:fontRef idx="minor"/>
          </p:style>
        </p:sp>
        <p:sp>
          <p:nvSpPr>
            <p:cNvPr id="3356" name="CustomShape 198"/>
            <p:cNvSpPr/>
            <p:nvPr/>
          </p:nvSpPr>
          <p:spPr>
            <a:xfrm>
              <a:off x="6505920" y="2252520"/>
              <a:ext cx="729720" cy="452880"/>
            </a:xfrm>
            <a:custGeom>
              <a:avLst/>
              <a:gdLst/>
              <a:ahLst/>
              <a:rect l="l" t="t" r="r" b="b"/>
              <a:pathLst>
                <a:path w="1200895" h="746478">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w="0">
              <a:noFill/>
            </a:ln>
          </p:spPr>
          <p:style>
            <a:lnRef idx="0"/>
            <a:fillRef idx="0"/>
            <a:effectRef idx="0"/>
            <a:fontRef idx="minor"/>
          </p:style>
        </p:sp>
        <p:sp>
          <p:nvSpPr>
            <p:cNvPr id="3357" name="CustomShape 199"/>
            <p:cNvSpPr/>
            <p:nvPr/>
          </p:nvSpPr>
          <p:spPr>
            <a:xfrm>
              <a:off x="6471360" y="1425960"/>
              <a:ext cx="851760" cy="1102320"/>
            </a:xfrm>
            <a:custGeom>
              <a:avLst/>
              <a:gdLst/>
              <a:ahLst/>
              <a:rect l="l" t="t" r="r" b="b"/>
              <a:pathLst>
                <a:path w="1401428" h="1812876">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rgbClr val="007bb9"/>
            </a:solidFill>
            <a:ln w="0">
              <a:noFill/>
            </a:ln>
          </p:spPr>
          <p:style>
            <a:lnRef idx="0"/>
            <a:fillRef idx="0"/>
            <a:effectRef idx="0"/>
            <a:fontRef idx="minor"/>
          </p:style>
        </p:sp>
        <p:sp>
          <p:nvSpPr>
            <p:cNvPr id="3358" name="CustomShape 200"/>
            <p:cNvSpPr/>
            <p:nvPr/>
          </p:nvSpPr>
          <p:spPr>
            <a:xfrm>
              <a:off x="6537600" y="1444320"/>
              <a:ext cx="76320" cy="51840"/>
            </a:xfrm>
            <a:custGeom>
              <a:avLst/>
              <a:gdLst/>
              <a:ahLst/>
              <a:rect l="l" t="t" r="r" b="b"/>
              <a:pathLst>
                <a:path w="128396" h="88201">
                  <a:moveTo>
                    <a:pt x="0" y="70295"/>
                  </a:moveTo>
                  <a:lnTo>
                    <a:pt x="128396" y="0"/>
                  </a:lnTo>
                  <a:lnTo>
                    <a:pt x="109198" y="88201"/>
                  </a:lnTo>
                  <a:lnTo>
                    <a:pt x="0" y="70295"/>
                  </a:lnTo>
                  <a:close/>
                </a:path>
              </a:pathLst>
            </a:custGeom>
            <a:solidFill>
              <a:srgbClr val="d33d3d"/>
            </a:solidFill>
            <a:ln w="0">
              <a:noFill/>
            </a:ln>
          </p:spPr>
          <p:style>
            <a:lnRef idx="0"/>
            <a:fillRef idx="0"/>
            <a:effectRef idx="0"/>
            <a:fontRef idx="minor"/>
          </p:style>
        </p:sp>
        <p:sp>
          <p:nvSpPr>
            <p:cNvPr id="3359" name="CustomShape 201"/>
            <p:cNvSpPr/>
            <p:nvPr/>
          </p:nvSpPr>
          <p:spPr>
            <a:xfrm>
              <a:off x="7126920" y="2482920"/>
              <a:ext cx="83520" cy="56160"/>
            </a:xfrm>
            <a:custGeom>
              <a:avLst/>
              <a:gdLst/>
              <a:ahLst/>
              <a:rect l="l" t="t" r="r" b="b"/>
              <a:pathLst>
                <a:path w="140370" h="95440">
                  <a:moveTo>
                    <a:pt x="0" y="95440"/>
                  </a:moveTo>
                  <a:cubicBezTo>
                    <a:pt x="3136" y="94012"/>
                    <a:pt x="140371" y="17050"/>
                    <a:pt x="140371" y="17050"/>
                  </a:cubicBezTo>
                  <a:lnTo>
                    <a:pt x="34309" y="0"/>
                  </a:lnTo>
                  <a:close/>
                </a:path>
              </a:pathLst>
            </a:custGeom>
            <a:solidFill>
              <a:srgbClr val="d33d3d"/>
            </a:solidFill>
            <a:ln w="0">
              <a:noFill/>
            </a:ln>
          </p:spPr>
          <p:style>
            <a:lnRef idx="0"/>
            <a:fillRef idx="0"/>
            <a:effectRef idx="0"/>
            <a:fontRef idx="minor"/>
          </p:style>
        </p:sp>
        <p:sp>
          <p:nvSpPr>
            <p:cNvPr id="3360" name="CustomShape 202"/>
            <p:cNvSpPr/>
            <p:nvPr/>
          </p:nvSpPr>
          <p:spPr>
            <a:xfrm rot="19798200">
              <a:off x="6525000" y="1457280"/>
              <a:ext cx="632160" cy="1098720"/>
            </a:xfrm>
            <a:custGeom>
              <a:avLst/>
              <a:gdLst/>
              <a:ahLst/>
              <a:rect l="l" t="t" r="r" b="b"/>
              <a:pathLst>
                <a:path w="1041804" h="1808606">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w="0">
              <a:noFill/>
            </a:ln>
          </p:spPr>
          <p:style>
            <a:lnRef idx="0"/>
            <a:fillRef idx="0"/>
            <a:effectRef idx="0"/>
            <a:fontRef idx="minor"/>
          </p:style>
        </p:sp>
        <p:sp>
          <p:nvSpPr>
            <p:cNvPr id="3361" name="CustomShape 203"/>
            <p:cNvSpPr/>
            <p:nvPr/>
          </p:nvSpPr>
          <p:spPr>
            <a:xfrm>
              <a:off x="6416640" y="1456200"/>
              <a:ext cx="851760" cy="1102320"/>
            </a:xfrm>
            <a:custGeom>
              <a:avLst/>
              <a:gdLst/>
              <a:ahLst/>
              <a:rect l="l" t="t" r="r" b="b"/>
              <a:pathLst>
                <a:path w="1401428" h="1812826">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rgbClr val="00b5dd"/>
            </a:solidFill>
            <a:ln w="0">
              <a:noFill/>
            </a:ln>
          </p:spPr>
          <p:style>
            <a:lnRef idx="0"/>
            <a:fillRef idx="0"/>
            <a:effectRef idx="0"/>
            <a:fontRef idx="minor"/>
          </p:style>
        </p:sp>
        <p:sp>
          <p:nvSpPr>
            <p:cNvPr id="3362" name="CustomShape 204"/>
            <p:cNvSpPr/>
            <p:nvPr/>
          </p:nvSpPr>
          <p:spPr>
            <a:xfrm>
              <a:off x="6579360" y="1666080"/>
              <a:ext cx="527040" cy="682200"/>
            </a:xfrm>
            <a:custGeom>
              <a:avLst/>
              <a:gdLst/>
              <a:ahLst/>
              <a:rect l="l" t="t" r="r" b="b"/>
              <a:pathLst>
                <a:path w="868170" h="1123263">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rgbClr val="00b5dd"/>
            </a:solidFill>
            <a:ln w="0">
              <a:noFill/>
            </a:ln>
          </p:spPr>
          <p:style>
            <a:lnRef idx="0"/>
            <a:fillRef idx="0"/>
            <a:effectRef idx="0"/>
            <a:fontRef idx="minor"/>
          </p:style>
        </p:sp>
        <p:sp>
          <p:nvSpPr>
            <p:cNvPr id="3363" name="CustomShape 205"/>
            <p:cNvSpPr/>
            <p:nvPr/>
          </p:nvSpPr>
          <p:spPr>
            <a:xfrm>
              <a:off x="6738840" y="1872720"/>
              <a:ext cx="207360" cy="268560"/>
            </a:xfrm>
            <a:custGeom>
              <a:avLst/>
              <a:gdLst/>
              <a:ahLst/>
              <a:rect l="l" t="t" r="r" b="b"/>
              <a:pathLst>
                <a:path w="343371" h="444102">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rgbClr val="00b5dd"/>
            </a:solidFill>
            <a:ln w="0">
              <a:noFill/>
            </a:ln>
          </p:spPr>
          <p:style>
            <a:lnRef idx="0"/>
            <a:fillRef idx="0"/>
            <a:effectRef idx="0"/>
            <a:fontRef idx="minor"/>
          </p:style>
        </p:sp>
        <p:sp>
          <p:nvSpPr>
            <p:cNvPr id="3364" name="CustomShape 206"/>
            <p:cNvSpPr/>
            <p:nvPr/>
          </p:nvSpPr>
          <p:spPr>
            <a:xfrm>
              <a:off x="6077160" y="2369160"/>
              <a:ext cx="125280" cy="52200"/>
            </a:xfrm>
            <a:custGeom>
              <a:avLst/>
              <a:gdLst/>
              <a:ahLst/>
              <a:rect l="l" t="t" r="r" b="b"/>
              <a:pathLst>
                <a:path w="208703" h="88772">
                  <a:moveTo>
                    <a:pt x="64246" y="87916"/>
                  </a:moveTo>
                  <a:lnTo>
                    <a:pt x="0" y="88773"/>
                  </a:lnTo>
                  <a:lnTo>
                    <a:pt x="208703" y="0"/>
                  </a:lnTo>
                  <a:lnTo>
                    <a:pt x="87720" y="75342"/>
                  </a:lnTo>
                  <a:lnTo>
                    <a:pt x="64246" y="87916"/>
                  </a:lnTo>
                  <a:close/>
                </a:path>
              </a:pathLst>
            </a:custGeom>
            <a:solidFill>
              <a:srgbClr val="2b303f"/>
            </a:solidFill>
            <a:ln w="0">
              <a:noFill/>
            </a:ln>
          </p:spPr>
          <p:style>
            <a:lnRef idx="0"/>
            <a:fillRef idx="0"/>
            <a:effectRef idx="0"/>
            <a:fontRef idx="minor"/>
          </p:style>
        </p:sp>
        <p:sp>
          <p:nvSpPr>
            <p:cNvPr id="3365" name="CustomShape 207"/>
            <p:cNvSpPr/>
            <p:nvPr/>
          </p:nvSpPr>
          <p:spPr>
            <a:xfrm rot="19798200">
              <a:off x="6117120" y="2414520"/>
              <a:ext cx="14400" cy="26640"/>
            </a:xfrm>
            <a:custGeom>
              <a:avLst/>
              <a:gdLst/>
              <a:ahLst/>
              <a:rect l="l" t="t" r="r" b="b"/>
              <a:pathLst>
                <a:path w="26800" h="46481">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w="0">
              <a:noFill/>
            </a:ln>
          </p:spPr>
          <p:style>
            <a:lnRef idx="0"/>
            <a:fillRef idx="0"/>
            <a:effectRef idx="0"/>
            <a:fontRef idx="minor"/>
          </p:style>
        </p:sp>
        <p:sp>
          <p:nvSpPr>
            <p:cNvPr id="3366" name="CustomShape 208"/>
            <p:cNvSpPr/>
            <p:nvPr/>
          </p:nvSpPr>
          <p:spPr>
            <a:xfrm rot="19798200">
              <a:off x="6836400" y="1997280"/>
              <a:ext cx="14400" cy="26640"/>
            </a:xfrm>
            <a:custGeom>
              <a:avLst/>
              <a:gdLst/>
              <a:ahLst/>
              <a:rect l="l" t="t" r="r" b="b"/>
              <a:pathLst>
                <a:path w="26800" h="46481">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w="0">
              <a:noFill/>
            </a:ln>
          </p:spPr>
          <p:style>
            <a:lnRef idx="0"/>
            <a:fillRef idx="0"/>
            <a:effectRef idx="0"/>
            <a:fontRef idx="minor"/>
          </p:style>
        </p:sp>
        <p:sp>
          <p:nvSpPr>
            <p:cNvPr id="3367" name="CustomShape 209"/>
            <p:cNvSpPr/>
            <p:nvPr/>
          </p:nvSpPr>
          <p:spPr>
            <a:xfrm>
              <a:off x="6133680" y="2375280"/>
              <a:ext cx="100440" cy="102600"/>
            </a:xfrm>
            <a:custGeom>
              <a:avLst/>
              <a:gdLst/>
              <a:ahLst/>
              <a:rect l="l" t="t" r="r" b="b"/>
              <a:pathLst>
                <a:path w="167836" h="171354">
                  <a:moveTo>
                    <a:pt x="15301" y="171355"/>
                  </a:moveTo>
                  <a:lnTo>
                    <a:pt x="0" y="107251"/>
                  </a:lnTo>
                  <a:lnTo>
                    <a:pt x="167837" y="0"/>
                  </a:lnTo>
                  <a:lnTo>
                    <a:pt x="160519" y="15145"/>
                  </a:lnTo>
                  <a:lnTo>
                    <a:pt x="15301" y="171355"/>
                  </a:lnTo>
                  <a:close/>
                </a:path>
              </a:pathLst>
            </a:custGeom>
            <a:solidFill>
              <a:srgbClr val="2b303f"/>
            </a:solidFill>
            <a:ln w="0">
              <a:noFill/>
            </a:ln>
          </p:spPr>
          <p:style>
            <a:lnRef idx="0"/>
            <a:fillRef idx="0"/>
            <a:effectRef idx="0"/>
            <a:fontRef idx="minor"/>
          </p:style>
        </p:sp>
        <p:sp>
          <p:nvSpPr>
            <p:cNvPr id="3368" name="CustomShape 210"/>
            <p:cNvSpPr/>
            <p:nvPr/>
          </p:nvSpPr>
          <p:spPr>
            <a:xfrm>
              <a:off x="6118920" y="1999440"/>
              <a:ext cx="731520" cy="439920"/>
            </a:xfrm>
            <a:custGeom>
              <a:avLst/>
              <a:gdLst/>
              <a:ahLst/>
              <a:rect l="l" t="t" r="r" b="b"/>
              <a:pathLst>
                <a:path w="1203749" h="724947">
                  <a:moveTo>
                    <a:pt x="23855" y="724948"/>
                  </a:moveTo>
                  <a:cubicBezTo>
                    <a:pt x="25280" y="723709"/>
                    <a:pt x="1203750" y="40958"/>
                    <a:pt x="1203750" y="40958"/>
                  </a:cubicBezTo>
                  <a:lnTo>
                    <a:pt x="1182081" y="0"/>
                  </a:lnTo>
                  <a:lnTo>
                    <a:pt x="0" y="685800"/>
                  </a:lnTo>
                  <a:close/>
                </a:path>
              </a:pathLst>
            </a:custGeom>
            <a:solidFill>
              <a:srgbClr val="e8a30a"/>
            </a:solidFill>
            <a:ln w="0">
              <a:noFill/>
            </a:ln>
          </p:spPr>
          <p:style>
            <a:lnRef idx="0"/>
            <a:fillRef idx="0"/>
            <a:effectRef idx="0"/>
            <a:fontRef idx="minor"/>
          </p:style>
        </p:sp>
      </p:grpSp>
      <p:sp>
        <p:nvSpPr>
          <p:cNvPr id="3369" name="CustomShape 211"/>
          <p:cNvSpPr/>
          <p:nvPr/>
        </p:nvSpPr>
        <p:spPr>
          <a:xfrm>
            <a:off x="457200" y="1074600"/>
            <a:ext cx="5446080" cy="36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370" name="CustomShape 212"/>
          <p:cNvSpPr/>
          <p:nvPr/>
        </p:nvSpPr>
        <p:spPr>
          <a:xfrm>
            <a:off x="457200" y="1784160"/>
            <a:ext cx="5446080" cy="36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371" name="CustomShape 213"/>
          <p:cNvSpPr/>
          <p:nvPr/>
        </p:nvSpPr>
        <p:spPr>
          <a:xfrm>
            <a:off x="457200" y="2493720"/>
            <a:ext cx="5446080" cy="36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372" name="CustomShape 214"/>
          <p:cNvSpPr/>
          <p:nvPr/>
        </p:nvSpPr>
        <p:spPr>
          <a:xfrm>
            <a:off x="457200" y="3203280"/>
            <a:ext cx="5446080" cy="36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373" name="CustomShape 215"/>
          <p:cNvSpPr/>
          <p:nvPr/>
        </p:nvSpPr>
        <p:spPr>
          <a:xfrm>
            <a:off x="457200" y="3934440"/>
            <a:ext cx="5446080" cy="36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374" name="CustomShape 216"/>
          <p:cNvSpPr/>
          <p:nvPr/>
        </p:nvSpPr>
        <p:spPr>
          <a:xfrm>
            <a:off x="457200" y="915840"/>
            <a:ext cx="307440" cy="3028680"/>
          </a:xfrm>
          <a:prstGeom prst="rect">
            <a:avLst/>
          </a:prstGeom>
          <a:noFill/>
          <a:ln w="0">
            <a:noFill/>
          </a:ln>
        </p:spPr>
        <p:style>
          <a:lnRef idx="0"/>
          <a:fillRef idx="0"/>
          <a:effectRef idx="0"/>
          <a:fontRef idx="minor"/>
        </p:style>
        <p:txBody>
          <a:bodyPr lIns="0" rIns="0" tIns="0" bIns="0" anchor="t">
            <a:noAutofit/>
          </a:bodyPr>
          <a:p>
            <a:pPr algn="r">
              <a:lnSpc>
                <a:spcPct val="100000"/>
              </a:lnSpc>
              <a:buNone/>
            </a:pPr>
            <a:r>
              <a:rPr b="0" lang="en-IN" sz="1000" spc="-1" strike="noStrike">
                <a:solidFill>
                  <a:srgbClr val="757b89"/>
                </a:solidFill>
                <a:latin typeface="Barlow"/>
                <a:ea typeface="Barlow"/>
              </a:rPr>
              <a:t>4000</a:t>
            </a:r>
            <a:endParaRPr b="0" lang="en-IN" sz="1000" spc="-1" strike="noStrike">
              <a:latin typeface="Arial"/>
            </a:endParaRPr>
          </a:p>
          <a:p>
            <a:pPr algn="r">
              <a:lnSpc>
                <a:spcPct val="100000"/>
              </a:lnSpc>
              <a:spcBef>
                <a:spcPts val="4399"/>
              </a:spcBef>
              <a:buNone/>
            </a:pPr>
            <a:r>
              <a:rPr b="0" lang="en-IN" sz="1000" spc="-1" strike="noStrike">
                <a:solidFill>
                  <a:srgbClr val="757b89"/>
                </a:solidFill>
                <a:latin typeface="Barlow"/>
                <a:ea typeface="Barlow"/>
              </a:rPr>
              <a:t>3000</a:t>
            </a:r>
            <a:endParaRPr b="0" lang="en-IN" sz="1000" spc="-1" strike="noStrike">
              <a:latin typeface="Arial"/>
            </a:endParaRPr>
          </a:p>
          <a:p>
            <a:pPr algn="r">
              <a:lnSpc>
                <a:spcPct val="100000"/>
              </a:lnSpc>
              <a:spcBef>
                <a:spcPts val="4399"/>
              </a:spcBef>
              <a:buNone/>
            </a:pPr>
            <a:r>
              <a:rPr b="0" lang="en-IN" sz="1000" spc="-1" strike="noStrike">
                <a:solidFill>
                  <a:srgbClr val="757b89"/>
                </a:solidFill>
                <a:latin typeface="Barlow"/>
                <a:ea typeface="Barlow"/>
              </a:rPr>
              <a:t>2000</a:t>
            </a:r>
            <a:endParaRPr b="0" lang="en-IN" sz="1000" spc="-1" strike="noStrike">
              <a:latin typeface="Arial"/>
            </a:endParaRPr>
          </a:p>
          <a:p>
            <a:pPr algn="r">
              <a:lnSpc>
                <a:spcPct val="100000"/>
              </a:lnSpc>
              <a:spcBef>
                <a:spcPts val="4399"/>
              </a:spcBef>
              <a:buNone/>
            </a:pPr>
            <a:r>
              <a:rPr b="0" lang="en-IN" sz="1000" spc="-1" strike="noStrike">
                <a:solidFill>
                  <a:srgbClr val="757b89"/>
                </a:solidFill>
                <a:latin typeface="Barlow"/>
                <a:ea typeface="Barlow"/>
              </a:rPr>
              <a:t>1000</a:t>
            </a:r>
            <a:endParaRPr b="0" lang="en-IN" sz="1000" spc="-1" strike="noStrike">
              <a:latin typeface="Arial"/>
            </a:endParaRPr>
          </a:p>
          <a:p>
            <a:pPr algn="r">
              <a:lnSpc>
                <a:spcPct val="100000"/>
              </a:lnSpc>
              <a:spcBef>
                <a:spcPts val="4399"/>
              </a:spcBef>
              <a:spcAft>
                <a:spcPts val="4399"/>
              </a:spcAft>
              <a:buNone/>
            </a:pPr>
            <a:r>
              <a:rPr b="0" lang="en-IN" sz="1000" spc="-1" strike="noStrike">
                <a:solidFill>
                  <a:srgbClr val="757b89"/>
                </a:solidFill>
                <a:latin typeface="Barlow"/>
                <a:ea typeface="Barlow"/>
              </a:rPr>
              <a:t>0</a:t>
            </a:r>
            <a:endParaRPr b="0" lang="en-IN" sz="1000" spc="-1" strike="noStrike">
              <a:latin typeface="Arial"/>
            </a:endParaRPr>
          </a:p>
        </p:txBody>
      </p:sp>
      <p:sp>
        <p:nvSpPr>
          <p:cNvPr id="3375" name="CustomShape 217"/>
          <p:cNvSpPr/>
          <p:nvPr/>
        </p:nvSpPr>
        <p:spPr>
          <a:xfrm>
            <a:off x="924120" y="2381040"/>
            <a:ext cx="173880" cy="1551960"/>
          </a:xfrm>
          <a:prstGeom prst="rect">
            <a:avLst/>
          </a:prstGeom>
          <a:solidFill>
            <a:srgbClr val="00b5dd"/>
          </a:solidFill>
          <a:ln w="0">
            <a:noFill/>
          </a:ln>
        </p:spPr>
        <p:style>
          <a:lnRef idx="0"/>
          <a:fillRef idx="0"/>
          <a:effectRef idx="0"/>
          <a:fontRef idx="minor"/>
        </p:style>
      </p:sp>
      <p:sp>
        <p:nvSpPr>
          <p:cNvPr id="3376" name="CustomShape 218"/>
          <p:cNvSpPr/>
          <p:nvPr/>
        </p:nvSpPr>
        <p:spPr>
          <a:xfrm>
            <a:off x="1160640" y="1986840"/>
            <a:ext cx="173880" cy="1946160"/>
          </a:xfrm>
          <a:prstGeom prst="rect">
            <a:avLst/>
          </a:prstGeom>
          <a:solidFill>
            <a:srgbClr val="007bb9"/>
          </a:solidFill>
          <a:ln w="0">
            <a:noFill/>
          </a:ln>
        </p:spPr>
        <p:style>
          <a:lnRef idx="0"/>
          <a:fillRef idx="0"/>
          <a:effectRef idx="0"/>
          <a:fontRef idx="minor"/>
        </p:style>
      </p:sp>
      <p:sp>
        <p:nvSpPr>
          <p:cNvPr id="3377" name="CustomShape 219"/>
          <p:cNvSpPr/>
          <p:nvPr/>
        </p:nvSpPr>
        <p:spPr>
          <a:xfrm>
            <a:off x="1397160" y="2493720"/>
            <a:ext cx="173880" cy="1439280"/>
          </a:xfrm>
          <a:prstGeom prst="rect">
            <a:avLst/>
          </a:prstGeom>
          <a:solidFill>
            <a:srgbClr val="8c50ff"/>
          </a:solidFill>
          <a:ln w="0">
            <a:noFill/>
          </a:ln>
        </p:spPr>
        <p:style>
          <a:lnRef idx="0"/>
          <a:fillRef idx="0"/>
          <a:effectRef idx="0"/>
          <a:fontRef idx="minor"/>
        </p:style>
      </p:sp>
      <p:sp>
        <p:nvSpPr>
          <p:cNvPr id="3378" name="CustomShape 220"/>
          <p:cNvSpPr/>
          <p:nvPr/>
        </p:nvSpPr>
        <p:spPr>
          <a:xfrm>
            <a:off x="2243160" y="2694600"/>
            <a:ext cx="173880" cy="1238040"/>
          </a:xfrm>
          <a:prstGeom prst="rect">
            <a:avLst/>
          </a:prstGeom>
          <a:solidFill>
            <a:srgbClr val="00b5dd"/>
          </a:solidFill>
          <a:ln w="0">
            <a:noFill/>
          </a:ln>
        </p:spPr>
        <p:style>
          <a:lnRef idx="0"/>
          <a:fillRef idx="0"/>
          <a:effectRef idx="0"/>
          <a:fontRef idx="minor"/>
        </p:style>
      </p:sp>
      <p:sp>
        <p:nvSpPr>
          <p:cNvPr id="3379" name="CustomShape 221"/>
          <p:cNvSpPr/>
          <p:nvPr/>
        </p:nvSpPr>
        <p:spPr>
          <a:xfrm>
            <a:off x="2479680" y="2096280"/>
            <a:ext cx="173880" cy="1836720"/>
          </a:xfrm>
          <a:prstGeom prst="rect">
            <a:avLst/>
          </a:prstGeom>
          <a:solidFill>
            <a:srgbClr val="007bb9"/>
          </a:solidFill>
          <a:ln w="0">
            <a:noFill/>
          </a:ln>
        </p:spPr>
        <p:style>
          <a:lnRef idx="0"/>
          <a:fillRef idx="0"/>
          <a:effectRef idx="0"/>
          <a:fontRef idx="minor"/>
        </p:style>
      </p:sp>
      <p:sp>
        <p:nvSpPr>
          <p:cNvPr id="3380" name="CustomShape 222"/>
          <p:cNvSpPr/>
          <p:nvPr/>
        </p:nvSpPr>
        <p:spPr>
          <a:xfrm>
            <a:off x="2716200" y="1229040"/>
            <a:ext cx="173880" cy="2704320"/>
          </a:xfrm>
          <a:prstGeom prst="rect">
            <a:avLst/>
          </a:prstGeom>
          <a:solidFill>
            <a:srgbClr val="8c50ff"/>
          </a:solidFill>
          <a:ln w="0">
            <a:noFill/>
          </a:ln>
        </p:spPr>
        <p:style>
          <a:lnRef idx="0"/>
          <a:fillRef idx="0"/>
          <a:effectRef idx="0"/>
          <a:fontRef idx="minor"/>
        </p:style>
      </p:sp>
      <p:sp>
        <p:nvSpPr>
          <p:cNvPr id="3381" name="CustomShape 223"/>
          <p:cNvSpPr/>
          <p:nvPr/>
        </p:nvSpPr>
        <p:spPr>
          <a:xfrm>
            <a:off x="3562560" y="2140200"/>
            <a:ext cx="173880" cy="1792800"/>
          </a:xfrm>
          <a:prstGeom prst="rect">
            <a:avLst/>
          </a:prstGeom>
          <a:solidFill>
            <a:srgbClr val="00b5dd"/>
          </a:solidFill>
          <a:ln w="0">
            <a:noFill/>
          </a:ln>
        </p:spPr>
        <p:style>
          <a:lnRef idx="0"/>
          <a:fillRef idx="0"/>
          <a:effectRef idx="0"/>
          <a:fontRef idx="minor"/>
        </p:style>
      </p:sp>
      <p:sp>
        <p:nvSpPr>
          <p:cNvPr id="3382" name="CustomShape 224"/>
          <p:cNvSpPr/>
          <p:nvPr/>
        </p:nvSpPr>
        <p:spPr>
          <a:xfrm>
            <a:off x="3799080" y="1074600"/>
            <a:ext cx="173880" cy="2858400"/>
          </a:xfrm>
          <a:prstGeom prst="rect">
            <a:avLst/>
          </a:prstGeom>
          <a:solidFill>
            <a:srgbClr val="007bb9"/>
          </a:solidFill>
          <a:ln w="0">
            <a:noFill/>
          </a:ln>
        </p:spPr>
        <p:style>
          <a:lnRef idx="0"/>
          <a:fillRef idx="0"/>
          <a:effectRef idx="0"/>
          <a:fontRef idx="minor"/>
        </p:style>
      </p:sp>
      <p:sp>
        <p:nvSpPr>
          <p:cNvPr id="3383" name="CustomShape 225"/>
          <p:cNvSpPr/>
          <p:nvPr/>
        </p:nvSpPr>
        <p:spPr>
          <a:xfrm>
            <a:off x="4035600" y="2322720"/>
            <a:ext cx="173880" cy="1610280"/>
          </a:xfrm>
          <a:prstGeom prst="rect">
            <a:avLst/>
          </a:prstGeom>
          <a:solidFill>
            <a:srgbClr val="8c50ff"/>
          </a:solidFill>
          <a:ln w="0">
            <a:noFill/>
          </a:ln>
        </p:spPr>
        <p:style>
          <a:lnRef idx="0"/>
          <a:fillRef idx="0"/>
          <a:effectRef idx="0"/>
          <a:fontRef idx="minor"/>
        </p:style>
      </p:sp>
      <p:sp>
        <p:nvSpPr>
          <p:cNvPr id="3384" name="CustomShape 226"/>
          <p:cNvSpPr/>
          <p:nvPr/>
        </p:nvSpPr>
        <p:spPr>
          <a:xfrm>
            <a:off x="4881960" y="2753280"/>
            <a:ext cx="173880" cy="1179720"/>
          </a:xfrm>
          <a:prstGeom prst="rect">
            <a:avLst/>
          </a:prstGeom>
          <a:solidFill>
            <a:srgbClr val="00b5dd"/>
          </a:solidFill>
          <a:ln w="0">
            <a:noFill/>
          </a:ln>
        </p:spPr>
        <p:style>
          <a:lnRef idx="0"/>
          <a:fillRef idx="0"/>
          <a:effectRef idx="0"/>
          <a:fontRef idx="minor"/>
        </p:style>
      </p:sp>
      <p:sp>
        <p:nvSpPr>
          <p:cNvPr id="3385" name="CustomShape 227"/>
          <p:cNvSpPr/>
          <p:nvPr/>
        </p:nvSpPr>
        <p:spPr>
          <a:xfrm>
            <a:off x="5118480" y="1293480"/>
            <a:ext cx="173880" cy="2639520"/>
          </a:xfrm>
          <a:prstGeom prst="rect">
            <a:avLst/>
          </a:prstGeom>
          <a:solidFill>
            <a:srgbClr val="007bb9"/>
          </a:solidFill>
          <a:ln w="0">
            <a:noFill/>
          </a:ln>
        </p:spPr>
        <p:style>
          <a:lnRef idx="0"/>
          <a:fillRef idx="0"/>
          <a:effectRef idx="0"/>
          <a:fontRef idx="minor"/>
        </p:style>
      </p:sp>
      <p:sp>
        <p:nvSpPr>
          <p:cNvPr id="3386" name="CustomShape 228"/>
          <p:cNvSpPr/>
          <p:nvPr/>
        </p:nvSpPr>
        <p:spPr>
          <a:xfrm>
            <a:off x="5355000" y="1607400"/>
            <a:ext cx="173880" cy="2325600"/>
          </a:xfrm>
          <a:prstGeom prst="rect">
            <a:avLst/>
          </a:prstGeom>
          <a:solidFill>
            <a:srgbClr val="8c50ff"/>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87" name="Google Shape;1978;p31" descr=""/>
          <p:cNvPicPr/>
          <p:nvPr/>
        </p:nvPicPr>
        <p:blipFill>
          <a:blip r:embed="rId1"/>
          <a:srcRect l="0" t="0" r="0" b="23783"/>
          <a:stretch/>
        </p:blipFill>
        <p:spPr>
          <a:xfrm>
            <a:off x="5289120" y="756000"/>
            <a:ext cx="1758960" cy="3155400"/>
          </a:xfrm>
          <a:prstGeom prst="rect">
            <a:avLst/>
          </a:prstGeom>
          <a:ln w="0">
            <a:noFill/>
          </a:ln>
        </p:spPr>
      </p:pic>
      <p:sp>
        <p:nvSpPr>
          <p:cNvPr id="3388" name="CustomShape 1"/>
          <p:cNvSpPr/>
          <p:nvPr/>
        </p:nvSpPr>
        <p:spPr>
          <a:xfrm>
            <a:off x="1238400" y="1528200"/>
            <a:ext cx="2995200" cy="2085480"/>
          </a:xfrm>
          <a:prstGeom prst="rect">
            <a:avLst/>
          </a:prstGeom>
          <a:noFill/>
          <a:ln w="0">
            <a:noFill/>
          </a:ln>
        </p:spPr>
        <p:style>
          <a:lnRef idx="0"/>
          <a:fillRef idx="0"/>
          <a:effectRef idx="0"/>
          <a:fontRef idx="minor"/>
        </p:style>
        <p:txBody>
          <a:bodyPr lIns="0" rIns="0" tIns="0" bIns="0" anchor="ctr">
            <a:noAutofit/>
          </a:bodyPr>
          <a:p>
            <a:pPr>
              <a:lnSpc>
                <a:spcPct val="110000"/>
              </a:lnSpc>
              <a:spcBef>
                <a:spcPts val="601"/>
              </a:spcBef>
              <a:buNone/>
            </a:pPr>
            <a:r>
              <a:rPr b="0" lang="en-IN" sz="3000" spc="-1" strike="noStrike">
                <a:solidFill>
                  <a:srgbClr val="ffffff"/>
                </a:solidFill>
                <a:latin typeface="Raleway Thin"/>
                <a:ea typeface="Raleway Thin"/>
              </a:rPr>
              <a:t>Mobile project</a:t>
            </a:r>
            <a:endParaRPr b="0" lang="en-IN" sz="3000" spc="-1" strike="noStrike">
              <a:latin typeface="Arial"/>
            </a:endParaRPr>
          </a:p>
          <a:p>
            <a:pPr>
              <a:lnSpc>
                <a:spcPct val="110000"/>
              </a:lnSpc>
              <a:spcBef>
                <a:spcPts val="601"/>
              </a:spcBef>
              <a:buNone/>
            </a:pPr>
            <a:r>
              <a:rPr b="0" lang="en-IN" sz="2400" spc="-1" strike="noStrike">
                <a:solidFill>
                  <a:srgbClr val="ffffff"/>
                </a:solidFill>
                <a:latin typeface="Barlow Light"/>
                <a:ea typeface="Barlow Light"/>
              </a:rPr>
              <a:t>Show and explain your web, app or software projects using these gadget templates.</a:t>
            </a:r>
            <a:endParaRPr b="0" lang="en-IN" sz="2400" spc="-1" strike="noStrike">
              <a:latin typeface="Arial"/>
            </a:endParaRPr>
          </a:p>
        </p:txBody>
      </p:sp>
      <p:sp>
        <p:nvSpPr>
          <p:cNvPr id="3389" name="CustomShape 2"/>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B59B4D60-C8B6-4503-9FCF-2831550BC2DA}" type="slidenum">
              <a:rPr b="0" lang="en-IN" sz="1200" spc="-1" strike="noStrike">
                <a:solidFill>
                  <a:srgbClr val="007bb9"/>
                </a:solidFill>
                <a:latin typeface="Barlow Light"/>
                <a:ea typeface="Barlow Light"/>
              </a:rPr>
              <a:t>&lt;number&gt;</a:t>
            </a:fld>
            <a:endParaRPr b="0" lang="en-IN" sz="1200" spc="-1" strike="noStrike">
              <a:latin typeface="Arial"/>
            </a:endParaRPr>
          </a:p>
        </p:txBody>
      </p:sp>
      <p:grpSp>
        <p:nvGrpSpPr>
          <p:cNvPr id="3390" name="Group 3"/>
          <p:cNvGrpSpPr/>
          <p:nvPr/>
        </p:nvGrpSpPr>
        <p:grpSpPr>
          <a:xfrm>
            <a:off x="5248800" y="413640"/>
            <a:ext cx="1841040" cy="3821040"/>
            <a:chOff x="5248800" y="413640"/>
            <a:chExt cx="1841040" cy="3821040"/>
          </a:xfrm>
        </p:grpSpPr>
        <p:sp>
          <p:nvSpPr>
            <p:cNvPr id="3391" name="CustomShape 4"/>
            <p:cNvSpPr/>
            <p:nvPr/>
          </p:nvSpPr>
          <p:spPr>
            <a:xfrm>
              <a:off x="5248800" y="413640"/>
              <a:ext cx="1841040" cy="3821040"/>
            </a:xfrm>
            <a:custGeom>
              <a:avLst/>
              <a:gdLst/>
              <a:ahLst/>
              <a:rect l="l" t="t" r="r" b="b"/>
              <a:pathLst>
                <a:path w="101027" h="20955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rotWithShape="0">
              <a:gsLst>
                <a:gs pos="0">
                  <a:srgbClr val="ffffff"/>
                </a:gs>
                <a:gs pos="100000">
                  <a:srgbClr val="e9eaf2"/>
                </a:gs>
              </a:gsLst>
              <a:lin ang="16194000"/>
            </a:gradFill>
            <a:ln w="0">
              <a:noFill/>
            </a:ln>
          </p:spPr>
          <p:style>
            <a:lnRef idx="0"/>
            <a:fillRef idx="0"/>
            <a:effectRef idx="0"/>
            <a:fontRef idx="minor"/>
          </p:style>
        </p:sp>
        <p:sp>
          <p:nvSpPr>
            <p:cNvPr id="3392" name="CustomShape 5"/>
            <p:cNvSpPr/>
            <p:nvPr/>
          </p:nvSpPr>
          <p:spPr>
            <a:xfrm>
              <a:off x="5985720" y="3996000"/>
              <a:ext cx="366120" cy="129600"/>
            </a:xfrm>
            <a:custGeom>
              <a:avLst/>
              <a:gdLst/>
              <a:ahLst/>
              <a:rect l="l" t="t" r="r" b="b"/>
              <a:pathLst>
                <a:path w="20162" h="7196">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0000">
                <a:alpha val="10000"/>
              </a:srgbClr>
            </a:solidFill>
            <a:ln w="0">
              <a:noFill/>
            </a:ln>
          </p:spPr>
          <p:style>
            <a:lnRef idx="0"/>
            <a:fillRef idx="0"/>
            <a:effectRef idx="0"/>
            <a:fontRef idx="minor"/>
          </p:style>
        </p:sp>
        <p:sp>
          <p:nvSpPr>
            <p:cNvPr id="3393" name="CustomShape 6"/>
            <p:cNvSpPr/>
            <p:nvPr/>
          </p:nvSpPr>
          <p:spPr>
            <a:xfrm>
              <a:off x="5585040" y="549000"/>
              <a:ext cx="70560" cy="70560"/>
            </a:xfrm>
            <a:custGeom>
              <a:avLst/>
              <a:gdLst/>
              <a:ahLst/>
              <a:rect l="l" t="t" r="r" b="b"/>
              <a:pathLst>
                <a:path w="3973" h="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0000">
                <a:alpha val="10000"/>
              </a:srgbClr>
            </a:solidFill>
            <a:ln w="0">
              <a:noFill/>
            </a:ln>
          </p:spPr>
          <p:style>
            <a:lnRef idx="0"/>
            <a:fillRef idx="0"/>
            <a:effectRef idx="0"/>
            <a:fontRef idx="minor"/>
          </p:style>
        </p:sp>
        <p:sp>
          <p:nvSpPr>
            <p:cNvPr id="3394" name="CustomShape 7"/>
            <p:cNvSpPr/>
            <p:nvPr/>
          </p:nvSpPr>
          <p:spPr>
            <a:xfrm>
              <a:off x="5992560" y="557280"/>
              <a:ext cx="353520" cy="54360"/>
            </a:xfrm>
            <a:custGeom>
              <a:avLst/>
              <a:gdLst/>
              <a:ahLst/>
              <a:rect l="l" t="t" r="r" b="b"/>
              <a:pathLst>
                <a:path w="19487" h="3074">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0000">
                <a:alpha val="10000"/>
              </a:srgbClr>
            </a:solidFill>
            <a:ln w="0">
              <a:noFill/>
            </a:ln>
          </p:spPr>
          <p:style>
            <a:lnRef idx="0"/>
            <a:fillRef idx="0"/>
            <a:effectRef idx="0"/>
            <a:fontRef idx="minor"/>
          </p:style>
        </p:sp>
      </p:grpSp>
      <p:grpSp>
        <p:nvGrpSpPr>
          <p:cNvPr id="3395" name="Group 8"/>
          <p:cNvGrpSpPr/>
          <p:nvPr/>
        </p:nvGrpSpPr>
        <p:grpSpPr>
          <a:xfrm>
            <a:off x="6637680" y="2080800"/>
            <a:ext cx="1040040" cy="2745720"/>
            <a:chOff x="6637680" y="2080800"/>
            <a:chExt cx="1040040" cy="2745720"/>
          </a:xfrm>
        </p:grpSpPr>
        <p:sp>
          <p:nvSpPr>
            <p:cNvPr id="3396" name="CustomShape 9"/>
            <p:cNvSpPr/>
            <p:nvPr/>
          </p:nvSpPr>
          <p:spPr>
            <a:xfrm>
              <a:off x="6770160" y="4302720"/>
              <a:ext cx="907560" cy="523800"/>
            </a:xfrm>
            <a:custGeom>
              <a:avLst/>
              <a:gdLst/>
              <a:ahLst/>
              <a:rect l="l" t="t" r="r" b="b"/>
              <a:pathLst>
                <a:path w="658819" h="38100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10000"/>
              </a:srgbClr>
            </a:solidFill>
            <a:ln w="0">
              <a:noFill/>
            </a:ln>
          </p:spPr>
          <p:style>
            <a:lnRef idx="0"/>
            <a:fillRef idx="0"/>
            <a:effectRef idx="0"/>
            <a:fontRef idx="minor"/>
          </p:style>
        </p:sp>
        <p:sp>
          <p:nvSpPr>
            <p:cNvPr id="3397" name="CustomShape 10"/>
            <p:cNvSpPr/>
            <p:nvPr/>
          </p:nvSpPr>
          <p:spPr>
            <a:xfrm>
              <a:off x="7231320" y="4498200"/>
              <a:ext cx="262080" cy="202320"/>
            </a:xfrm>
            <a:custGeom>
              <a:avLst/>
              <a:gdLst/>
              <a:ahLst/>
              <a:rect l="l" t="t" r="r" b="b"/>
              <a:pathLst>
                <a:path w="191092" h="147874">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w="0">
              <a:noFill/>
            </a:ln>
          </p:spPr>
          <p:style>
            <a:lnRef idx="0"/>
            <a:fillRef idx="0"/>
            <a:effectRef idx="0"/>
            <a:fontRef idx="minor"/>
          </p:style>
        </p:sp>
        <p:sp>
          <p:nvSpPr>
            <p:cNvPr id="3398" name="CustomShape 11"/>
            <p:cNvSpPr/>
            <p:nvPr/>
          </p:nvSpPr>
          <p:spPr>
            <a:xfrm>
              <a:off x="7232760" y="4565160"/>
              <a:ext cx="260640" cy="135360"/>
            </a:xfrm>
            <a:custGeom>
              <a:avLst/>
              <a:gdLst/>
              <a:ahLst/>
              <a:rect l="l" t="t" r="r" b="b"/>
              <a:pathLst>
                <a:path w="190145" h="99367">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w="0">
              <a:noFill/>
            </a:ln>
          </p:spPr>
          <p:style>
            <a:lnRef idx="0"/>
            <a:fillRef idx="0"/>
            <a:effectRef idx="0"/>
            <a:fontRef idx="minor"/>
          </p:style>
        </p:sp>
        <p:sp>
          <p:nvSpPr>
            <p:cNvPr id="3399" name="CustomShape 12"/>
            <p:cNvSpPr/>
            <p:nvPr/>
          </p:nvSpPr>
          <p:spPr>
            <a:xfrm>
              <a:off x="6961680" y="4395960"/>
              <a:ext cx="261720" cy="194760"/>
            </a:xfrm>
            <a:custGeom>
              <a:avLst/>
              <a:gdLst/>
              <a:ahLst/>
              <a:rect l="l" t="t" r="r" b="b"/>
              <a:pathLst>
                <a:path w="190969" h="142446">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w="0">
              <a:noFill/>
            </a:ln>
          </p:spPr>
          <p:style>
            <a:lnRef idx="0"/>
            <a:fillRef idx="0"/>
            <a:effectRef idx="0"/>
            <a:fontRef idx="minor"/>
          </p:style>
        </p:sp>
        <p:sp>
          <p:nvSpPr>
            <p:cNvPr id="3400" name="CustomShape 13"/>
            <p:cNvSpPr/>
            <p:nvPr/>
          </p:nvSpPr>
          <p:spPr>
            <a:xfrm>
              <a:off x="6962040" y="4458600"/>
              <a:ext cx="260640" cy="135360"/>
            </a:xfrm>
            <a:custGeom>
              <a:avLst/>
              <a:gdLst/>
              <a:ahLst/>
              <a:rect l="l" t="t" r="r" b="b"/>
              <a:pathLst>
                <a:path w="190145" h="99378">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w="0">
              <a:noFill/>
            </a:ln>
          </p:spPr>
          <p:style>
            <a:lnRef idx="0"/>
            <a:fillRef idx="0"/>
            <a:effectRef idx="0"/>
            <a:fontRef idx="minor"/>
          </p:style>
        </p:sp>
        <p:sp>
          <p:nvSpPr>
            <p:cNvPr id="3401" name="CustomShape 14"/>
            <p:cNvSpPr/>
            <p:nvPr/>
          </p:nvSpPr>
          <p:spPr>
            <a:xfrm>
              <a:off x="7027920" y="3217680"/>
              <a:ext cx="451440" cy="1300320"/>
            </a:xfrm>
            <a:custGeom>
              <a:avLst/>
              <a:gdLst/>
              <a:ahLst/>
              <a:rect l="l" t="t" r="r" b="b"/>
              <a:pathLst>
                <a:path w="328490" h="943536">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w="0">
              <a:noFill/>
            </a:ln>
          </p:spPr>
          <p:style>
            <a:lnRef idx="0"/>
            <a:fillRef idx="0"/>
            <a:effectRef idx="0"/>
            <a:fontRef idx="minor"/>
          </p:style>
        </p:sp>
        <p:sp>
          <p:nvSpPr>
            <p:cNvPr id="3402" name="CustomShape 15"/>
            <p:cNvSpPr/>
            <p:nvPr/>
          </p:nvSpPr>
          <p:spPr>
            <a:xfrm>
              <a:off x="7130160" y="2406960"/>
              <a:ext cx="288360" cy="281160"/>
            </a:xfrm>
            <a:custGeom>
              <a:avLst/>
              <a:gdLst/>
              <a:ahLst/>
              <a:rect l="l" t="t" r="r" b="b"/>
              <a:pathLst>
                <a:path w="210314" h="204988">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w="0">
              <a:noFill/>
            </a:ln>
          </p:spPr>
          <p:style>
            <a:lnRef idx="0"/>
            <a:fillRef idx="0"/>
            <a:effectRef idx="0"/>
            <a:fontRef idx="minor"/>
          </p:style>
        </p:sp>
        <p:sp>
          <p:nvSpPr>
            <p:cNvPr id="3403" name="CustomShape 16"/>
            <p:cNvSpPr/>
            <p:nvPr/>
          </p:nvSpPr>
          <p:spPr>
            <a:xfrm>
              <a:off x="6672600" y="2496960"/>
              <a:ext cx="435960" cy="623880"/>
            </a:xfrm>
            <a:custGeom>
              <a:avLst/>
              <a:gdLst/>
              <a:ahLst/>
              <a:rect l="l" t="t" r="r" b="b"/>
              <a:pathLst>
                <a:path w="317332" h="453297">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w="0">
              <a:noFill/>
            </a:ln>
          </p:spPr>
          <p:style>
            <a:lnRef idx="0"/>
            <a:fillRef idx="0"/>
            <a:effectRef idx="0"/>
            <a:fontRef idx="minor"/>
          </p:style>
        </p:sp>
        <p:sp>
          <p:nvSpPr>
            <p:cNvPr id="3404" name="CustomShape 17"/>
            <p:cNvSpPr/>
            <p:nvPr/>
          </p:nvSpPr>
          <p:spPr>
            <a:xfrm>
              <a:off x="6637680" y="3017880"/>
              <a:ext cx="207360" cy="135000"/>
            </a:xfrm>
            <a:custGeom>
              <a:avLst/>
              <a:gdLst/>
              <a:ahLst/>
              <a:rect l="l" t="t" r="r" b="b"/>
              <a:pathLst>
                <a:path w="151441" h="99116">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w="0">
              <a:noFill/>
            </a:ln>
          </p:spPr>
          <p:style>
            <a:lnRef idx="0"/>
            <a:fillRef idx="0"/>
            <a:effectRef idx="0"/>
            <a:fontRef idx="minor"/>
          </p:style>
        </p:sp>
        <p:sp>
          <p:nvSpPr>
            <p:cNvPr id="3405" name="CustomShape 18"/>
            <p:cNvSpPr/>
            <p:nvPr/>
          </p:nvSpPr>
          <p:spPr>
            <a:xfrm>
              <a:off x="6643440" y="3047040"/>
              <a:ext cx="134640" cy="111960"/>
            </a:xfrm>
            <a:custGeom>
              <a:avLst/>
              <a:gdLst/>
              <a:ahLst/>
              <a:rect l="l" t="t" r="r" b="b"/>
              <a:pathLst>
                <a:path w="98885" h="82426">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w="0">
              <a:noFill/>
            </a:ln>
          </p:spPr>
          <p:style>
            <a:lnRef idx="0"/>
            <a:fillRef idx="0"/>
            <a:effectRef idx="0"/>
            <a:fontRef idx="minor"/>
          </p:style>
        </p:sp>
        <p:sp>
          <p:nvSpPr>
            <p:cNvPr id="3406" name="CustomShape 19"/>
            <p:cNvSpPr/>
            <p:nvPr/>
          </p:nvSpPr>
          <p:spPr>
            <a:xfrm>
              <a:off x="7027560" y="2446560"/>
              <a:ext cx="470160" cy="948600"/>
            </a:xfrm>
            <a:custGeom>
              <a:avLst/>
              <a:gdLst/>
              <a:ahLst/>
              <a:rect l="l" t="t" r="r" b="b"/>
              <a:pathLst>
                <a:path w="342080" h="688737">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w="0">
              <a:noFill/>
            </a:ln>
          </p:spPr>
          <p:style>
            <a:lnRef idx="0"/>
            <a:fillRef idx="0"/>
            <a:effectRef idx="0"/>
            <a:fontRef idx="minor"/>
          </p:style>
        </p:sp>
        <p:sp>
          <p:nvSpPr>
            <p:cNvPr id="3407" name="CustomShape 20"/>
            <p:cNvSpPr/>
            <p:nvPr/>
          </p:nvSpPr>
          <p:spPr>
            <a:xfrm>
              <a:off x="7412040" y="2640960"/>
              <a:ext cx="181080" cy="837720"/>
            </a:xfrm>
            <a:custGeom>
              <a:avLst/>
              <a:gdLst/>
              <a:ahLst/>
              <a:rect l="l" t="t" r="r" b="b"/>
              <a:pathLst>
                <a:path w="132559" h="608427">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w="0">
              <a:noFill/>
            </a:ln>
          </p:spPr>
          <p:style>
            <a:lnRef idx="0"/>
            <a:fillRef idx="0"/>
            <a:effectRef idx="0"/>
            <a:fontRef idx="minor"/>
          </p:style>
        </p:sp>
        <p:sp>
          <p:nvSpPr>
            <p:cNvPr id="3408" name="CustomShape 21"/>
            <p:cNvSpPr/>
            <p:nvPr/>
          </p:nvSpPr>
          <p:spPr>
            <a:xfrm>
              <a:off x="7118280" y="2113920"/>
              <a:ext cx="311400" cy="380160"/>
            </a:xfrm>
            <a:custGeom>
              <a:avLst/>
              <a:gdLst/>
              <a:ahLst/>
              <a:rect l="l" t="t" r="r" b="b"/>
              <a:pathLst>
                <a:path w="226927" h="276849">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w="0">
              <a:noFill/>
            </a:ln>
          </p:spPr>
          <p:style>
            <a:lnRef idx="0"/>
            <a:fillRef idx="0"/>
            <a:effectRef idx="0"/>
            <a:fontRef idx="minor"/>
          </p:style>
        </p:sp>
        <p:sp>
          <p:nvSpPr>
            <p:cNvPr id="3409" name="CustomShape 22"/>
            <p:cNvSpPr/>
            <p:nvPr/>
          </p:nvSpPr>
          <p:spPr>
            <a:xfrm>
              <a:off x="7130160" y="2080800"/>
              <a:ext cx="329400" cy="325440"/>
            </a:xfrm>
            <a:custGeom>
              <a:avLst/>
              <a:gdLst/>
              <a:ahLst/>
              <a:rect l="l" t="t" r="r" b="b"/>
              <a:pathLst>
                <a:path w="239905" h="237025">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w="0">
              <a:noFill/>
            </a:ln>
          </p:spPr>
          <p:style>
            <a:lnRef idx="0"/>
            <a:fillRef idx="0"/>
            <a:effectRef idx="0"/>
            <a:fontRef idx="minor"/>
          </p:style>
        </p:sp>
        <p:sp>
          <p:nvSpPr>
            <p:cNvPr id="3410" name="CustomShape 23"/>
            <p:cNvSpPr/>
            <p:nvPr/>
          </p:nvSpPr>
          <p:spPr>
            <a:xfrm>
              <a:off x="7388640" y="2589840"/>
              <a:ext cx="203400" cy="277560"/>
            </a:xfrm>
            <a:custGeom>
              <a:avLst/>
              <a:gdLst/>
              <a:ahLst/>
              <a:rect l="l" t="t" r="r" b="b"/>
              <a:pathLst>
                <a:path w="148633" h="202336">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w="0">
              <a:noFill/>
            </a:ln>
          </p:spPr>
          <p:style>
            <a:lnRef idx="0"/>
            <a:fillRef idx="0"/>
            <a:effectRef idx="0"/>
            <a:fontRef idx="minor"/>
          </p:style>
        </p:sp>
        <p:sp>
          <p:nvSpPr>
            <p:cNvPr id="3411" name="CustomShape 24"/>
            <p:cNvSpPr/>
            <p:nvPr/>
          </p:nvSpPr>
          <p:spPr>
            <a:xfrm>
              <a:off x="6964200" y="2447640"/>
              <a:ext cx="164880" cy="267120"/>
            </a:xfrm>
            <a:custGeom>
              <a:avLst/>
              <a:gdLst/>
              <a:ahLst/>
              <a:rect l="l" t="t" r="r" b="b"/>
              <a:pathLst>
                <a:path w="120770" h="194746">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12" name="Google Shape;2007;p32" descr=""/>
          <p:cNvPicPr/>
          <p:nvPr/>
        </p:nvPicPr>
        <p:blipFill>
          <a:blip r:embed="rId1"/>
          <a:stretch/>
        </p:blipFill>
        <p:spPr>
          <a:xfrm>
            <a:off x="5085720" y="904680"/>
            <a:ext cx="2285280" cy="3047760"/>
          </a:xfrm>
          <a:prstGeom prst="rect">
            <a:avLst/>
          </a:prstGeom>
          <a:ln w="0">
            <a:noFill/>
          </a:ln>
        </p:spPr>
      </p:pic>
      <p:sp>
        <p:nvSpPr>
          <p:cNvPr id="3413" name="CustomShape 1"/>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DB99C5E1-8DDD-4C7A-8FEC-B34E8197CED6}" type="slidenum">
              <a:rPr b="0" lang="en-IN" sz="1200" spc="-1" strike="noStrike">
                <a:solidFill>
                  <a:srgbClr val="007bb9"/>
                </a:solidFill>
                <a:latin typeface="Barlow Light"/>
                <a:ea typeface="Barlow Light"/>
              </a:rPr>
              <a:t>&lt;number&gt;</a:t>
            </a:fld>
            <a:endParaRPr b="0" lang="en-IN" sz="1200" spc="-1" strike="noStrike">
              <a:latin typeface="Arial"/>
            </a:endParaRPr>
          </a:p>
        </p:txBody>
      </p:sp>
      <p:grpSp>
        <p:nvGrpSpPr>
          <p:cNvPr id="3414" name="Group 2"/>
          <p:cNvGrpSpPr/>
          <p:nvPr/>
        </p:nvGrpSpPr>
        <p:grpSpPr>
          <a:xfrm>
            <a:off x="5035320" y="585360"/>
            <a:ext cx="2382480" cy="3677400"/>
            <a:chOff x="5035320" y="585360"/>
            <a:chExt cx="2382480" cy="3677400"/>
          </a:xfrm>
        </p:grpSpPr>
        <p:sp>
          <p:nvSpPr>
            <p:cNvPr id="3415" name="CustomShape 3"/>
            <p:cNvSpPr/>
            <p:nvPr/>
          </p:nvSpPr>
          <p:spPr>
            <a:xfrm>
              <a:off x="5035320" y="585360"/>
              <a:ext cx="2382480" cy="3677400"/>
            </a:xfrm>
            <a:custGeom>
              <a:avLst/>
              <a:gdLst/>
              <a:ahLst/>
              <a:rect l="l" t="t" r="r" b="b"/>
              <a:pathLst>
                <a:path w="135802" h="20955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gradFill rotWithShape="0">
              <a:gsLst>
                <a:gs pos="0">
                  <a:srgbClr val="ffffff"/>
                </a:gs>
                <a:gs pos="100000">
                  <a:srgbClr val="e9eaf2"/>
                </a:gs>
              </a:gsLst>
              <a:lin ang="16194000"/>
            </a:gradFill>
            <a:ln w="0">
              <a:noFill/>
            </a:ln>
          </p:spPr>
          <p:style>
            <a:lnRef idx="0"/>
            <a:fillRef idx="0"/>
            <a:effectRef idx="0"/>
            <a:fontRef idx="minor"/>
          </p:style>
        </p:sp>
        <p:sp>
          <p:nvSpPr>
            <p:cNvPr id="3416" name="CustomShape 4"/>
            <p:cNvSpPr/>
            <p:nvPr/>
          </p:nvSpPr>
          <p:spPr>
            <a:xfrm>
              <a:off x="6130080" y="4032720"/>
              <a:ext cx="194400" cy="124560"/>
            </a:xfrm>
            <a:custGeom>
              <a:avLst/>
              <a:gdLst/>
              <a:ahLst/>
              <a:rect l="l" t="t" r="r" b="b"/>
              <a:pathLst>
                <a:path w="11167" h="7196">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000000">
                <a:alpha val="10000"/>
              </a:srgbClr>
            </a:solidFill>
            <a:ln w="0">
              <a:noFill/>
            </a:ln>
          </p:spPr>
          <p:style>
            <a:lnRef idx="0"/>
            <a:fillRef idx="0"/>
            <a:effectRef idx="0"/>
            <a:fontRef idx="minor"/>
          </p:style>
        </p:sp>
        <p:sp>
          <p:nvSpPr>
            <p:cNvPr id="3417" name="CustomShape 5"/>
            <p:cNvSpPr/>
            <p:nvPr/>
          </p:nvSpPr>
          <p:spPr>
            <a:xfrm>
              <a:off x="6115680" y="731160"/>
              <a:ext cx="36360" cy="36360"/>
            </a:xfrm>
            <a:custGeom>
              <a:avLst/>
              <a:gdLst/>
              <a:ahLst/>
              <a:rect l="l" t="t" r="r" b="b"/>
              <a:pathLst>
                <a:path w="2175" h="2174">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000000">
                <a:alpha val="10000"/>
              </a:srgbClr>
            </a:solidFill>
            <a:ln w="0">
              <a:noFill/>
            </a:ln>
          </p:spPr>
          <p:style>
            <a:lnRef idx="0"/>
            <a:fillRef idx="0"/>
            <a:effectRef idx="0"/>
            <a:fontRef idx="minor"/>
          </p:style>
        </p:sp>
        <p:sp>
          <p:nvSpPr>
            <p:cNvPr id="3418" name="CustomShape 6"/>
            <p:cNvSpPr/>
            <p:nvPr/>
          </p:nvSpPr>
          <p:spPr>
            <a:xfrm>
              <a:off x="6193440" y="715320"/>
              <a:ext cx="68040" cy="68040"/>
            </a:xfrm>
            <a:custGeom>
              <a:avLst/>
              <a:gdLst/>
              <a:ahLst/>
              <a:rect l="l" t="t" r="r" b="b"/>
              <a:pathLst>
                <a:path w="3973" h="3973">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000000">
                <a:alpha val="10000"/>
              </a:srgbClr>
            </a:solidFill>
            <a:ln w="0">
              <a:noFill/>
            </a:ln>
          </p:spPr>
          <p:style>
            <a:lnRef idx="0"/>
            <a:fillRef idx="0"/>
            <a:effectRef idx="0"/>
            <a:fontRef idx="minor"/>
          </p:style>
        </p:sp>
      </p:grpSp>
      <p:sp>
        <p:nvSpPr>
          <p:cNvPr id="3419" name="CustomShape 7"/>
          <p:cNvSpPr/>
          <p:nvPr/>
        </p:nvSpPr>
        <p:spPr>
          <a:xfrm>
            <a:off x="1238400" y="1528200"/>
            <a:ext cx="2995200" cy="2085480"/>
          </a:xfrm>
          <a:prstGeom prst="rect">
            <a:avLst/>
          </a:prstGeom>
          <a:noFill/>
          <a:ln w="0">
            <a:noFill/>
          </a:ln>
        </p:spPr>
        <p:style>
          <a:lnRef idx="0"/>
          <a:fillRef idx="0"/>
          <a:effectRef idx="0"/>
          <a:fontRef idx="minor"/>
        </p:style>
        <p:txBody>
          <a:bodyPr lIns="0" rIns="0" tIns="0" bIns="0" anchor="ctr">
            <a:noAutofit/>
          </a:bodyPr>
          <a:p>
            <a:pPr>
              <a:lnSpc>
                <a:spcPct val="110000"/>
              </a:lnSpc>
              <a:spcBef>
                <a:spcPts val="601"/>
              </a:spcBef>
              <a:buNone/>
            </a:pPr>
            <a:r>
              <a:rPr b="0" lang="en-IN" sz="3000" spc="-1" strike="noStrike">
                <a:solidFill>
                  <a:srgbClr val="ffffff"/>
                </a:solidFill>
                <a:latin typeface="Raleway Thin"/>
                <a:ea typeface="Raleway Thin"/>
              </a:rPr>
              <a:t>Tablet project</a:t>
            </a:r>
            <a:endParaRPr b="0" lang="en-IN" sz="3000" spc="-1" strike="noStrike">
              <a:latin typeface="Arial"/>
            </a:endParaRPr>
          </a:p>
          <a:p>
            <a:pPr>
              <a:lnSpc>
                <a:spcPct val="110000"/>
              </a:lnSpc>
              <a:spcBef>
                <a:spcPts val="601"/>
              </a:spcBef>
              <a:buNone/>
            </a:pPr>
            <a:r>
              <a:rPr b="0" lang="en-IN" sz="2400" spc="-1" strike="noStrike">
                <a:solidFill>
                  <a:srgbClr val="ffffff"/>
                </a:solidFill>
                <a:latin typeface="Barlow Light"/>
                <a:ea typeface="Barlow Light"/>
              </a:rPr>
              <a:t>Show and explain your web, app or software projects using these gadget templates.</a:t>
            </a:r>
            <a:endParaRPr b="0" lang="en-IN" sz="2400" spc="-1" strike="noStrike">
              <a:latin typeface="Arial"/>
            </a:endParaRPr>
          </a:p>
        </p:txBody>
      </p:sp>
      <p:grpSp>
        <p:nvGrpSpPr>
          <p:cNvPr id="3420" name="Group 8"/>
          <p:cNvGrpSpPr/>
          <p:nvPr/>
        </p:nvGrpSpPr>
        <p:grpSpPr>
          <a:xfrm>
            <a:off x="6866280" y="2080800"/>
            <a:ext cx="1040040" cy="2746080"/>
            <a:chOff x="6866280" y="2080800"/>
            <a:chExt cx="1040040" cy="2746080"/>
          </a:xfrm>
        </p:grpSpPr>
        <p:sp>
          <p:nvSpPr>
            <p:cNvPr id="3421" name="CustomShape 9"/>
            <p:cNvSpPr/>
            <p:nvPr/>
          </p:nvSpPr>
          <p:spPr>
            <a:xfrm>
              <a:off x="6998760" y="4302720"/>
              <a:ext cx="907560" cy="524160"/>
            </a:xfrm>
            <a:custGeom>
              <a:avLst/>
              <a:gdLst/>
              <a:ahLst/>
              <a:rect l="l" t="t" r="r" b="b"/>
              <a:pathLst>
                <a:path w="658819" h="38100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10000"/>
              </a:srgbClr>
            </a:solidFill>
            <a:ln w="0">
              <a:noFill/>
            </a:ln>
          </p:spPr>
          <p:style>
            <a:lnRef idx="0"/>
            <a:fillRef idx="0"/>
            <a:effectRef idx="0"/>
            <a:fontRef idx="minor"/>
          </p:style>
        </p:sp>
        <p:sp>
          <p:nvSpPr>
            <p:cNvPr id="3422" name="CustomShape 10"/>
            <p:cNvSpPr/>
            <p:nvPr/>
          </p:nvSpPr>
          <p:spPr>
            <a:xfrm>
              <a:off x="7459920" y="4498200"/>
              <a:ext cx="262080" cy="202320"/>
            </a:xfrm>
            <a:custGeom>
              <a:avLst/>
              <a:gdLst/>
              <a:ahLst/>
              <a:rect l="l" t="t" r="r" b="b"/>
              <a:pathLst>
                <a:path w="191092" h="147874">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w="0">
              <a:noFill/>
            </a:ln>
          </p:spPr>
          <p:style>
            <a:lnRef idx="0"/>
            <a:fillRef idx="0"/>
            <a:effectRef idx="0"/>
            <a:fontRef idx="minor"/>
          </p:style>
        </p:sp>
        <p:sp>
          <p:nvSpPr>
            <p:cNvPr id="3423" name="CustomShape 11"/>
            <p:cNvSpPr/>
            <p:nvPr/>
          </p:nvSpPr>
          <p:spPr>
            <a:xfrm>
              <a:off x="7461360" y="4565160"/>
              <a:ext cx="260640" cy="135360"/>
            </a:xfrm>
            <a:custGeom>
              <a:avLst/>
              <a:gdLst/>
              <a:ahLst/>
              <a:rect l="l" t="t" r="r" b="b"/>
              <a:pathLst>
                <a:path w="190145" h="99367">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w="0">
              <a:noFill/>
            </a:ln>
          </p:spPr>
          <p:style>
            <a:lnRef idx="0"/>
            <a:fillRef idx="0"/>
            <a:effectRef idx="0"/>
            <a:fontRef idx="minor"/>
          </p:style>
        </p:sp>
        <p:sp>
          <p:nvSpPr>
            <p:cNvPr id="3424" name="CustomShape 12"/>
            <p:cNvSpPr/>
            <p:nvPr/>
          </p:nvSpPr>
          <p:spPr>
            <a:xfrm>
              <a:off x="7190280" y="4395960"/>
              <a:ext cx="261720" cy="194760"/>
            </a:xfrm>
            <a:custGeom>
              <a:avLst/>
              <a:gdLst/>
              <a:ahLst/>
              <a:rect l="l" t="t" r="r" b="b"/>
              <a:pathLst>
                <a:path w="190969" h="142446">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w="0">
              <a:noFill/>
            </a:ln>
          </p:spPr>
          <p:style>
            <a:lnRef idx="0"/>
            <a:fillRef idx="0"/>
            <a:effectRef idx="0"/>
            <a:fontRef idx="minor"/>
          </p:style>
        </p:sp>
        <p:sp>
          <p:nvSpPr>
            <p:cNvPr id="3425" name="CustomShape 13"/>
            <p:cNvSpPr/>
            <p:nvPr/>
          </p:nvSpPr>
          <p:spPr>
            <a:xfrm>
              <a:off x="7190640" y="4458600"/>
              <a:ext cx="260640" cy="135360"/>
            </a:xfrm>
            <a:custGeom>
              <a:avLst/>
              <a:gdLst/>
              <a:ahLst/>
              <a:rect l="l" t="t" r="r" b="b"/>
              <a:pathLst>
                <a:path w="190145" h="99378">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w="0">
              <a:noFill/>
            </a:ln>
          </p:spPr>
          <p:style>
            <a:lnRef idx="0"/>
            <a:fillRef idx="0"/>
            <a:effectRef idx="0"/>
            <a:fontRef idx="minor"/>
          </p:style>
        </p:sp>
        <p:sp>
          <p:nvSpPr>
            <p:cNvPr id="3426" name="CustomShape 14"/>
            <p:cNvSpPr/>
            <p:nvPr/>
          </p:nvSpPr>
          <p:spPr>
            <a:xfrm>
              <a:off x="7256520" y="3217680"/>
              <a:ext cx="451800" cy="1300680"/>
            </a:xfrm>
            <a:custGeom>
              <a:avLst/>
              <a:gdLst/>
              <a:ahLst/>
              <a:rect l="l" t="t" r="r" b="b"/>
              <a:pathLst>
                <a:path w="328490" h="943536">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w="0">
              <a:noFill/>
            </a:ln>
          </p:spPr>
          <p:style>
            <a:lnRef idx="0"/>
            <a:fillRef idx="0"/>
            <a:effectRef idx="0"/>
            <a:fontRef idx="minor"/>
          </p:style>
        </p:sp>
        <p:sp>
          <p:nvSpPr>
            <p:cNvPr id="3427" name="CustomShape 15"/>
            <p:cNvSpPr/>
            <p:nvPr/>
          </p:nvSpPr>
          <p:spPr>
            <a:xfrm>
              <a:off x="7358760" y="2406960"/>
              <a:ext cx="288360" cy="281160"/>
            </a:xfrm>
            <a:custGeom>
              <a:avLst/>
              <a:gdLst/>
              <a:ahLst/>
              <a:rect l="l" t="t" r="r" b="b"/>
              <a:pathLst>
                <a:path w="210314" h="204988">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dfae8e"/>
            </a:solidFill>
            <a:ln w="0">
              <a:noFill/>
            </a:ln>
          </p:spPr>
          <p:style>
            <a:lnRef idx="0"/>
            <a:fillRef idx="0"/>
            <a:effectRef idx="0"/>
            <a:fontRef idx="minor"/>
          </p:style>
        </p:sp>
        <p:sp>
          <p:nvSpPr>
            <p:cNvPr id="3428" name="CustomShape 16"/>
            <p:cNvSpPr/>
            <p:nvPr/>
          </p:nvSpPr>
          <p:spPr>
            <a:xfrm>
              <a:off x="6901200" y="2496960"/>
              <a:ext cx="436320" cy="623880"/>
            </a:xfrm>
            <a:custGeom>
              <a:avLst/>
              <a:gdLst/>
              <a:ahLst/>
              <a:rect l="l" t="t" r="r" b="b"/>
              <a:pathLst>
                <a:path w="317332" h="453297">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dfae8e"/>
            </a:solidFill>
            <a:ln w="0">
              <a:noFill/>
            </a:ln>
          </p:spPr>
          <p:style>
            <a:lnRef idx="0"/>
            <a:fillRef idx="0"/>
            <a:effectRef idx="0"/>
            <a:fontRef idx="minor"/>
          </p:style>
        </p:sp>
        <p:sp>
          <p:nvSpPr>
            <p:cNvPr id="3429" name="CustomShape 17"/>
            <p:cNvSpPr/>
            <p:nvPr/>
          </p:nvSpPr>
          <p:spPr>
            <a:xfrm>
              <a:off x="6866280" y="3017880"/>
              <a:ext cx="207360" cy="135000"/>
            </a:xfrm>
            <a:custGeom>
              <a:avLst/>
              <a:gdLst/>
              <a:ahLst/>
              <a:rect l="l" t="t" r="r" b="b"/>
              <a:pathLst>
                <a:path w="151441" h="99116">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w="0">
              <a:noFill/>
            </a:ln>
          </p:spPr>
          <p:style>
            <a:lnRef idx="0"/>
            <a:fillRef idx="0"/>
            <a:effectRef idx="0"/>
            <a:fontRef idx="minor"/>
          </p:style>
        </p:sp>
        <p:sp>
          <p:nvSpPr>
            <p:cNvPr id="3430" name="CustomShape 18"/>
            <p:cNvSpPr/>
            <p:nvPr/>
          </p:nvSpPr>
          <p:spPr>
            <a:xfrm>
              <a:off x="6872040" y="3047040"/>
              <a:ext cx="134640" cy="111960"/>
            </a:xfrm>
            <a:custGeom>
              <a:avLst/>
              <a:gdLst/>
              <a:ahLst/>
              <a:rect l="l" t="t" r="r" b="b"/>
              <a:pathLst>
                <a:path w="98885" h="82426">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dfae8e"/>
            </a:solidFill>
            <a:ln w="0">
              <a:noFill/>
            </a:ln>
          </p:spPr>
          <p:style>
            <a:lnRef idx="0"/>
            <a:fillRef idx="0"/>
            <a:effectRef idx="0"/>
            <a:fontRef idx="minor"/>
          </p:style>
        </p:sp>
        <p:sp>
          <p:nvSpPr>
            <p:cNvPr id="3431" name="CustomShape 19"/>
            <p:cNvSpPr/>
            <p:nvPr/>
          </p:nvSpPr>
          <p:spPr>
            <a:xfrm>
              <a:off x="7256160" y="2446560"/>
              <a:ext cx="470520" cy="948960"/>
            </a:xfrm>
            <a:custGeom>
              <a:avLst/>
              <a:gdLst/>
              <a:ahLst/>
              <a:rect l="l" t="t" r="r" b="b"/>
              <a:pathLst>
                <a:path w="342080" h="688737">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w="0">
              <a:noFill/>
            </a:ln>
          </p:spPr>
          <p:style>
            <a:lnRef idx="0"/>
            <a:fillRef idx="0"/>
            <a:effectRef idx="0"/>
            <a:fontRef idx="minor"/>
          </p:style>
        </p:sp>
        <p:sp>
          <p:nvSpPr>
            <p:cNvPr id="3432" name="CustomShape 20"/>
            <p:cNvSpPr/>
            <p:nvPr/>
          </p:nvSpPr>
          <p:spPr>
            <a:xfrm>
              <a:off x="7640640" y="2640960"/>
              <a:ext cx="181080" cy="838080"/>
            </a:xfrm>
            <a:custGeom>
              <a:avLst/>
              <a:gdLst/>
              <a:ahLst/>
              <a:rect l="l" t="t" r="r" b="b"/>
              <a:pathLst>
                <a:path w="132559" h="608427">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dfae8e"/>
            </a:solidFill>
            <a:ln w="0">
              <a:noFill/>
            </a:ln>
          </p:spPr>
          <p:style>
            <a:lnRef idx="0"/>
            <a:fillRef idx="0"/>
            <a:effectRef idx="0"/>
            <a:fontRef idx="minor"/>
          </p:style>
        </p:sp>
        <p:sp>
          <p:nvSpPr>
            <p:cNvPr id="3433" name="CustomShape 21"/>
            <p:cNvSpPr/>
            <p:nvPr/>
          </p:nvSpPr>
          <p:spPr>
            <a:xfrm>
              <a:off x="7346880" y="2113920"/>
              <a:ext cx="311400" cy="380520"/>
            </a:xfrm>
            <a:custGeom>
              <a:avLst/>
              <a:gdLst/>
              <a:ahLst/>
              <a:rect l="l" t="t" r="r" b="b"/>
              <a:pathLst>
                <a:path w="226927" h="276849">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dfae8e"/>
            </a:solidFill>
            <a:ln w="0">
              <a:noFill/>
            </a:ln>
          </p:spPr>
          <p:style>
            <a:lnRef idx="0"/>
            <a:fillRef idx="0"/>
            <a:effectRef idx="0"/>
            <a:fontRef idx="minor"/>
          </p:style>
        </p:sp>
        <p:sp>
          <p:nvSpPr>
            <p:cNvPr id="3434" name="CustomShape 22"/>
            <p:cNvSpPr/>
            <p:nvPr/>
          </p:nvSpPr>
          <p:spPr>
            <a:xfrm>
              <a:off x="7358760" y="2080800"/>
              <a:ext cx="329400" cy="325440"/>
            </a:xfrm>
            <a:custGeom>
              <a:avLst/>
              <a:gdLst/>
              <a:ahLst/>
              <a:rect l="l" t="t" r="r" b="b"/>
              <a:pathLst>
                <a:path w="239905" h="237025">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w="0">
              <a:noFill/>
            </a:ln>
          </p:spPr>
          <p:style>
            <a:lnRef idx="0"/>
            <a:fillRef idx="0"/>
            <a:effectRef idx="0"/>
            <a:fontRef idx="minor"/>
          </p:style>
        </p:sp>
        <p:sp>
          <p:nvSpPr>
            <p:cNvPr id="3435" name="CustomShape 23"/>
            <p:cNvSpPr/>
            <p:nvPr/>
          </p:nvSpPr>
          <p:spPr>
            <a:xfrm>
              <a:off x="7617240" y="2589840"/>
              <a:ext cx="203400" cy="277560"/>
            </a:xfrm>
            <a:custGeom>
              <a:avLst/>
              <a:gdLst/>
              <a:ahLst/>
              <a:rect l="l" t="t" r="r" b="b"/>
              <a:pathLst>
                <a:path w="148633" h="202336">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w="0">
              <a:noFill/>
            </a:ln>
          </p:spPr>
          <p:style>
            <a:lnRef idx="0"/>
            <a:fillRef idx="0"/>
            <a:effectRef idx="0"/>
            <a:fontRef idx="minor"/>
          </p:style>
        </p:sp>
        <p:sp>
          <p:nvSpPr>
            <p:cNvPr id="3436" name="CustomShape 24"/>
            <p:cNvSpPr/>
            <p:nvPr/>
          </p:nvSpPr>
          <p:spPr>
            <a:xfrm>
              <a:off x="7192800" y="2447640"/>
              <a:ext cx="164880" cy="267120"/>
            </a:xfrm>
            <a:custGeom>
              <a:avLst/>
              <a:gdLst/>
              <a:ahLst/>
              <a:rect l="l" t="t" r="r" b="b"/>
              <a:pathLst>
                <a:path w="120770" h="194746">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37" name="Google Shape;2036;p33" descr=""/>
          <p:cNvPicPr/>
          <p:nvPr/>
        </p:nvPicPr>
        <p:blipFill>
          <a:blip r:embed="rId1"/>
          <a:srcRect l="0" t="0" r="0" b="6620"/>
          <a:stretch/>
        </p:blipFill>
        <p:spPr>
          <a:xfrm>
            <a:off x="4330440" y="1387800"/>
            <a:ext cx="3528720" cy="2241000"/>
          </a:xfrm>
          <a:prstGeom prst="rect">
            <a:avLst/>
          </a:prstGeom>
          <a:ln w="0">
            <a:noFill/>
          </a:ln>
        </p:spPr>
      </p:pic>
      <p:sp>
        <p:nvSpPr>
          <p:cNvPr id="3438" name="CustomShape 1"/>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EC267262-D363-41BC-BA4E-710C30ACCAE3}" type="slidenum">
              <a:rPr b="0" lang="en-IN" sz="1200" spc="-1" strike="noStrike">
                <a:solidFill>
                  <a:srgbClr val="007bb9"/>
                </a:solidFill>
                <a:latin typeface="Barlow Light"/>
                <a:ea typeface="Barlow Light"/>
              </a:rPr>
              <a:t>&lt;number&gt;</a:t>
            </a:fld>
            <a:endParaRPr b="0" lang="en-IN" sz="1200" spc="-1" strike="noStrike">
              <a:latin typeface="Arial"/>
            </a:endParaRPr>
          </a:p>
        </p:txBody>
      </p:sp>
      <p:grpSp>
        <p:nvGrpSpPr>
          <p:cNvPr id="3439" name="Group 2"/>
          <p:cNvGrpSpPr/>
          <p:nvPr/>
        </p:nvGrpSpPr>
        <p:grpSpPr>
          <a:xfrm>
            <a:off x="3825000" y="1241280"/>
            <a:ext cx="4540320" cy="2659320"/>
            <a:chOff x="3825000" y="1241280"/>
            <a:chExt cx="4540320" cy="2659320"/>
          </a:xfrm>
        </p:grpSpPr>
        <p:sp>
          <p:nvSpPr>
            <p:cNvPr id="3440" name="CustomShape 3"/>
            <p:cNvSpPr/>
            <p:nvPr/>
          </p:nvSpPr>
          <p:spPr>
            <a:xfrm>
              <a:off x="4196520" y="1241280"/>
              <a:ext cx="3796200" cy="2540520"/>
            </a:xfrm>
            <a:custGeom>
              <a:avLst/>
              <a:gdLst/>
              <a:ahLst/>
              <a:rect l="l" t="t" r="r" b="b"/>
              <a:pathLst>
                <a:path w="5161606" h="3454973">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rotWithShape="0">
              <a:gsLst>
                <a:gs pos="0">
                  <a:srgbClr val="ffffff"/>
                </a:gs>
                <a:gs pos="100000">
                  <a:srgbClr val="e9eaf2"/>
                </a:gs>
              </a:gsLst>
              <a:lin ang="16194000"/>
            </a:gradFill>
            <a:ln w="0">
              <a:noFill/>
            </a:ln>
          </p:spPr>
          <p:style>
            <a:lnRef idx="0"/>
            <a:fillRef idx="0"/>
            <a:effectRef idx="0"/>
            <a:fontRef idx="minor"/>
          </p:style>
        </p:sp>
        <p:sp>
          <p:nvSpPr>
            <p:cNvPr id="3441" name="CustomShape 4"/>
            <p:cNvSpPr/>
            <p:nvPr/>
          </p:nvSpPr>
          <p:spPr>
            <a:xfrm>
              <a:off x="3825000" y="3832200"/>
              <a:ext cx="4540320" cy="68400"/>
            </a:xfrm>
            <a:custGeom>
              <a:avLst/>
              <a:gdLst/>
              <a:ahLst/>
              <a:rect l="l" t="t" r="r" b="b"/>
              <a:pathLst>
                <a:path w="6173152" h="95178">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d5d6e0"/>
            </a:solidFill>
            <a:ln w="0">
              <a:noFill/>
            </a:ln>
            <a:effectLst>
              <a:outerShdw dist="28440" dir="5400000" blurRad="0" rotWithShape="0">
                <a:srgbClr val="38226d">
                  <a:alpha val="30000"/>
                </a:srgbClr>
              </a:outerShdw>
            </a:effectLst>
          </p:spPr>
          <p:style>
            <a:lnRef idx="0"/>
            <a:fillRef idx="0"/>
            <a:effectRef idx="0"/>
            <a:fontRef idx="minor"/>
          </p:style>
        </p:sp>
        <p:sp>
          <p:nvSpPr>
            <p:cNvPr id="3442" name="CustomShape 5"/>
            <p:cNvSpPr/>
            <p:nvPr/>
          </p:nvSpPr>
          <p:spPr>
            <a:xfrm>
              <a:off x="3825000" y="3776400"/>
              <a:ext cx="4539600" cy="54360"/>
            </a:xfrm>
            <a:custGeom>
              <a:avLst/>
              <a:gdLst/>
              <a:ahLst/>
              <a:rect l="l" t="t" r="r" b="b"/>
              <a:pathLst>
                <a:path w="6172200" h="76142">
                  <a:moveTo>
                    <a:pt x="0" y="76143"/>
                  </a:moveTo>
                  <a:lnTo>
                    <a:pt x="6172200" y="76143"/>
                  </a:lnTo>
                  <a:lnTo>
                    <a:pt x="6172200" y="0"/>
                  </a:lnTo>
                  <a:lnTo>
                    <a:pt x="0" y="0"/>
                  </a:lnTo>
                  <a:close/>
                </a:path>
              </a:pathLst>
            </a:custGeom>
            <a:solidFill>
              <a:srgbClr val="e9eaf2"/>
            </a:solidFill>
            <a:ln w="0">
              <a:noFill/>
            </a:ln>
          </p:spPr>
          <p:style>
            <a:lnRef idx="0"/>
            <a:fillRef idx="0"/>
            <a:effectRef idx="0"/>
            <a:fontRef idx="minor"/>
          </p:style>
        </p:sp>
        <p:sp>
          <p:nvSpPr>
            <p:cNvPr id="3443" name="CustomShape 6"/>
            <p:cNvSpPr/>
            <p:nvPr/>
          </p:nvSpPr>
          <p:spPr>
            <a:xfrm>
              <a:off x="5759280" y="3776400"/>
              <a:ext cx="663480" cy="33120"/>
            </a:xfrm>
            <a:custGeom>
              <a:avLst/>
              <a:gdLst/>
              <a:ahLst/>
              <a:rect l="l" t="t" r="r" b="b"/>
              <a:pathLst>
                <a:path w="903922" h="47589">
                  <a:moveTo>
                    <a:pt x="0" y="0"/>
                  </a:moveTo>
                  <a:cubicBezTo>
                    <a:pt x="0" y="0"/>
                    <a:pt x="26670" y="47589"/>
                    <a:pt x="53340" y="47589"/>
                  </a:cubicBezTo>
                  <a:lnTo>
                    <a:pt x="850582" y="47589"/>
                  </a:lnTo>
                  <a:cubicBezTo>
                    <a:pt x="877253" y="47589"/>
                    <a:pt x="903922" y="0"/>
                    <a:pt x="903922" y="0"/>
                  </a:cubicBezTo>
                  <a:lnTo>
                    <a:pt x="0" y="0"/>
                  </a:lnTo>
                  <a:close/>
                </a:path>
              </a:pathLst>
            </a:custGeom>
            <a:solidFill>
              <a:srgbClr val="000000">
                <a:alpha val="10000"/>
              </a:srgbClr>
            </a:solidFill>
            <a:ln w="0">
              <a:noFill/>
            </a:ln>
          </p:spPr>
          <p:style>
            <a:lnRef idx="0"/>
            <a:fillRef idx="0"/>
            <a:effectRef idx="0"/>
            <a:fontRef idx="minor"/>
          </p:style>
        </p:sp>
      </p:grpSp>
      <p:sp>
        <p:nvSpPr>
          <p:cNvPr id="3444" name="CustomShape 7"/>
          <p:cNvSpPr/>
          <p:nvPr/>
        </p:nvSpPr>
        <p:spPr>
          <a:xfrm>
            <a:off x="476280" y="1528200"/>
            <a:ext cx="2995200" cy="2085480"/>
          </a:xfrm>
          <a:prstGeom prst="rect">
            <a:avLst/>
          </a:prstGeom>
          <a:noFill/>
          <a:ln w="0">
            <a:noFill/>
          </a:ln>
        </p:spPr>
        <p:style>
          <a:lnRef idx="0"/>
          <a:fillRef idx="0"/>
          <a:effectRef idx="0"/>
          <a:fontRef idx="minor"/>
        </p:style>
        <p:txBody>
          <a:bodyPr lIns="0" rIns="0" tIns="0" bIns="0" anchor="ctr">
            <a:noAutofit/>
          </a:bodyPr>
          <a:p>
            <a:pPr>
              <a:lnSpc>
                <a:spcPct val="110000"/>
              </a:lnSpc>
              <a:spcBef>
                <a:spcPts val="601"/>
              </a:spcBef>
              <a:buNone/>
            </a:pPr>
            <a:r>
              <a:rPr b="0" lang="en-IN" sz="3000" spc="-1" strike="noStrike">
                <a:solidFill>
                  <a:srgbClr val="ffffff"/>
                </a:solidFill>
                <a:latin typeface="Raleway Thin"/>
                <a:ea typeface="Raleway Thin"/>
              </a:rPr>
              <a:t>Desktop project</a:t>
            </a:r>
            <a:endParaRPr b="0" lang="en-IN" sz="3000" spc="-1" strike="noStrike">
              <a:latin typeface="Arial"/>
            </a:endParaRPr>
          </a:p>
          <a:p>
            <a:pPr>
              <a:lnSpc>
                <a:spcPct val="110000"/>
              </a:lnSpc>
              <a:spcBef>
                <a:spcPts val="601"/>
              </a:spcBef>
              <a:buNone/>
            </a:pPr>
            <a:r>
              <a:rPr b="0" lang="en-IN" sz="2400" spc="-1" strike="noStrike">
                <a:solidFill>
                  <a:srgbClr val="ffffff"/>
                </a:solidFill>
                <a:latin typeface="Barlow Light"/>
                <a:ea typeface="Barlow Light"/>
              </a:rPr>
              <a:t>Show and explain your web, app or software projects using these gadget templates.</a:t>
            </a:r>
            <a:endParaRPr b="0" lang="en-IN" sz="2400" spc="-1" strike="noStrike">
              <a:latin typeface="Arial"/>
            </a:endParaRPr>
          </a:p>
        </p:txBody>
      </p:sp>
      <p:grpSp>
        <p:nvGrpSpPr>
          <p:cNvPr id="3445" name="Group 8"/>
          <p:cNvGrpSpPr/>
          <p:nvPr/>
        </p:nvGrpSpPr>
        <p:grpSpPr>
          <a:xfrm>
            <a:off x="7533000" y="2824920"/>
            <a:ext cx="1212480" cy="1884960"/>
            <a:chOff x="7533000" y="2824920"/>
            <a:chExt cx="1212480" cy="1884960"/>
          </a:xfrm>
        </p:grpSpPr>
        <p:sp>
          <p:nvSpPr>
            <p:cNvPr id="3446" name="CustomShape 9"/>
            <p:cNvSpPr/>
            <p:nvPr/>
          </p:nvSpPr>
          <p:spPr>
            <a:xfrm rot="10800000">
              <a:off x="7533000" y="4015080"/>
              <a:ext cx="1212480" cy="694800"/>
            </a:xfrm>
            <a:custGeom>
              <a:avLst/>
              <a:gdLst/>
              <a:ahLst/>
              <a:rect l="l" t="t" r="r" b="b"/>
              <a:pathLst>
                <a:path w="644687" h="369950">
                  <a:moveTo>
                    <a:pt x="258217" y="369951"/>
                  </a:moveTo>
                  <a:lnTo>
                    <a:pt x="0" y="221837"/>
                  </a:lnTo>
                  <a:lnTo>
                    <a:pt x="386471" y="0"/>
                  </a:lnTo>
                  <a:lnTo>
                    <a:pt x="644688" y="148114"/>
                  </a:lnTo>
                  <a:lnTo>
                    <a:pt x="258217" y="369951"/>
                  </a:lnTo>
                  <a:close/>
                </a:path>
              </a:pathLst>
            </a:custGeom>
            <a:solidFill>
              <a:srgbClr val="000000">
                <a:alpha val="10000"/>
              </a:srgbClr>
            </a:solidFill>
            <a:ln w="0">
              <a:noFill/>
            </a:ln>
          </p:spPr>
          <p:style>
            <a:lnRef idx="0"/>
            <a:fillRef idx="0"/>
            <a:effectRef idx="0"/>
            <a:fontRef idx="minor"/>
          </p:style>
        </p:sp>
        <p:sp>
          <p:nvSpPr>
            <p:cNvPr id="3447" name="CustomShape 10"/>
            <p:cNvSpPr/>
            <p:nvPr/>
          </p:nvSpPr>
          <p:spPr>
            <a:xfrm flipH="1">
              <a:off x="7843320" y="3597480"/>
              <a:ext cx="803880" cy="464400"/>
            </a:xfrm>
            <a:custGeom>
              <a:avLst/>
              <a:gdLst/>
              <a:ahLst/>
              <a:rect l="l" t="t" r="r" b="b"/>
              <a:pathLst>
                <a:path w="427701" h="247554">
                  <a:moveTo>
                    <a:pt x="213851" y="247555"/>
                  </a:moveTo>
                  <a:lnTo>
                    <a:pt x="0" y="123730"/>
                  </a:lnTo>
                  <a:lnTo>
                    <a:pt x="213851" y="0"/>
                  </a:lnTo>
                  <a:lnTo>
                    <a:pt x="427702" y="123730"/>
                  </a:lnTo>
                  <a:lnTo>
                    <a:pt x="213851" y="247555"/>
                  </a:lnTo>
                  <a:close/>
                </a:path>
              </a:pathLst>
            </a:custGeom>
            <a:solidFill>
              <a:srgbClr val="e9eaf4"/>
            </a:solidFill>
            <a:ln w="0">
              <a:noFill/>
            </a:ln>
          </p:spPr>
          <p:style>
            <a:lnRef idx="0"/>
            <a:fillRef idx="0"/>
            <a:effectRef idx="0"/>
            <a:fontRef idx="minor"/>
          </p:style>
        </p:sp>
        <p:sp>
          <p:nvSpPr>
            <p:cNvPr id="3448" name="CustomShape 11"/>
            <p:cNvSpPr/>
            <p:nvPr/>
          </p:nvSpPr>
          <p:spPr>
            <a:xfrm flipH="1">
              <a:off x="8246160" y="3830400"/>
              <a:ext cx="401040" cy="697680"/>
            </a:xfrm>
            <a:custGeom>
              <a:avLst/>
              <a:gdLst/>
              <a:ahLst/>
              <a:rect l="l" t="t" r="r" b="b"/>
              <a:pathLst>
                <a:path w="213850" h="371379">
                  <a:moveTo>
                    <a:pt x="213851" y="371380"/>
                  </a:moveTo>
                  <a:lnTo>
                    <a:pt x="0" y="247555"/>
                  </a:lnTo>
                  <a:lnTo>
                    <a:pt x="0" y="0"/>
                  </a:lnTo>
                  <a:lnTo>
                    <a:pt x="213851" y="123825"/>
                  </a:lnTo>
                  <a:lnTo>
                    <a:pt x="213851" y="371380"/>
                  </a:lnTo>
                  <a:close/>
                </a:path>
              </a:pathLst>
            </a:custGeom>
            <a:solidFill>
              <a:srgbClr val="c5c7d3"/>
            </a:solidFill>
            <a:ln w="0">
              <a:noFill/>
            </a:ln>
          </p:spPr>
          <p:style>
            <a:lnRef idx="0"/>
            <a:fillRef idx="0"/>
            <a:effectRef idx="0"/>
            <a:fontRef idx="minor"/>
          </p:style>
        </p:sp>
        <p:sp>
          <p:nvSpPr>
            <p:cNvPr id="3449" name="CustomShape 12"/>
            <p:cNvSpPr/>
            <p:nvPr/>
          </p:nvSpPr>
          <p:spPr>
            <a:xfrm flipH="1">
              <a:off x="7843320" y="3830400"/>
              <a:ext cx="401040" cy="697680"/>
            </a:xfrm>
            <a:custGeom>
              <a:avLst/>
              <a:gdLst/>
              <a:ahLst/>
              <a:rect l="l" t="t" r="r" b="b"/>
              <a:pathLst>
                <a:path w="213850" h="371379">
                  <a:moveTo>
                    <a:pt x="213851" y="247555"/>
                  </a:moveTo>
                  <a:lnTo>
                    <a:pt x="0" y="371380"/>
                  </a:lnTo>
                  <a:lnTo>
                    <a:pt x="0" y="123825"/>
                  </a:lnTo>
                  <a:lnTo>
                    <a:pt x="213851" y="0"/>
                  </a:lnTo>
                  <a:lnTo>
                    <a:pt x="213851" y="247555"/>
                  </a:lnTo>
                  <a:close/>
                </a:path>
              </a:pathLst>
            </a:custGeom>
            <a:solidFill>
              <a:srgbClr val="d5d6e0"/>
            </a:solidFill>
            <a:ln w="0">
              <a:noFill/>
            </a:ln>
          </p:spPr>
          <p:style>
            <a:lnRef idx="0"/>
            <a:fillRef idx="0"/>
            <a:effectRef idx="0"/>
            <a:fontRef idx="minor"/>
          </p:style>
        </p:sp>
        <p:sp>
          <p:nvSpPr>
            <p:cNvPr id="3450" name="CustomShape 13"/>
            <p:cNvSpPr/>
            <p:nvPr/>
          </p:nvSpPr>
          <p:spPr>
            <a:xfrm>
              <a:off x="8150400" y="2830320"/>
              <a:ext cx="407520" cy="596520"/>
            </a:xfrm>
            <a:custGeom>
              <a:avLst/>
              <a:gdLst/>
              <a:ahLst/>
              <a:rect l="l" t="t" r="r" b="b"/>
              <a:pathLst>
                <a:path w="205002" h="299719">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w="0">
              <a:noFill/>
            </a:ln>
          </p:spPr>
          <p:style>
            <a:lnRef idx="0"/>
            <a:fillRef idx="0"/>
            <a:effectRef idx="0"/>
            <a:fontRef idx="minor"/>
          </p:style>
        </p:sp>
        <p:sp>
          <p:nvSpPr>
            <p:cNvPr id="3451" name="CustomShape 14"/>
            <p:cNvSpPr/>
            <p:nvPr/>
          </p:nvSpPr>
          <p:spPr>
            <a:xfrm>
              <a:off x="8181360" y="2824920"/>
              <a:ext cx="194400" cy="239760"/>
            </a:xfrm>
            <a:custGeom>
              <a:avLst/>
              <a:gdLst/>
              <a:ahLst/>
              <a:rect l="l" t="t" r="r" b="b"/>
              <a:pathLst>
                <a:path w="98194" h="121006">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w="0">
              <a:noFill/>
            </a:ln>
          </p:spPr>
          <p:style>
            <a:lnRef idx="0"/>
            <a:fillRef idx="0"/>
            <a:effectRef idx="0"/>
            <a:fontRef idx="minor"/>
          </p:style>
        </p:sp>
        <p:sp>
          <p:nvSpPr>
            <p:cNvPr id="3452" name="CustomShape 15"/>
            <p:cNvSpPr/>
            <p:nvPr/>
          </p:nvSpPr>
          <p:spPr>
            <a:xfrm>
              <a:off x="8219880" y="3087360"/>
              <a:ext cx="240120" cy="268920"/>
            </a:xfrm>
            <a:custGeom>
              <a:avLst/>
              <a:gdLst/>
              <a:ahLst/>
              <a:rect l="l" t="t" r="r" b="b"/>
              <a:pathLst>
                <a:path w="121123" h="13556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w="0">
              <a:noFill/>
            </a:ln>
          </p:spPr>
          <p:style>
            <a:lnRef idx="0"/>
            <a:fillRef idx="0"/>
            <a:effectRef idx="0"/>
            <a:fontRef idx="minor"/>
          </p:style>
        </p:sp>
        <p:sp>
          <p:nvSpPr>
            <p:cNvPr id="3453" name="CustomShape 16"/>
            <p:cNvSpPr/>
            <p:nvPr/>
          </p:nvSpPr>
          <p:spPr>
            <a:xfrm>
              <a:off x="7806960" y="3195000"/>
              <a:ext cx="454680" cy="647640"/>
            </a:xfrm>
            <a:custGeom>
              <a:avLst/>
              <a:gdLst/>
              <a:ahLst/>
              <a:rect l="l" t="t" r="r" b="b"/>
              <a:pathLst>
                <a:path w="228579" h="325392">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w="0">
              <a:noFill/>
            </a:ln>
          </p:spPr>
          <p:style>
            <a:lnRef idx="0"/>
            <a:fillRef idx="0"/>
            <a:effectRef idx="0"/>
            <a:fontRef idx="minor"/>
          </p:style>
        </p:sp>
        <p:sp>
          <p:nvSpPr>
            <p:cNvPr id="3454" name="CustomShape 17"/>
            <p:cNvSpPr/>
            <p:nvPr/>
          </p:nvSpPr>
          <p:spPr>
            <a:xfrm>
              <a:off x="8149320" y="3175920"/>
              <a:ext cx="350640" cy="462960"/>
            </a:xfrm>
            <a:custGeom>
              <a:avLst/>
              <a:gdLst/>
              <a:ahLst/>
              <a:rect l="l" t="t" r="r" b="b"/>
              <a:pathLst>
                <a:path w="176568" h="232904">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f7b7b"/>
            </a:solidFill>
            <a:ln w="0">
              <a:noFill/>
            </a:ln>
          </p:spPr>
          <p:style>
            <a:lnRef idx="0"/>
            <a:fillRef idx="0"/>
            <a:effectRef idx="0"/>
            <a:fontRef idx="minor"/>
          </p:style>
        </p:sp>
        <p:sp>
          <p:nvSpPr>
            <p:cNvPr id="3455" name="CustomShape 18"/>
            <p:cNvSpPr/>
            <p:nvPr/>
          </p:nvSpPr>
          <p:spPr>
            <a:xfrm>
              <a:off x="8212320" y="2843640"/>
              <a:ext cx="257400" cy="317520"/>
            </a:xfrm>
            <a:custGeom>
              <a:avLst/>
              <a:gdLst/>
              <a:ahLst/>
              <a:rect l="l" t="t" r="r" b="b"/>
              <a:pathLst>
                <a:path w="129892" h="160015">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w="0">
              <a:noFill/>
            </a:ln>
          </p:spPr>
          <p:style>
            <a:lnRef idx="0"/>
            <a:fillRef idx="0"/>
            <a:effectRef idx="0"/>
            <a:fontRef idx="minor"/>
          </p:style>
        </p:sp>
        <p:sp>
          <p:nvSpPr>
            <p:cNvPr id="3456" name="CustomShape 19"/>
            <p:cNvSpPr/>
            <p:nvPr/>
          </p:nvSpPr>
          <p:spPr>
            <a:xfrm>
              <a:off x="8222760" y="2842200"/>
              <a:ext cx="258480" cy="243360"/>
            </a:xfrm>
            <a:custGeom>
              <a:avLst/>
              <a:gdLst/>
              <a:ahLst/>
              <a:rect l="l" t="t" r="r" b="b"/>
              <a:pathLst>
                <a:path w="130406" h="122734">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w="0">
              <a:noFill/>
            </a:ln>
          </p:spPr>
          <p:style>
            <a:lnRef idx="0"/>
            <a:fillRef idx="0"/>
            <a:effectRef idx="0"/>
            <a:fontRef idx="minor"/>
          </p:style>
        </p:sp>
        <p:sp>
          <p:nvSpPr>
            <p:cNvPr id="3457" name="CustomShape 20"/>
            <p:cNvSpPr/>
            <p:nvPr/>
          </p:nvSpPr>
          <p:spPr>
            <a:xfrm>
              <a:off x="7910280" y="4450680"/>
              <a:ext cx="203040" cy="154440"/>
            </a:xfrm>
            <a:custGeom>
              <a:avLst/>
              <a:gdLst/>
              <a:ahLst/>
              <a:rect l="l" t="t" r="r" b="b"/>
              <a:pathLst>
                <a:path w="102549" h="78223">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w="0">
              <a:noFill/>
            </a:ln>
          </p:spPr>
          <p:style>
            <a:lnRef idx="0"/>
            <a:fillRef idx="0"/>
            <a:effectRef idx="0"/>
            <a:fontRef idx="minor"/>
          </p:style>
        </p:sp>
        <p:sp>
          <p:nvSpPr>
            <p:cNvPr id="3458" name="CustomShape 21"/>
            <p:cNvSpPr/>
            <p:nvPr/>
          </p:nvSpPr>
          <p:spPr>
            <a:xfrm>
              <a:off x="7911000" y="4500720"/>
              <a:ext cx="201960" cy="104760"/>
            </a:xfrm>
            <a:custGeom>
              <a:avLst/>
              <a:gdLst/>
              <a:ahLst/>
              <a:rect l="l" t="t" r="r" b="b"/>
              <a:pathLst>
                <a:path w="102084" h="53297">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w="0">
              <a:noFill/>
            </a:ln>
          </p:spPr>
          <p:style>
            <a:lnRef idx="0"/>
            <a:fillRef idx="0"/>
            <a:effectRef idx="0"/>
            <a:fontRef idx="minor"/>
          </p:style>
        </p:sp>
        <p:sp>
          <p:nvSpPr>
            <p:cNvPr id="3459" name="CustomShape 22"/>
            <p:cNvSpPr/>
            <p:nvPr/>
          </p:nvSpPr>
          <p:spPr>
            <a:xfrm>
              <a:off x="7807680" y="4383360"/>
              <a:ext cx="185760" cy="143280"/>
            </a:xfrm>
            <a:custGeom>
              <a:avLst/>
              <a:gdLst/>
              <a:ahLst/>
              <a:rect l="l" t="t" r="r" b="b"/>
              <a:pathLst>
                <a:path w="93870" h="72719">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w="0">
              <a:noFill/>
            </a:ln>
          </p:spPr>
          <p:style>
            <a:lnRef idx="0"/>
            <a:fillRef idx="0"/>
            <a:effectRef idx="0"/>
            <a:fontRef idx="minor"/>
          </p:style>
        </p:sp>
        <p:sp>
          <p:nvSpPr>
            <p:cNvPr id="3460" name="CustomShape 23"/>
            <p:cNvSpPr/>
            <p:nvPr/>
          </p:nvSpPr>
          <p:spPr>
            <a:xfrm>
              <a:off x="7808760" y="4431240"/>
              <a:ext cx="185040" cy="95760"/>
            </a:xfrm>
            <a:custGeom>
              <a:avLst/>
              <a:gdLst/>
              <a:ahLst/>
              <a:rect l="l" t="t" r="r" b="b"/>
              <a:pathLst>
                <a:path w="93498" h="4880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w="0">
              <a:noFill/>
            </a:ln>
          </p:spPr>
          <p:style>
            <a:lnRef idx="0"/>
            <a:fillRef idx="0"/>
            <a:effectRef idx="0"/>
            <a:fontRef idx="minor"/>
          </p:style>
        </p:sp>
        <p:sp>
          <p:nvSpPr>
            <p:cNvPr id="3461" name="CustomShape 24"/>
            <p:cNvSpPr/>
            <p:nvPr/>
          </p:nvSpPr>
          <p:spPr>
            <a:xfrm>
              <a:off x="7877160" y="3634560"/>
              <a:ext cx="444600" cy="767880"/>
            </a:xfrm>
            <a:custGeom>
              <a:avLst/>
              <a:gdLst/>
              <a:ahLst/>
              <a:rect l="l" t="t" r="r" b="b"/>
              <a:pathLst>
                <a:path w="223526" h="385528">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w="0">
              <a:noFill/>
            </a:ln>
          </p:spPr>
          <p:style>
            <a:lnRef idx="0"/>
            <a:fillRef idx="0"/>
            <a:effectRef idx="0"/>
            <a:fontRef idx="minor"/>
          </p:style>
        </p:sp>
        <p:sp>
          <p:nvSpPr>
            <p:cNvPr id="3462" name="CustomShape 25"/>
            <p:cNvSpPr/>
            <p:nvPr/>
          </p:nvSpPr>
          <p:spPr>
            <a:xfrm>
              <a:off x="7998840" y="3636360"/>
              <a:ext cx="442440" cy="831600"/>
            </a:xfrm>
            <a:custGeom>
              <a:avLst/>
              <a:gdLst/>
              <a:ahLst/>
              <a:rect l="l" t="t" r="r" b="b"/>
              <a:pathLst>
                <a:path w="222535" h="417442">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w="0">
              <a:noFill/>
            </a:ln>
          </p:spPr>
          <p:style>
            <a:lnRef idx="0"/>
            <a:fillRef idx="0"/>
            <a:effectRef idx="0"/>
            <a:fontRef idx="minor"/>
          </p:style>
        </p:sp>
        <p:sp>
          <p:nvSpPr>
            <p:cNvPr id="3463" name="CustomShape 26"/>
            <p:cNvSpPr/>
            <p:nvPr/>
          </p:nvSpPr>
          <p:spPr>
            <a:xfrm>
              <a:off x="7833600" y="3583800"/>
              <a:ext cx="662760" cy="609840"/>
            </a:xfrm>
            <a:custGeom>
              <a:avLst/>
              <a:gdLst/>
              <a:ahLst/>
              <a:rect l="l" t="t" r="r" b="b"/>
              <a:pathLst>
                <a:path w="332782" h="306321">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w="0">
              <a:noFill/>
            </a:ln>
          </p:spPr>
          <p:style>
            <a:lnRef idx="0"/>
            <a:fillRef idx="0"/>
            <a:effectRef idx="0"/>
            <a:fontRef idx="minor"/>
          </p:style>
        </p:sp>
        <p:sp>
          <p:nvSpPr>
            <p:cNvPr id="3464" name="CustomShape 27"/>
            <p:cNvSpPr/>
            <p:nvPr/>
          </p:nvSpPr>
          <p:spPr>
            <a:xfrm>
              <a:off x="8367480" y="3222360"/>
              <a:ext cx="228960" cy="807480"/>
            </a:xfrm>
            <a:custGeom>
              <a:avLst/>
              <a:gdLst/>
              <a:ahLst/>
              <a:rect l="l" t="t" r="r" b="b"/>
              <a:pathLst>
                <a:path w="115651" h="405453">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w="0">
              <a:noFill/>
            </a:ln>
          </p:spPr>
          <p:style>
            <a:lnRef idx="0"/>
            <a:fillRef idx="0"/>
            <a:effectRef idx="0"/>
            <a:fontRef idx="minor"/>
          </p:style>
        </p:sp>
        <p:sp>
          <p:nvSpPr>
            <p:cNvPr id="3465" name="CustomShape 28"/>
            <p:cNvSpPr/>
            <p:nvPr/>
          </p:nvSpPr>
          <p:spPr>
            <a:xfrm>
              <a:off x="8412840" y="3212280"/>
              <a:ext cx="137880" cy="175680"/>
            </a:xfrm>
            <a:custGeom>
              <a:avLst/>
              <a:gdLst/>
              <a:ahLst/>
              <a:rect l="l" t="t" r="r" b="b"/>
              <a:pathLst>
                <a:path w="69928" h="88934">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26161"/>
            </a:solidFill>
            <a:ln w="0">
              <a:noFill/>
            </a:ln>
          </p:spPr>
          <p:style>
            <a:lnRef idx="0"/>
            <a:fillRef idx="0"/>
            <a:effectRef idx="0"/>
            <a:fontRef idx="minor"/>
          </p:style>
        </p:sp>
        <p:sp>
          <p:nvSpPr>
            <p:cNvPr id="3466" name="CustomShape 29"/>
            <p:cNvSpPr/>
            <p:nvPr/>
          </p:nvSpPr>
          <p:spPr>
            <a:xfrm>
              <a:off x="8138880" y="3175560"/>
              <a:ext cx="117720" cy="123480"/>
            </a:xfrm>
            <a:custGeom>
              <a:avLst/>
              <a:gdLst/>
              <a:ahLst/>
              <a:rect l="l" t="t" r="r" b="b"/>
              <a:pathLst>
                <a:path w="59816" h="62802">
                  <a:moveTo>
                    <a:pt x="59817" y="413"/>
                  </a:moveTo>
                  <a:cubicBezTo>
                    <a:pt x="59817" y="413"/>
                    <a:pt x="30766" y="-8445"/>
                    <a:pt x="0" y="55849"/>
                  </a:cubicBezTo>
                  <a:lnTo>
                    <a:pt x="11525" y="62802"/>
                  </a:lnTo>
                  <a:cubicBezTo>
                    <a:pt x="25917" y="40743"/>
                    <a:pt x="42072" y="19879"/>
                    <a:pt x="59817" y="413"/>
                  </a:cubicBezTo>
                  <a:close/>
                </a:path>
              </a:pathLst>
            </a:custGeom>
            <a:solidFill>
              <a:srgbClr val="e26161"/>
            </a:solidFill>
            <a:ln w="0">
              <a:noFill/>
            </a:ln>
          </p:spPr>
          <p:style>
            <a:lnRef idx="0"/>
            <a:fillRef idx="0"/>
            <a:effectRef idx="0"/>
            <a:fontRef idx="minor"/>
          </p:style>
        </p:sp>
        <p:grpSp>
          <p:nvGrpSpPr>
            <p:cNvPr id="3467" name="Group 30"/>
            <p:cNvGrpSpPr/>
            <p:nvPr/>
          </p:nvGrpSpPr>
          <p:grpSpPr>
            <a:xfrm>
              <a:off x="7793280" y="3471840"/>
              <a:ext cx="658440" cy="498960"/>
              <a:chOff x="7793280" y="3471840"/>
              <a:chExt cx="658440" cy="498960"/>
            </a:xfrm>
          </p:grpSpPr>
          <p:sp>
            <p:nvSpPr>
              <p:cNvPr id="3468" name="CustomShape 31"/>
              <p:cNvSpPr/>
              <p:nvPr/>
            </p:nvSpPr>
            <p:spPr>
              <a:xfrm>
                <a:off x="7848360" y="3610440"/>
                <a:ext cx="603360" cy="34632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3469" name="CustomShape 32"/>
              <p:cNvSpPr/>
              <p:nvPr/>
            </p:nvSpPr>
            <p:spPr>
              <a:xfrm>
                <a:off x="8130960" y="3696480"/>
                <a:ext cx="156240" cy="8964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3470" name="CustomShape 33"/>
              <p:cNvSpPr/>
              <p:nvPr/>
            </p:nvSpPr>
            <p:spPr>
              <a:xfrm>
                <a:off x="7848360" y="3736440"/>
                <a:ext cx="603360" cy="23436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3471" name="CustomShape 34"/>
              <p:cNvSpPr/>
              <p:nvPr/>
            </p:nvSpPr>
            <p:spPr>
              <a:xfrm>
                <a:off x="7793280" y="3475800"/>
                <a:ext cx="431640" cy="48600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3472" name="CustomShape 35"/>
              <p:cNvSpPr/>
              <p:nvPr/>
            </p:nvSpPr>
            <p:spPr>
              <a:xfrm>
                <a:off x="7800120" y="3471840"/>
                <a:ext cx="430200" cy="48780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gr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3" name="CustomShape 1"/>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FC188625-11EF-46AC-854D-24BE1C66A1D2}" type="slidenum">
              <a:rPr b="0" lang="en-IN" sz="1200" spc="-1" strike="noStrike">
                <a:solidFill>
                  <a:srgbClr val="ffffff"/>
                </a:solidFill>
                <a:latin typeface="Barlow Light"/>
                <a:ea typeface="Barlow Light"/>
              </a:rPr>
              <a:t>&lt;number&gt;</a:t>
            </a:fld>
            <a:endParaRPr b="0" lang="en-IN" sz="1200" spc="-1" strike="noStrike">
              <a:latin typeface="Arial"/>
            </a:endParaRPr>
          </a:p>
        </p:txBody>
      </p:sp>
      <p:grpSp>
        <p:nvGrpSpPr>
          <p:cNvPr id="3474" name="Group 2"/>
          <p:cNvGrpSpPr/>
          <p:nvPr/>
        </p:nvGrpSpPr>
        <p:grpSpPr>
          <a:xfrm>
            <a:off x="5410440" y="719640"/>
            <a:ext cx="3354120" cy="3827160"/>
            <a:chOff x="5410440" y="719640"/>
            <a:chExt cx="3354120" cy="3827160"/>
          </a:xfrm>
        </p:grpSpPr>
        <p:sp>
          <p:nvSpPr>
            <p:cNvPr id="3475" name="CustomShape 3"/>
            <p:cNvSpPr/>
            <p:nvPr/>
          </p:nvSpPr>
          <p:spPr>
            <a:xfrm>
              <a:off x="6274800" y="1088640"/>
              <a:ext cx="2145600" cy="2691720"/>
            </a:xfrm>
            <a:custGeom>
              <a:avLst/>
              <a:gdLst/>
              <a:ahLst/>
              <a:rect l="l" t="t" r="r" b="b"/>
              <a:pathLst>
                <a:path w="2670951" h="3350306">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w="0">
              <a:noFill/>
            </a:ln>
          </p:spPr>
          <p:style>
            <a:lnRef idx="0"/>
            <a:fillRef idx="0"/>
            <a:effectRef idx="0"/>
            <a:fontRef idx="minor"/>
          </p:style>
        </p:sp>
        <p:sp>
          <p:nvSpPr>
            <p:cNvPr id="3476" name="CustomShape 4"/>
            <p:cNvSpPr/>
            <p:nvPr/>
          </p:nvSpPr>
          <p:spPr>
            <a:xfrm>
              <a:off x="6262200" y="1103040"/>
              <a:ext cx="2133000" cy="2679840"/>
            </a:xfrm>
            <a:custGeom>
              <a:avLst/>
              <a:gdLst/>
              <a:ahLst/>
              <a:rect l="l" t="t" r="r" b="b"/>
              <a:pathLst>
                <a:path w="2655076" h="3335369">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w="0">
              <a:noFill/>
            </a:ln>
          </p:spPr>
          <p:style>
            <a:lnRef idx="0"/>
            <a:fillRef idx="0"/>
            <a:effectRef idx="0"/>
            <a:fontRef idx="minor"/>
          </p:style>
        </p:sp>
        <p:sp>
          <p:nvSpPr>
            <p:cNvPr id="3477" name="CustomShape 5"/>
            <p:cNvSpPr/>
            <p:nvPr/>
          </p:nvSpPr>
          <p:spPr>
            <a:xfrm>
              <a:off x="6343560" y="1278360"/>
              <a:ext cx="1264680" cy="803160"/>
            </a:xfrm>
            <a:custGeom>
              <a:avLst/>
              <a:gdLst/>
              <a:ahLst/>
              <a:rect l="l" t="t" r="r" b="b"/>
              <a:pathLst>
                <a:path w="1575095" h="1000982">
                  <a:moveTo>
                    <a:pt x="1575095" y="1000982"/>
                  </a:moveTo>
                  <a:lnTo>
                    <a:pt x="0" y="90869"/>
                  </a:lnTo>
                  <a:lnTo>
                    <a:pt x="0" y="0"/>
                  </a:lnTo>
                  <a:lnTo>
                    <a:pt x="1575095" y="910114"/>
                  </a:lnTo>
                  <a:lnTo>
                    <a:pt x="1575095" y="1000982"/>
                  </a:lnTo>
                  <a:close/>
                </a:path>
              </a:pathLst>
            </a:custGeom>
            <a:solidFill>
              <a:srgbClr val="e9eaf2"/>
            </a:solidFill>
            <a:ln w="0">
              <a:noFill/>
            </a:ln>
          </p:spPr>
          <p:style>
            <a:lnRef idx="0"/>
            <a:fillRef idx="0"/>
            <a:effectRef idx="0"/>
            <a:fontRef idx="minor"/>
          </p:style>
        </p:sp>
        <p:sp>
          <p:nvSpPr>
            <p:cNvPr id="3478" name="CustomShape 6"/>
            <p:cNvSpPr/>
            <p:nvPr/>
          </p:nvSpPr>
          <p:spPr>
            <a:xfrm>
              <a:off x="6343560" y="1405800"/>
              <a:ext cx="1198800" cy="728640"/>
            </a:xfrm>
            <a:custGeom>
              <a:avLst/>
              <a:gdLst/>
              <a:ahLst/>
              <a:rect l="l" t="t" r="r" b="b"/>
              <a:pathLst>
                <a:path w="1493432" h="908399">
                  <a:moveTo>
                    <a:pt x="1493433" y="908399"/>
                  </a:moveTo>
                  <a:lnTo>
                    <a:pt x="0" y="45434"/>
                  </a:lnTo>
                  <a:lnTo>
                    <a:pt x="0" y="0"/>
                  </a:lnTo>
                  <a:lnTo>
                    <a:pt x="1493433" y="862965"/>
                  </a:lnTo>
                  <a:lnTo>
                    <a:pt x="1493433" y="908399"/>
                  </a:lnTo>
                  <a:close/>
                </a:path>
              </a:pathLst>
            </a:custGeom>
            <a:solidFill>
              <a:srgbClr val="e9eaf2"/>
            </a:solidFill>
            <a:ln w="0">
              <a:noFill/>
            </a:ln>
          </p:spPr>
          <p:style>
            <a:lnRef idx="0"/>
            <a:fillRef idx="0"/>
            <a:effectRef idx="0"/>
            <a:fontRef idx="minor"/>
          </p:style>
        </p:sp>
        <p:sp>
          <p:nvSpPr>
            <p:cNvPr id="3479" name="CustomShape 7"/>
            <p:cNvSpPr/>
            <p:nvPr/>
          </p:nvSpPr>
          <p:spPr>
            <a:xfrm>
              <a:off x="6343560" y="1471320"/>
              <a:ext cx="1059120" cy="648000"/>
            </a:xfrm>
            <a:custGeom>
              <a:avLst/>
              <a:gdLst/>
              <a:ahLst/>
              <a:rect l="l" t="t" r="r" b="b"/>
              <a:pathLst>
                <a:path w="1319638" h="808005">
                  <a:moveTo>
                    <a:pt x="1319638" y="808006"/>
                  </a:moveTo>
                  <a:lnTo>
                    <a:pt x="0" y="45434"/>
                  </a:lnTo>
                  <a:lnTo>
                    <a:pt x="0" y="0"/>
                  </a:lnTo>
                  <a:lnTo>
                    <a:pt x="1319638" y="762572"/>
                  </a:lnTo>
                  <a:lnTo>
                    <a:pt x="1319638" y="808006"/>
                  </a:lnTo>
                  <a:close/>
                </a:path>
              </a:pathLst>
            </a:custGeom>
            <a:solidFill>
              <a:srgbClr val="e9eaf2"/>
            </a:solidFill>
            <a:ln w="0">
              <a:noFill/>
            </a:ln>
          </p:spPr>
          <p:style>
            <a:lnRef idx="0"/>
            <a:fillRef idx="0"/>
            <a:effectRef idx="0"/>
            <a:fontRef idx="minor"/>
          </p:style>
        </p:sp>
        <p:sp>
          <p:nvSpPr>
            <p:cNvPr id="3480" name="CustomShape 8"/>
            <p:cNvSpPr/>
            <p:nvPr/>
          </p:nvSpPr>
          <p:spPr>
            <a:xfrm>
              <a:off x="6343560" y="1536840"/>
              <a:ext cx="991800" cy="608760"/>
            </a:xfrm>
            <a:custGeom>
              <a:avLst/>
              <a:gdLst/>
              <a:ahLst/>
              <a:rect l="l" t="t" r="r" b="b"/>
              <a:pathLst>
                <a:path w="1235786" h="759428">
                  <a:moveTo>
                    <a:pt x="1235787" y="759428"/>
                  </a:moveTo>
                  <a:lnTo>
                    <a:pt x="0" y="45434"/>
                  </a:lnTo>
                  <a:lnTo>
                    <a:pt x="0" y="0"/>
                  </a:lnTo>
                  <a:lnTo>
                    <a:pt x="1235787" y="713994"/>
                  </a:lnTo>
                  <a:lnTo>
                    <a:pt x="1235787" y="759428"/>
                  </a:lnTo>
                  <a:close/>
                </a:path>
              </a:pathLst>
            </a:custGeom>
            <a:solidFill>
              <a:srgbClr val="e9eaf2"/>
            </a:solidFill>
            <a:ln w="0">
              <a:noFill/>
            </a:ln>
          </p:spPr>
          <p:style>
            <a:lnRef idx="0"/>
            <a:fillRef idx="0"/>
            <a:effectRef idx="0"/>
            <a:fontRef idx="minor"/>
          </p:style>
        </p:sp>
        <p:sp>
          <p:nvSpPr>
            <p:cNvPr id="3481" name="CustomShape 9"/>
            <p:cNvSpPr/>
            <p:nvPr/>
          </p:nvSpPr>
          <p:spPr>
            <a:xfrm>
              <a:off x="7846920" y="2690640"/>
              <a:ext cx="463680" cy="340200"/>
            </a:xfrm>
            <a:custGeom>
              <a:avLst/>
              <a:gdLst/>
              <a:ahLst/>
              <a:rect l="l" t="t" r="r" b="b"/>
              <a:pathLst>
                <a:path w="578775" h="425291">
                  <a:moveTo>
                    <a:pt x="578775" y="425291"/>
                  </a:moveTo>
                  <a:lnTo>
                    <a:pt x="0" y="90869"/>
                  </a:lnTo>
                  <a:lnTo>
                    <a:pt x="0" y="0"/>
                  </a:lnTo>
                  <a:lnTo>
                    <a:pt x="578775" y="334328"/>
                  </a:lnTo>
                  <a:lnTo>
                    <a:pt x="578775" y="425291"/>
                  </a:lnTo>
                  <a:close/>
                </a:path>
              </a:pathLst>
            </a:custGeom>
            <a:solidFill>
              <a:srgbClr val="e9eaf2"/>
            </a:solidFill>
            <a:ln w="0">
              <a:noFill/>
            </a:ln>
          </p:spPr>
          <p:style>
            <a:lnRef idx="0"/>
            <a:fillRef idx="0"/>
            <a:effectRef idx="0"/>
            <a:fontRef idx="minor"/>
          </p:style>
        </p:sp>
        <p:sp>
          <p:nvSpPr>
            <p:cNvPr id="3482" name="CustomShape 10"/>
            <p:cNvSpPr/>
            <p:nvPr/>
          </p:nvSpPr>
          <p:spPr>
            <a:xfrm>
              <a:off x="7846920" y="2817720"/>
              <a:ext cx="439560" cy="289800"/>
            </a:xfrm>
            <a:custGeom>
              <a:avLst/>
              <a:gdLst/>
              <a:ahLst/>
              <a:rect l="l" t="t" r="r" b="b"/>
              <a:pathLst>
                <a:path w="548794" h="362521">
                  <a:moveTo>
                    <a:pt x="548795" y="362521"/>
                  </a:moveTo>
                  <a:lnTo>
                    <a:pt x="0" y="45434"/>
                  </a:lnTo>
                  <a:lnTo>
                    <a:pt x="0" y="0"/>
                  </a:lnTo>
                  <a:lnTo>
                    <a:pt x="548795" y="317087"/>
                  </a:lnTo>
                  <a:lnTo>
                    <a:pt x="548795" y="362521"/>
                  </a:lnTo>
                  <a:close/>
                </a:path>
              </a:pathLst>
            </a:custGeom>
            <a:solidFill>
              <a:srgbClr val="e9eaf2"/>
            </a:solidFill>
            <a:ln w="0">
              <a:noFill/>
            </a:ln>
          </p:spPr>
          <p:style>
            <a:lnRef idx="0"/>
            <a:fillRef idx="0"/>
            <a:effectRef idx="0"/>
            <a:fontRef idx="minor"/>
          </p:style>
        </p:sp>
        <p:sp>
          <p:nvSpPr>
            <p:cNvPr id="3483" name="CustomShape 11"/>
            <p:cNvSpPr/>
            <p:nvPr/>
          </p:nvSpPr>
          <p:spPr>
            <a:xfrm>
              <a:off x="7846920" y="2883240"/>
              <a:ext cx="388080" cy="259920"/>
            </a:xfrm>
            <a:custGeom>
              <a:avLst/>
              <a:gdLst/>
              <a:ahLst/>
              <a:rect l="l" t="t" r="r" b="b"/>
              <a:pathLst>
                <a:path w="484930" h="325659">
                  <a:moveTo>
                    <a:pt x="484930" y="325660"/>
                  </a:moveTo>
                  <a:lnTo>
                    <a:pt x="0" y="45434"/>
                  </a:lnTo>
                  <a:lnTo>
                    <a:pt x="0" y="0"/>
                  </a:lnTo>
                  <a:lnTo>
                    <a:pt x="484930" y="280226"/>
                  </a:lnTo>
                  <a:lnTo>
                    <a:pt x="484930" y="325660"/>
                  </a:lnTo>
                  <a:close/>
                </a:path>
              </a:pathLst>
            </a:custGeom>
            <a:solidFill>
              <a:srgbClr val="e9eaf2"/>
            </a:solidFill>
            <a:ln w="0">
              <a:noFill/>
            </a:ln>
          </p:spPr>
          <p:style>
            <a:lnRef idx="0"/>
            <a:fillRef idx="0"/>
            <a:effectRef idx="0"/>
            <a:fontRef idx="minor"/>
          </p:style>
        </p:sp>
        <p:sp>
          <p:nvSpPr>
            <p:cNvPr id="3484" name="CustomShape 12"/>
            <p:cNvSpPr/>
            <p:nvPr/>
          </p:nvSpPr>
          <p:spPr>
            <a:xfrm>
              <a:off x="7846920" y="2948760"/>
              <a:ext cx="363240" cy="245520"/>
            </a:xfrm>
            <a:custGeom>
              <a:avLst/>
              <a:gdLst/>
              <a:ahLst/>
              <a:rect l="l" t="t" r="r" b="b"/>
              <a:pathLst>
                <a:path w="454092" h="307752">
                  <a:moveTo>
                    <a:pt x="454093" y="307753"/>
                  </a:moveTo>
                  <a:lnTo>
                    <a:pt x="0" y="45434"/>
                  </a:lnTo>
                  <a:lnTo>
                    <a:pt x="0" y="0"/>
                  </a:lnTo>
                  <a:lnTo>
                    <a:pt x="454093" y="262319"/>
                  </a:lnTo>
                  <a:lnTo>
                    <a:pt x="454093" y="307753"/>
                  </a:lnTo>
                  <a:close/>
                </a:path>
              </a:pathLst>
            </a:custGeom>
            <a:solidFill>
              <a:srgbClr val="e9eaf2"/>
            </a:solidFill>
            <a:ln w="0">
              <a:noFill/>
            </a:ln>
          </p:spPr>
          <p:style>
            <a:lnRef idx="0"/>
            <a:fillRef idx="0"/>
            <a:effectRef idx="0"/>
            <a:fontRef idx="minor"/>
          </p:style>
        </p:sp>
        <p:sp>
          <p:nvSpPr>
            <p:cNvPr id="3485" name="CustomShape 13"/>
            <p:cNvSpPr/>
            <p:nvPr/>
          </p:nvSpPr>
          <p:spPr>
            <a:xfrm>
              <a:off x="6343560" y="1674720"/>
              <a:ext cx="1264680" cy="803160"/>
            </a:xfrm>
            <a:custGeom>
              <a:avLst/>
              <a:gdLst/>
              <a:ahLst/>
              <a:rect l="l" t="t" r="r" b="b"/>
              <a:pathLst>
                <a:path w="1575095" h="1000982">
                  <a:moveTo>
                    <a:pt x="1575095" y="1000982"/>
                  </a:moveTo>
                  <a:lnTo>
                    <a:pt x="0" y="90868"/>
                  </a:lnTo>
                  <a:lnTo>
                    <a:pt x="0" y="0"/>
                  </a:lnTo>
                  <a:lnTo>
                    <a:pt x="1575095" y="910114"/>
                  </a:lnTo>
                  <a:lnTo>
                    <a:pt x="1575095" y="1000982"/>
                  </a:lnTo>
                  <a:close/>
                </a:path>
              </a:pathLst>
            </a:custGeom>
            <a:solidFill>
              <a:srgbClr val="e9eaf2"/>
            </a:solidFill>
            <a:ln w="0">
              <a:noFill/>
            </a:ln>
          </p:spPr>
          <p:style>
            <a:lnRef idx="0"/>
            <a:fillRef idx="0"/>
            <a:effectRef idx="0"/>
            <a:fontRef idx="minor"/>
          </p:style>
        </p:sp>
        <p:sp>
          <p:nvSpPr>
            <p:cNvPr id="3486" name="CustomShape 14"/>
            <p:cNvSpPr/>
            <p:nvPr/>
          </p:nvSpPr>
          <p:spPr>
            <a:xfrm>
              <a:off x="6343560" y="1801800"/>
              <a:ext cx="1198800" cy="728640"/>
            </a:xfrm>
            <a:custGeom>
              <a:avLst/>
              <a:gdLst/>
              <a:ahLst/>
              <a:rect l="l" t="t" r="r" b="b"/>
              <a:pathLst>
                <a:path w="1493432" h="908399">
                  <a:moveTo>
                    <a:pt x="1493433" y="908399"/>
                  </a:moveTo>
                  <a:lnTo>
                    <a:pt x="0" y="45529"/>
                  </a:lnTo>
                  <a:lnTo>
                    <a:pt x="0" y="0"/>
                  </a:lnTo>
                  <a:lnTo>
                    <a:pt x="1493433" y="862965"/>
                  </a:lnTo>
                  <a:lnTo>
                    <a:pt x="1493433" y="908399"/>
                  </a:lnTo>
                  <a:close/>
                </a:path>
              </a:pathLst>
            </a:custGeom>
            <a:solidFill>
              <a:srgbClr val="e9eaf2"/>
            </a:solidFill>
            <a:ln w="0">
              <a:noFill/>
            </a:ln>
          </p:spPr>
          <p:style>
            <a:lnRef idx="0"/>
            <a:fillRef idx="0"/>
            <a:effectRef idx="0"/>
            <a:fontRef idx="minor"/>
          </p:style>
        </p:sp>
        <p:sp>
          <p:nvSpPr>
            <p:cNvPr id="3487" name="CustomShape 15"/>
            <p:cNvSpPr/>
            <p:nvPr/>
          </p:nvSpPr>
          <p:spPr>
            <a:xfrm>
              <a:off x="6343560" y="1867320"/>
              <a:ext cx="1059120" cy="647640"/>
            </a:xfrm>
            <a:custGeom>
              <a:avLst/>
              <a:gdLst/>
              <a:ahLst/>
              <a:rect l="l" t="t" r="r" b="b"/>
              <a:pathLst>
                <a:path w="1319638" h="807910">
                  <a:moveTo>
                    <a:pt x="1319638" y="807911"/>
                  </a:moveTo>
                  <a:lnTo>
                    <a:pt x="0" y="45434"/>
                  </a:lnTo>
                  <a:lnTo>
                    <a:pt x="0" y="0"/>
                  </a:lnTo>
                  <a:lnTo>
                    <a:pt x="1319638" y="762476"/>
                  </a:lnTo>
                  <a:lnTo>
                    <a:pt x="1319638" y="807911"/>
                  </a:lnTo>
                  <a:close/>
                </a:path>
              </a:pathLst>
            </a:custGeom>
            <a:solidFill>
              <a:srgbClr val="e9eaf2"/>
            </a:solidFill>
            <a:ln w="0">
              <a:noFill/>
            </a:ln>
          </p:spPr>
          <p:style>
            <a:lnRef idx="0"/>
            <a:fillRef idx="0"/>
            <a:effectRef idx="0"/>
            <a:fontRef idx="minor"/>
          </p:style>
        </p:sp>
        <p:sp>
          <p:nvSpPr>
            <p:cNvPr id="3488" name="CustomShape 16"/>
            <p:cNvSpPr/>
            <p:nvPr/>
          </p:nvSpPr>
          <p:spPr>
            <a:xfrm>
              <a:off x="6343560" y="1932840"/>
              <a:ext cx="991800" cy="608760"/>
            </a:xfrm>
            <a:custGeom>
              <a:avLst/>
              <a:gdLst/>
              <a:ahLst/>
              <a:rect l="l" t="t" r="r" b="b"/>
              <a:pathLst>
                <a:path w="1235786" h="759523">
                  <a:moveTo>
                    <a:pt x="1235787" y="759523"/>
                  </a:moveTo>
                  <a:lnTo>
                    <a:pt x="0" y="45434"/>
                  </a:lnTo>
                  <a:lnTo>
                    <a:pt x="0" y="0"/>
                  </a:lnTo>
                  <a:lnTo>
                    <a:pt x="1235787" y="713994"/>
                  </a:lnTo>
                  <a:lnTo>
                    <a:pt x="1235787" y="759523"/>
                  </a:lnTo>
                  <a:close/>
                </a:path>
              </a:pathLst>
            </a:custGeom>
            <a:solidFill>
              <a:srgbClr val="e9eaf2"/>
            </a:solidFill>
            <a:ln w="0">
              <a:noFill/>
            </a:ln>
          </p:spPr>
          <p:style>
            <a:lnRef idx="0"/>
            <a:fillRef idx="0"/>
            <a:effectRef idx="0"/>
            <a:fontRef idx="minor"/>
          </p:style>
        </p:sp>
        <p:sp>
          <p:nvSpPr>
            <p:cNvPr id="3489" name="CustomShape 17"/>
            <p:cNvSpPr/>
            <p:nvPr/>
          </p:nvSpPr>
          <p:spPr>
            <a:xfrm>
              <a:off x="6343560" y="2070720"/>
              <a:ext cx="1264680" cy="803160"/>
            </a:xfrm>
            <a:custGeom>
              <a:avLst/>
              <a:gdLst/>
              <a:ahLst/>
              <a:rect l="l" t="t" r="r" b="b"/>
              <a:pathLst>
                <a:path w="1575095" h="1001077">
                  <a:moveTo>
                    <a:pt x="1575095" y="1001078"/>
                  </a:moveTo>
                  <a:lnTo>
                    <a:pt x="0" y="90964"/>
                  </a:lnTo>
                  <a:lnTo>
                    <a:pt x="0" y="0"/>
                  </a:lnTo>
                  <a:lnTo>
                    <a:pt x="1575095" y="910209"/>
                  </a:lnTo>
                  <a:lnTo>
                    <a:pt x="1575095" y="1001078"/>
                  </a:lnTo>
                  <a:close/>
                </a:path>
              </a:pathLst>
            </a:custGeom>
            <a:solidFill>
              <a:srgbClr val="e9eaf2"/>
            </a:solidFill>
            <a:ln w="0">
              <a:noFill/>
            </a:ln>
          </p:spPr>
          <p:style>
            <a:lnRef idx="0"/>
            <a:fillRef idx="0"/>
            <a:effectRef idx="0"/>
            <a:fontRef idx="minor"/>
          </p:style>
        </p:sp>
        <p:sp>
          <p:nvSpPr>
            <p:cNvPr id="3490" name="CustomShape 18"/>
            <p:cNvSpPr/>
            <p:nvPr/>
          </p:nvSpPr>
          <p:spPr>
            <a:xfrm>
              <a:off x="6343560" y="2198160"/>
              <a:ext cx="1198800" cy="728640"/>
            </a:xfrm>
            <a:custGeom>
              <a:avLst/>
              <a:gdLst/>
              <a:ahLst/>
              <a:rect l="l" t="t" r="r" b="b"/>
              <a:pathLst>
                <a:path w="1493432" h="908399">
                  <a:moveTo>
                    <a:pt x="1493433" y="908399"/>
                  </a:moveTo>
                  <a:lnTo>
                    <a:pt x="0" y="45434"/>
                  </a:lnTo>
                  <a:lnTo>
                    <a:pt x="0" y="0"/>
                  </a:lnTo>
                  <a:lnTo>
                    <a:pt x="1493433" y="862870"/>
                  </a:lnTo>
                  <a:lnTo>
                    <a:pt x="1493433" y="908399"/>
                  </a:lnTo>
                  <a:close/>
                </a:path>
              </a:pathLst>
            </a:custGeom>
            <a:solidFill>
              <a:srgbClr val="e9eaf2"/>
            </a:solidFill>
            <a:ln w="0">
              <a:noFill/>
            </a:ln>
          </p:spPr>
          <p:style>
            <a:lnRef idx="0"/>
            <a:fillRef idx="0"/>
            <a:effectRef idx="0"/>
            <a:fontRef idx="minor"/>
          </p:style>
        </p:sp>
        <p:sp>
          <p:nvSpPr>
            <p:cNvPr id="3491" name="CustomShape 19"/>
            <p:cNvSpPr/>
            <p:nvPr/>
          </p:nvSpPr>
          <p:spPr>
            <a:xfrm>
              <a:off x="6343560" y="2263680"/>
              <a:ext cx="1059120" cy="648000"/>
            </a:xfrm>
            <a:custGeom>
              <a:avLst/>
              <a:gdLst/>
              <a:ahLst/>
              <a:rect l="l" t="t" r="r" b="b"/>
              <a:pathLst>
                <a:path w="1319638" h="808005">
                  <a:moveTo>
                    <a:pt x="1319638" y="808006"/>
                  </a:moveTo>
                  <a:lnTo>
                    <a:pt x="0" y="45434"/>
                  </a:lnTo>
                  <a:lnTo>
                    <a:pt x="0" y="0"/>
                  </a:lnTo>
                  <a:lnTo>
                    <a:pt x="1319638" y="762476"/>
                  </a:lnTo>
                  <a:lnTo>
                    <a:pt x="1319638" y="808006"/>
                  </a:lnTo>
                  <a:close/>
                </a:path>
              </a:pathLst>
            </a:custGeom>
            <a:solidFill>
              <a:srgbClr val="e9eaf2"/>
            </a:solidFill>
            <a:ln w="0">
              <a:noFill/>
            </a:ln>
          </p:spPr>
          <p:style>
            <a:lnRef idx="0"/>
            <a:fillRef idx="0"/>
            <a:effectRef idx="0"/>
            <a:fontRef idx="minor"/>
          </p:style>
        </p:sp>
        <p:sp>
          <p:nvSpPr>
            <p:cNvPr id="3492" name="CustomShape 20"/>
            <p:cNvSpPr/>
            <p:nvPr/>
          </p:nvSpPr>
          <p:spPr>
            <a:xfrm>
              <a:off x="6343560" y="2328840"/>
              <a:ext cx="991800" cy="608760"/>
            </a:xfrm>
            <a:custGeom>
              <a:avLst/>
              <a:gdLst/>
              <a:ahLst/>
              <a:rect l="l" t="t" r="r" b="b"/>
              <a:pathLst>
                <a:path w="1235786" h="759523">
                  <a:moveTo>
                    <a:pt x="1235787" y="759523"/>
                  </a:moveTo>
                  <a:lnTo>
                    <a:pt x="0" y="45529"/>
                  </a:lnTo>
                  <a:lnTo>
                    <a:pt x="0" y="0"/>
                  </a:lnTo>
                  <a:lnTo>
                    <a:pt x="1235787" y="714089"/>
                  </a:lnTo>
                  <a:lnTo>
                    <a:pt x="1235787" y="759523"/>
                  </a:lnTo>
                  <a:close/>
                </a:path>
              </a:pathLst>
            </a:custGeom>
            <a:solidFill>
              <a:srgbClr val="e9eaf2"/>
            </a:solidFill>
            <a:ln w="0">
              <a:noFill/>
            </a:ln>
          </p:spPr>
          <p:style>
            <a:lnRef idx="0"/>
            <a:fillRef idx="0"/>
            <a:effectRef idx="0"/>
            <a:fontRef idx="minor"/>
          </p:style>
        </p:sp>
        <p:sp>
          <p:nvSpPr>
            <p:cNvPr id="3493" name="CustomShape 21"/>
            <p:cNvSpPr/>
            <p:nvPr/>
          </p:nvSpPr>
          <p:spPr>
            <a:xfrm>
              <a:off x="6343560" y="2466720"/>
              <a:ext cx="1264680" cy="803160"/>
            </a:xfrm>
            <a:custGeom>
              <a:avLst/>
              <a:gdLst/>
              <a:ahLst/>
              <a:rect l="l" t="t" r="r" b="b"/>
              <a:pathLst>
                <a:path w="1575095" h="1000982">
                  <a:moveTo>
                    <a:pt x="1575095" y="1000982"/>
                  </a:moveTo>
                  <a:lnTo>
                    <a:pt x="0" y="90869"/>
                  </a:lnTo>
                  <a:lnTo>
                    <a:pt x="0" y="0"/>
                  </a:lnTo>
                  <a:lnTo>
                    <a:pt x="1575095" y="910114"/>
                  </a:lnTo>
                  <a:lnTo>
                    <a:pt x="1575095" y="1000982"/>
                  </a:lnTo>
                  <a:close/>
                </a:path>
              </a:pathLst>
            </a:custGeom>
            <a:solidFill>
              <a:srgbClr val="e9eaf2"/>
            </a:solidFill>
            <a:ln w="0">
              <a:noFill/>
            </a:ln>
          </p:spPr>
          <p:style>
            <a:lnRef idx="0"/>
            <a:fillRef idx="0"/>
            <a:effectRef idx="0"/>
            <a:fontRef idx="minor"/>
          </p:style>
        </p:sp>
        <p:sp>
          <p:nvSpPr>
            <p:cNvPr id="3494" name="CustomShape 22"/>
            <p:cNvSpPr/>
            <p:nvPr/>
          </p:nvSpPr>
          <p:spPr>
            <a:xfrm>
              <a:off x="6343560" y="2594160"/>
              <a:ext cx="1199160" cy="712080"/>
            </a:xfrm>
            <a:custGeom>
              <a:avLst/>
              <a:gdLst/>
              <a:ahLst/>
              <a:rect l="l" t="t" r="r" b="b"/>
              <a:pathLst>
                <a:path w="1493528" h="887920">
                  <a:moveTo>
                    <a:pt x="1493528" y="862965"/>
                  </a:moveTo>
                  <a:lnTo>
                    <a:pt x="1493528" y="887920"/>
                  </a:lnTo>
                  <a:lnTo>
                    <a:pt x="0" y="24955"/>
                  </a:lnTo>
                  <a:lnTo>
                    <a:pt x="0" y="0"/>
                  </a:lnTo>
                  <a:lnTo>
                    <a:pt x="1493528" y="862965"/>
                  </a:lnTo>
                  <a:close/>
                </a:path>
              </a:pathLst>
            </a:custGeom>
            <a:solidFill>
              <a:srgbClr val="e9eaf2"/>
            </a:solidFill>
            <a:ln w="0">
              <a:noFill/>
            </a:ln>
          </p:spPr>
          <p:style>
            <a:lnRef idx="0"/>
            <a:fillRef idx="0"/>
            <a:effectRef idx="0"/>
            <a:fontRef idx="minor"/>
          </p:style>
        </p:sp>
        <p:sp>
          <p:nvSpPr>
            <p:cNvPr id="3495" name="CustomShape 23"/>
            <p:cNvSpPr/>
            <p:nvPr/>
          </p:nvSpPr>
          <p:spPr>
            <a:xfrm>
              <a:off x="7846920" y="2153880"/>
              <a:ext cx="463320" cy="722880"/>
            </a:xfrm>
            <a:custGeom>
              <a:avLst/>
              <a:gdLst/>
              <a:ahLst/>
              <a:rect l="l" t="t" r="r" b="b"/>
              <a:pathLst>
                <a:path w="578489" h="901329">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w="0">
              <a:noFill/>
            </a:ln>
          </p:spPr>
          <p:style>
            <a:lnRef idx="0"/>
            <a:fillRef idx="0"/>
            <a:effectRef idx="0"/>
            <a:fontRef idx="minor"/>
          </p:style>
        </p:sp>
        <p:sp>
          <p:nvSpPr>
            <p:cNvPr id="3496" name="CustomShape 24"/>
            <p:cNvSpPr/>
            <p:nvPr/>
          </p:nvSpPr>
          <p:spPr>
            <a:xfrm>
              <a:off x="6277320" y="719640"/>
              <a:ext cx="2143080" cy="1533240"/>
            </a:xfrm>
            <a:custGeom>
              <a:avLst/>
              <a:gdLst/>
              <a:ahLst/>
              <a:rect l="l" t="t" r="r" b="b"/>
              <a:pathLst>
                <a:path w="2667830" h="1909376">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w="0">
              <a:noFill/>
            </a:ln>
          </p:spPr>
          <p:style>
            <a:lnRef idx="0"/>
            <a:fillRef idx="0"/>
            <a:effectRef idx="0"/>
            <a:fontRef idx="minor"/>
          </p:style>
        </p:sp>
        <p:sp>
          <p:nvSpPr>
            <p:cNvPr id="3497" name="CustomShape 25"/>
            <p:cNvSpPr/>
            <p:nvPr/>
          </p:nvSpPr>
          <p:spPr>
            <a:xfrm>
              <a:off x="6262200" y="733680"/>
              <a:ext cx="2133000" cy="1520640"/>
            </a:xfrm>
            <a:custGeom>
              <a:avLst/>
              <a:gdLst/>
              <a:ahLst/>
              <a:rect l="l" t="t" r="r" b="b"/>
              <a:pathLst>
                <a:path w="2655171" h="1893451">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w="0">
              <a:noFill/>
            </a:ln>
          </p:spPr>
          <p:style>
            <a:lnRef idx="0"/>
            <a:fillRef idx="0"/>
            <a:effectRef idx="0"/>
            <a:fontRef idx="minor"/>
          </p:style>
        </p:sp>
        <p:sp>
          <p:nvSpPr>
            <p:cNvPr id="3498" name="CustomShape 26"/>
            <p:cNvSpPr/>
            <p:nvPr/>
          </p:nvSpPr>
          <p:spPr>
            <a:xfrm>
              <a:off x="6343920" y="871920"/>
              <a:ext cx="1966320" cy="1242000"/>
            </a:xfrm>
            <a:custGeom>
              <a:avLst/>
              <a:gdLst/>
              <a:ahLst/>
              <a:rect l="l" t="t" r="r" b="b"/>
              <a:pathLst>
                <a:path w="2448064" h="1546988">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w="0">
              <a:noFill/>
            </a:ln>
          </p:spPr>
          <p:style>
            <a:lnRef idx="0"/>
            <a:fillRef idx="0"/>
            <a:effectRef idx="0"/>
            <a:fontRef idx="minor"/>
          </p:style>
        </p:sp>
        <p:sp>
          <p:nvSpPr>
            <p:cNvPr id="3499" name="CustomShape 27"/>
            <p:cNvSpPr/>
            <p:nvPr/>
          </p:nvSpPr>
          <p:spPr>
            <a:xfrm>
              <a:off x="8175960" y="1923840"/>
              <a:ext cx="138240" cy="192240"/>
            </a:xfrm>
            <a:custGeom>
              <a:avLst/>
              <a:gdLst/>
              <a:ahLst/>
              <a:rect l="l" t="t" r="r" b="b"/>
              <a:pathLst>
                <a:path w="173984" h="241344">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rgbClr val="00b5dd"/>
            </a:solidFill>
            <a:ln w="0">
              <a:noFill/>
            </a:ln>
          </p:spPr>
          <p:style>
            <a:lnRef idx="0"/>
            <a:fillRef idx="0"/>
            <a:effectRef idx="0"/>
            <a:fontRef idx="minor"/>
          </p:style>
        </p:sp>
        <p:sp>
          <p:nvSpPr>
            <p:cNvPr id="3500" name="CustomShape 28"/>
            <p:cNvSpPr/>
            <p:nvPr/>
          </p:nvSpPr>
          <p:spPr>
            <a:xfrm>
              <a:off x="6392880" y="929520"/>
              <a:ext cx="30600" cy="56520"/>
            </a:xfrm>
            <a:custGeom>
              <a:avLst/>
              <a:gdLst/>
              <a:ahLst/>
              <a:rect l="l" t="t" r="r" b="b"/>
              <a:pathLst>
                <a:path w="40165" h="72472">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w="0">
              <a:noFill/>
            </a:ln>
          </p:spPr>
          <p:style>
            <a:lnRef idx="0"/>
            <a:fillRef idx="0"/>
            <a:effectRef idx="0"/>
            <a:fontRef idx="minor"/>
          </p:style>
        </p:sp>
        <p:sp>
          <p:nvSpPr>
            <p:cNvPr id="3501" name="CustomShape 29"/>
            <p:cNvSpPr/>
            <p:nvPr/>
          </p:nvSpPr>
          <p:spPr>
            <a:xfrm>
              <a:off x="6430320" y="964080"/>
              <a:ext cx="26640" cy="42480"/>
            </a:xfrm>
            <a:custGeom>
              <a:avLst/>
              <a:gdLst/>
              <a:ahLst/>
              <a:rect l="l" t="t" r="r" b="b"/>
              <a:pathLst>
                <a:path w="35348" h="54941">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w="0">
              <a:noFill/>
            </a:ln>
          </p:spPr>
          <p:style>
            <a:lnRef idx="0"/>
            <a:fillRef idx="0"/>
            <a:effectRef idx="0"/>
            <a:fontRef idx="minor"/>
          </p:style>
        </p:sp>
        <p:sp>
          <p:nvSpPr>
            <p:cNvPr id="3502" name="CustomShape 30"/>
            <p:cNvSpPr/>
            <p:nvPr/>
          </p:nvSpPr>
          <p:spPr>
            <a:xfrm>
              <a:off x="6464160" y="982800"/>
              <a:ext cx="25560" cy="47160"/>
            </a:xfrm>
            <a:custGeom>
              <a:avLst/>
              <a:gdLst/>
              <a:ahLst/>
              <a:rect l="l" t="t" r="r" b="b"/>
              <a:pathLst>
                <a:path w="33883" h="60925">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w="0">
              <a:noFill/>
            </a:ln>
          </p:spPr>
          <p:style>
            <a:lnRef idx="0"/>
            <a:fillRef idx="0"/>
            <a:effectRef idx="0"/>
            <a:fontRef idx="minor"/>
          </p:style>
        </p:sp>
        <p:sp>
          <p:nvSpPr>
            <p:cNvPr id="3503" name="CustomShape 31"/>
            <p:cNvSpPr/>
            <p:nvPr/>
          </p:nvSpPr>
          <p:spPr>
            <a:xfrm>
              <a:off x="6499080" y="997560"/>
              <a:ext cx="14040" cy="39960"/>
            </a:xfrm>
            <a:custGeom>
              <a:avLst/>
              <a:gdLst/>
              <a:ahLst/>
              <a:rect l="l" t="t" r="r" b="b"/>
              <a:pathLst>
                <a:path w="19892" h="5172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w="0">
              <a:noFill/>
            </a:ln>
          </p:spPr>
          <p:style>
            <a:lnRef idx="0"/>
            <a:fillRef idx="0"/>
            <a:effectRef idx="0"/>
            <a:fontRef idx="minor"/>
          </p:style>
        </p:sp>
        <p:sp>
          <p:nvSpPr>
            <p:cNvPr id="3504" name="CustomShape 32"/>
            <p:cNvSpPr/>
            <p:nvPr/>
          </p:nvSpPr>
          <p:spPr>
            <a:xfrm>
              <a:off x="6518160" y="1014480"/>
              <a:ext cx="25920" cy="42120"/>
            </a:xfrm>
            <a:custGeom>
              <a:avLst/>
              <a:gdLst/>
              <a:ahLst/>
              <a:rect l="l" t="t" r="r" b="b"/>
              <a:pathLst>
                <a:path w="34675" h="54516">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w="0">
              <a:noFill/>
            </a:ln>
          </p:spPr>
          <p:style>
            <a:lnRef idx="0"/>
            <a:fillRef idx="0"/>
            <a:effectRef idx="0"/>
            <a:fontRef idx="minor"/>
          </p:style>
        </p:sp>
        <p:sp>
          <p:nvSpPr>
            <p:cNvPr id="3505" name="CustomShape 33"/>
            <p:cNvSpPr/>
            <p:nvPr/>
          </p:nvSpPr>
          <p:spPr>
            <a:xfrm>
              <a:off x="6552000" y="1012680"/>
              <a:ext cx="24480" cy="67320"/>
            </a:xfrm>
            <a:custGeom>
              <a:avLst/>
              <a:gdLst/>
              <a:ahLst/>
              <a:rect l="l" t="t" r="r" b="b"/>
              <a:pathLst>
                <a:path w="32718" h="85915">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w="0">
              <a:noFill/>
            </a:ln>
          </p:spPr>
          <p:style>
            <a:lnRef idx="0"/>
            <a:fillRef idx="0"/>
            <a:effectRef idx="0"/>
            <a:fontRef idx="minor"/>
          </p:style>
        </p:sp>
        <p:sp>
          <p:nvSpPr>
            <p:cNvPr id="3506" name="CustomShape 34"/>
            <p:cNvSpPr/>
            <p:nvPr/>
          </p:nvSpPr>
          <p:spPr>
            <a:xfrm>
              <a:off x="6586920" y="1080720"/>
              <a:ext cx="5400" cy="6840"/>
            </a:xfrm>
            <a:custGeom>
              <a:avLst/>
              <a:gdLst/>
              <a:ahLst/>
              <a:rect l="l" t="t" r="r" b="b"/>
              <a:pathLst>
                <a:path w="8800" h="10615">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w="0">
              <a:noFill/>
            </a:ln>
          </p:spPr>
          <p:style>
            <a:lnRef idx="0"/>
            <a:fillRef idx="0"/>
            <a:effectRef idx="0"/>
            <a:fontRef idx="minor"/>
          </p:style>
        </p:sp>
        <p:sp>
          <p:nvSpPr>
            <p:cNvPr id="3507" name="CustomShape 35"/>
            <p:cNvSpPr/>
            <p:nvPr/>
          </p:nvSpPr>
          <p:spPr>
            <a:xfrm>
              <a:off x="6603120" y="1090440"/>
              <a:ext cx="5400" cy="6480"/>
            </a:xfrm>
            <a:custGeom>
              <a:avLst/>
              <a:gdLst/>
              <a:ahLst/>
              <a:rect l="l" t="t" r="r" b="b"/>
              <a:pathLst>
                <a:path w="8807" h="10445">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w="0">
              <a:noFill/>
            </a:ln>
          </p:spPr>
          <p:style>
            <a:lnRef idx="0"/>
            <a:fillRef idx="0"/>
            <a:effectRef idx="0"/>
            <a:fontRef idx="minor"/>
          </p:style>
        </p:sp>
        <p:sp>
          <p:nvSpPr>
            <p:cNvPr id="3508" name="CustomShape 36"/>
            <p:cNvSpPr/>
            <p:nvPr/>
          </p:nvSpPr>
          <p:spPr>
            <a:xfrm>
              <a:off x="6619680" y="1099800"/>
              <a:ext cx="5400" cy="6480"/>
            </a:xfrm>
            <a:custGeom>
              <a:avLst/>
              <a:gdLst/>
              <a:ahLst/>
              <a:rect l="l" t="t" r="r" b="b"/>
              <a:pathLst>
                <a:path w="8804" h="10445">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w="0">
              <a:noFill/>
            </a:ln>
          </p:spPr>
          <p:style>
            <a:lnRef idx="0"/>
            <a:fillRef idx="0"/>
            <a:effectRef idx="0"/>
            <a:fontRef idx="minor"/>
          </p:style>
        </p:sp>
        <p:sp>
          <p:nvSpPr>
            <p:cNvPr id="3509" name="CustomShape 37"/>
            <p:cNvSpPr/>
            <p:nvPr/>
          </p:nvSpPr>
          <p:spPr>
            <a:xfrm>
              <a:off x="8215560" y="1981080"/>
              <a:ext cx="57600" cy="89280"/>
            </a:xfrm>
            <a:custGeom>
              <a:avLst/>
              <a:gdLst/>
              <a:ahLst/>
              <a:rect l="l" t="t" r="r" b="b"/>
              <a:pathLst>
                <a:path w="73770" h="113063">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w="0">
              <a:noFill/>
            </a:ln>
          </p:spPr>
          <p:style>
            <a:lnRef idx="0"/>
            <a:fillRef idx="0"/>
            <a:effectRef idx="0"/>
            <a:fontRef idx="minor"/>
          </p:style>
        </p:sp>
        <p:sp>
          <p:nvSpPr>
            <p:cNvPr id="3510" name="CustomShape 38"/>
            <p:cNvSpPr/>
            <p:nvPr/>
          </p:nvSpPr>
          <p:spPr>
            <a:xfrm>
              <a:off x="7417800" y="2140200"/>
              <a:ext cx="668520" cy="845280"/>
            </a:xfrm>
            <a:custGeom>
              <a:avLst/>
              <a:gdLst/>
              <a:ahLst/>
              <a:rect l="l" t="t" r="r" b="b"/>
              <a:pathLst>
                <a:path w="833576" h="1053763">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w="0">
              <a:noFill/>
            </a:ln>
          </p:spPr>
          <p:style>
            <a:lnRef idx="0"/>
            <a:fillRef idx="0"/>
            <a:effectRef idx="0"/>
            <a:fontRef idx="minor"/>
          </p:style>
        </p:sp>
        <p:sp>
          <p:nvSpPr>
            <p:cNvPr id="3511" name="CustomShape 39"/>
            <p:cNvSpPr/>
            <p:nvPr/>
          </p:nvSpPr>
          <p:spPr>
            <a:xfrm>
              <a:off x="7317000" y="2204280"/>
              <a:ext cx="657720" cy="807840"/>
            </a:xfrm>
            <a:custGeom>
              <a:avLst/>
              <a:gdLst/>
              <a:ahLst/>
              <a:rect l="l" t="t" r="r" b="b"/>
              <a:pathLst>
                <a:path w="820424" h="1006964">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w="0">
              <a:noFill/>
            </a:ln>
          </p:spPr>
          <p:style>
            <a:lnRef idx="0"/>
            <a:fillRef idx="0"/>
            <a:effectRef idx="0"/>
            <a:fontRef idx="minor"/>
          </p:style>
        </p:sp>
        <p:sp>
          <p:nvSpPr>
            <p:cNvPr id="3512" name="CustomShape 40"/>
            <p:cNvSpPr/>
            <p:nvPr/>
          </p:nvSpPr>
          <p:spPr>
            <a:xfrm>
              <a:off x="7365600" y="2267280"/>
              <a:ext cx="495360" cy="683280"/>
            </a:xfrm>
            <a:custGeom>
              <a:avLst/>
              <a:gdLst/>
              <a:ahLst/>
              <a:rect l="l" t="t" r="r" b="b"/>
              <a:pathLst>
                <a:path w="618491" h="85215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w="0">
              <a:noFill/>
            </a:ln>
          </p:spPr>
          <p:style>
            <a:lnRef idx="0"/>
            <a:fillRef idx="0"/>
            <a:effectRef idx="0"/>
            <a:fontRef idx="minor"/>
          </p:style>
        </p:sp>
        <p:sp>
          <p:nvSpPr>
            <p:cNvPr id="3513" name="CustomShape 41"/>
            <p:cNvSpPr/>
            <p:nvPr/>
          </p:nvSpPr>
          <p:spPr>
            <a:xfrm>
              <a:off x="7425360" y="2267640"/>
              <a:ext cx="497880" cy="647280"/>
            </a:xfrm>
            <a:custGeom>
              <a:avLst/>
              <a:gdLst/>
              <a:ahLst/>
              <a:rect l="l" t="t" r="r" b="b"/>
              <a:pathLst>
                <a:path w="621582" h="807149">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10000"/>
              </a:srgbClr>
            </a:solidFill>
            <a:ln w="0">
              <a:noFill/>
            </a:ln>
          </p:spPr>
          <p:style>
            <a:lnRef idx="0"/>
            <a:fillRef idx="0"/>
            <a:effectRef idx="0"/>
            <a:fontRef idx="minor"/>
          </p:style>
        </p:sp>
        <p:sp>
          <p:nvSpPr>
            <p:cNvPr id="3514" name="CustomShape 42"/>
            <p:cNvSpPr/>
            <p:nvPr/>
          </p:nvSpPr>
          <p:spPr>
            <a:xfrm>
              <a:off x="8006760" y="2746800"/>
              <a:ext cx="248400" cy="207000"/>
            </a:xfrm>
            <a:custGeom>
              <a:avLst/>
              <a:gdLst/>
              <a:ahLst/>
              <a:rect l="l" t="t" r="r" b="b"/>
              <a:pathLst>
                <a:path w="311135" h="259746">
                  <a:moveTo>
                    <a:pt x="0" y="0"/>
                  </a:moveTo>
                  <a:lnTo>
                    <a:pt x="311136" y="179546"/>
                  </a:lnTo>
                  <a:lnTo>
                    <a:pt x="311136" y="259747"/>
                  </a:lnTo>
                  <a:lnTo>
                    <a:pt x="0" y="80201"/>
                  </a:lnTo>
                  <a:lnTo>
                    <a:pt x="0" y="0"/>
                  </a:lnTo>
                  <a:close/>
                </a:path>
              </a:pathLst>
            </a:custGeom>
            <a:solidFill>
              <a:srgbClr val="b1b4c4"/>
            </a:solidFill>
            <a:ln w="0">
              <a:noFill/>
            </a:ln>
          </p:spPr>
          <p:style>
            <a:lnRef idx="0"/>
            <a:fillRef idx="0"/>
            <a:effectRef idx="0"/>
            <a:fontRef idx="minor"/>
          </p:style>
        </p:sp>
        <p:sp>
          <p:nvSpPr>
            <p:cNvPr id="3515" name="CustomShape 43"/>
            <p:cNvSpPr/>
            <p:nvPr/>
          </p:nvSpPr>
          <p:spPr>
            <a:xfrm>
              <a:off x="8006760" y="2714400"/>
              <a:ext cx="304200" cy="174960"/>
            </a:xfrm>
            <a:custGeom>
              <a:avLst/>
              <a:gdLst/>
              <a:ahLst/>
              <a:rect l="l" t="t" r="r" b="b"/>
              <a:pathLst>
                <a:path w="380520" h="219646">
                  <a:moveTo>
                    <a:pt x="69384" y="0"/>
                  </a:moveTo>
                  <a:lnTo>
                    <a:pt x="380520" y="179546"/>
                  </a:lnTo>
                  <a:lnTo>
                    <a:pt x="311136" y="219646"/>
                  </a:lnTo>
                  <a:lnTo>
                    <a:pt x="0" y="40100"/>
                  </a:lnTo>
                  <a:lnTo>
                    <a:pt x="69384" y="0"/>
                  </a:lnTo>
                  <a:close/>
                </a:path>
              </a:pathLst>
            </a:custGeom>
            <a:solidFill>
              <a:srgbClr val="d6d8e5"/>
            </a:solidFill>
            <a:ln w="0">
              <a:noFill/>
            </a:ln>
          </p:spPr>
          <p:style>
            <a:lnRef idx="0"/>
            <a:fillRef idx="0"/>
            <a:effectRef idx="0"/>
            <a:fontRef idx="minor"/>
          </p:style>
        </p:sp>
        <p:sp>
          <p:nvSpPr>
            <p:cNvPr id="3516" name="CustomShape 44"/>
            <p:cNvSpPr/>
            <p:nvPr/>
          </p:nvSpPr>
          <p:spPr>
            <a:xfrm>
              <a:off x="8187120" y="2804760"/>
              <a:ext cx="558360" cy="411480"/>
            </a:xfrm>
            <a:custGeom>
              <a:avLst/>
              <a:gdLst/>
              <a:ahLst/>
              <a:rect l="l" t="t" r="r" b="b"/>
              <a:pathLst>
                <a:path w="696628" h="514166">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rgbClr val="00b5dd"/>
            </a:solidFill>
            <a:ln w="0">
              <a:noFill/>
            </a:ln>
          </p:spPr>
          <p:style>
            <a:lnRef idx="0"/>
            <a:fillRef idx="0"/>
            <a:effectRef idx="0"/>
            <a:fontRef idx="minor"/>
          </p:style>
        </p:sp>
        <p:sp>
          <p:nvSpPr>
            <p:cNvPr id="3517" name="CustomShape 45"/>
            <p:cNvSpPr/>
            <p:nvPr/>
          </p:nvSpPr>
          <p:spPr>
            <a:xfrm>
              <a:off x="8640360" y="3068640"/>
              <a:ext cx="124200" cy="152640"/>
            </a:xfrm>
            <a:custGeom>
              <a:avLst/>
              <a:gdLst/>
              <a:ahLst/>
              <a:rect l="l" t="t" r="r" b="b"/>
              <a:pathLst>
                <a:path w="156663" h="19219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w="0">
              <a:noFill/>
            </a:ln>
          </p:spPr>
          <p:style>
            <a:lnRef idx="0"/>
            <a:fillRef idx="0"/>
            <a:effectRef idx="0"/>
            <a:fontRef idx="minor"/>
          </p:style>
        </p:sp>
        <p:sp>
          <p:nvSpPr>
            <p:cNvPr id="3518" name="CustomShape 46"/>
            <p:cNvSpPr/>
            <p:nvPr/>
          </p:nvSpPr>
          <p:spPr>
            <a:xfrm>
              <a:off x="8640360" y="3068640"/>
              <a:ext cx="124200" cy="152640"/>
            </a:xfrm>
            <a:custGeom>
              <a:avLst/>
              <a:gdLst/>
              <a:ahLst/>
              <a:rect l="l" t="t" r="r" b="b"/>
              <a:pathLst>
                <a:path w="156663" h="19219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007bb9"/>
            </a:solidFill>
            <a:ln w="0">
              <a:noFill/>
            </a:ln>
          </p:spPr>
          <p:style>
            <a:lnRef idx="0"/>
            <a:fillRef idx="0"/>
            <a:effectRef idx="0"/>
            <a:fontRef idx="minor"/>
          </p:style>
        </p:sp>
        <p:sp>
          <p:nvSpPr>
            <p:cNvPr id="3519" name="CustomShape 47"/>
            <p:cNvSpPr/>
            <p:nvPr/>
          </p:nvSpPr>
          <p:spPr>
            <a:xfrm>
              <a:off x="6370920" y="2869560"/>
              <a:ext cx="1890360" cy="1126800"/>
            </a:xfrm>
            <a:custGeom>
              <a:avLst/>
              <a:gdLst/>
              <a:ahLst/>
              <a:rect l="l" t="t" r="r" b="b"/>
              <a:pathLst>
                <a:path w="2353338" h="1403876">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30000"/>
              </a:srgbClr>
            </a:solidFill>
            <a:ln w="0">
              <a:noFill/>
            </a:ln>
          </p:spPr>
          <p:style>
            <a:lnRef idx="0"/>
            <a:fillRef idx="0"/>
            <a:effectRef idx="0"/>
            <a:fontRef idx="minor"/>
          </p:style>
        </p:sp>
        <p:sp>
          <p:nvSpPr>
            <p:cNvPr id="3520" name="CustomShape 48"/>
            <p:cNvSpPr/>
            <p:nvPr/>
          </p:nvSpPr>
          <p:spPr>
            <a:xfrm>
              <a:off x="5410440" y="4138200"/>
              <a:ext cx="714600" cy="408600"/>
            </a:xfrm>
            <a:custGeom>
              <a:avLst/>
              <a:gdLst/>
              <a:ahLst/>
              <a:rect l="l" t="t" r="r" b="b"/>
              <a:pathLst>
                <a:path w="891148" h="510349">
                  <a:moveTo>
                    <a:pt x="356916" y="510349"/>
                  </a:moveTo>
                  <a:lnTo>
                    <a:pt x="0" y="306038"/>
                  </a:lnTo>
                  <a:lnTo>
                    <a:pt x="534232" y="0"/>
                  </a:lnTo>
                  <a:lnTo>
                    <a:pt x="891149" y="204311"/>
                  </a:lnTo>
                  <a:lnTo>
                    <a:pt x="356916" y="510349"/>
                  </a:lnTo>
                  <a:close/>
                </a:path>
              </a:pathLst>
            </a:custGeom>
            <a:solidFill>
              <a:srgbClr val="d6d8e5">
                <a:alpha val="40000"/>
              </a:srgbClr>
            </a:solidFill>
            <a:ln w="0">
              <a:noFill/>
            </a:ln>
          </p:spPr>
          <p:style>
            <a:lnRef idx="0"/>
            <a:fillRef idx="0"/>
            <a:effectRef idx="0"/>
            <a:fontRef idx="minor"/>
          </p:style>
        </p:sp>
        <p:sp>
          <p:nvSpPr>
            <p:cNvPr id="3521" name="CustomShape 49"/>
            <p:cNvSpPr/>
            <p:nvPr/>
          </p:nvSpPr>
          <p:spPr>
            <a:xfrm>
              <a:off x="5465520" y="3942720"/>
              <a:ext cx="473400" cy="272880"/>
            </a:xfrm>
            <a:custGeom>
              <a:avLst/>
              <a:gdLst/>
              <a:ahLst/>
              <a:rect l="l" t="t" r="r" b="b"/>
              <a:pathLst>
                <a:path w="591243" h="341661">
                  <a:moveTo>
                    <a:pt x="295622" y="341662"/>
                  </a:moveTo>
                  <a:lnTo>
                    <a:pt x="0" y="170783"/>
                  </a:lnTo>
                  <a:lnTo>
                    <a:pt x="295622" y="0"/>
                  </a:lnTo>
                  <a:lnTo>
                    <a:pt x="591244" y="170783"/>
                  </a:lnTo>
                  <a:lnTo>
                    <a:pt x="295622" y="341662"/>
                  </a:lnTo>
                  <a:close/>
                </a:path>
              </a:pathLst>
            </a:custGeom>
            <a:solidFill>
              <a:srgbClr val="d6d8e5"/>
            </a:solidFill>
            <a:ln w="0">
              <a:noFill/>
            </a:ln>
          </p:spPr>
          <p:style>
            <a:lnRef idx="0"/>
            <a:fillRef idx="0"/>
            <a:effectRef idx="0"/>
            <a:fontRef idx="minor"/>
          </p:style>
        </p:sp>
        <p:sp>
          <p:nvSpPr>
            <p:cNvPr id="3522" name="CustomShape 50"/>
            <p:cNvSpPr/>
            <p:nvPr/>
          </p:nvSpPr>
          <p:spPr>
            <a:xfrm>
              <a:off x="5465520" y="4079880"/>
              <a:ext cx="235800" cy="410040"/>
            </a:xfrm>
            <a:custGeom>
              <a:avLst/>
              <a:gdLst/>
              <a:ahLst/>
              <a:rect l="l" t="t" r="r" b="b"/>
              <a:pathLst>
                <a:path w="295621" h="512444">
                  <a:moveTo>
                    <a:pt x="295622" y="512445"/>
                  </a:moveTo>
                  <a:lnTo>
                    <a:pt x="0" y="341662"/>
                  </a:lnTo>
                  <a:lnTo>
                    <a:pt x="0" y="0"/>
                  </a:lnTo>
                  <a:lnTo>
                    <a:pt x="295622" y="170879"/>
                  </a:lnTo>
                  <a:lnTo>
                    <a:pt x="295622" y="512445"/>
                  </a:lnTo>
                  <a:close/>
                </a:path>
              </a:pathLst>
            </a:custGeom>
            <a:solidFill>
              <a:srgbClr val="b1b6c4"/>
            </a:solidFill>
            <a:ln w="0">
              <a:noFill/>
            </a:ln>
          </p:spPr>
          <p:style>
            <a:lnRef idx="0"/>
            <a:fillRef idx="0"/>
            <a:effectRef idx="0"/>
            <a:fontRef idx="minor"/>
          </p:style>
        </p:sp>
        <p:sp>
          <p:nvSpPr>
            <p:cNvPr id="3523" name="CustomShape 51"/>
            <p:cNvSpPr/>
            <p:nvPr/>
          </p:nvSpPr>
          <p:spPr>
            <a:xfrm>
              <a:off x="5703120" y="4079880"/>
              <a:ext cx="235800" cy="410040"/>
            </a:xfrm>
            <a:custGeom>
              <a:avLst/>
              <a:gdLst/>
              <a:ahLst/>
              <a:rect l="l" t="t" r="r" b="b"/>
              <a:pathLst>
                <a:path w="295621" h="512444">
                  <a:moveTo>
                    <a:pt x="295622" y="341662"/>
                  </a:moveTo>
                  <a:lnTo>
                    <a:pt x="0" y="512445"/>
                  </a:lnTo>
                  <a:lnTo>
                    <a:pt x="0" y="170879"/>
                  </a:lnTo>
                  <a:lnTo>
                    <a:pt x="295622" y="0"/>
                  </a:lnTo>
                  <a:lnTo>
                    <a:pt x="295622" y="341662"/>
                  </a:lnTo>
                  <a:close/>
                </a:path>
              </a:pathLst>
            </a:custGeom>
            <a:solidFill>
              <a:srgbClr val="c4c7d6"/>
            </a:solidFill>
            <a:ln w="0">
              <a:noFill/>
            </a:ln>
          </p:spPr>
          <p:style>
            <a:lnRef idx="0"/>
            <a:fillRef idx="0"/>
            <a:effectRef idx="0"/>
            <a:fontRef idx="minor"/>
          </p:style>
        </p:sp>
        <p:sp>
          <p:nvSpPr>
            <p:cNvPr id="3524" name="CustomShape 52"/>
            <p:cNvSpPr/>
            <p:nvPr/>
          </p:nvSpPr>
          <p:spPr>
            <a:xfrm>
              <a:off x="6013800" y="4244040"/>
              <a:ext cx="175680" cy="98280"/>
            </a:xfrm>
            <a:custGeom>
              <a:avLst/>
              <a:gdLst/>
              <a:ahLst/>
              <a:rect l="l" t="t" r="r" b="b"/>
              <a:pathLst>
                <a:path w="220640" h="124389">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w="0">
              <a:noFill/>
            </a:ln>
          </p:spPr>
          <p:style>
            <a:lnRef idx="0"/>
            <a:fillRef idx="0"/>
            <a:effectRef idx="0"/>
            <a:fontRef idx="minor"/>
          </p:style>
        </p:sp>
        <p:sp>
          <p:nvSpPr>
            <p:cNvPr id="3525" name="CustomShape 53"/>
            <p:cNvSpPr/>
            <p:nvPr/>
          </p:nvSpPr>
          <p:spPr>
            <a:xfrm>
              <a:off x="6016680" y="4260600"/>
              <a:ext cx="172800" cy="81720"/>
            </a:xfrm>
            <a:custGeom>
              <a:avLst/>
              <a:gdLst/>
              <a:ahLst/>
              <a:rect l="l" t="t" r="r" b="b"/>
              <a:pathLst>
                <a:path w="217074" h="103773">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w="0">
              <a:noFill/>
            </a:ln>
          </p:spPr>
          <p:style>
            <a:lnRef idx="0"/>
            <a:fillRef idx="0"/>
            <a:effectRef idx="0"/>
            <a:fontRef idx="minor"/>
          </p:style>
        </p:sp>
        <p:sp>
          <p:nvSpPr>
            <p:cNvPr id="3526" name="CustomShape 54"/>
            <p:cNvSpPr/>
            <p:nvPr/>
          </p:nvSpPr>
          <p:spPr>
            <a:xfrm>
              <a:off x="5869440" y="4167000"/>
              <a:ext cx="175680" cy="98280"/>
            </a:xfrm>
            <a:custGeom>
              <a:avLst/>
              <a:gdLst/>
              <a:ahLst/>
              <a:rect l="l" t="t" r="r" b="b"/>
              <a:pathLst>
                <a:path w="220687" h="124551">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w="0">
              <a:noFill/>
            </a:ln>
          </p:spPr>
          <p:style>
            <a:lnRef idx="0"/>
            <a:fillRef idx="0"/>
            <a:effectRef idx="0"/>
            <a:fontRef idx="minor"/>
          </p:style>
        </p:sp>
        <p:sp>
          <p:nvSpPr>
            <p:cNvPr id="3527" name="CustomShape 55"/>
            <p:cNvSpPr/>
            <p:nvPr/>
          </p:nvSpPr>
          <p:spPr>
            <a:xfrm>
              <a:off x="5872680" y="4183920"/>
              <a:ext cx="172800" cy="81360"/>
            </a:xfrm>
            <a:custGeom>
              <a:avLst/>
              <a:gdLst/>
              <a:ahLst/>
              <a:rect l="l" t="t" r="r" b="b"/>
              <a:pathLst>
                <a:path w="217074" h="103649">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w="0">
              <a:noFill/>
            </a:ln>
          </p:spPr>
          <p:style>
            <a:lnRef idx="0"/>
            <a:fillRef idx="0"/>
            <a:effectRef idx="0"/>
            <a:fontRef idx="minor"/>
          </p:style>
        </p:sp>
        <p:sp>
          <p:nvSpPr>
            <p:cNvPr id="3528" name="CustomShape 56"/>
            <p:cNvSpPr/>
            <p:nvPr/>
          </p:nvSpPr>
          <p:spPr>
            <a:xfrm>
              <a:off x="5541840" y="3787200"/>
              <a:ext cx="570600" cy="491040"/>
            </a:xfrm>
            <a:custGeom>
              <a:avLst/>
              <a:gdLst/>
              <a:ahLst/>
              <a:rect l="l" t="t" r="r" b="b"/>
              <a:pathLst>
                <a:path w="711887" h="612953">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rgbClr val="00b5dd"/>
            </a:solidFill>
            <a:ln w="0">
              <a:noFill/>
            </a:ln>
          </p:spPr>
          <p:style>
            <a:lnRef idx="0"/>
            <a:fillRef idx="0"/>
            <a:effectRef idx="0"/>
            <a:fontRef idx="minor"/>
          </p:style>
        </p:sp>
        <p:sp>
          <p:nvSpPr>
            <p:cNvPr id="3529" name="CustomShape 57"/>
            <p:cNvSpPr/>
            <p:nvPr/>
          </p:nvSpPr>
          <p:spPr>
            <a:xfrm>
              <a:off x="5493600" y="3690720"/>
              <a:ext cx="121680" cy="213840"/>
            </a:xfrm>
            <a:custGeom>
              <a:avLst/>
              <a:gdLst/>
              <a:ahLst/>
              <a:rect l="l" t="t" r="r" b="b"/>
              <a:pathLst>
                <a:path w="153426" h="268033">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w="0">
              <a:noFill/>
            </a:ln>
          </p:spPr>
          <p:style>
            <a:lnRef idx="0"/>
            <a:fillRef idx="0"/>
            <a:effectRef idx="0"/>
            <a:fontRef idx="minor"/>
          </p:style>
        </p:sp>
        <p:sp>
          <p:nvSpPr>
            <p:cNvPr id="3530" name="CustomShape 58"/>
            <p:cNvSpPr/>
            <p:nvPr/>
          </p:nvSpPr>
          <p:spPr>
            <a:xfrm>
              <a:off x="5483880" y="3563640"/>
              <a:ext cx="80640" cy="156960"/>
            </a:xfrm>
            <a:custGeom>
              <a:avLst/>
              <a:gdLst/>
              <a:ahLst/>
              <a:rect l="l" t="t" r="r" b="b"/>
              <a:pathLst>
                <a:path w="102411" h="197244">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w="0">
              <a:noFill/>
            </a:ln>
          </p:spPr>
          <p:style>
            <a:lnRef idx="0"/>
            <a:fillRef idx="0"/>
            <a:effectRef idx="0"/>
            <a:fontRef idx="minor"/>
          </p:style>
        </p:sp>
        <p:sp>
          <p:nvSpPr>
            <p:cNvPr id="3531" name="CustomShape 59"/>
            <p:cNvSpPr/>
            <p:nvPr/>
          </p:nvSpPr>
          <p:spPr>
            <a:xfrm>
              <a:off x="5568840" y="3353400"/>
              <a:ext cx="186840" cy="300240"/>
            </a:xfrm>
            <a:custGeom>
              <a:avLst/>
              <a:gdLst/>
              <a:ahLst/>
              <a:rect l="l" t="t" r="r" b="b"/>
              <a:pathLst>
                <a:path w="234442" h="375527">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w="0">
              <a:noFill/>
            </a:ln>
          </p:spPr>
          <p:style>
            <a:lnRef idx="0"/>
            <a:fillRef idx="0"/>
            <a:effectRef idx="0"/>
            <a:fontRef idx="minor"/>
          </p:style>
        </p:sp>
        <p:grpSp>
          <p:nvGrpSpPr>
            <p:cNvPr id="3532" name="Group 60"/>
            <p:cNvGrpSpPr/>
            <p:nvPr/>
          </p:nvGrpSpPr>
          <p:grpSpPr>
            <a:xfrm>
              <a:off x="5682960" y="3596760"/>
              <a:ext cx="387000" cy="408960"/>
              <a:chOff x="5682960" y="3596760"/>
              <a:chExt cx="387000" cy="408960"/>
            </a:xfrm>
          </p:grpSpPr>
          <p:grpSp>
            <p:nvGrpSpPr>
              <p:cNvPr id="3533" name="Group 61"/>
              <p:cNvGrpSpPr/>
              <p:nvPr/>
            </p:nvGrpSpPr>
            <p:grpSpPr>
              <a:xfrm>
                <a:off x="5682960" y="3778920"/>
                <a:ext cx="379440" cy="226800"/>
                <a:chOff x="5682960" y="3778920"/>
                <a:chExt cx="379440" cy="226800"/>
              </a:xfrm>
            </p:grpSpPr>
            <p:sp>
              <p:nvSpPr>
                <p:cNvPr id="3534" name="CustomShape 62"/>
                <p:cNvSpPr/>
                <p:nvPr/>
              </p:nvSpPr>
              <p:spPr>
                <a:xfrm>
                  <a:off x="5682960" y="3872880"/>
                  <a:ext cx="379440" cy="132840"/>
                </a:xfrm>
                <a:custGeom>
                  <a:avLst/>
                  <a:gdLst/>
                  <a:ahLst/>
                  <a:rect l="l" t="t" r="r" b="b"/>
                  <a:pathLst>
                    <a:path w="474083" h="167618">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w="0">
                  <a:noFill/>
                </a:ln>
              </p:spPr>
              <p:style>
                <a:lnRef idx="0"/>
                <a:fillRef idx="0"/>
                <a:effectRef idx="0"/>
                <a:fontRef idx="minor"/>
              </p:style>
            </p:sp>
            <p:sp>
              <p:nvSpPr>
                <p:cNvPr id="3535" name="CustomShape 63"/>
                <p:cNvSpPr/>
                <p:nvPr/>
              </p:nvSpPr>
              <p:spPr>
                <a:xfrm>
                  <a:off x="5902920" y="3907800"/>
                  <a:ext cx="159480" cy="97920"/>
                </a:xfrm>
                <a:custGeom>
                  <a:avLst/>
                  <a:gdLst/>
                  <a:ahLst/>
                  <a:rect l="l" t="t" r="r" b="b"/>
                  <a:pathLst>
                    <a:path w="200539" h="123825">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w="0">
                  <a:noFill/>
                </a:ln>
              </p:spPr>
              <p:style>
                <a:lnRef idx="0"/>
                <a:fillRef idx="0"/>
                <a:effectRef idx="0"/>
                <a:fontRef idx="minor"/>
              </p:style>
            </p:sp>
            <p:sp>
              <p:nvSpPr>
                <p:cNvPr id="3536" name="CustomShape 64"/>
                <p:cNvSpPr/>
                <p:nvPr/>
              </p:nvSpPr>
              <p:spPr>
                <a:xfrm>
                  <a:off x="5682960" y="3778920"/>
                  <a:ext cx="379440" cy="218520"/>
                </a:xfrm>
                <a:custGeom>
                  <a:avLst/>
                  <a:gdLst/>
                  <a:ahLst/>
                  <a:rect l="l" t="t" r="r" b="b"/>
                  <a:pathLst>
                    <a:path w="474198" h="274003">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w="0">
                  <a:noFill/>
                </a:ln>
              </p:spPr>
              <p:style>
                <a:lnRef idx="0"/>
                <a:fillRef idx="0"/>
                <a:effectRef idx="0"/>
                <a:fontRef idx="minor"/>
              </p:style>
            </p:sp>
            <p:grpSp>
              <p:nvGrpSpPr>
                <p:cNvPr id="3537" name="Group 65"/>
                <p:cNvGrpSpPr/>
                <p:nvPr/>
              </p:nvGrpSpPr>
              <p:grpSpPr>
                <a:xfrm>
                  <a:off x="5772240" y="3885480"/>
                  <a:ext cx="105840" cy="60480"/>
                  <a:chOff x="5772240" y="3885480"/>
                  <a:chExt cx="105840" cy="60480"/>
                </a:xfrm>
              </p:grpSpPr>
              <p:sp>
                <p:nvSpPr>
                  <p:cNvPr id="3538" name="CustomShape 66"/>
                  <p:cNvSpPr/>
                  <p:nvPr/>
                </p:nvSpPr>
                <p:spPr>
                  <a:xfrm>
                    <a:off x="5772240" y="3885480"/>
                    <a:ext cx="105840" cy="60480"/>
                  </a:xfrm>
                  <a:custGeom>
                    <a:avLst/>
                    <a:gdLst/>
                    <a:ahLst/>
                    <a:rect l="l" t="t" r="r" b="b"/>
                    <a:pathLst>
                      <a:path w="133724" h="77247">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w="0">
                    <a:noFill/>
                  </a:ln>
                </p:spPr>
                <p:style>
                  <a:lnRef idx="0"/>
                  <a:fillRef idx="0"/>
                  <a:effectRef idx="0"/>
                  <a:fontRef idx="minor"/>
                </p:style>
              </p:sp>
              <p:sp>
                <p:nvSpPr>
                  <p:cNvPr id="3539" name="CustomShape 67"/>
                  <p:cNvSpPr/>
                  <p:nvPr/>
                </p:nvSpPr>
                <p:spPr>
                  <a:xfrm>
                    <a:off x="5773320" y="3886560"/>
                    <a:ext cx="103680" cy="59040"/>
                  </a:xfrm>
                  <a:custGeom>
                    <a:avLst/>
                    <a:gdLst/>
                    <a:ahLst/>
                    <a:rect l="l" t="t" r="r" b="b"/>
                    <a:pathLst>
                      <a:path w="131154" h="75723">
                        <a:moveTo>
                          <a:pt x="0" y="26861"/>
                        </a:moveTo>
                        <a:lnTo>
                          <a:pt x="84613" y="75724"/>
                        </a:lnTo>
                        <a:lnTo>
                          <a:pt x="131155" y="48863"/>
                        </a:lnTo>
                        <a:lnTo>
                          <a:pt x="46447" y="0"/>
                        </a:lnTo>
                        <a:lnTo>
                          <a:pt x="0" y="26861"/>
                        </a:lnTo>
                        <a:close/>
                      </a:path>
                    </a:pathLst>
                  </a:custGeom>
                  <a:solidFill>
                    <a:srgbClr val="e5e5e5"/>
                  </a:solidFill>
                  <a:ln w="0">
                    <a:noFill/>
                  </a:ln>
                </p:spPr>
                <p:style>
                  <a:lnRef idx="0"/>
                  <a:fillRef idx="0"/>
                  <a:effectRef idx="0"/>
                  <a:fontRef idx="minor"/>
                </p:style>
              </p:sp>
            </p:grpSp>
            <p:sp>
              <p:nvSpPr>
                <p:cNvPr id="3540" name="CustomShape 68"/>
                <p:cNvSpPr/>
                <p:nvPr/>
              </p:nvSpPr>
              <p:spPr>
                <a:xfrm>
                  <a:off x="6005880" y="3906360"/>
                  <a:ext cx="21960" cy="11880"/>
                </a:xfrm>
                <a:custGeom>
                  <a:avLst/>
                  <a:gdLst/>
                  <a:ahLst/>
                  <a:rect l="l" t="t" r="r" b="b"/>
                  <a:pathLst>
                    <a:path w="29363" h="16916">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w="0">
                  <a:noFill/>
                </a:ln>
              </p:spPr>
              <p:style>
                <a:lnRef idx="0"/>
                <a:fillRef idx="0"/>
                <a:effectRef idx="0"/>
                <a:fontRef idx="minor"/>
              </p:style>
            </p:sp>
            <p:sp>
              <p:nvSpPr>
                <p:cNvPr id="3541" name="CustomShape 69"/>
                <p:cNvSpPr/>
                <p:nvPr/>
              </p:nvSpPr>
              <p:spPr>
                <a:xfrm>
                  <a:off x="5992200" y="3898440"/>
                  <a:ext cx="21600" cy="11880"/>
                </a:xfrm>
                <a:custGeom>
                  <a:avLst/>
                  <a:gdLst/>
                  <a:ahLst/>
                  <a:rect l="l" t="t" r="r" b="b"/>
                  <a:pathLst>
                    <a:path w="29303" h="16916">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w="0">
                  <a:noFill/>
                </a:ln>
              </p:spPr>
              <p:style>
                <a:lnRef idx="0"/>
                <a:fillRef idx="0"/>
                <a:effectRef idx="0"/>
                <a:fontRef idx="minor"/>
              </p:style>
            </p:sp>
            <p:sp>
              <p:nvSpPr>
                <p:cNvPr id="3542" name="CustomShape 70"/>
                <p:cNvSpPr/>
                <p:nvPr/>
              </p:nvSpPr>
              <p:spPr>
                <a:xfrm>
                  <a:off x="5978160" y="3890520"/>
                  <a:ext cx="21960" cy="11880"/>
                </a:xfrm>
                <a:custGeom>
                  <a:avLst/>
                  <a:gdLst/>
                  <a:ahLst/>
                  <a:rect l="l" t="t" r="r" b="b"/>
                  <a:pathLst>
                    <a:path w="29363" h="16916">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w="0">
                  <a:noFill/>
                </a:ln>
              </p:spPr>
              <p:style>
                <a:lnRef idx="0"/>
                <a:fillRef idx="0"/>
                <a:effectRef idx="0"/>
                <a:fontRef idx="minor"/>
              </p:style>
            </p:sp>
            <p:sp>
              <p:nvSpPr>
                <p:cNvPr id="3543" name="CustomShape 71"/>
                <p:cNvSpPr/>
                <p:nvPr/>
              </p:nvSpPr>
              <p:spPr>
                <a:xfrm>
                  <a:off x="5964120" y="3881880"/>
                  <a:ext cx="21960" cy="12240"/>
                </a:xfrm>
                <a:custGeom>
                  <a:avLst/>
                  <a:gdLst/>
                  <a:ahLst/>
                  <a:rect l="l" t="t" r="r" b="b"/>
                  <a:pathLst>
                    <a:path w="29345" h="17487">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w="0">
                  <a:noFill/>
                </a:ln>
              </p:spPr>
              <p:style>
                <a:lnRef idx="0"/>
                <a:fillRef idx="0"/>
                <a:effectRef idx="0"/>
                <a:fontRef idx="minor"/>
              </p:style>
            </p:sp>
            <p:sp>
              <p:nvSpPr>
                <p:cNvPr id="3544" name="CustomShape 72"/>
                <p:cNvSpPr/>
                <p:nvPr/>
              </p:nvSpPr>
              <p:spPr>
                <a:xfrm>
                  <a:off x="5950440" y="3874320"/>
                  <a:ext cx="21960" cy="12240"/>
                </a:xfrm>
                <a:custGeom>
                  <a:avLst/>
                  <a:gdLst/>
                  <a:ahLst/>
                  <a:rect l="l" t="t" r="r" b="b"/>
                  <a:pathLst>
                    <a:path w="29372" h="17487">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w="0">
                  <a:noFill/>
                </a:ln>
              </p:spPr>
              <p:style>
                <a:lnRef idx="0"/>
                <a:fillRef idx="0"/>
                <a:effectRef idx="0"/>
                <a:fontRef idx="minor"/>
              </p:style>
            </p:sp>
            <p:sp>
              <p:nvSpPr>
                <p:cNvPr id="3545" name="CustomShape 73"/>
                <p:cNvSpPr/>
                <p:nvPr/>
              </p:nvSpPr>
              <p:spPr>
                <a:xfrm>
                  <a:off x="5936400" y="3866040"/>
                  <a:ext cx="21960" cy="11880"/>
                </a:xfrm>
                <a:custGeom>
                  <a:avLst/>
                  <a:gdLst/>
                  <a:ahLst/>
                  <a:rect l="l" t="t" r="r" b="b"/>
                  <a:pathLst>
                    <a:path w="29363" h="17011">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w="0">
                  <a:noFill/>
                </a:ln>
              </p:spPr>
              <p:style>
                <a:lnRef idx="0"/>
                <a:fillRef idx="0"/>
                <a:effectRef idx="0"/>
                <a:fontRef idx="minor"/>
              </p:style>
            </p:sp>
            <p:sp>
              <p:nvSpPr>
                <p:cNvPr id="3546" name="CustomShape 74"/>
                <p:cNvSpPr/>
                <p:nvPr/>
              </p:nvSpPr>
              <p:spPr>
                <a:xfrm>
                  <a:off x="5922360" y="3858120"/>
                  <a:ext cx="21600" cy="11880"/>
                </a:xfrm>
                <a:custGeom>
                  <a:avLst/>
                  <a:gdLst/>
                  <a:ahLst/>
                  <a:rect l="l" t="t" r="r" b="b"/>
                  <a:pathLst>
                    <a:path w="29270" h="17011">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w="0">
                  <a:noFill/>
                </a:ln>
              </p:spPr>
              <p:style>
                <a:lnRef idx="0"/>
                <a:fillRef idx="0"/>
                <a:effectRef idx="0"/>
                <a:fontRef idx="minor"/>
              </p:style>
            </p:sp>
            <p:sp>
              <p:nvSpPr>
                <p:cNvPr id="3547" name="CustomShape 75"/>
                <p:cNvSpPr/>
                <p:nvPr/>
              </p:nvSpPr>
              <p:spPr>
                <a:xfrm>
                  <a:off x="5908680" y="3850200"/>
                  <a:ext cx="21960" cy="11880"/>
                </a:xfrm>
                <a:custGeom>
                  <a:avLst/>
                  <a:gdLst/>
                  <a:ahLst/>
                  <a:rect l="l" t="t" r="r" b="b"/>
                  <a:pathLst>
                    <a:path w="29363" h="16916">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w="0">
                  <a:noFill/>
                </a:ln>
              </p:spPr>
              <p:style>
                <a:lnRef idx="0"/>
                <a:fillRef idx="0"/>
                <a:effectRef idx="0"/>
                <a:fontRef idx="minor"/>
              </p:style>
            </p:sp>
            <p:sp>
              <p:nvSpPr>
                <p:cNvPr id="3548" name="CustomShape 76"/>
                <p:cNvSpPr/>
                <p:nvPr/>
              </p:nvSpPr>
              <p:spPr>
                <a:xfrm>
                  <a:off x="5894640" y="3841920"/>
                  <a:ext cx="21960" cy="11880"/>
                </a:xfrm>
                <a:custGeom>
                  <a:avLst/>
                  <a:gdLst/>
                  <a:ahLst/>
                  <a:rect l="l" t="t" r="r" b="b"/>
                  <a:pathLst>
                    <a:path w="29374" h="17106">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w="0">
                  <a:noFill/>
                </a:ln>
              </p:spPr>
              <p:style>
                <a:lnRef idx="0"/>
                <a:fillRef idx="0"/>
                <a:effectRef idx="0"/>
                <a:fontRef idx="minor"/>
              </p:style>
            </p:sp>
            <p:sp>
              <p:nvSpPr>
                <p:cNvPr id="3549" name="CustomShape 77"/>
                <p:cNvSpPr/>
                <p:nvPr/>
              </p:nvSpPr>
              <p:spPr>
                <a:xfrm>
                  <a:off x="5880960" y="3834360"/>
                  <a:ext cx="21960" cy="11880"/>
                </a:xfrm>
                <a:custGeom>
                  <a:avLst/>
                  <a:gdLst/>
                  <a:ahLst/>
                  <a:rect l="l" t="t" r="r" b="b"/>
                  <a:pathLst>
                    <a:path w="29341" h="16916">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w="0">
                  <a:noFill/>
                </a:ln>
              </p:spPr>
              <p:style>
                <a:lnRef idx="0"/>
                <a:fillRef idx="0"/>
                <a:effectRef idx="0"/>
                <a:fontRef idx="minor"/>
              </p:style>
            </p:sp>
            <p:sp>
              <p:nvSpPr>
                <p:cNvPr id="3550" name="CustomShape 78"/>
                <p:cNvSpPr/>
                <p:nvPr/>
              </p:nvSpPr>
              <p:spPr>
                <a:xfrm>
                  <a:off x="5866920" y="3826080"/>
                  <a:ext cx="21960" cy="11880"/>
                </a:xfrm>
                <a:custGeom>
                  <a:avLst/>
                  <a:gdLst/>
                  <a:ahLst/>
                  <a:rect l="l" t="t" r="r" b="b"/>
                  <a:pathLst>
                    <a:path w="29363" h="16916">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w="0">
                  <a:noFill/>
                </a:ln>
              </p:spPr>
              <p:style>
                <a:lnRef idx="0"/>
                <a:fillRef idx="0"/>
                <a:effectRef idx="0"/>
                <a:fontRef idx="minor"/>
              </p:style>
            </p:sp>
            <p:sp>
              <p:nvSpPr>
                <p:cNvPr id="3551" name="CustomShape 79"/>
                <p:cNvSpPr/>
                <p:nvPr/>
              </p:nvSpPr>
              <p:spPr>
                <a:xfrm>
                  <a:off x="5852880" y="3818160"/>
                  <a:ext cx="21960" cy="11880"/>
                </a:xfrm>
                <a:custGeom>
                  <a:avLst/>
                  <a:gdLst/>
                  <a:ahLst/>
                  <a:rect l="l" t="t" r="r" b="b"/>
                  <a:pathLst>
                    <a:path w="29387" h="16983">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w="0">
                  <a:noFill/>
                </a:ln>
              </p:spPr>
              <p:style>
                <a:lnRef idx="0"/>
                <a:fillRef idx="0"/>
                <a:effectRef idx="0"/>
                <a:fontRef idx="minor"/>
              </p:style>
            </p:sp>
            <p:sp>
              <p:nvSpPr>
                <p:cNvPr id="3552" name="CustomShape 80"/>
                <p:cNvSpPr/>
                <p:nvPr/>
              </p:nvSpPr>
              <p:spPr>
                <a:xfrm>
                  <a:off x="5839200" y="3809880"/>
                  <a:ext cx="21960" cy="11880"/>
                </a:xfrm>
                <a:custGeom>
                  <a:avLst/>
                  <a:gdLst/>
                  <a:ahLst/>
                  <a:rect l="l" t="t" r="r" b="b"/>
                  <a:pathLst>
                    <a:path w="29458" h="17011">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w="0">
                  <a:noFill/>
                </a:ln>
              </p:spPr>
              <p:style>
                <a:lnRef idx="0"/>
                <a:fillRef idx="0"/>
                <a:effectRef idx="0"/>
                <a:fontRef idx="minor"/>
              </p:style>
            </p:sp>
            <p:sp>
              <p:nvSpPr>
                <p:cNvPr id="3553" name="CustomShape 81"/>
                <p:cNvSpPr/>
                <p:nvPr/>
              </p:nvSpPr>
              <p:spPr>
                <a:xfrm>
                  <a:off x="5818680" y="3798000"/>
                  <a:ext cx="28440" cy="15840"/>
                </a:xfrm>
                <a:custGeom>
                  <a:avLst/>
                  <a:gdLst/>
                  <a:ahLst/>
                  <a:rect l="l" t="t" r="r" b="b"/>
                  <a:pathLst>
                    <a:path w="37680" h="21809">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w="0">
                  <a:noFill/>
                </a:ln>
              </p:spPr>
              <p:style>
                <a:lnRef idx="0"/>
                <a:fillRef idx="0"/>
                <a:effectRef idx="0"/>
                <a:fontRef idx="minor"/>
              </p:style>
            </p:sp>
            <p:sp>
              <p:nvSpPr>
                <p:cNvPr id="3554" name="CustomShape 82"/>
                <p:cNvSpPr/>
                <p:nvPr/>
              </p:nvSpPr>
              <p:spPr>
                <a:xfrm>
                  <a:off x="5971680" y="3902400"/>
                  <a:ext cx="21960" cy="11880"/>
                </a:xfrm>
                <a:custGeom>
                  <a:avLst/>
                  <a:gdLst/>
                  <a:ahLst/>
                  <a:rect l="l" t="t" r="r" b="b"/>
                  <a:pathLst>
                    <a:path w="29363" h="16916">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w="0">
                  <a:noFill/>
                </a:ln>
              </p:spPr>
              <p:style>
                <a:lnRef idx="0"/>
                <a:fillRef idx="0"/>
                <a:effectRef idx="0"/>
                <a:fontRef idx="minor"/>
              </p:style>
            </p:sp>
            <p:sp>
              <p:nvSpPr>
                <p:cNvPr id="3555" name="CustomShape 83"/>
                <p:cNvSpPr/>
                <p:nvPr/>
              </p:nvSpPr>
              <p:spPr>
                <a:xfrm>
                  <a:off x="5958000" y="3894480"/>
                  <a:ext cx="21960" cy="11880"/>
                </a:xfrm>
                <a:custGeom>
                  <a:avLst/>
                  <a:gdLst/>
                  <a:ahLst/>
                  <a:rect l="l" t="t" r="r" b="b"/>
                  <a:pathLst>
                    <a:path w="29363" h="16916">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w="0">
                  <a:noFill/>
                </a:ln>
              </p:spPr>
              <p:style>
                <a:lnRef idx="0"/>
                <a:fillRef idx="0"/>
                <a:effectRef idx="0"/>
                <a:fontRef idx="minor"/>
              </p:style>
            </p:sp>
            <p:sp>
              <p:nvSpPr>
                <p:cNvPr id="3556" name="CustomShape 84"/>
                <p:cNvSpPr/>
                <p:nvPr/>
              </p:nvSpPr>
              <p:spPr>
                <a:xfrm>
                  <a:off x="5943960" y="3886200"/>
                  <a:ext cx="21960" cy="11880"/>
                </a:xfrm>
                <a:custGeom>
                  <a:avLst/>
                  <a:gdLst/>
                  <a:ahLst/>
                  <a:rect l="l" t="t" r="r" b="b"/>
                  <a:pathLst>
                    <a:path w="29363" h="16916">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w="0">
                  <a:noFill/>
                </a:ln>
              </p:spPr>
              <p:style>
                <a:lnRef idx="0"/>
                <a:fillRef idx="0"/>
                <a:effectRef idx="0"/>
                <a:fontRef idx="minor"/>
              </p:style>
            </p:sp>
            <p:sp>
              <p:nvSpPr>
                <p:cNvPr id="3557" name="CustomShape 85"/>
                <p:cNvSpPr/>
                <p:nvPr/>
              </p:nvSpPr>
              <p:spPr>
                <a:xfrm>
                  <a:off x="5929920" y="3878280"/>
                  <a:ext cx="21960" cy="11880"/>
                </a:xfrm>
                <a:custGeom>
                  <a:avLst/>
                  <a:gdLst/>
                  <a:ahLst/>
                  <a:rect l="l" t="t" r="r" b="b"/>
                  <a:pathLst>
                    <a:path w="29434" h="16916">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w="0">
                  <a:noFill/>
                </a:ln>
              </p:spPr>
              <p:style>
                <a:lnRef idx="0"/>
                <a:fillRef idx="0"/>
                <a:effectRef idx="0"/>
                <a:fontRef idx="minor"/>
              </p:style>
            </p:sp>
            <p:sp>
              <p:nvSpPr>
                <p:cNvPr id="3558" name="CustomShape 86"/>
                <p:cNvSpPr/>
                <p:nvPr/>
              </p:nvSpPr>
              <p:spPr>
                <a:xfrm>
                  <a:off x="5916240" y="3870000"/>
                  <a:ext cx="21960" cy="11880"/>
                </a:xfrm>
                <a:custGeom>
                  <a:avLst/>
                  <a:gdLst/>
                  <a:ahLst/>
                  <a:rect l="l" t="t" r="r" b="b"/>
                  <a:pathLst>
                    <a:path w="29341" h="17047">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w="0">
                  <a:noFill/>
                </a:ln>
              </p:spPr>
              <p:style>
                <a:lnRef idx="0"/>
                <a:fillRef idx="0"/>
                <a:effectRef idx="0"/>
                <a:fontRef idx="minor"/>
              </p:style>
            </p:sp>
            <p:sp>
              <p:nvSpPr>
                <p:cNvPr id="3559" name="CustomShape 87"/>
                <p:cNvSpPr/>
                <p:nvPr/>
              </p:nvSpPr>
              <p:spPr>
                <a:xfrm>
                  <a:off x="5902200" y="3862080"/>
                  <a:ext cx="21960" cy="11880"/>
                </a:xfrm>
                <a:custGeom>
                  <a:avLst/>
                  <a:gdLst/>
                  <a:ahLst/>
                  <a:rect l="l" t="t" r="r" b="b"/>
                  <a:pathLst>
                    <a:path w="29341" h="17106">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w="0">
                  <a:noFill/>
                </a:ln>
              </p:spPr>
              <p:style>
                <a:lnRef idx="0"/>
                <a:fillRef idx="0"/>
                <a:effectRef idx="0"/>
                <a:fontRef idx="minor"/>
              </p:style>
            </p:sp>
            <p:sp>
              <p:nvSpPr>
                <p:cNvPr id="3560" name="CustomShape 88"/>
                <p:cNvSpPr/>
                <p:nvPr/>
              </p:nvSpPr>
              <p:spPr>
                <a:xfrm>
                  <a:off x="5888520" y="3854160"/>
                  <a:ext cx="21960" cy="11880"/>
                </a:xfrm>
                <a:custGeom>
                  <a:avLst/>
                  <a:gdLst/>
                  <a:ahLst/>
                  <a:rect l="l" t="t" r="r" b="b"/>
                  <a:pathLst>
                    <a:path w="29341" h="17011">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w="0">
                  <a:noFill/>
                </a:ln>
              </p:spPr>
              <p:style>
                <a:lnRef idx="0"/>
                <a:fillRef idx="0"/>
                <a:effectRef idx="0"/>
                <a:fontRef idx="minor"/>
              </p:style>
            </p:sp>
            <p:sp>
              <p:nvSpPr>
                <p:cNvPr id="3561" name="CustomShape 89"/>
                <p:cNvSpPr/>
                <p:nvPr/>
              </p:nvSpPr>
              <p:spPr>
                <a:xfrm>
                  <a:off x="5874480" y="3845880"/>
                  <a:ext cx="21600" cy="11880"/>
                </a:xfrm>
                <a:custGeom>
                  <a:avLst/>
                  <a:gdLst/>
                  <a:ahLst/>
                  <a:rect l="l" t="t" r="r" b="b"/>
                  <a:pathLst>
                    <a:path w="29291" h="17011">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w="0">
                  <a:noFill/>
                </a:ln>
              </p:spPr>
              <p:style>
                <a:lnRef idx="0"/>
                <a:fillRef idx="0"/>
                <a:effectRef idx="0"/>
                <a:fontRef idx="minor"/>
              </p:style>
            </p:sp>
            <p:sp>
              <p:nvSpPr>
                <p:cNvPr id="3562" name="CustomShape 90"/>
                <p:cNvSpPr/>
                <p:nvPr/>
              </p:nvSpPr>
              <p:spPr>
                <a:xfrm>
                  <a:off x="5860440" y="3837960"/>
                  <a:ext cx="21960" cy="11880"/>
                </a:xfrm>
                <a:custGeom>
                  <a:avLst/>
                  <a:gdLst/>
                  <a:ahLst/>
                  <a:rect l="l" t="t" r="r" b="b"/>
                  <a:pathLst>
                    <a:path w="29390" h="17011">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w="0">
                  <a:noFill/>
                </a:ln>
              </p:spPr>
              <p:style>
                <a:lnRef idx="0"/>
                <a:fillRef idx="0"/>
                <a:effectRef idx="0"/>
                <a:fontRef idx="minor"/>
              </p:style>
            </p:sp>
            <p:sp>
              <p:nvSpPr>
                <p:cNvPr id="3563" name="CustomShape 91"/>
                <p:cNvSpPr/>
                <p:nvPr/>
              </p:nvSpPr>
              <p:spPr>
                <a:xfrm>
                  <a:off x="5846760" y="3830040"/>
                  <a:ext cx="21600" cy="11880"/>
                </a:xfrm>
                <a:custGeom>
                  <a:avLst/>
                  <a:gdLst/>
                  <a:ahLst/>
                  <a:rect l="l" t="t" r="r" b="b"/>
                  <a:pathLst>
                    <a:path w="29326" h="17011">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w="0">
                  <a:noFill/>
                </a:ln>
              </p:spPr>
              <p:style>
                <a:lnRef idx="0"/>
                <a:fillRef idx="0"/>
                <a:effectRef idx="0"/>
                <a:fontRef idx="minor"/>
              </p:style>
            </p:sp>
            <p:sp>
              <p:nvSpPr>
                <p:cNvPr id="3564" name="CustomShape 92"/>
                <p:cNvSpPr/>
                <p:nvPr/>
              </p:nvSpPr>
              <p:spPr>
                <a:xfrm>
                  <a:off x="5832720" y="3822120"/>
                  <a:ext cx="21960" cy="11880"/>
                </a:xfrm>
                <a:custGeom>
                  <a:avLst/>
                  <a:gdLst/>
                  <a:ahLst/>
                  <a:rect l="l" t="t" r="r" b="b"/>
                  <a:pathLst>
                    <a:path w="29363" h="16916">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w="0">
                  <a:noFill/>
                </a:ln>
              </p:spPr>
              <p:style>
                <a:lnRef idx="0"/>
                <a:fillRef idx="0"/>
                <a:effectRef idx="0"/>
                <a:fontRef idx="minor"/>
              </p:style>
            </p:sp>
            <p:sp>
              <p:nvSpPr>
                <p:cNvPr id="3565" name="CustomShape 93"/>
                <p:cNvSpPr/>
                <p:nvPr/>
              </p:nvSpPr>
              <p:spPr>
                <a:xfrm>
                  <a:off x="5818680" y="3813840"/>
                  <a:ext cx="21960" cy="11880"/>
                </a:xfrm>
                <a:custGeom>
                  <a:avLst/>
                  <a:gdLst/>
                  <a:ahLst/>
                  <a:rect l="l" t="t" r="r" b="b"/>
                  <a:pathLst>
                    <a:path w="29363" h="16916">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w="0">
                  <a:noFill/>
                </a:ln>
              </p:spPr>
              <p:style>
                <a:lnRef idx="0"/>
                <a:fillRef idx="0"/>
                <a:effectRef idx="0"/>
                <a:fontRef idx="minor"/>
              </p:style>
            </p:sp>
            <p:sp>
              <p:nvSpPr>
                <p:cNvPr id="3566" name="CustomShape 94"/>
                <p:cNvSpPr/>
                <p:nvPr/>
              </p:nvSpPr>
              <p:spPr>
                <a:xfrm>
                  <a:off x="5985720" y="3910320"/>
                  <a:ext cx="28440" cy="15840"/>
                </a:xfrm>
                <a:custGeom>
                  <a:avLst/>
                  <a:gdLst/>
                  <a:ahLst/>
                  <a:rect l="l" t="t" r="r" b="b"/>
                  <a:pathLst>
                    <a:path w="37680" h="21745">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w="0">
                  <a:noFill/>
                </a:ln>
              </p:spPr>
              <p:style>
                <a:lnRef idx="0"/>
                <a:fillRef idx="0"/>
                <a:effectRef idx="0"/>
                <a:fontRef idx="minor"/>
              </p:style>
            </p:sp>
            <p:sp>
              <p:nvSpPr>
                <p:cNvPr id="3567" name="CustomShape 95"/>
                <p:cNvSpPr/>
                <p:nvPr/>
              </p:nvSpPr>
              <p:spPr>
                <a:xfrm>
                  <a:off x="5791680" y="3805920"/>
                  <a:ext cx="35280" cy="17640"/>
                </a:xfrm>
                <a:custGeom>
                  <a:avLst/>
                  <a:gdLst/>
                  <a:ahLst/>
                  <a:rect l="l" t="t" r="r" b="b"/>
                  <a:pathLst>
                    <a:path w="46109" h="24112">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w="0">
                  <a:noFill/>
                </a:ln>
              </p:spPr>
              <p:style>
                <a:lnRef idx="0"/>
                <a:fillRef idx="0"/>
                <a:effectRef idx="0"/>
                <a:fontRef idx="minor"/>
              </p:style>
            </p:sp>
            <p:sp>
              <p:nvSpPr>
                <p:cNvPr id="3568" name="CustomShape 96"/>
                <p:cNvSpPr/>
                <p:nvPr/>
              </p:nvSpPr>
              <p:spPr>
                <a:xfrm>
                  <a:off x="5951880" y="3937680"/>
                  <a:ext cx="21960" cy="11880"/>
                </a:xfrm>
                <a:custGeom>
                  <a:avLst/>
                  <a:gdLst/>
                  <a:ahLst/>
                  <a:rect l="l" t="t" r="r" b="b"/>
                  <a:pathLst>
                    <a:path w="29375" h="16916">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w="0">
                  <a:noFill/>
                </a:ln>
              </p:spPr>
              <p:style>
                <a:lnRef idx="0"/>
                <a:fillRef idx="0"/>
                <a:effectRef idx="0"/>
                <a:fontRef idx="minor"/>
              </p:style>
            </p:sp>
            <p:sp>
              <p:nvSpPr>
                <p:cNvPr id="3569" name="CustomShape 97"/>
                <p:cNvSpPr/>
                <p:nvPr/>
              </p:nvSpPr>
              <p:spPr>
                <a:xfrm>
                  <a:off x="5938200" y="3929400"/>
                  <a:ext cx="21600" cy="11880"/>
                </a:xfrm>
                <a:custGeom>
                  <a:avLst/>
                  <a:gdLst/>
                  <a:ahLst/>
                  <a:rect l="l" t="t" r="r" b="b"/>
                  <a:pathLst>
                    <a:path w="28938" h="17011">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w="0">
                  <a:noFill/>
                </a:ln>
              </p:spPr>
              <p:style>
                <a:lnRef idx="0"/>
                <a:fillRef idx="0"/>
                <a:effectRef idx="0"/>
                <a:fontRef idx="minor"/>
              </p:style>
            </p:sp>
            <p:sp>
              <p:nvSpPr>
                <p:cNvPr id="3570" name="CustomShape 98"/>
                <p:cNvSpPr/>
                <p:nvPr/>
              </p:nvSpPr>
              <p:spPr>
                <a:xfrm>
                  <a:off x="5924160" y="3921480"/>
                  <a:ext cx="21960" cy="11880"/>
                </a:xfrm>
                <a:custGeom>
                  <a:avLst/>
                  <a:gdLst/>
                  <a:ahLst/>
                  <a:rect l="l" t="t" r="r" b="b"/>
                  <a:pathLst>
                    <a:path w="29363" h="16916">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w="0">
                  <a:noFill/>
                </a:ln>
              </p:spPr>
              <p:style>
                <a:lnRef idx="0"/>
                <a:fillRef idx="0"/>
                <a:effectRef idx="0"/>
                <a:fontRef idx="minor"/>
              </p:style>
            </p:sp>
            <p:sp>
              <p:nvSpPr>
                <p:cNvPr id="3571" name="CustomShape 99"/>
                <p:cNvSpPr/>
                <p:nvPr/>
              </p:nvSpPr>
              <p:spPr>
                <a:xfrm>
                  <a:off x="5806080" y="3853440"/>
                  <a:ext cx="21960" cy="11880"/>
                </a:xfrm>
                <a:custGeom>
                  <a:avLst/>
                  <a:gdLst/>
                  <a:ahLst/>
                  <a:rect l="l" t="t" r="r" b="b"/>
                  <a:pathLst>
                    <a:path w="29352" h="17011">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w="0">
                  <a:noFill/>
                </a:ln>
              </p:spPr>
              <p:style>
                <a:lnRef idx="0"/>
                <a:fillRef idx="0"/>
                <a:effectRef idx="0"/>
                <a:fontRef idx="minor"/>
              </p:style>
            </p:sp>
            <p:sp>
              <p:nvSpPr>
                <p:cNvPr id="3572" name="CustomShape 100"/>
                <p:cNvSpPr/>
                <p:nvPr/>
              </p:nvSpPr>
              <p:spPr>
                <a:xfrm>
                  <a:off x="5792400" y="3845520"/>
                  <a:ext cx="21960" cy="11880"/>
                </a:xfrm>
                <a:custGeom>
                  <a:avLst/>
                  <a:gdLst/>
                  <a:ahLst/>
                  <a:rect l="l" t="t" r="r" b="b"/>
                  <a:pathLst>
                    <a:path w="29376" h="16916">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w="0">
                  <a:noFill/>
                </a:ln>
              </p:spPr>
              <p:style>
                <a:lnRef idx="0"/>
                <a:fillRef idx="0"/>
                <a:effectRef idx="0"/>
                <a:fontRef idx="minor"/>
              </p:style>
            </p:sp>
            <p:sp>
              <p:nvSpPr>
                <p:cNvPr id="3573" name="CustomShape 101"/>
                <p:cNvSpPr/>
                <p:nvPr/>
              </p:nvSpPr>
              <p:spPr>
                <a:xfrm>
                  <a:off x="5778360" y="3837240"/>
                  <a:ext cx="21960" cy="11880"/>
                </a:xfrm>
                <a:custGeom>
                  <a:avLst/>
                  <a:gdLst/>
                  <a:ahLst/>
                  <a:rect l="l" t="t" r="r" b="b"/>
                  <a:pathLst>
                    <a:path w="29341" h="16916">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w="0">
                  <a:noFill/>
                </a:ln>
              </p:spPr>
              <p:style>
                <a:lnRef idx="0"/>
                <a:fillRef idx="0"/>
                <a:effectRef idx="0"/>
                <a:fontRef idx="minor"/>
              </p:style>
            </p:sp>
            <p:sp>
              <p:nvSpPr>
                <p:cNvPr id="3574" name="CustomShape 102"/>
                <p:cNvSpPr/>
                <p:nvPr/>
              </p:nvSpPr>
              <p:spPr>
                <a:xfrm>
                  <a:off x="5764680" y="3829320"/>
                  <a:ext cx="21960" cy="11880"/>
                </a:xfrm>
                <a:custGeom>
                  <a:avLst/>
                  <a:gdLst/>
                  <a:ahLst/>
                  <a:rect l="l" t="t" r="r" b="b"/>
                  <a:pathLst>
                    <a:path w="29387" h="17202">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w="0">
                  <a:noFill/>
                </a:ln>
              </p:spPr>
              <p:style>
                <a:lnRef idx="0"/>
                <a:fillRef idx="0"/>
                <a:effectRef idx="0"/>
                <a:fontRef idx="minor"/>
              </p:style>
            </p:sp>
            <p:sp>
              <p:nvSpPr>
                <p:cNvPr id="3575" name="CustomShape 103"/>
                <p:cNvSpPr/>
                <p:nvPr/>
              </p:nvSpPr>
              <p:spPr>
                <a:xfrm>
                  <a:off x="5906880" y="3911400"/>
                  <a:ext cx="25560" cy="13680"/>
                </a:xfrm>
                <a:custGeom>
                  <a:avLst/>
                  <a:gdLst/>
                  <a:ahLst/>
                  <a:rect l="l" t="t" r="r" b="b"/>
                  <a:pathLst>
                    <a:path w="34098" h="19393">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w="0">
                  <a:noFill/>
                </a:ln>
              </p:spPr>
              <p:style>
                <a:lnRef idx="0"/>
                <a:fillRef idx="0"/>
                <a:effectRef idx="0"/>
                <a:fontRef idx="minor"/>
              </p:style>
            </p:sp>
            <p:sp>
              <p:nvSpPr>
                <p:cNvPr id="3576" name="CustomShape 104"/>
                <p:cNvSpPr/>
                <p:nvPr/>
              </p:nvSpPr>
              <p:spPr>
                <a:xfrm>
                  <a:off x="5820120" y="3861360"/>
                  <a:ext cx="25200" cy="13680"/>
                </a:xfrm>
                <a:custGeom>
                  <a:avLst/>
                  <a:gdLst/>
                  <a:ahLst/>
                  <a:rect l="l" t="t" r="r" b="b"/>
                  <a:pathLst>
                    <a:path w="33778" h="19392">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w="0">
                  <a:noFill/>
                </a:ln>
              </p:spPr>
              <p:style>
                <a:lnRef idx="0"/>
                <a:fillRef idx="0"/>
                <a:effectRef idx="0"/>
                <a:fontRef idx="minor"/>
              </p:style>
            </p:sp>
            <p:sp>
              <p:nvSpPr>
                <p:cNvPr id="3577" name="CustomShape 105"/>
                <p:cNvSpPr/>
                <p:nvPr/>
              </p:nvSpPr>
              <p:spPr>
                <a:xfrm>
                  <a:off x="5837400" y="3871440"/>
                  <a:ext cx="77400" cy="43920"/>
                </a:xfrm>
                <a:custGeom>
                  <a:avLst/>
                  <a:gdLst/>
                  <a:ahLst/>
                  <a:rect l="l" t="t" r="r" b="b"/>
                  <a:pathLst>
                    <a:path w="98308" h="56826">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w="0">
                  <a:noFill/>
                </a:ln>
              </p:spPr>
              <p:style>
                <a:lnRef idx="0"/>
                <a:fillRef idx="0"/>
                <a:effectRef idx="0"/>
                <a:fontRef idx="minor"/>
              </p:style>
            </p:sp>
            <p:sp>
              <p:nvSpPr>
                <p:cNvPr id="3578" name="CustomShape 106"/>
                <p:cNvSpPr/>
                <p:nvPr/>
              </p:nvSpPr>
              <p:spPr>
                <a:xfrm>
                  <a:off x="5954400" y="3907800"/>
                  <a:ext cx="21960" cy="11880"/>
                </a:xfrm>
                <a:custGeom>
                  <a:avLst/>
                  <a:gdLst/>
                  <a:ahLst/>
                  <a:rect l="l" t="t" r="r" b="b"/>
                  <a:pathLst>
                    <a:path w="29387" h="16916">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w="0">
                  <a:noFill/>
                </a:ln>
              </p:spPr>
              <p:style>
                <a:lnRef idx="0"/>
                <a:fillRef idx="0"/>
                <a:effectRef idx="0"/>
                <a:fontRef idx="minor"/>
              </p:style>
            </p:sp>
            <p:sp>
              <p:nvSpPr>
                <p:cNvPr id="3579" name="CustomShape 107"/>
                <p:cNvSpPr/>
                <p:nvPr/>
              </p:nvSpPr>
              <p:spPr>
                <a:xfrm>
                  <a:off x="5940720" y="3899880"/>
                  <a:ext cx="21960" cy="11880"/>
                </a:xfrm>
                <a:custGeom>
                  <a:avLst/>
                  <a:gdLst/>
                  <a:ahLst/>
                  <a:rect l="l" t="t" r="r" b="b"/>
                  <a:pathLst>
                    <a:path w="29374" h="17106">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w="0">
                  <a:noFill/>
                </a:ln>
              </p:spPr>
              <p:style>
                <a:lnRef idx="0"/>
                <a:fillRef idx="0"/>
                <a:effectRef idx="0"/>
                <a:fontRef idx="minor"/>
              </p:style>
            </p:sp>
            <p:sp>
              <p:nvSpPr>
                <p:cNvPr id="3580" name="CustomShape 108"/>
                <p:cNvSpPr/>
                <p:nvPr/>
              </p:nvSpPr>
              <p:spPr>
                <a:xfrm>
                  <a:off x="5926680" y="3891960"/>
                  <a:ext cx="21600" cy="11880"/>
                </a:xfrm>
                <a:custGeom>
                  <a:avLst/>
                  <a:gdLst/>
                  <a:ahLst/>
                  <a:rect l="l" t="t" r="r" b="b"/>
                  <a:pathLst>
                    <a:path w="29313" h="17011">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w="0">
                  <a:noFill/>
                </a:ln>
              </p:spPr>
              <p:style>
                <a:lnRef idx="0"/>
                <a:fillRef idx="0"/>
                <a:effectRef idx="0"/>
                <a:fontRef idx="minor"/>
              </p:style>
            </p:sp>
            <p:sp>
              <p:nvSpPr>
                <p:cNvPr id="3581" name="CustomShape 109"/>
                <p:cNvSpPr/>
                <p:nvPr/>
              </p:nvSpPr>
              <p:spPr>
                <a:xfrm>
                  <a:off x="5913000" y="3884040"/>
                  <a:ext cx="21960" cy="11880"/>
                </a:xfrm>
                <a:custGeom>
                  <a:avLst/>
                  <a:gdLst/>
                  <a:ahLst/>
                  <a:rect l="l" t="t" r="r" b="b"/>
                  <a:pathLst>
                    <a:path w="29363" h="16916">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w="0">
                  <a:noFill/>
                </a:ln>
              </p:spPr>
              <p:style>
                <a:lnRef idx="0"/>
                <a:fillRef idx="0"/>
                <a:effectRef idx="0"/>
                <a:fontRef idx="minor"/>
              </p:style>
            </p:sp>
            <p:sp>
              <p:nvSpPr>
                <p:cNvPr id="3582" name="CustomShape 110"/>
                <p:cNvSpPr/>
                <p:nvPr/>
              </p:nvSpPr>
              <p:spPr>
                <a:xfrm>
                  <a:off x="5898960" y="3875760"/>
                  <a:ext cx="21960" cy="11880"/>
                </a:xfrm>
                <a:custGeom>
                  <a:avLst/>
                  <a:gdLst/>
                  <a:ahLst/>
                  <a:rect l="l" t="t" r="r" b="b"/>
                  <a:pathLst>
                    <a:path w="29376" h="16916">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w="0">
                  <a:noFill/>
                </a:ln>
              </p:spPr>
              <p:style>
                <a:lnRef idx="0"/>
                <a:fillRef idx="0"/>
                <a:effectRef idx="0"/>
                <a:fontRef idx="minor"/>
              </p:style>
            </p:sp>
            <p:sp>
              <p:nvSpPr>
                <p:cNvPr id="3583" name="CustomShape 111"/>
                <p:cNvSpPr/>
                <p:nvPr/>
              </p:nvSpPr>
              <p:spPr>
                <a:xfrm>
                  <a:off x="5884920" y="3867840"/>
                  <a:ext cx="21960" cy="11880"/>
                </a:xfrm>
                <a:custGeom>
                  <a:avLst/>
                  <a:gdLst/>
                  <a:ahLst/>
                  <a:rect l="l" t="t" r="r" b="b"/>
                  <a:pathLst>
                    <a:path w="29541" h="16916">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w="0">
                  <a:noFill/>
                </a:ln>
              </p:spPr>
              <p:style>
                <a:lnRef idx="0"/>
                <a:fillRef idx="0"/>
                <a:effectRef idx="0"/>
                <a:fontRef idx="minor"/>
              </p:style>
            </p:sp>
            <p:sp>
              <p:nvSpPr>
                <p:cNvPr id="3584" name="CustomShape 112"/>
                <p:cNvSpPr/>
                <p:nvPr/>
              </p:nvSpPr>
              <p:spPr>
                <a:xfrm>
                  <a:off x="5871240" y="3859560"/>
                  <a:ext cx="21600" cy="11880"/>
                </a:xfrm>
                <a:custGeom>
                  <a:avLst/>
                  <a:gdLst/>
                  <a:ahLst/>
                  <a:rect l="l" t="t" r="r" b="b"/>
                  <a:pathLst>
                    <a:path w="29308" h="17106">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w="0">
                  <a:noFill/>
                </a:ln>
              </p:spPr>
              <p:style>
                <a:lnRef idx="0"/>
                <a:fillRef idx="0"/>
                <a:effectRef idx="0"/>
                <a:fontRef idx="minor"/>
              </p:style>
            </p:sp>
            <p:sp>
              <p:nvSpPr>
                <p:cNvPr id="3585" name="CustomShape 113"/>
                <p:cNvSpPr/>
                <p:nvPr/>
              </p:nvSpPr>
              <p:spPr>
                <a:xfrm>
                  <a:off x="5857200" y="3851640"/>
                  <a:ext cx="21960" cy="11880"/>
                </a:xfrm>
                <a:custGeom>
                  <a:avLst/>
                  <a:gdLst/>
                  <a:ahLst/>
                  <a:rect l="l" t="t" r="r" b="b"/>
                  <a:pathLst>
                    <a:path w="29375" h="16916">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w="0">
                  <a:noFill/>
                </a:ln>
              </p:spPr>
              <p:style>
                <a:lnRef idx="0"/>
                <a:fillRef idx="0"/>
                <a:effectRef idx="0"/>
                <a:fontRef idx="minor"/>
              </p:style>
            </p:sp>
            <p:sp>
              <p:nvSpPr>
                <p:cNvPr id="3586" name="CustomShape 114"/>
                <p:cNvSpPr/>
                <p:nvPr/>
              </p:nvSpPr>
              <p:spPr>
                <a:xfrm>
                  <a:off x="5843520" y="3843720"/>
                  <a:ext cx="21960" cy="12240"/>
                </a:xfrm>
                <a:custGeom>
                  <a:avLst/>
                  <a:gdLst/>
                  <a:ahLst/>
                  <a:rect l="l" t="t" r="r" b="b"/>
                  <a:pathLst>
                    <a:path w="29333" h="17487">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w="0">
                  <a:noFill/>
                </a:ln>
              </p:spPr>
              <p:style>
                <a:lnRef idx="0"/>
                <a:fillRef idx="0"/>
                <a:effectRef idx="0"/>
                <a:fontRef idx="minor"/>
              </p:style>
            </p:sp>
            <p:sp>
              <p:nvSpPr>
                <p:cNvPr id="3587" name="CustomShape 115"/>
                <p:cNvSpPr/>
                <p:nvPr/>
              </p:nvSpPr>
              <p:spPr>
                <a:xfrm>
                  <a:off x="5829480" y="3835800"/>
                  <a:ext cx="21600" cy="11520"/>
                </a:xfrm>
                <a:custGeom>
                  <a:avLst/>
                  <a:gdLst/>
                  <a:ahLst/>
                  <a:rect l="l" t="t" r="r" b="b"/>
                  <a:pathLst>
                    <a:path w="29313" h="1663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w="0">
                  <a:noFill/>
                </a:ln>
              </p:spPr>
              <p:style>
                <a:lnRef idx="0"/>
                <a:fillRef idx="0"/>
                <a:effectRef idx="0"/>
                <a:fontRef idx="minor"/>
              </p:style>
            </p:sp>
            <p:sp>
              <p:nvSpPr>
                <p:cNvPr id="3588" name="CustomShape 116"/>
                <p:cNvSpPr/>
                <p:nvPr/>
              </p:nvSpPr>
              <p:spPr>
                <a:xfrm>
                  <a:off x="5815800" y="3827520"/>
                  <a:ext cx="21600" cy="11880"/>
                </a:xfrm>
                <a:custGeom>
                  <a:avLst/>
                  <a:gdLst/>
                  <a:ahLst/>
                  <a:rect l="l" t="t" r="r" b="b"/>
                  <a:pathLst>
                    <a:path w="29041" h="17011">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w="0">
                  <a:noFill/>
                </a:ln>
              </p:spPr>
              <p:style>
                <a:lnRef idx="0"/>
                <a:fillRef idx="0"/>
                <a:effectRef idx="0"/>
                <a:fontRef idx="minor"/>
              </p:style>
            </p:sp>
            <p:sp>
              <p:nvSpPr>
                <p:cNvPr id="3589" name="CustomShape 117"/>
                <p:cNvSpPr/>
                <p:nvPr/>
              </p:nvSpPr>
              <p:spPr>
                <a:xfrm>
                  <a:off x="5801760" y="3819600"/>
                  <a:ext cx="21960" cy="11880"/>
                </a:xfrm>
                <a:custGeom>
                  <a:avLst/>
                  <a:gdLst/>
                  <a:ahLst/>
                  <a:rect l="l" t="t" r="r" b="b"/>
                  <a:pathLst>
                    <a:path w="29376" h="16916">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w="0">
                  <a:noFill/>
                </a:ln>
              </p:spPr>
              <p:style>
                <a:lnRef idx="0"/>
                <a:fillRef idx="0"/>
                <a:effectRef idx="0"/>
                <a:fontRef idx="minor"/>
              </p:style>
            </p:sp>
            <p:sp>
              <p:nvSpPr>
                <p:cNvPr id="3590" name="CustomShape 118"/>
                <p:cNvSpPr/>
                <p:nvPr/>
              </p:nvSpPr>
              <p:spPr>
                <a:xfrm>
                  <a:off x="5968440" y="3916080"/>
                  <a:ext cx="32400" cy="18000"/>
                </a:xfrm>
                <a:custGeom>
                  <a:avLst/>
                  <a:gdLst/>
                  <a:ahLst/>
                  <a:rect l="l" t="t" r="r" b="b"/>
                  <a:pathLst>
                    <a:path w="42331" h="24441">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w="0">
                  <a:noFill/>
                </a:ln>
              </p:spPr>
              <p:style>
                <a:lnRef idx="0"/>
                <a:fillRef idx="0"/>
                <a:effectRef idx="0"/>
                <a:fontRef idx="minor"/>
              </p:style>
            </p:sp>
            <p:sp>
              <p:nvSpPr>
                <p:cNvPr id="3591" name="CustomShape 119"/>
                <p:cNvSpPr/>
                <p:nvPr/>
              </p:nvSpPr>
              <p:spPr>
                <a:xfrm>
                  <a:off x="5947920" y="3919680"/>
                  <a:ext cx="21960" cy="11880"/>
                </a:xfrm>
                <a:custGeom>
                  <a:avLst/>
                  <a:gdLst/>
                  <a:ahLst/>
                  <a:rect l="l" t="t" r="r" b="b"/>
                  <a:pathLst>
                    <a:path w="29345" h="17142">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w="0">
                  <a:noFill/>
                </a:ln>
              </p:spPr>
              <p:style>
                <a:lnRef idx="0"/>
                <a:fillRef idx="0"/>
                <a:effectRef idx="0"/>
                <a:fontRef idx="minor"/>
              </p:style>
            </p:sp>
            <p:sp>
              <p:nvSpPr>
                <p:cNvPr id="3592" name="CustomShape 120"/>
                <p:cNvSpPr/>
                <p:nvPr/>
              </p:nvSpPr>
              <p:spPr>
                <a:xfrm>
                  <a:off x="5934240" y="3911760"/>
                  <a:ext cx="21960" cy="11880"/>
                </a:xfrm>
                <a:custGeom>
                  <a:avLst/>
                  <a:gdLst/>
                  <a:ahLst/>
                  <a:rect l="l" t="t" r="r" b="b"/>
                  <a:pathLst>
                    <a:path w="29363" h="16916">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w="0">
                  <a:noFill/>
                </a:ln>
              </p:spPr>
              <p:style>
                <a:lnRef idx="0"/>
                <a:fillRef idx="0"/>
                <a:effectRef idx="0"/>
                <a:fontRef idx="minor"/>
              </p:style>
            </p:sp>
            <p:sp>
              <p:nvSpPr>
                <p:cNvPr id="3593" name="CustomShape 121"/>
                <p:cNvSpPr/>
                <p:nvPr/>
              </p:nvSpPr>
              <p:spPr>
                <a:xfrm>
                  <a:off x="5920200" y="3903840"/>
                  <a:ext cx="21960" cy="11880"/>
                </a:xfrm>
                <a:custGeom>
                  <a:avLst/>
                  <a:gdLst/>
                  <a:ahLst/>
                  <a:rect l="l" t="t" r="r" b="b"/>
                  <a:pathLst>
                    <a:path w="29341" h="16916">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w="0">
                  <a:noFill/>
                </a:ln>
              </p:spPr>
              <p:style>
                <a:lnRef idx="0"/>
                <a:fillRef idx="0"/>
                <a:effectRef idx="0"/>
                <a:fontRef idx="minor"/>
              </p:style>
            </p:sp>
            <p:sp>
              <p:nvSpPr>
                <p:cNvPr id="3594" name="CustomShape 122"/>
                <p:cNvSpPr/>
                <p:nvPr/>
              </p:nvSpPr>
              <p:spPr>
                <a:xfrm>
                  <a:off x="5906160" y="3895560"/>
                  <a:ext cx="21960" cy="11880"/>
                </a:xfrm>
                <a:custGeom>
                  <a:avLst/>
                  <a:gdLst/>
                  <a:ahLst/>
                  <a:rect l="l" t="t" r="r" b="b"/>
                  <a:pathLst>
                    <a:path w="29363" h="17011">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w="0">
                  <a:noFill/>
                </a:ln>
              </p:spPr>
              <p:style>
                <a:lnRef idx="0"/>
                <a:fillRef idx="0"/>
                <a:effectRef idx="0"/>
                <a:fontRef idx="minor"/>
              </p:style>
            </p:sp>
            <p:sp>
              <p:nvSpPr>
                <p:cNvPr id="3595" name="CustomShape 123"/>
                <p:cNvSpPr/>
                <p:nvPr/>
              </p:nvSpPr>
              <p:spPr>
                <a:xfrm>
                  <a:off x="5892480" y="3887640"/>
                  <a:ext cx="21600" cy="11880"/>
                </a:xfrm>
                <a:custGeom>
                  <a:avLst/>
                  <a:gdLst/>
                  <a:ahLst/>
                  <a:rect l="l" t="t" r="r" b="b"/>
                  <a:pathLst>
                    <a:path w="29244" h="17106">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w="0">
                  <a:noFill/>
                </a:ln>
              </p:spPr>
              <p:style>
                <a:lnRef idx="0"/>
                <a:fillRef idx="0"/>
                <a:effectRef idx="0"/>
                <a:fontRef idx="minor"/>
              </p:style>
            </p:sp>
            <p:sp>
              <p:nvSpPr>
                <p:cNvPr id="3596" name="CustomShape 124"/>
                <p:cNvSpPr/>
                <p:nvPr/>
              </p:nvSpPr>
              <p:spPr>
                <a:xfrm>
                  <a:off x="5878440" y="3879720"/>
                  <a:ext cx="21960" cy="11880"/>
                </a:xfrm>
                <a:custGeom>
                  <a:avLst/>
                  <a:gdLst/>
                  <a:ahLst/>
                  <a:rect l="l" t="t" r="r" b="b"/>
                  <a:pathLst>
                    <a:path w="29376" h="16916">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w="0">
                  <a:noFill/>
                </a:ln>
              </p:spPr>
              <p:style>
                <a:lnRef idx="0"/>
                <a:fillRef idx="0"/>
                <a:effectRef idx="0"/>
                <a:fontRef idx="minor"/>
              </p:style>
            </p:sp>
            <p:sp>
              <p:nvSpPr>
                <p:cNvPr id="3597" name="CustomShape 125"/>
                <p:cNvSpPr/>
                <p:nvPr/>
              </p:nvSpPr>
              <p:spPr>
                <a:xfrm>
                  <a:off x="5864760" y="3871440"/>
                  <a:ext cx="21960" cy="11880"/>
                </a:xfrm>
                <a:custGeom>
                  <a:avLst/>
                  <a:gdLst/>
                  <a:ahLst/>
                  <a:rect l="l" t="t" r="r" b="b"/>
                  <a:pathLst>
                    <a:path w="29363" h="16916">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w="0">
                  <a:noFill/>
                </a:ln>
              </p:spPr>
              <p:style>
                <a:lnRef idx="0"/>
                <a:fillRef idx="0"/>
                <a:effectRef idx="0"/>
                <a:fontRef idx="minor"/>
              </p:style>
            </p:sp>
            <p:sp>
              <p:nvSpPr>
                <p:cNvPr id="3598" name="CustomShape 126"/>
                <p:cNvSpPr/>
                <p:nvPr/>
              </p:nvSpPr>
              <p:spPr>
                <a:xfrm>
                  <a:off x="5850720" y="3863520"/>
                  <a:ext cx="21960" cy="11880"/>
                </a:xfrm>
                <a:custGeom>
                  <a:avLst/>
                  <a:gdLst/>
                  <a:ahLst/>
                  <a:rect l="l" t="t" r="r" b="b"/>
                  <a:pathLst>
                    <a:path w="29341" h="17011">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w="0">
                  <a:noFill/>
                </a:ln>
              </p:spPr>
              <p:style>
                <a:lnRef idx="0"/>
                <a:fillRef idx="0"/>
                <a:effectRef idx="0"/>
                <a:fontRef idx="minor"/>
              </p:style>
            </p:sp>
            <p:sp>
              <p:nvSpPr>
                <p:cNvPr id="3599" name="CustomShape 127"/>
                <p:cNvSpPr/>
                <p:nvPr/>
              </p:nvSpPr>
              <p:spPr>
                <a:xfrm>
                  <a:off x="5837040" y="3855600"/>
                  <a:ext cx="21960" cy="11880"/>
                </a:xfrm>
                <a:custGeom>
                  <a:avLst/>
                  <a:gdLst/>
                  <a:ahLst/>
                  <a:rect l="l" t="t" r="r" b="b"/>
                  <a:pathLst>
                    <a:path w="29363" h="16916">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w="0">
                  <a:noFill/>
                </a:ln>
              </p:spPr>
              <p:style>
                <a:lnRef idx="0"/>
                <a:fillRef idx="0"/>
                <a:effectRef idx="0"/>
                <a:fontRef idx="minor"/>
              </p:style>
            </p:sp>
            <p:sp>
              <p:nvSpPr>
                <p:cNvPr id="3600" name="CustomShape 128"/>
                <p:cNvSpPr/>
                <p:nvPr/>
              </p:nvSpPr>
              <p:spPr>
                <a:xfrm>
                  <a:off x="5823000" y="3847680"/>
                  <a:ext cx="21600" cy="11880"/>
                </a:xfrm>
                <a:custGeom>
                  <a:avLst/>
                  <a:gdLst/>
                  <a:ahLst/>
                  <a:rect l="l" t="t" r="r" b="b"/>
                  <a:pathLst>
                    <a:path w="29291" h="16916">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w="0">
                  <a:noFill/>
                </a:ln>
              </p:spPr>
              <p:style>
                <a:lnRef idx="0"/>
                <a:fillRef idx="0"/>
                <a:effectRef idx="0"/>
                <a:fontRef idx="minor"/>
              </p:style>
            </p:sp>
            <p:sp>
              <p:nvSpPr>
                <p:cNvPr id="3601" name="CustomShape 129"/>
                <p:cNvSpPr/>
                <p:nvPr/>
              </p:nvSpPr>
              <p:spPr>
                <a:xfrm>
                  <a:off x="5809320" y="3839400"/>
                  <a:ext cx="21960" cy="11880"/>
                </a:xfrm>
                <a:custGeom>
                  <a:avLst/>
                  <a:gdLst/>
                  <a:ahLst/>
                  <a:rect l="l" t="t" r="r" b="b"/>
                  <a:pathLst>
                    <a:path w="29376" h="17011">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w="0">
                  <a:noFill/>
                </a:ln>
              </p:spPr>
              <p:style>
                <a:lnRef idx="0"/>
                <a:fillRef idx="0"/>
                <a:effectRef idx="0"/>
                <a:fontRef idx="minor"/>
              </p:style>
            </p:sp>
            <p:sp>
              <p:nvSpPr>
                <p:cNvPr id="3602" name="CustomShape 130"/>
                <p:cNvSpPr/>
                <p:nvPr/>
              </p:nvSpPr>
              <p:spPr>
                <a:xfrm>
                  <a:off x="5778000" y="3821400"/>
                  <a:ext cx="39240" cy="21600"/>
                </a:xfrm>
                <a:custGeom>
                  <a:avLst/>
                  <a:gdLst/>
                  <a:ahLst/>
                  <a:rect l="l" t="t" r="r" b="b"/>
                  <a:pathLst>
                    <a:path w="50834" h="28917">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w="0">
                  <a:noFill/>
                </a:ln>
              </p:spPr>
              <p:style>
                <a:lnRef idx="0"/>
                <a:fillRef idx="0"/>
                <a:effectRef idx="0"/>
                <a:fontRef idx="minor"/>
              </p:style>
            </p:sp>
            <p:sp>
              <p:nvSpPr>
                <p:cNvPr id="3603" name="CustomShape 131"/>
                <p:cNvSpPr/>
                <p:nvPr/>
              </p:nvSpPr>
              <p:spPr>
                <a:xfrm>
                  <a:off x="5961600" y="3927600"/>
                  <a:ext cx="25560" cy="13680"/>
                </a:xfrm>
                <a:custGeom>
                  <a:avLst/>
                  <a:gdLst/>
                  <a:ahLst/>
                  <a:rect l="l" t="t" r="r" b="b"/>
                  <a:pathLst>
                    <a:path w="33968" h="19459">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w="0">
                  <a:noFill/>
                </a:ln>
              </p:spPr>
              <p:style>
                <a:lnRef idx="0"/>
                <a:fillRef idx="0"/>
                <a:effectRef idx="0"/>
                <a:fontRef idx="minor"/>
              </p:style>
            </p:sp>
          </p:grpSp>
          <p:grpSp>
            <p:nvGrpSpPr>
              <p:cNvPr id="3604" name="Group 132"/>
              <p:cNvGrpSpPr/>
              <p:nvPr/>
            </p:nvGrpSpPr>
            <p:grpSpPr>
              <a:xfrm>
                <a:off x="5841360" y="3596760"/>
                <a:ext cx="228600" cy="309240"/>
                <a:chOff x="5841360" y="3596760"/>
                <a:chExt cx="228600" cy="309240"/>
              </a:xfrm>
            </p:grpSpPr>
            <p:grpSp>
              <p:nvGrpSpPr>
                <p:cNvPr id="3605" name="Group 133"/>
                <p:cNvGrpSpPr/>
                <p:nvPr/>
              </p:nvGrpSpPr>
              <p:grpSpPr>
                <a:xfrm>
                  <a:off x="5841360" y="3596760"/>
                  <a:ext cx="228600" cy="309240"/>
                  <a:chOff x="5841360" y="3596760"/>
                  <a:chExt cx="228600" cy="309240"/>
                </a:xfrm>
              </p:grpSpPr>
              <p:sp>
                <p:nvSpPr>
                  <p:cNvPr id="3606" name="CustomShape 134"/>
                  <p:cNvSpPr/>
                  <p:nvPr/>
                </p:nvSpPr>
                <p:spPr>
                  <a:xfrm>
                    <a:off x="5841360" y="3596760"/>
                    <a:ext cx="228600" cy="309240"/>
                  </a:xfrm>
                  <a:custGeom>
                    <a:avLst/>
                    <a:gdLst/>
                    <a:ahLst/>
                    <a:rect l="l" t="t" r="r" b="b"/>
                    <a:pathLst>
                      <a:path w="286484" h="386884">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w="0">
                    <a:noFill/>
                  </a:ln>
                </p:spPr>
                <p:style>
                  <a:lnRef idx="0"/>
                  <a:fillRef idx="0"/>
                  <a:effectRef idx="0"/>
                  <a:fontRef idx="minor"/>
                </p:style>
              </p:sp>
              <p:sp>
                <p:nvSpPr>
                  <p:cNvPr id="3607" name="CustomShape 135"/>
                  <p:cNvSpPr/>
                  <p:nvPr/>
                </p:nvSpPr>
                <p:spPr>
                  <a:xfrm>
                    <a:off x="5841360" y="3596760"/>
                    <a:ext cx="226800" cy="139320"/>
                  </a:xfrm>
                  <a:custGeom>
                    <a:avLst/>
                    <a:gdLst/>
                    <a:ahLst/>
                    <a:rect l="l" t="t" r="r" b="b"/>
                    <a:pathLst>
                      <a:path w="284295" h="175524">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w="0">
                    <a:noFill/>
                  </a:ln>
                </p:spPr>
                <p:style>
                  <a:lnRef idx="0"/>
                  <a:fillRef idx="0"/>
                  <a:effectRef idx="0"/>
                  <a:fontRef idx="minor"/>
                </p:style>
              </p:sp>
              <p:sp>
                <p:nvSpPr>
                  <p:cNvPr id="3608" name="CustomShape 136"/>
                  <p:cNvSpPr/>
                  <p:nvPr/>
                </p:nvSpPr>
                <p:spPr>
                  <a:xfrm>
                    <a:off x="5841360" y="3599280"/>
                    <a:ext cx="221400" cy="306720"/>
                  </a:xfrm>
                  <a:custGeom>
                    <a:avLst/>
                    <a:gdLst/>
                    <a:ahLst/>
                    <a:rect l="l" t="t" r="r" b="b"/>
                    <a:pathLst>
                      <a:path w="277444" h="383687">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w="0">
                    <a:noFill/>
                  </a:ln>
                </p:spPr>
                <p:style>
                  <a:lnRef idx="0"/>
                  <a:fillRef idx="0"/>
                  <a:effectRef idx="0"/>
                  <a:fontRef idx="minor"/>
                </p:style>
              </p:sp>
              <p:sp>
                <p:nvSpPr>
                  <p:cNvPr id="3609" name="CustomShape 137"/>
                  <p:cNvSpPr/>
                  <p:nvPr/>
                </p:nvSpPr>
                <p:spPr>
                  <a:xfrm>
                    <a:off x="5841360" y="3599280"/>
                    <a:ext cx="221400" cy="306720"/>
                  </a:xfrm>
                  <a:custGeom>
                    <a:avLst/>
                    <a:gdLst/>
                    <a:ahLst/>
                    <a:rect l="l" t="t" r="r" b="b"/>
                    <a:pathLst>
                      <a:path w="277444" h="383687">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w="0">
                    <a:noFill/>
                  </a:ln>
                </p:spPr>
                <p:style>
                  <a:lnRef idx="0"/>
                  <a:fillRef idx="0"/>
                  <a:effectRef idx="0"/>
                  <a:fontRef idx="minor"/>
                </p:style>
              </p:sp>
              <p:sp>
                <p:nvSpPr>
                  <p:cNvPr id="3610" name="CustomShape 138"/>
                  <p:cNvSpPr/>
                  <p:nvPr/>
                </p:nvSpPr>
                <p:spPr>
                  <a:xfrm>
                    <a:off x="5841360" y="3772440"/>
                    <a:ext cx="221040" cy="133200"/>
                  </a:xfrm>
                  <a:custGeom>
                    <a:avLst/>
                    <a:gdLst/>
                    <a:ahLst/>
                    <a:rect l="l" t="t" r="r" b="b"/>
                    <a:pathLst>
                      <a:path w="277062" h="168020">
                        <a:moveTo>
                          <a:pt x="277062" y="168021"/>
                        </a:moveTo>
                        <a:lnTo>
                          <a:pt x="277062" y="160210"/>
                        </a:lnTo>
                        <a:lnTo>
                          <a:pt x="0" y="0"/>
                        </a:lnTo>
                        <a:lnTo>
                          <a:pt x="0" y="7906"/>
                        </a:lnTo>
                        <a:lnTo>
                          <a:pt x="277062" y="168021"/>
                        </a:lnTo>
                        <a:close/>
                      </a:path>
                    </a:pathLst>
                  </a:custGeom>
                  <a:solidFill>
                    <a:srgbClr val="dbdbdb"/>
                  </a:solidFill>
                  <a:ln w="0">
                    <a:noFill/>
                  </a:ln>
                </p:spPr>
                <p:style>
                  <a:lnRef idx="0"/>
                  <a:fillRef idx="0"/>
                  <a:effectRef idx="0"/>
                  <a:fontRef idx="minor"/>
                </p:style>
              </p:sp>
            </p:grpSp>
            <p:sp>
              <p:nvSpPr>
                <p:cNvPr id="3611" name="CustomShape 139"/>
                <p:cNvSpPr/>
                <p:nvPr/>
              </p:nvSpPr>
              <p:spPr>
                <a:xfrm>
                  <a:off x="5847120" y="3608640"/>
                  <a:ext cx="1080" cy="159120"/>
                </a:xfrm>
                <a:custGeom>
                  <a:avLst/>
                  <a:gdLst/>
                  <a:ahLst/>
                  <a:rect l="l" t="t" r="r" b="b"/>
                  <a:pathLst>
                    <a:path w="3426" h="199929">
                      <a:moveTo>
                        <a:pt x="0" y="199930"/>
                      </a:moveTo>
                      <a:lnTo>
                        <a:pt x="0" y="0"/>
                      </a:lnTo>
                      <a:lnTo>
                        <a:pt x="3426" y="2000"/>
                      </a:lnTo>
                      <a:lnTo>
                        <a:pt x="3426" y="198310"/>
                      </a:lnTo>
                      <a:lnTo>
                        <a:pt x="0" y="199930"/>
                      </a:lnTo>
                      <a:close/>
                    </a:path>
                  </a:pathLst>
                </a:custGeom>
                <a:solidFill>
                  <a:srgbClr val="1e3779"/>
                </a:solidFill>
                <a:ln w="0">
                  <a:noFill/>
                </a:ln>
              </p:spPr>
              <p:style>
                <a:lnRef idx="0"/>
                <a:fillRef idx="0"/>
                <a:effectRef idx="0"/>
                <a:fontRef idx="minor"/>
              </p:style>
            </p:sp>
            <p:sp>
              <p:nvSpPr>
                <p:cNvPr id="3612" name="CustomShape 140"/>
                <p:cNvSpPr/>
                <p:nvPr/>
              </p:nvSpPr>
              <p:spPr>
                <a:xfrm>
                  <a:off x="5850000" y="3610440"/>
                  <a:ext cx="205200" cy="275400"/>
                </a:xfrm>
                <a:custGeom>
                  <a:avLst/>
                  <a:gdLst/>
                  <a:ahLst/>
                  <a:rect l="l" t="t" r="r" b="b"/>
                  <a:pathLst>
                    <a:path w="257645" h="344805">
                      <a:moveTo>
                        <a:pt x="0" y="0"/>
                      </a:moveTo>
                      <a:lnTo>
                        <a:pt x="0" y="196310"/>
                      </a:lnTo>
                      <a:lnTo>
                        <a:pt x="257646" y="344805"/>
                      </a:lnTo>
                      <a:lnTo>
                        <a:pt x="257646" y="148876"/>
                      </a:lnTo>
                      <a:lnTo>
                        <a:pt x="0" y="0"/>
                      </a:lnTo>
                      <a:close/>
                    </a:path>
                  </a:pathLst>
                </a:custGeom>
                <a:solidFill>
                  <a:srgbClr val="3a2c6d"/>
                </a:solidFill>
                <a:ln w="0">
                  <a:noFill/>
                </a:ln>
              </p:spPr>
              <p:style>
                <a:lnRef idx="0"/>
                <a:fillRef idx="0"/>
                <a:effectRef idx="0"/>
                <a:fontRef idx="minor"/>
              </p:style>
            </p:sp>
            <p:sp>
              <p:nvSpPr>
                <p:cNvPr id="3613" name="CustomShape 141"/>
                <p:cNvSpPr/>
                <p:nvPr/>
              </p:nvSpPr>
              <p:spPr>
                <a:xfrm>
                  <a:off x="5847120" y="3768120"/>
                  <a:ext cx="208080" cy="120600"/>
                </a:xfrm>
                <a:custGeom>
                  <a:avLst/>
                  <a:gdLst/>
                  <a:ahLst/>
                  <a:rect l="l" t="t" r="r" b="b"/>
                  <a:pathLst>
                    <a:path w="261072" h="152400">
                      <a:moveTo>
                        <a:pt x="0" y="1619"/>
                      </a:moveTo>
                      <a:lnTo>
                        <a:pt x="261072" y="152400"/>
                      </a:lnTo>
                      <a:lnTo>
                        <a:pt x="261072" y="148495"/>
                      </a:lnTo>
                      <a:lnTo>
                        <a:pt x="3426" y="0"/>
                      </a:lnTo>
                      <a:lnTo>
                        <a:pt x="0" y="1619"/>
                      </a:lnTo>
                      <a:close/>
                    </a:path>
                  </a:pathLst>
                </a:custGeom>
                <a:solidFill>
                  <a:srgbClr val="031f60"/>
                </a:solidFill>
                <a:ln w="0">
                  <a:noFill/>
                </a:ln>
              </p:spPr>
              <p:style>
                <a:lnRef idx="0"/>
                <a:fillRef idx="0"/>
                <a:effectRef idx="0"/>
                <a:fontRef idx="minor"/>
              </p:style>
            </p:sp>
          </p:grpSp>
        </p:grpSp>
        <p:sp>
          <p:nvSpPr>
            <p:cNvPr id="3614" name="CustomShape 142"/>
            <p:cNvSpPr/>
            <p:nvPr/>
          </p:nvSpPr>
          <p:spPr>
            <a:xfrm>
              <a:off x="5507280" y="3567240"/>
              <a:ext cx="288000" cy="478440"/>
            </a:xfrm>
            <a:custGeom>
              <a:avLst/>
              <a:gdLst/>
              <a:ahLst/>
              <a:rect l="l" t="t" r="r" b="b"/>
              <a:pathLst>
                <a:path w="360479" h="597446">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w="0">
              <a:noFill/>
            </a:ln>
          </p:spPr>
          <p:style>
            <a:lnRef idx="0"/>
            <a:fillRef idx="0"/>
            <a:effectRef idx="0"/>
            <a:fontRef idx="minor"/>
          </p:style>
        </p:sp>
        <p:sp>
          <p:nvSpPr>
            <p:cNvPr id="3615" name="CustomShape 143"/>
            <p:cNvSpPr/>
            <p:nvPr/>
          </p:nvSpPr>
          <p:spPr>
            <a:xfrm>
              <a:off x="5716080" y="3647880"/>
              <a:ext cx="365760" cy="284760"/>
            </a:xfrm>
            <a:custGeom>
              <a:avLst/>
              <a:gdLst/>
              <a:ahLst/>
              <a:rect l="l" t="t" r="r" b="b"/>
              <a:pathLst>
                <a:path w="457273" h="356362">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w="0">
              <a:noFill/>
            </a:ln>
          </p:spPr>
          <p:style>
            <a:lnRef idx="0"/>
            <a:fillRef idx="0"/>
            <a:effectRef idx="0"/>
            <a:fontRef idx="minor"/>
          </p:style>
        </p:sp>
        <p:sp>
          <p:nvSpPr>
            <p:cNvPr id="3616" name="CustomShape 144"/>
            <p:cNvSpPr/>
            <p:nvPr/>
          </p:nvSpPr>
          <p:spPr>
            <a:xfrm>
              <a:off x="5703120" y="3642120"/>
              <a:ext cx="110160" cy="162000"/>
            </a:xfrm>
            <a:custGeom>
              <a:avLst/>
              <a:gdLst/>
              <a:ahLst/>
              <a:rect l="l" t="t" r="r" b="b"/>
              <a:pathLst>
                <a:path w="139371" h="203905">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w="0">
              <a:noFill/>
            </a:ln>
          </p:spPr>
          <p:style>
            <a:lnRef idx="0"/>
            <a:fillRef idx="0"/>
            <a:effectRef idx="0"/>
            <a:fontRef idx="minor"/>
          </p:style>
        </p:sp>
        <p:sp>
          <p:nvSpPr>
            <p:cNvPr id="3617" name="CustomShape 145"/>
            <p:cNvSpPr/>
            <p:nvPr/>
          </p:nvSpPr>
          <p:spPr>
            <a:xfrm>
              <a:off x="5574600" y="3340440"/>
              <a:ext cx="181080" cy="199800"/>
            </a:xfrm>
            <a:custGeom>
              <a:avLst/>
              <a:gdLst/>
              <a:ahLst/>
              <a:rect l="l" t="t" r="r" b="b"/>
              <a:pathLst>
                <a:path w="227254" h="250802">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w="0">
              <a:noFill/>
            </a:ln>
          </p:spPr>
          <p:style>
            <a:lnRef idx="0"/>
            <a:fillRef idx="0"/>
            <a:effectRef idx="0"/>
            <a:fontRef idx="minor"/>
          </p:style>
        </p:sp>
        <p:sp>
          <p:nvSpPr>
            <p:cNvPr id="3618" name="CustomShape 146"/>
            <p:cNvSpPr/>
            <p:nvPr/>
          </p:nvSpPr>
          <p:spPr>
            <a:xfrm>
              <a:off x="5779080" y="4078800"/>
              <a:ext cx="160200" cy="221760"/>
            </a:xfrm>
            <a:custGeom>
              <a:avLst/>
              <a:gdLst/>
              <a:ahLst/>
              <a:rect l="l" t="t" r="r" b="b"/>
              <a:pathLst>
                <a:path w="201300" h="278129">
                  <a:moveTo>
                    <a:pt x="201301" y="253746"/>
                  </a:moveTo>
                  <a:lnTo>
                    <a:pt x="201301" y="0"/>
                  </a:lnTo>
                  <a:lnTo>
                    <a:pt x="0" y="117634"/>
                  </a:lnTo>
                  <a:lnTo>
                    <a:pt x="77570" y="278130"/>
                  </a:lnTo>
                  <a:lnTo>
                    <a:pt x="201301" y="253746"/>
                  </a:lnTo>
                  <a:close/>
                </a:path>
              </a:pathLst>
            </a:custGeom>
            <a:solidFill>
              <a:srgbClr val="c4c7d6"/>
            </a:solidFill>
            <a:ln w="0">
              <a:noFill/>
            </a:ln>
          </p:spPr>
          <p:style>
            <a:lnRef idx="0"/>
            <a:fillRef idx="0"/>
            <a:effectRef idx="0"/>
            <a:fontRef idx="minor"/>
          </p:style>
        </p:sp>
        <p:sp>
          <p:nvSpPr>
            <p:cNvPr id="3619" name="CustomShape 147"/>
            <p:cNvSpPr/>
            <p:nvPr/>
          </p:nvSpPr>
          <p:spPr>
            <a:xfrm>
              <a:off x="5834880" y="4054680"/>
              <a:ext cx="104400" cy="60120"/>
            </a:xfrm>
            <a:custGeom>
              <a:avLst/>
              <a:gdLst/>
              <a:ahLst/>
              <a:rect l="l" t="t" r="r" b="b"/>
              <a:pathLst>
                <a:path w="131916" h="77057">
                  <a:moveTo>
                    <a:pt x="0" y="44863"/>
                  </a:moveTo>
                  <a:lnTo>
                    <a:pt x="77284" y="0"/>
                  </a:lnTo>
                  <a:lnTo>
                    <a:pt x="131916" y="31528"/>
                  </a:lnTo>
                  <a:lnTo>
                    <a:pt x="51777" y="77057"/>
                  </a:lnTo>
                  <a:lnTo>
                    <a:pt x="0" y="44863"/>
                  </a:lnTo>
                  <a:close/>
                </a:path>
              </a:pathLst>
            </a:custGeom>
            <a:solidFill>
              <a:srgbClr val="d6d8e5"/>
            </a:solidFill>
            <a:ln w="0">
              <a:noFill/>
            </a:ln>
          </p:spPr>
          <p:style>
            <a:lnRef idx="0"/>
            <a:fillRef idx="0"/>
            <a:effectRef idx="0"/>
            <a:fontRef idx="minor"/>
          </p:style>
        </p:sp>
      </p:grpSp>
      <p:sp>
        <p:nvSpPr>
          <p:cNvPr id="3620" name="CustomShape 148"/>
          <p:cNvSpPr/>
          <p:nvPr/>
        </p:nvSpPr>
        <p:spPr>
          <a:xfrm>
            <a:off x="685800" y="1202400"/>
            <a:ext cx="4341960" cy="8308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7200" spc="-1" strike="noStrike">
                <a:solidFill>
                  <a:srgbClr val="007bb9"/>
                </a:solidFill>
                <a:latin typeface="Raleway Thin"/>
                <a:ea typeface="Raleway Thin"/>
              </a:rPr>
              <a:t>THANKS!</a:t>
            </a:r>
            <a:endParaRPr b="0" lang="en-IN" sz="7200" spc="-1" strike="noStrike">
              <a:latin typeface="Arial"/>
            </a:endParaRPr>
          </a:p>
        </p:txBody>
      </p:sp>
      <p:sp>
        <p:nvSpPr>
          <p:cNvPr id="3621" name="CustomShape 149"/>
          <p:cNvSpPr/>
          <p:nvPr/>
        </p:nvSpPr>
        <p:spPr>
          <a:xfrm>
            <a:off x="685800" y="2021040"/>
            <a:ext cx="4341960" cy="1918080"/>
          </a:xfrm>
          <a:prstGeom prst="rect">
            <a:avLst/>
          </a:prstGeom>
          <a:noFill/>
          <a:ln w="0">
            <a:noFill/>
          </a:ln>
        </p:spPr>
        <p:style>
          <a:lnRef idx="0"/>
          <a:fillRef idx="0"/>
          <a:effectRef idx="0"/>
          <a:fontRef idx="minor"/>
        </p:style>
        <p:txBody>
          <a:bodyPr lIns="0" rIns="0" tIns="0" bIns="0" anchor="t">
            <a:noAutofit/>
          </a:bodyPr>
          <a:p>
            <a:pPr>
              <a:lnSpc>
                <a:spcPct val="110000"/>
              </a:lnSpc>
              <a:spcBef>
                <a:spcPts val="601"/>
              </a:spcBef>
              <a:buNone/>
            </a:pPr>
            <a:r>
              <a:rPr b="1" lang="en-IN" sz="3600" spc="-1" strike="noStrike">
                <a:solidFill>
                  <a:srgbClr val="00b5dd"/>
                </a:solidFill>
                <a:latin typeface="Barlow"/>
                <a:ea typeface="Barlow"/>
              </a:rPr>
              <a:t>Any questions?</a:t>
            </a:r>
            <a:endParaRPr b="0" lang="en-IN" sz="3600" spc="-1" strike="noStrike">
              <a:latin typeface="Arial"/>
            </a:endParaRPr>
          </a:p>
          <a:p>
            <a:pPr>
              <a:lnSpc>
                <a:spcPct val="110000"/>
              </a:lnSpc>
              <a:spcBef>
                <a:spcPts val="601"/>
              </a:spcBef>
              <a:buNone/>
            </a:pPr>
            <a:r>
              <a:rPr b="0" lang="en-IN" sz="2000" spc="-1" strike="noStrike">
                <a:solidFill>
                  <a:srgbClr val="3a3f50"/>
                </a:solidFill>
                <a:latin typeface="Barlow Light"/>
                <a:ea typeface="Barlow Light"/>
              </a:rPr>
              <a:t>You can find me at: </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@username</a:t>
            </a:r>
            <a:endParaRPr b="0" lang="en-IN" sz="2000" spc="-1" strike="noStrike">
              <a:latin typeface="Arial"/>
            </a:endParaRPr>
          </a:p>
          <a:p>
            <a:pPr marL="457200" indent="-342360">
              <a:lnSpc>
                <a:spcPct val="110000"/>
              </a:lnSpc>
              <a:buClr>
                <a:srgbClr val="00b5dd"/>
              </a:buClr>
              <a:buFont typeface="Barlow Light"/>
              <a:buChar char="▸"/>
            </a:pPr>
            <a:r>
              <a:rPr b="0" lang="en-IN" sz="2000" spc="-1" strike="noStrike">
                <a:solidFill>
                  <a:srgbClr val="3a3f50"/>
                </a:solidFill>
                <a:latin typeface="Barlow Light"/>
                <a:ea typeface="Barlow Light"/>
              </a:rPr>
              <a:t>user@mail.me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2" name="CustomShape 1"/>
          <p:cNvSpPr/>
          <p:nvPr/>
        </p:nvSpPr>
        <p:spPr>
          <a:xfrm>
            <a:off x="457200" y="605520"/>
            <a:ext cx="5639040" cy="10810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4800" spc="-1" strike="noStrike">
                <a:solidFill>
                  <a:srgbClr val="007bb9"/>
                </a:solidFill>
                <a:latin typeface="Raleway Thin"/>
                <a:ea typeface="Raleway Thin"/>
              </a:rPr>
              <a:t>Credits</a:t>
            </a:r>
            <a:endParaRPr b="0" lang="en-IN" sz="4800" spc="-1" strike="noStrike">
              <a:latin typeface="Arial"/>
            </a:endParaRPr>
          </a:p>
        </p:txBody>
      </p:sp>
      <p:sp>
        <p:nvSpPr>
          <p:cNvPr id="3623" name="CustomShape 2"/>
          <p:cNvSpPr/>
          <p:nvPr/>
        </p:nvSpPr>
        <p:spPr>
          <a:xfrm>
            <a:off x="457200" y="1462320"/>
            <a:ext cx="8190000" cy="2639160"/>
          </a:xfrm>
          <a:prstGeom prst="rect">
            <a:avLst/>
          </a:prstGeom>
          <a:noFill/>
          <a:ln w="0">
            <a:noFill/>
          </a:ln>
        </p:spPr>
        <p:style>
          <a:lnRef idx="0"/>
          <a:fillRef idx="0"/>
          <a:effectRef idx="0"/>
          <a:fontRef idx="minor"/>
        </p:style>
        <p:txBody>
          <a:bodyPr lIns="0" rIns="0" tIns="0" bIns="0" anchor="t">
            <a:noAutofit/>
          </a:bodyPr>
          <a:p>
            <a:pPr>
              <a:lnSpc>
                <a:spcPct val="110000"/>
              </a:lnSpc>
              <a:spcBef>
                <a:spcPts val="601"/>
              </a:spcBef>
              <a:buNone/>
            </a:pPr>
            <a:r>
              <a:rPr b="0" lang="en-IN" sz="2400" spc="-1" strike="noStrike">
                <a:solidFill>
                  <a:srgbClr val="3a3f50"/>
                </a:solidFill>
                <a:latin typeface="Barlow Light"/>
                <a:ea typeface="Barlow Light"/>
              </a:rPr>
              <a:t>Special thanks to all the people who made and released these awesome resources for free:</a:t>
            </a:r>
            <a:endParaRPr b="0" lang="en-IN" sz="2400" spc="-1" strike="noStrike">
              <a:latin typeface="Arial"/>
            </a:endParaRPr>
          </a:p>
          <a:p>
            <a:pPr marL="457200" indent="-380160">
              <a:lnSpc>
                <a:spcPct val="115000"/>
              </a:lnSpc>
              <a:spcBef>
                <a:spcPts val="601"/>
              </a:spcBef>
              <a:buClr>
                <a:srgbClr val="00b5dd"/>
              </a:buClr>
              <a:buFont typeface="Barlow Light"/>
              <a:buChar char="▸"/>
            </a:pPr>
            <a:r>
              <a:rPr b="0" lang="en-IN" sz="2400" spc="-1" strike="noStrike">
                <a:solidFill>
                  <a:srgbClr val="3a3f50"/>
                </a:solidFill>
                <a:latin typeface="Barlow Light"/>
                <a:ea typeface="Barlow Light"/>
              </a:rPr>
              <a:t>Presentation template by </a:t>
            </a:r>
            <a:r>
              <a:rPr b="0" lang="en-IN" sz="2400" spc="-1" strike="noStrike" u="sng">
                <a:solidFill>
                  <a:srgbClr val="0000ff"/>
                </a:solidFill>
                <a:uFillTx/>
                <a:latin typeface="Barlow Light"/>
                <a:ea typeface="Barlow Light"/>
                <a:hlinkClick r:id="rId1"/>
              </a:rPr>
              <a:t>SlidesCarnival</a:t>
            </a:r>
            <a:endParaRPr b="0" lang="en-IN" sz="2400" spc="-1" strike="noStrike">
              <a:latin typeface="Arial"/>
            </a:endParaRPr>
          </a:p>
          <a:p>
            <a:pPr marL="457200" indent="-380160">
              <a:lnSpc>
                <a:spcPct val="115000"/>
              </a:lnSpc>
              <a:buClr>
                <a:srgbClr val="00b5dd"/>
              </a:buClr>
              <a:buFont typeface="Barlow Light"/>
              <a:buChar char="▸"/>
            </a:pPr>
            <a:r>
              <a:rPr b="0" lang="en-IN" sz="2400" spc="-1" strike="noStrike">
                <a:solidFill>
                  <a:srgbClr val="3a3f50"/>
                </a:solidFill>
                <a:latin typeface="Barlow Light"/>
                <a:ea typeface="Barlow Light"/>
              </a:rPr>
              <a:t>Illustrations by </a:t>
            </a:r>
            <a:r>
              <a:rPr b="0" lang="en-IN" sz="2400" spc="-1" strike="noStrike" u="sng">
                <a:solidFill>
                  <a:srgbClr val="0000ff"/>
                </a:solidFill>
                <a:uFillTx/>
                <a:latin typeface="Barlow Light"/>
                <a:ea typeface="Barlow Light"/>
                <a:hlinkClick r:id="rId2"/>
              </a:rPr>
              <a:t>Sergei Tikhonov</a:t>
            </a:r>
            <a:endParaRPr b="0" lang="en-IN" sz="2400" spc="-1" strike="noStrike">
              <a:latin typeface="Arial"/>
            </a:endParaRPr>
          </a:p>
          <a:p>
            <a:pPr marL="457200" indent="-380160">
              <a:lnSpc>
                <a:spcPct val="115000"/>
              </a:lnSpc>
              <a:buClr>
                <a:srgbClr val="00b5dd"/>
              </a:buClr>
              <a:buFont typeface="Barlow Light"/>
              <a:buChar char="▸"/>
            </a:pPr>
            <a:r>
              <a:rPr b="0" lang="en-IN" sz="2400" spc="-1" strike="noStrike">
                <a:solidFill>
                  <a:srgbClr val="3a3f50"/>
                </a:solidFill>
                <a:latin typeface="Barlow Light"/>
                <a:ea typeface="Barlow Light"/>
              </a:rPr>
              <a:t>Photographs by </a:t>
            </a:r>
            <a:r>
              <a:rPr b="0" lang="en-IN" sz="2400" spc="-1" strike="noStrike" u="sng">
                <a:solidFill>
                  <a:srgbClr val="0000ff"/>
                </a:solidFill>
                <a:uFillTx/>
                <a:latin typeface="Barlow Light"/>
                <a:ea typeface="Barlow Light"/>
                <a:hlinkClick r:id="rId3"/>
              </a:rPr>
              <a:t>Unsplash</a:t>
            </a:r>
            <a:endParaRPr b="0" lang="en-IN" sz="2400" spc="-1" strike="noStrike">
              <a:latin typeface="Arial"/>
            </a:endParaRPr>
          </a:p>
        </p:txBody>
      </p:sp>
      <p:sp>
        <p:nvSpPr>
          <p:cNvPr id="3624" name="CustomShape 3"/>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B6361579-69FA-4F0E-A22B-C4594FDA2B8B}" type="slidenum">
              <a:rPr b="0" lang="en-IN" sz="1200" spc="-1" strike="noStrike">
                <a:solidFill>
                  <a:srgbClr val="ffffff"/>
                </a:solidFill>
                <a:latin typeface="Barlow Light"/>
                <a:ea typeface="Barlow Light"/>
              </a:rPr>
              <a:t>&lt;number&gt;</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5" name="CustomShape 1"/>
          <p:cNvSpPr/>
          <p:nvPr/>
        </p:nvSpPr>
        <p:spPr>
          <a:xfrm>
            <a:off x="457200" y="605520"/>
            <a:ext cx="5639040" cy="10810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4800" spc="-1" strike="noStrike">
                <a:solidFill>
                  <a:srgbClr val="007bb9"/>
                </a:solidFill>
                <a:latin typeface="Raleway Thin"/>
                <a:ea typeface="Raleway Thin"/>
              </a:rPr>
              <a:t>Presentation design</a:t>
            </a:r>
            <a:endParaRPr b="0" lang="en-IN" sz="4800" spc="-1" strike="noStrike">
              <a:latin typeface="Arial"/>
            </a:endParaRPr>
          </a:p>
        </p:txBody>
      </p:sp>
      <p:sp>
        <p:nvSpPr>
          <p:cNvPr id="3626" name="CustomShape 2"/>
          <p:cNvSpPr/>
          <p:nvPr/>
        </p:nvSpPr>
        <p:spPr>
          <a:xfrm>
            <a:off x="457200" y="1995840"/>
            <a:ext cx="5639040" cy="2639160"/>
          </a:xfrm>
          <a:prstGeom prst="rect">
            <a:avLst/>
          </a:prstGeom>
          <a:noFill/>
          <a:ln w="0">
            <a:noFill/>
          </a:ln>
        </p:spPr>
        <p:style>
          <a:lnRef idx="0"/>
          <a:fillRef idx="0"/>
          <a:effectRef idx="0"/>
          <a:fontRef idx="minor"/>
        </p:style>
        <p:txBody>
          <a:bodyPr lIns="0" rIns="0" tIns="0" bIns="0" anchor="t">
            <a:noAutofit/>
          </a:bodyPr>
          <a:p>
            <a:pPr>
              <a:lnSpc>
                <a:spcPct val="100000"/>
              </a:lnSpc>
              <a:spcBef>
                <a:spcPts val="601"/>
              </a:spcBef>
              <a:buNone/>
            </a:pPr>
            <a:r>
              <a:rPr b="0" lang="en-IN" sz="1800" spc="-1" strike="noStrike">
                <a:solidFill>
                  <a:srgbClr val="3a3f50"/>
                </a:solidFill>
                <a:latin typeface="Barlow Light"/>
                <a:ea typeface="Barlow Light"/>
              </a:rPr>
              <a:t>This presentation uses the following typographies:</a:t>
            </a:r>
            <a:endParaRPr b="0" lang="en-IN" sz="1800" spc="-1" strike="noStrike">
              <a:latin typeface="Arial"/>
            </a:endParaRPr>
          </a:p>
          <a:p>
            <a:pPr marL="457200" indent="-342360">
              <a:lnSpc>
                <a:spcPct val="100000"/>
              </a:lnSpc>
              <a:spcBef>
                <a:spcPts val="601"/>
              </a:spcBef>
              <a:buClr>
                <a:srgbClr val="00b5dd"/>
              </a:buClr>
              <a:buFont typeface="Barlow Light"/>
              <a:buChar char="▸"/>
            </a:pPr>
            <a:r>
              <a:rPr b="0" lang="en-IN" sz="1800" spc="-1" strike="noStrike">
                <a:solidFill>
                  <a:srgbClr val="3a3f50"/>
                </a:solidFill>
                <a:latin typeface="Barlow Light"/>
                <a:ea typeface="Barlow Light"/>
              </a:rPr>
              <a:t>Titles: Raleway</a:t>
            </a:r>
            <a:endParaRPr b="0" lang="en-IN" sz="1800" spc="-1" strike="noStrike">
              <a:latin typeface="Arial"/>
            </a:endParaRPr>
          </a:p>
          <a:p>
            <a:pPr marL="457200" indent="-342360">
              <a:lnSpc>
                <a:spcPct val="100000"/>
              </a:lnSpc>
              <a:buClr>
                <a:srgbClr val="00b5dd"/>
              </a:buClr>
              <a:buFont typeface="Barlow Light"/>
              <a:buChar char="▸"/>
            </a:pPr>
            <a:r>
              <a:rPr b="0" lang="en-IN" sz="1800" spc="-1" strike="noStrike">
                <a:solidFill>
                  <a:srgbClr val="3a3f50"/>
                </a:solidFill>
                <a:latin typeface="Barlow Light"/>
                <a:ea typeface="Barlow Light"/>
              </a:rPr>
              <a:t>Body copy: Barlow</a:t>
            </a:r>
            <a:endParaRPr b="0" lang="en-IN" sz="1800" spc="-1" strike="noStrike">
              <a:latin typeface="Arial"/>
            </a:endParaRPr>
          </a:p>
          <a:p>
            <a:pPr>
              <a:lnSpc>
                <a:spcPct val="100000"/>
              </a:lnSpc>
              <a:spcBef>
                <a:spcPts val="601"/>
              </a:spcBef>
              <a:buNone/>
            </a:pPr>
            <a:r>
              <a:rPr b="0" lang="en-IN" sz="1800" spc="-1" strike="noStrike">
                <a:solidFill>
                  <a:srgbClr val="3a3f50"/>
                </a:solidFill>
                <a:latin typeface="Barlow Light"/>
                <a:ea typeface="Barlow Light"/>
              </a:rPr>
              <a:t>Download for free at:</a:t>
            </a:r>
            <a:endParaRPr b="0" lang="en-IN" sz="1800" spc="-1" strike="noStrike">
              <a:latin typeface="Arial"/>
            </a:endParaRPr>
          </a:p>
          <a:p>
            <a:pPr>
              <a:lnSpc>
                <a:spcPct val="100000"/>
              </a:lnSpc>
              <a:spcBef>
                <a:spcPts val="601"/>
              </a:spcBef>
              <a:buNone/>
            </a:pPr>
            <a:r>
              <a:rPr b="0" lang="en-IN" sz="1800" spc="-1" strike="noStrike" u="sng">
                <a:solidFill>
                  <a:srgbClr val="0000ff"/>
                </a:solidFill>
                <a:uFillTx/>
                <a:latin typeface="Barlow Light"/>
                <a:ea typeface="Barlow Light"/>
                <a:hlinkClick r:id="rId1"/>
              </a:rPr>
              <a:t>https://www.fontsquirrel.com/fonts/raleway</a:t>
            </a:r>
            <a:endParaRPr b="0" lang="en-IN" sz="1800" spc="-1" strike="noStrike">
              <a:latin typeface="Arial"/>
            </a:endParaRPr>
          </a:p>
          <a:p>
            <a:pPr>
              <a:lnSpc>
                <a:spcPct val="100000"/>
              </a:lnSpc>
              <a:spcBef>
                <a:spcPts val="601"/>
              </a:spcBef>
              <a:buNone/>
            </a:pPr>
            <a:r>
              <a:rPr b="0" lang="en-IN" sz="1800" spc="-1" strike="noStrike" u="sng">
                <a:solidFill>
                  <a:srgbClr val="0000ff"/>
                </a:solidFill>
                <a:uFillTx/>
                <a:latin typeface="Barlow Light"/>
                <a:ea typeface="Barlow Light"/>
                <a:hlinkClick r:id="rId2"/>
              </a:rPr>
              <a:t>https://www.fontsquirrel.com/fonts/barlow</a:t>
            </a:r>
            <a:endParaRPr b="0" lang="en-IN" sz="1800" spc="-1" strike="noStrike">
              <a:latin typeface="Arial"/>
            </a:endParaRPr>
          </a:p>
          <a:p>
            <a:pPr>
              <a:lnSpc>
                <a:spcPct val="100000"/>
              </a:lnSpc>
              <a:spcBef>
                <a:spcPts val="601"/>
              </a:spcBef>
              <a:buNone/>
            </a:pPr>
            <a:endParaRPr b="0" lang="en-IN" sz="1800" spc="-1" strike="noStrike">
              <a:latin typeface="Arial"/>
            </a:endParaRPr>
          </a:p>
        </p:txBody>
      </p:sp>
      <p:sp>
        <p:nvSpPr>
          <p:cNvPr id="3627" name="CustomShape 3"/>
          <p:cNvSpPr/>
          <p:nvPr/>
        </p:nvSpPr>
        <p:spPr>
          <a:xfrm>
            <a:off x="457200" y="4400280"/>
            <a:ext cx="8190000" cy="38700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1200" spc="-1" strike="noStrike">
                <a:solidFill>
                  <a:srgbClr val="ff4d4d"/>
                </a:solidFill>
                <a:latin typeface="Barlow"/>
                <a:ea typeface="Barlow"/>
              </a:rPr>
              <a:t>You don’t need to keep this slide in your presentation. It’s only here to serve you as a design guide if you need to create new slides or download the fonts to edit the presentation in PowerPoint®</a:t>
            </a:r>
            <a:endParaRPr b="0" lang="en-IN" sz="1200" spc="-1" strike="noStrike">
              <a:latin typeface="Arial"/>
            </a:endParaRPr>
          </a:p>
          <a:p>
            <a:pPr>
              <a:lnSpc>
                <a:spcPct val="100000"/>
              </a:lnSpc>
              <a:buNone/>
            </a:pPr>
            <a:endParaRPr b="0" lang="en-IN" sz="1200" spc="-1" strike="noStrike">
              <a:latin typeface="Arial"/>
            </a:endParaRPr>
          </a:p>
          <a:p>
            <a:pPr>
              <a:lnSpc>
                <a:spcPct val="100000"/>
              </a:lnSpc>
              <a:buNone/>
            </a:pPr>
            <a:endParaRPr b="0" lang="en-IN" sz="1200" spc="-1" strike="noStrike">
              <a:latin typeface="Arial"/>
            </a:endParaRPr>
          </a:p>
        </p:txBody>
      </p:sp>
      <p:sp>
        <p:nvSpPr>
          <p:cNvPr id="3628" name="CustomShape 4"/>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ADA925C8-29D5-4516-AD78-FB8A6B902565}" type="slidenum">
              <a:rPr b="0" lang="en-IN" sz="1200" spc="-1" strike="noStrike">
                <a:solidFill>
                  <a:srgbClr val="ffffff"/>
                </a:solidFill>
                <a:latin typeface="Barlow Light"/>
                <a:ea typeface="Barlow Light"/>
              </a:rPr>
              <a:t>&lt;number&gt;</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1" name="CustomShape 1"/>
          <p:cNvSpPr/>
          <p:nvPr/>
        </p:nvSpPr>
        <p:spPr>
          <a:xfrm>
            <a:off x="660960" y="648000"/>
            <a:ext cx="5639040" cy="5410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3200" spc="-1" strike="noStrike">
                <a:solidFill>
                  <a:srgbClr val="007bb9"/>
                </a:solidFill>
                <a:latin typeface="Raleway Thin"/>
                <a:ea typeface="Raleway Thin"/>
              </a:rPr>
              <a:t>Technology used:</a:t>
            </a:r>
            <a:endParaRPr b="0" lang="en-IN" sz="3200" spc="-1" strike="noStrike">
              <a:latin typeface="Arial"/>
            </a:endParaRPr>
          </a:p>
        </p:txBody>
      </p:sp>
      <p:sp>
        <p:nvSpPr>
          <p:cNvPr id="1002" name="CustomShape 2"/>
          <p:cNvSpPr/>
          <p:nvPr/>
        </p:nvSpPr>
        <p:spPr>
          <a:xfrm>
            <a:off x="620640" y="1296000"/>
            <a:ext cx="5177880" cy="2190960"/>
          </a:xfrm>
          <a:prstGeom prst="rect">
            <a:avLst/>
          </a:prstGeom>
          <a:noFill/>
          <a:ln w="0">
            <a:noFill/>
          </a:ln>
        </p:spPr>
        <p:style>
          <a:lnRef idx="0"/>
          <a:fillRef idx="0"/>
          <a:effectRef idx="0"/>
          <a:fontRef idx="minor"/>
        </p:style>
        <p:txBody>
          <a:bodyPr lIns="0" rIns="0" tIns="0" bIns="0" anchor="t">
            <a:noAutofit/>
          </a:bodyPr>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Python </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Sklearn Library</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LSTM Model of neural network </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Support vector machine</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Neuro-Fuzzy systems</a:t>
            </a:r>
            <a:endParaRPr b="0" lang="en-IN" sz="2000" spc="-1" strike="noStrike">
              <a:latin typeface="Arial"/>
            </a:endParaRPr>
          </a:p>
          <a:p>
            <a:pPr>
              <a:lnSpc>
                <a:spcPct val="110000"/>
              </a:lnSpc>
              <a:spcBef>
                <a:spcPts val="601"/>
              </a:spcBef>
              <a:buNone/>
            </a:pPr>
            <a:endParaRPr b="0" lang="en-IN" sz="2000" spc="-1" strike="noStrike">
              <a:latin typeface="Arial"/>
            </a:endParaRPr>
          </a:p>
          <a:p>
            <a:pPr>
              <a:lnSpc>
                <a:spcPct val="100000"/>
              </a:lnSpc>
              <a:buNone/>
            </a:pPr>
            <a:endParaRPr b="0" lang="en-IN" sz="2000" spc="-1" strike="noStrike">
              <a:latin typeface="Arial"/>
            </a:endParaRPr>
          </a:p>
        </p:txBody>
      </p:sp>
      <p:grpSp>
        <p:nvGrpSpPr>
          <p:cNvPr id="1003" name="Group 3"/>
          <p:cNvGrpSpPr/>
          <p:nvPr/>
        </p:nvGrpSpPr>
        <p:grpSpPr>
          <a:xfrm>
            <a:off x="7200000" y="528120"/>
            <a:ext cx="1405440" cy="1559520"/>
            <a:chOff x="7200000" y="528120"/>
            <a:chExt cx="1405440" cy="1559520"/>
          </a:xfrm>
        </p:grpSpPr>
        <p:sp>
          <p:nvSpPr>
            <p:cNvPr id="1004" name="CustomShape 4"/>
            <p:cNvSpPr/>
            <p:nvPr/>
          </p:nvSpPr>
          <p:spPr>
            <a:xfrm>
              <a:off x="7200000" y="1435320"/>
              <a:ext cx="246240" cy="141840"/>
            </a:xfrm>
            <a:custGeom>
              <a:avLst/>
              <a:gdLst/>
              <a:ahLst/>
              <a:rect l="l" t="t" r="r" b="b"/>
              <a:pathLst>
                <a:path w="756691" h="437959">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w="0">
              <a:noFill/>
            </a:ln>
          </p:spPr>
          <p:style>
            <a:lnRef idx="0"/>
            <a:fillRef idx="0"/>
            <a:effectRef idx="0"/>
            <a:fontRef idx="minor"/>
          </p:style>
        </p:sp>
        <p:sp>
          <p:nvSpPr>
            <p:cNvPr id="1005" name="CustomShape 5"/>
            <p:cNvSpPr/>
            <p:nvPr/>
          </p:nvSpPr>
          <p:spPr>
            <a:xfrm>
              <a:off x="7254360" y="1485000"/>
              <a:ext cx="72360" cy="55800"/>
            </a:xfrm>
            <a:custGeom>
              <a:avLst/>
              <a:gdLst/>
              <a:ahLst/>
              <a:rect l="l" t="t" r="r" b="b"/>
              <a:pathLst>
                <a:path w="225716" h="175248">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w="0">
              <a:noFill/>
            </a:ln>
          </p:spPr>
          <p:style>
            <a:lnRef idx="0"/>
            <a:fillRef idx="0"/>
            <a:effectRef idx="0"/>
            <a:fontRef idx="minor"/>
          </p:style>
        </p:sp>
        <p:sp>
          <p:nvSpPr>
            <p:cNvPr id="1006" name="CustomShape 6"/>
            <p:cNvSpPr/>
            <p:nvPr/>
          </p:nvSpPr>
          <p:spPr>
            <a:xfrm>
              <a:off x="7254720" y="1503720"/>
              <a:ext cx="72000" cy="36720"/>
            </a:xfrm>
            <a:custGeom>
              <a:avLst/>
              <a:gdLst/>
              <a:ahLst/>
              <a:rect l="l" t="t" r="r" b="b"/>
              <a:pathLst>
                <a:path w="224715" h="117585">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w="0">
              <a:noFill/>
            </a:ln>
          </p:spPr>
          <p:style>
            <a:lnRef idx="0"/>
            <a:fillRef idx="0"/>
            <a:effectRef idx="0"/>
            <a:fontRef idx="minor"/>
          </p:style>
        </p:sp>
        <p:sp>
          <p:nvSpPr>
            <p:cNvPr id="1007" name="CustomShape 7"/>
            <p:cNvSpPr/>
            <p:nvPr/>
          </p:nvSpPr>
          <p:spPr>
            <a:xfrm>
              <a:off x="7330320" y="1456200"/>
              <a:ext cx="72000" cy="53640"/>
            </a:xfrm>
            <a:custGeom>
              <a:avLst/>
              <a:gdLst/>
              <a:ahLst/>
              <a:rect l="l" t="t" r="r" b="b"/>
              <a:pathLst>
                <a:path w="225586" h="168802">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w="0">
              <a:noFill/>
            </a:ln>
          </p:spPr>
          <p:style>
            <a:lnRef idx="0"/>
            <a:fillRef idx="0"/>
            <a:effectRef idx="0"/>
            <a:fontRef idx="minor"/>
          </p:style>
        </p:sp>
        <p:sp>
          <p:nvSpPr>
            <p:cNvPr id="1008" name="CustomShape 8"/>
            <p:cNvSpPr/>
            <p:nvPr/>
          </p:nvSpPr>
          <p:spPr>
            <a:xfrm>
              <a:off x="7330680" y="1474200"/>
              <a:ext cx="72000" cy="36720"/>
            </a:xfrm>
            <a:custGeom>
              <a:avLst/>
              <a:gdLst/>
              <a:ahLst/>
              <a:rect l="l" t="t" r="r" b="b"/>
              <a:pathLst>
                <a:path w="224758" h="117584">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w="0">
              <a:noFill/>
            </a:ln>
          </p:spPr>
          <p:style>
            <a:lnRef idx="0"/>
            <a:fillRef idx="0"/>
            <a:effectRef idx="0"/>
            <a:fontRef idx="minor"/>
          </p:style>
        </p:sp>
        <p:sp>
          <p:nvSpPr>
            <p:cNvPr id="1009" name="CustomShape 9"/>
            <p:cNvSpPr/>
            <p:nvPr/>
          </p:nvSpPr>
          <p:spPr>
            <a:xfrm>
              <a:off x="7258320" y="1124640"/>
              <a:ext cx="125280" cy="363960"/>
            </a:xfrm>
            <a:custGeom>
              <a:avLst/>
              <a:gdLst/>
              <a:ahLst/>
              <a:rect l="l" t="t" r="r" b="b"/>
              <a:pathLst>
                <a:path w="387976" h="1115665">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rgbClr val="00b5dd"/>
            </a:solidFill>
            <a:ln w="0">
              <a:noFill/>
            </a:ln>
          </p:spPr>
          <p:style>
            <a:lnRef idx="0"/>
            <a:fillRef idx="0"/>
            <a:effectRef idx="0"/>
            <a:fontRef idx="minor"/>
          </p:style>
        </p:sp>
        <p:sp>
          <p:nvSpPr>
            <p:cNvPr id="1010" name="CustomShape 10"/>
            <p:cNvSpPr/>
            <p:nvPr/>
          </p:nvSpPr>
          <p:spPr>
            <a:xfrm>
              <a:off x="7275240" y="896760"/>
              <a:ext cx="79560" cy="77760"/>
            </a:xfrm>
            <a:custGeom>
              <a:avLst/>
              <a:gdLst/>
              <a:ahLst/>
              <a:rect l="l" t="t" r="r" b="b"/>
              <a:pathLst>
                <a:path w="248692" h="242377">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w="0">
              <a:noFill/>
            </a:ln>
          </p:spPr>
          <p:style>
            <a:lnRef idx="0"/>
            <a:fillRef idx="0"/>
            <a:effectRef idx="0"/>
            <a:fontRef idx="minor"/>
          </p:style>
        </p:sp>
        <p:sp>
          <p:nvSpPr>
            <p:cNvPr id="1011" name="CustomShape 11"/>
            <p:cNvSpPr/>
            <p:nvPr/>
          </p:nvSpPr>
          <p:spPr>
            <a:xfrm>
              <a:off x="7369920" y="915480"/>
              <a:ext cx="114120" cy="226080"/>
            </a:xfrm>
            <a:custGeom>
              <a:avLst/>
              <a:gdLst/>
              <a:ahLst/>
              <a:rect l="l" t="t" r="r" b="b"/>
              <a:pathLst>
                <a:path w="353519" h="695039">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w="0">
              <a:noFill/>
            </a:ln>
          </p:spPr>
          <p:style>
            <a:lnRef idx="0"/>
            <a:fillRef idx="0"/>
            <a:effectRef idx="0"/>
            <a:fontRef idx="minor"/>
          </p:style>
        </p:sp>
        <p:sp>
          <p:nvSpPr>
            <p:cNvPr id="1012" name="CustomShape 12"/>
            <p:cNvSpPr/>
            <p:nvPr/>
          </p:nvSpPr>
          <p:spPr>
            <a:xfrm>
              <a:off x="7253640" y="907920"/>
              <a:ext cx="130320" cy="265320"/>
            </a:xfrm>
            <a:custGeom>
              <a:avLst/>
              <a:gdLst/>
              <a:ahLst/>
              <a:rect l="l" t="t" r="r" b="b"/>
              <a:pathLst>
                <a:path w="403432" h="814679">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w="0">
              <a:noFill/>
            </a:ln>
          </p:spPr>
          <p:style>
            <a:lnRef idx="0"/>
            <a:fillRef idx="0"/>
            <a:effectRef idx="0"/>
            <a:fontRef idx="minor"/>
          </p:style>
        </p:sp>
        <p:sp>
          <p:nvSpPr>
            <p:cNvPr id="1013" name="CustomShape 13"/>
            <p:cNvSpPr/>
            <p:nvPr/>
          </p:nvSpPr>
          <p:spPr>
            <a:xfrm>
              <a:off x="7272360" y="813960"/>
              <a:ext cx="86040" cy="105480"/>
            </a:xfrm>
            <a:custGeom>
              <a:avLst/>
              <a:gdLst/>
              <a:ahLst/>
              <a:rect l="l" t="t" r="r" b="b"/>
              <a:pathLst>
                <a:path w="268166" h="327122">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w="0">
              <a:noFill/>
            </a:ln>
          </p:spPr>
          <p:style>
            <a:lnRef idx="0"/>
            <a:fillRef idx="0"/>
            <a:effectRef idx="0"/>
            <a:fontRef idx="minor"/>
          </p:style>
        </p:sp>
        <p:sp>
          <p:nvSpPr>
            <p:cNvPr id="1014" name="CustomShape 14"/>
            <p:cNvSpPr/>
            <p:nvPr/>
          </p:nvSpPr>
          <p:spPr>
            <a:xfrm>
              <a:off x="7264080" y="804600"/>
              <a:ext cx="91080" cy="90360"/>
            </a:xfrm>
            <a:custGeom>
              <a:avLst/>
              <a:gdLst/>
              <a:ahLst/>
              <a:rect l="l" t="t" r="r" b="b"/>
              <a:pathLst>
                <a:path w="282986" h="280709">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w="0">
              <a:noFill/>
            </a:ln>
          </p:spPr>
          <p:style>
            <a:lnRef idx="0"/>
            <a:fillRef idx="0"/>
            <a:effectRef idx="0"/>
            <a:fontRef idx="minor"/>
          </p:style>
        </p:sp>
        <p:sp>
          <p:nvSpPr>
            <p:cNvPr id="1015" name="CustomShape 15"/>
            <p:cNvSpPr/>
            <p:nvPr/>
          </p:nvSpPr>
          <p:spPr>
            <a:xfrm>
              <a:off x="7246800" y="960480"/>
              <a:ext cx="117000" cy="202680"/>
            </a:xfrm>
            <a:custGeom>
              <a:avLst/>
              <a:gdLst/>
              <a:ahLst/>
              <a:rect l="l" t="t" r="r" b="b"/>
              <a:pathLst>
                <a:path w="362138" h="623316">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w="0">
              <a:noFill/>
            </a:ln>
          </p:spPr>
          <p:style>
            <a:lnRef idx="0"/>
            <a:fillRef idx="0"/>
            <a:effectRef idx="0"/>
            <a:fontRef idx="minor"/>
          </p:style>
        </p:sp>
        <p:sp>
          <p:nvSpPr>
            <p:cNvPr id="1016" name="CustomShape 16"/>
            <p:cNvSpPr/>
            <p:nvPr/>
          </p:nvSpPr>
          <p:spPr>
            <a:xfrm>
              <a:off x="7373160" y="1022760"/>
              <a:ext cx="135720" cy="183600"/>
            </a:xfrm>
            <a:custGeom>
              <a:avLst/>
              <a:gdLst/>
              <a:ahLst/>
              <a:rect l="l" t="t" r="r" b="b"/>
              <a:pathLst>
                <a:path w="419212" h="565118">
                  <a:moveTo>
                    <a:pt x="419212" y="0"/>
                  </a:moveTo>
                  <a:lnTo>
                    <a:pt x="287965" y="449771"/>
                  </a:lnTo>
                  <a:lnTo>
                    <a:pt x="0" y="565118"/>
                  </a:lnTo>
                  <a:lnTo>
                    <a:pt x="105017" y="126968"/>
                  </a:lnTo>
                  <a:lnTo>
                    <a:pt x="419212" y="0"/>
                  </a:lnTo>
                  <a:close/>
                </a:path>
              </a:pathLst>
            </a:custGeom>
            <a:solidFill>
              <a:srgbClr val="f4f4f4"/>
            </a:solidFill>
            <a:ln w="0">
              <a:noFill/>
            </a:ln>
          </p:spPr>
          <p:style>
            <a:lnRef idx="0"/>
            <a:fillRef idx="0"/>
            <a:effectRef idx="0"/>
            <a:fontRef idx="minor"/>
          </p:style>
        </p:sp>
        <p:sp>
          <p:nvSpPr>
            <p:cNvPr id="1017" name="CustomShape 17"/>
            <p:cNvSpPr/>
            <p:nvPr/>
          </p:nvSpPr>
          <p:spPr>
            <a:xfrm>
              <a:off x="7349400" y="1139040"/>
              <a:ext cx="67680" cy="32400"/>
            </a:xfrm>
            <a:custGeom>
              <a:avLst/>
              <a:gdLst/>
              <a:ahLst/>
              <a:rect l="l" t="t" r="r" b="b"/>
              <a:pathLst>
                <a:path w="212446" h="104783">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w="0">
              <a:noFill/>
            </a:ln>
          </p:spPr>
          <p:style>
            <a:lnRef idx="0"/>
            <a:fillRef idx="0"/>
            <a:effectRef idx="0"/>
            <a:fontRef idx="minor"/>
          </p:style>
        </p:sp>
        <p:sp>
          <p:nvSpPr>
            <p:cNvPr id="1018" name="CustomShape 18"/>
            <p:cNvSpPr/>
            <p:nvPr/>
          </p:nvSpPr>
          <p:spPr>
            <a:xfrm>
              <a:off x="7450200" y="1117440"/>
              <a:ext cx="41400" cy="33840"/>
            </a:xfrm>
            <a:custGeom>
              <a:avLst/>
              <a:gdLst/>
              <a:ahLst/>
              <a:rect l="l" t="t" r="r" b="b"/>
              <a:pathLst>
                <a:path w="131568" h="109091">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w="0">
              <a:noFill/>
            </a:ln>
          </p:spPr>
          <p:style>
            <a:lnRef idx="0"/>
            <a:fillRef idx="0"/>
            <a:effectRef idx="0"/>
            <a:fontRef idx="minor"/>
          </p:style>
        </p:sp>
        <p:sp>
          <p:nvSpPr>
            <p:cNvPr id="1019" name="CustomShape 19"/>
            <p:cNvSpPr/>
            <p:nvPr/>
          </p:nvSpPr>
          <p:spPr>
            <a:xfrm>
              <a:off x="7356960" y="907920"/>
              <a:ext cx="41040" cy="60480"/>
            </a:xfrm>
            <a:custGeom>
              <a:avLst/>
              <a:gdLst/>
              <a:ahLst/>
              <a:rect l="l" t="t" r="r" b="b"/>
              <a:pathLst>
                <a:path w="130391" h="190023">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w="0">
              <a:noFill/>
            </a:ln>
          </p:spPr>
          <p:style>
            <a:lnRef idx="0"/>
            <a:fillRef idx="0"/>
            <a:effectRef idx="0"/>
            <a:fontRef idx="minor"/>
          </p:style>
        </p:sp>
        <p:sp>
          <p:nvSpPr>
            <p:cNvPr id="1020" name="CustomShape 20"/>
            <p:cNvSpPr/>
            <p:nvPr/>
          </p:nvSpPr>
          <p:spPr>
            <a:xfrm>
              <a:off x="7238160" y="950400"/>
              <a:ext cx="50040" cy="75600"/>
            </a:xfrm>
            <a:custGeom>
              <a:avLst/>
              <a:gdLst/>
              <a:ahLst/>
              <a:rect l="l" t="t" r="r" b="b"/>
              <a:pathLst>
                <a:path w="157611" h="236452">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w="0">
              <a:noFill/>
            </a:ln>
          </p:spPr>
          <p:style>
            <a:lnRef idx="0"/>
            <a:fillRef idx="0"/>
            <a:effectRef idx="0"/>
            <a:fontRef idx="minor"/>
          </p:style>
        </p:sp>
        <p:sp>
          <p:nvSpPr>
            <p:cNvPr id="1021" name="CustomShape 21"/>
            <p:cNvSpPr/>
            <p:nvPr/>
          </p:nvSpPr>
          <p:spPr>
            <a:xfrm>
              <a:off x="7509960" y="1771560"/>
              <a:ext cx="30240" cy="16920"/>
            </a:xfrm>
            <a:custGeom>
              <a:avLst/>
              <a:gdLst/>
              <a:ahLst/>
              <a:rect l="l" t="t" r="r" b="b"/>
              <a:pathLst>
                <a:path w="98079" h="56769">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w="0">
              <a:noFill/>
            </a:ln>
          </p:spPr>
          <p:style>
            <a:lnRef idx="0"/>
            <a:fillRef idx="0"/>
            <a:effectRef idx="0"/>
            <a:fontRef idx="minor"/>
          </p:style>
        </p:sp>
        <p:sp>
          <p:nvSpPr>
            <p:cNvPr id="1022" name="CustomShape 22"/>
            <p:cNvSpPr/>
            <p:nvPr/>
          </p:nvSpPr>
          <p:spPr>
            <a:xfrm>
              <a:off x="7811280" y="1943640"/>
              <a:ext cx="30240" cy="16920"/>
            </a:xfrm>
            <a:custGeom>
              <a:avLst/>
              <a:gdLst/>
              <a:ahLst/>
              <a:rect l="l" t="t" r="r" b="b"/>
              <a:pathLst>
                <a:path w="98079" h="5676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w="0">
              <a:noFill/>
            </a:ln>
          </p:spPr>
          <p:style>
            <a:lnRef idx="0"/>
            <a:fillRef idx="0"/>
            <a:effectRef idx="0"/>
            <a:fontRef idx="minor"/>
          </p:style>
        </p:sp>
        <p:sp>
          <p:nvSpPr>
            <p:cNvPr id="1023" name="CustomShape 23"/>
            <p:cNvSpPr/>
            <p:nvPr/>
          </p:nvSpPr>
          <p:spPr>
            <a:xfrm>
              <a:off x="8332920" y="1624680"/>
              <a:ext cx="30240" cy="16920"/>
            </a:xfrm>
            <a:custGeom>
              <a:avLst/>
              <a:gdLst/>
              <a:ahLst/>
              <a:rect l="l" t="t" r="r" b="b"/>
              <a:pathLst>
                <a:path w="98079" h="5676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w="0">
              <a:noFill/>
            </a:ln>
          </p:spPr>
          <p:style>
            <a:lnRef idx="0"/>
            <a:fillRef idx="0"/>
            <a:effectRef idx="0"/>
            <a:fontRef idx="minor"/>
          </p:style>
        </p:sp>
        <p:sp>
          <p:nvSpPr>
            <p:cNvPr id="1024" name="CustomShape 24"/>
            <p:cNvSpPr/>
            <p:nvPr/>
          </p:nvSpPr>
          <p:spPr>
            <a:xfrm>
              <a:off x="7515720" y="1465920"/>
              <a:ext cx="20160" cy="317880"/>
            </a:xfrm>
            <a:custGeom>
              <a:avLst/>
              <a:gdLst/>
              <a:ahLst/>
              <a:rect l="l" t="t" r="r" b="b"/>
              <a:pathLst>
                <a:path w="67191" h="97524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w="0">
              <a:noFill/>
            </a:ln>
          </p:spPr>
          <p:style>
            <a:lnRef idx="0"/>
            <a:fillRef idx="0"/>
            <a:effectRef idx="0"/>
            <a:fontRef idx="minor"/>
          </p:style>
        </p:sp>
        <p:sp>
          <p:nvSpPr>
            <p:cNvPr id="1025" name="CustomShape 25"/>
            <p:cNvSpPr/>
            <p:nvPr/>
          </p:nvSpPr>
          <p:spPr>
            <a:xfrm>
              <a:off x="7817400" y="1587600"/>
              <a:ext cx="17640" cy="368280"/>
            </a:xfrm>
            <a:custGeom>
              <a:avLst/>
              <a:gdLst/>
              <a:ahLst/>
              <a:rect l="l" t="t" r="r" b="b"/>
              <a:pathLst>
                <a:path w="59588" h="1128783">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w="0">
              <a:noFill/>
            </a:ln>
          </p:spPr>
          <p:style>
            <a:lnRef idx="0"/>
            <a:fillRef idx="0"/>
            <a:effectRef idx="0"/>
            <a:fontRef idx="minor"/>
          </p:style>
        </p:sp>
        <p:sp>
          <p:nvSpPr>
            <p:cNvPr id="1026" name="CustomShape 26"/>
            <p:cNvSpPr/>
            <p:nvPr/>
          </p:nvSpPr>
          <p:spPr>
            <a:xfrm>
              <a:off x="8339400" y="1335240"/>
              <a:ext cx="17640" cy="300960"/>
            </a:xfrm>
            <a:custGeom>
              <a:avLst/>
              <a:gdLst/>
              <a:ahLst/>
              <a:rect l="l" t="t" r="r" b="b"/>
              <a:pathLst>
                <a:path w="59588" h="923996">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w="0">
              <a:noFill/>
            </a:ln>
          </p:spPr>
          <p:style>
            <a:lnRef idx="0"/>
            <a:fillRef idx="0"/>
            <a:effectRef idx="0"/>
            <a:fontRef idx="minor"/>
          </p:style>
        </p:sp>
        <p:sp>
          <p:nvSpPr>
            <p:cNvPr id="1027" name="CustomShape 27"/>
            <p:cNvSpPr/>
            <p:nvPr/>
          </p:nvSpPr>
          <p:spPr>
            <a:xfrm>
              <a:off x="7496280" y="1467000"/>
              <a:ext cx="329400" cy="212040"/>
            </a:xfrm>
            <a:custGeom>
              <a:avLst/>
              <a:gdLst/>
              <a:ahLst/>
              <a:rect l="l" t="t" r="r" b="b"/>
              <a:pathLst>
                <a:path w="1009872" h="652653">
                  <a:moveTo>
                    <a:pt x="1009872" y="652653"/>
                  </a:moveTo>
                  <a:lnTo>
                    <a:pt x="0" y="68294"/>
                  </a:lnTo>
                  <a:lnTo>
                    <a:pt x="0" y="0"/>
                  </a:lnTo>
                  <a:lnTo>
                    <a:pt x="1009872" y="584454"/>
                  </a:lnTo>
                  <a:lnTo>
                    <a:pt x="1009872" y="652653"/>
                  </a:lnTo>
                  <a:close/>
                </a:path>
              </a:pathLst>
            </a:custGeom>
            <a:solidFill>
              <a:srgbClr val="b1b4c4"/>
            </a:solidFill>
            <a:ln w="0">
              <a:noFill/>
            </a:ln>
          </p:spPr>
          <p:style>
            <a:lnRef idx="0"/>
            <a:fillRef idx="0"/>
            <a:effectRef idx="0"/>
            <a:fontRef idx="minor"/>
          </p:style>
        </p:sp>
        <p:sp>
          <p:nvSpPr>
            <p:cNvPr id="1028" name="CustomShape 28"/>
            <p:cNvSpPr/>
            <p:nvPr/>
          </p:nvSpPr>
          <p:spPr>
            <a:xfrm>
              <a:off x="7496280" y="1144800"/>
              <a:ext cx="887400" cy="512640"/>
            </a:xfrm>
            <a:custGeom>
              <a:avLst/>
              <a:gdLst/>
              <a:ahLst/>
              <a:rect l="l" t="t" r="r" b="b"/>
              <a:pathLst>
                <a:path w="2712855" h="1569720">
                  <a:moveTo>
                    <a:pt x="2712856" y="584359"/>
                  </a:moveTo>
                  <a:lnTo>
                    <a:pt x="1009967" y="1569720"/>
                  </a:lnTo>
                  <a:lnTo>
                    <a:pt x="0" y="985361"/>
                  </a:lnTo>
                  <a:lnTo>
                    <a:pt x="1702889" y="0"/>
                  </a:lnTo>
                  <a:lnTo>
                    <a:pt x="2712856" y="584359"/>
                  </a:lnTo>
                  <a:close/>
                </a:path>
              </a:pathLst>
            </a:custGeom>
            <a:solidFill>
              <a:srgbClr val="d6d8e5"/>
            </a:solidFill>
            <a:ln w="0">
              <a:noFill/>
            </a:ln>
          </p:spPr>
          <p:style>
            <a:lnRef idx="0"/>
            <a:fillRef idx="0"/>
            <a:effectRef idx="0"/>
            <a:fontRef idx="minor"/>
          </p:style>
        </p:sp>
        <p:sp>
          <p:nvSpPr>
            <p:cNvPr id="1029" name="CustomShape 29"/>
            <p:cNvSpPr/>
            <p:nvPr/>
          </p:nvSpPr>
          <p:spPr>
            <a:xfrm>
              <a:off x="7827120" y="1335600"/>
              <a:ext cx="556560" cy="343440"/>
            </a:xfrm>
            <a:custGeom>
              <a:avLst/>
              <a:gdLst/>
              <a:ahLst/>
              <a:rect l="l" t="t" r="r" b="b"/>
              <a:pathLst>
                <a:path w="1702888" h="1053560">
                  <a:moveTo>
                    <a:pt x="1702888" y="68199"/>
                  </a:moveTo>
                  <a:lnTo>
                    <a:pt x="0" y="1053560"/>
                  </a:lnTo>
                  <a:lnTo>
                    <a:pt x="0" y="985361"/>
                  </a:lnTo>
                  <a:lnTo>
                    <a:pt x="1702888" y="0"/>
                  </a:lnTo>
                  <a:lnTo>
                    <a:pt x="1702888" y="68199"/>
                  </a:lnTo>
                  <a:close/>
                </a:path>
              </a:pathLst>
            </a:custGeom>
            <a:solidFill>
              <a:srgbClr val="9ea1af"/>
            </a:solidFill>
            <a:ln w="0">
              <a:noFill/>
            </a:ln>
          </p:spPr>
          <p:style>
            <a:lnRef idx="0"/>
            <a:fillRef idx="0"/>
            <a:effectRef idx="0"/>
            <a:fontRef idx="minor"/>
          </p:style>
        </p:sp>
        <p:sp>
          <p:nvSpPr>
            <p:cNvPr id="1030" name="CustomShape 30"/>
            <p:cNvSpPr/>
            <p:nvPr/>
          </p:nvSpPr>
          <p:spPr>
            <a:xfrm>
              <a:off x="8055720" y="1239480"/>
              <a:ext cx="168480" cy="105480"/>
            </a:xfrm>
            <a:custGeom>
              <a:avLst/>
              <a:gdLst/>
              <a:ahLst/>
              <a:rect l="l" t="t" r="r" b="b"/>
              <a:pathLst>
                <a:path w="519572" h="326898">
                  <a:moveTo>
                    <a:pt x="519572" y="98965"/>
                  </a:moveTo>
                  <a:lnTo>
                    <a:pt x="248049" y="326898"/>
                  </a:lnTo>
                  <a:lnTo>
                    <a:pt x="0" y="227933"/>
                  </a:lnTo>
                  <a:lnTo>
                    <a:pt x="271523" y="0"/>
                  </a:lnTo>
                  <a:lnTo>
                    <a:pt x="519572" y="98965"/>
                  </a:lnTo>
                  <a:close/>
                </a:path>
              </a:pathLst>
            </a:custGeom>
            <a:solidFill>
              <a:srgbClr val="f4f4f4"/>
            </a:solidFill>
            <a:ln w="0">
              <a:noFill/>
            </a:ln>
          </p:spPr>
          <p:style>
            <a:lnRef idx="0"/>
            <a:fillRef idx="0"/>
            <a:effectRef idx="0"/>
            <a:fontRef idx="minor"/>
          </p:style>
        </p:sp>
        <p:sp>
          <p:nvSpPr>
            <p:cNvPr id="1031" name="CustomShape 31"/>
            <p:cNvSpPr/>
            <p:nvPr/>
          </p:nvSpPr>
          <p:spPr>
            <a:xfrm>
              <a:off x="8024760" y="1234800"/>
              <a:ext cx="178920" cy="102600"/>
            </a:xfrm>
            <a:custGeom>
              <a:avLst/>
              <a:gdLst/>
              <a:ahLst/>
              <a:rect l="l" t="t" r="r" b="b"/>
              <a:pathLst>
                <a:path w="551219" h="318992">
                  <a:moveTo>
                    <a:pt x="551220" y="123254"/>
                  </a:moveTo>
                  <a:lnTo>
                    <a:pt x="212980" y="318992"/>
                  </a:lnTo>
                  <a:lnTo>
                    <a:pt x="0" y="195739"/>
                  </a:lnTo>
                  <a:lnTo>
                    <a:pt x="338240" y="0"/>
                  </a:lnTo>
                  <a:lnTo>
                    <a:pt x="551220" y="123254"/>
                  </a:lnTo>
                  <a:close/>
                </a:path>
              </a:pathLst>
            </a:custGeom>
            <a:solidFill>
              <a:srgbClr val="f4f4f4"/>
            </a:solidFill>
            <a:ln w="0">
              <a:noFill/>
            </a:ln>
          </p:spPr>
          <p:style>
            <a:lnRef idx="0"/>
            <a:fillRef idx="0"/>
            <a:effectRef idx="0"/>
            <a:fontRef idx="minor"/>
          </p:style>
        </p:sp>
        <p:sp>
          <p:nvSpPr>
            <p:cNvPr id="1032" name="CustomShape 32"/>
            <p:cNvSpPr/>
            <p:nvPr/>
          </p:nvSpPr>
          <p:spPr>
            <a:xfrm>
              <a:off x="8049240" y="1295640"/>
              <a:ext cx="51120" cy="28800"/>
            </a:xfrm>
            <a:custGeom>
              <a:avLst/>
              <a:gdLst/>
              <a:ahLst/>
              <a:rect l="l" t="t" r="r" b="b"/>
              <a:pathLst>
                <a:path w="161184" h="93249">
                  <a:moveTo>
                    <a:pt x="161184" y="81248"/>
                  </a:moveTo>
                  <a:lnTo>
                    <a:pt x="140466" y="93250"/>
                  </a:lnTo>
                  <a:lnTo>
                    <a:pt x="0" y="12001"/>
                  </a:lnTo>
                  <a:lnTo>
                    <a:pt x="20718" y="0"/>
                  </a:lnTo>
                  <a:lnTo>
                    <a:pt x="161184" y="81248"/>
                  </a:lnTo>
                  <a:close/>
                </a:path>
              </a:pathLst>
            </a:custGeom>
            <a:solidFill>
              <a:srgbClr val="d6d8e5"/>
            </a:solidFill>
            <a:ln w="0">
              <a:noFill/>
            </a:ln>
          </p:spPr>
          <p:style>
            <a:lnRef idx="0"/>
            <a:fillRef idx="0"/>
            <a:effectRef idx="0"/>
            <a:fontRef idx="minor"/>
          </p:style>
        </p:sp>
        <p:sp>
          <p:nvSpPr>
            <p:cNvPr id="1033" name="CustomShape 33"/>
            <p:cNvSpPr/>
            <p:nvPr/>
          </p:nvSpPr>
          <p:spPr>
            <a:xfrm>
              <a:off x="8064360" y="1286640"/>
              <a:ext cx="51120" cy="28800"/>
            </a:xfrm>
            <a:custGeom>
              <a:avLst/>
              <a:gdLst/>
              <a:ahLst/>
              <a:rect l="l" t="t" r="r" b="b"/>
              <a:pathLst>
                <a:path w="161089" h="93249">
                  <a:moveTo>
                    <a:pt x="161089" y="81248"/>
                  </a:moveTo>
                  <a:lnTo>
                    <a:pt x="140371" y="93250"/>
                  </a:lnTo>
                  <a:lnTo>
                    <a:pt x="0" y="12002"/>
                  </a:lnTo>
                  <a:lnTo>
                    <a:pt x="20718" y="0"/>
                  </a:lnTo>
                  <a:lnTo>
                    <a:pt x="161089" y="81248"/>
                  </a:lnTo>
                  <a:close/>
                </a:path>
              </a:pathLst>
            </a:custGeom>
            <a:solidFill>
              <a:srgbClr val="d6d8e5"/>
            </a:solidFill>
            <a:ln w="0">
              <a:noFill/>
            </a:ln>
          </p:spPr>
          <p:style>
            <a:lnRef idx="0"/>
            <a:fillRef idx="0"/>
            <a:effectRef idx="0"/>
            <a:fontRef idx="minor"/>
          </p:style>
        </p:sp>
        <p:sp>
          <p:nvSpPr>
            <p:cNvPr id="1034" name="CustomShape 34"/>
            <p:cNvSpPr/>
            <p:nvPr/>
          </p:nvSpPr>
          <p:spPr>
            <a:xfrm>
              <a:off x="8079120" y="1278360"/>
              <a:ext cx="51120" cy="28800"/>
            </a:xfrm>
            <a:custGeom>
              <a:avLst/>
              <a:gdLst/>
              <a:ahLst/>
              <a:rect l="l" t="t" r="r" b="b"/>
              <a:pathLst>
                <a:path w="161089" h="93154">
                  <a:moveTo>
                    <a:pt x="161089" y="81248"/>
                  </a:moveTo>
                  <a:lnTo>
                    <a:pt x="140371" y="93154"/>
                  </a:lnTo>
                  <a:lnTo>
                    <a:pt x="0" y="12002"/>
                  </a:lnTo>
                  <a:lnTo>
                    <a:pt x="20718" y="0"/>
                  </a:lnTo>
                  <a:lnTo>
                    <a:pt x="161089" y="81248"/>
                  </a:lnTo>
                  <a:close/>
                </a:path>
              </a:pathLst>
            </a:custGeom>
            <a:solidFill>
              <a:srgbClr val="d6d8e5"/>
            </a:solidFill>
            <a:ln w="0">
              <a:noFill/>
            </a:ln>
          </p:spPr>
          <p:style>
            <a:lnRef idx="0"/>
            <a:fillRef idx="0"/>
            <a:effectRef idx="0"/>
            <a:fontRef idx="minor"/>
          </p:style>
        </p:sp>
        <p:sp>
          <p:nvSpPr>
            <p:cNvPr id="1035" name="CustomShape 35"/>
            <p:cNvSpPr/>
            <p:nvPr/>
          </p:nvSpPr>
          <p:spPr>
            <a:xfrm>
              <a:off x="8133120" y="1269360"/>
              <a:ext cx="31680" cy="17640"/>
            </a:xfrm>
            <a:custGeom>
              <a:avLst/>
              <a:gdLst/>
              <a:ahLst/>
              <a:rect l="l" t="t" r="r" b="b"/>
              <a:pathLst>
                <a:path w="102450" h="59245">
                  <a:moveTo>
                    <a:pt x="102451" y="47244"/>
                  </a:moveTo>
                  <a:lnTo>
                    <a:pt x="81733" y="59246"/>
                  </a:lnTo>
                  <a:lnTo>
                    <a:pt x="0" y="12002"/>
                  </a:lnTo>
                  <a:lnTo>
                    <a:pt x="20718" y="0"/>
                  </a:lnTo>
                  <a:lnTo>
                    <a:pt x="102451" y="47244"/>
                  </a:lnTo>
                  <a:close/>
                </a:path>
              </a:pathLst>
            </a:custGeom>
            <a:solidFill>
              <a:srgbClr val="d6d8e5"/>
            </a:solidFill>
            <a:ln w="0">
              <a:noFill/>
            </a:ln>
          </p:spPr>
          <p:style>
            <a:lnRef idx="0"/>
            <a:fillRef idx="0"/>
            <a:effectRef idx="0"/>
            <a:fontRef idx="minor"/>
          </p:style>
        </p:sp>
        <p:sp>
          <p:nvSpPr>
            <p:cNvPr id="1036" name="CustomShape 36"/>
            <p:cNvSpPr/>
            <p:nvPr/>
          </p:nvSpPr>
          <p:spPr>
            <a:xfrm>
              <a:off x="8147520" y="1260720"/>
              <a:ext cx="31680" cy="17640"/>
            </a:xfrm>
            <a:custGeom>
              <a:avLst/>
              <a:gdLst/>
              <a:ahLst/>
              <a:rect l="l" t="t" r="r" b="b"/>
              <a:pathLst>
                <a:path w="102450" h="59245">
                  <a:moveTo>
                    <a:pt x="102451" y="47339"/>
                  </a:moveTo>
                  <a:lnTo>
                    <a:pt x="81733" y="59246"/>
                  </a:lnTo>
                  <a:lnTo>
                    <a:pt x="0" y="12001"/>
                  </a:lnTo>
                  <a:lnTo>
                    <a:pt x="20718" y="0"/>
                  </a:lnTo>
                  <a:lnTo>
                    <a:pt x="102451" y="47339"/>
                  </a:lnTo>
                  <a:close/>
                </a:path>
              </a:pathLst>
            </a:custGeom>
            <a:solidFill>
              <a:srgbClr val="d6d8e5"/>
            </a:solidFill>
            <a:ln w="0">
              <a:noFill/>
            </a:ln>
          </p:spPr>
          <p:style>
            <a:lnRef idx="0"/>
            <a:fillRef idx="0"/>
            <a:effectRef idx="0"/>
            <a:fontRef idx="minor"/>
          </p:style>
        </p:sp>
        <p:sp>
          <p:nvSpPr>
            <p:cNvPr id="1037" name="CustomShape 37"/>
            <p:cNvSpPr/>
            <p:nvPr/>
          </p:nvSpPr>
          <p:spPr>
            <a:xfrm>
              <a:off x="8104680" y="1275480"/>
              <a:ext cx="99000" cy="57600"/>
            </a:xfrm>
            <a:custGeom>
              <a:avLst/>
              <a:gdLst/>
              <a:ahLst/>
              <a:rect l="l" t="t" r="r" b="b"/>
              <a:pathLst>
                <a:path w="307447" h="180974">
                  <a:moveTo>
                    <a:pt x="7508" y="180975"/>
                  </a:moveTo>
                  <a:cubicBezTo>
                    <a:pt x="13115" y="178594"/>
                    <a:pt x="307448" y="0"/>
                    <a:pt x="307448" y="0"/>
                  </a:cubicBezTo>
                  <a:lnTo>
                    <a:pt x="0" y="178117"/>
                  </a:lnTo>
                  <a:close/>
                </a:path>
              </a:pathLst>
            </a:custGeom>
            <a:solidFill>
              <a:srgbClr val="d6d6d6"/>
            </a:solidFill>
            <a:ln w="0">
              <a:noFill/>
            </a:ln>
          </p:spPr>
          <p:style>
            <a:lnRef idx="0"/>
            <a:fillRef idx="0"/>
            <a:effectRef idx="0"/>
            <a:fontRef idx="minor"/>
          </p:style>
        </p:sp>
        <p:sp>
          <p:nvSpPr>
            <p:cNvPr id="1038" name="CustomShape 38"/>
            <p:cNvSpPr/>
            <p:nvPr/>
          </p:nvSpPr>
          <p:spPr>
            <a:xfrm>
              <a:off x="8098920" y="1397160"/>
              <a:ext cx="46440" cy="26280"/>
            </a:xfrm>
            <a:custGeom>
              <a:avLst/>
              <a:gdLst/>
              <a:ahLst/>
              <a:rect l="l" t="t" r="r" b="b"/>
              <a:pathLst>
                <a:path w="147498" h="85344">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w="0">
              <a:noFill/>
            </a:ln>
          </p:spPr>
          <p:style>
            <a:lnRef idx="0"/>
            <a:fillRef idx="0"/>
            <a:effectRef idx="0"/>
            <a:fontRef idx="minor"/>
          </p:style>
        </p:sp>
        <p:sp>
          <p:nvSpPr>
            <p:cNvPr id="1039" name="CustomShape 39"/>
            <p:cNvSpPr/>
            <p:nvPr/>
          </p:nvSpPr>
          <p:spPr>
            <a:xfrm>
              <a:off x="8101080" y="1371600"/>
              <a:ext cx="46800" cy="49680"/>
            </a:xfrm>
            <a:custGeom>
              <a:avLst/>
              <a:gdLst/>
              <a:ahLst/>
              <a:rect l="l" t="t" r="r" b="b"/>
              <a:pathLst>
                <a:path w="147800" h="156591">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w="0">
              <a:noFill/>
            </a:ln>
          </p:spPr>
          <p:style>
            <a:lnRef idx="0"/>
            <a:fillRef idx="0"/>
            <a:effectRef idx="0"/>
            <a:fontRef idx="minor"/>
          </p:style>
        </p:sp>
        <p:sp>
          <p:nvSpPr>
            <p:cNvPr id="1040" name="CustomShape 40"/>
            <p:cNvSpPr/>
            <p:nvPr/>
          </p:nvSpPr>
          <p:spPr>
            <a:xfrm>
              <a:off x="8101080" y="1357920"/>
              <a:ext cx="46440" cy="26280"/>
            </a:xfrm>
            <a:custGeom>
              <a:avLst/>
              <a:gdLst/>
              <a:ahLst/>
              <a:rect l="l" t="t" r="r" b="b"/>
              <a:pathLst>
                <a:path w="147498" h="85344">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w="0">
              <a:noFill/>
            </a:ln>
          </p:spPr>
          <p:style>
            <a:lnRef idx="0"/>
            <a:fillRef idx="0"/>
            <a:effectRef idx="0"/>
            <a:fontRef idx="minor"/>
          </p:style>
        </p:sp>
        <p:sp>
          <p:nvSpPr>
            <p:cNvPr id="1041" name="CustomShape 41"/>
            <p:cNvSpPr/>
            <p:nvPr/>
          </p:nvSpPr>
          <p:spPr>
            <a:xfrm>
              <a:off x="8105040" y="1361520"/>
              <a:ext cx="38880" cy="18360"/>
            </a:xfrm>
            <a:custGeom>
              <a:avLst/>
              <a:gdLst/>
              <a:ahLst/>
              <a:rect l="l" t="t" r="r" b="b"/>
              <a:pathLst>
                <a:path w="124214" h="61955">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w="0">
              <a:noFill/>
            </a:ln>
          </p:spPr>
          <p:style>
            <a:lnRef idx="0"/>
            <a:fillRef idx="0"/>
            <a:effectRef idx="0"/>
            <a:fontRef idx="minor"/>
          </p:style>
        </p:sp>
        <p:sp>
          <p:nvSpPr>
            <p:cNvPr id="1042" name="CustomShape 42"/>
            <p:cNvSpPr/>
            <p:nvPr/>
          </p:nvSpPr>
          <p:spPr>
            <a:xfrm>
              <a:off x="8107920" y="1361520"/>
              <a:ext cx="35640" cy="18360"/>
            </a:xfrm>
            <a:custGeom>
              <a:avLst/>
              <a:gdLst/>
              <a:ahLst/>
              <a:rect l="l" t="t" r="r" b="b"/>
              <a:pathLst>
                <a:path w="114710" h="61622">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7000"/>
              </a:srgbClr>
            </a:solidFill>
            <a:ln w="0">
              <a:noFill/>
            </a:ln>
          </p:spPr>
          <p:style>
            <a:lnRef idx="0"/>
            <a:fillRef idx="0"/>
            <a:effectRef idx="0"/>
            <a:fontRef idx="minor"/>
          </p:style>
        </p:sp>
        <p:sp>
          <p:nvSpPr>
            <p:cNvPr id="1043" name="CustomShape 43"/>
            <p:cNvSpPr/>
            <p:nvPr/>
          </p:nvSpPr>
          <p:spPr>
            <a:xfrm>
              <a:off x="8138520" y="1386000"/>
              <a:ext cx="11880" cy="30600"/>
            </a:xfrm>
            <a:custGeom>
              <a:avLst/>
              <a:gdLst/>
              <a:ahLst/>
              <a:rect l="l" t="t" r="r" b="b"/>
              <a:pathLst>
                <a:path w="42215" h="98678">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w="0">
              <a:noFill/>
            </a:ln>
          </p:spPr>
          <p:style>
            <a:lnRef idx="0"/>
            <a:fillRef idx="0"/>
            <a:effectRef idx="0"/>
            <a:fontRef idx="minor"/>
          </p:style>
        </p:sp>
        <p:sp>
          <p:nvSpPr>
            <p:cNvPr id="1044" name="CustomShape 44"/>
            <p:cNvSpPr/>
            <p:nvPr/>
          </p:nvSpPr>
          <p:spPr>
            <a:xfrm>
              <a:off x="8138520" y="1387440"/>
              <a:ext cx="9720" cy="29160"/>
            </a:xfrm>
            <a:custGeom>
              <a:avLst/>
              <a:gdLst/>
              <a:ahLst/>
              <a:rect l="l" t="t" r="r" b="b"/>
              <a:pathLst>
                <a:path w="34783" h="94465">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w="0">
              <a:noFill/>
            </a:ln>
          </p:spPr>
          <p:style>
            <a:lnRef idx="0"/>
            <a:fillRef idx="0"/>
            <a:effectRef idx="0"/>
            <a:fontRef idx="minor"/>
          </p:style>
        </p:sp>
        <p:sp>
          <p:nvSpPr>
            <p:cNvPr id="1045" name="CustomShape 45"/>
            <p:cNvSpPr/>
            <p:nvPr/>
          </p:nvSpPr>
          <p:spPr>
            <a:xfrm>
              <a:off x="7621920" y="1447560"/>
              <a:ext cx="46440" cy="26280"/>
            </a:xfrm>
            <a:custGeom>
              <a:avLst/>
              <a:gdLst/>
              <a:ahLst/>
              <a:rect l="l" t="t" r="r" b="b"/>
              <a:pathLst>
                <a:path w="147498" h="85344">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w="0">
              <a:noFill/>
            </a:ln>
          </p:spPr>
          <p:style>
            <a:lnRef idx="0"/>
            <a:fillRef idx="0"/>
            <a:effectRef idx="0"/>
            <a:fontRef idx="minor"/>
          </p:style>
        </p:sp>
        <p:sp>
          <p:nvSpPr>
            <p:cNvPr id="1046" name="CustomShape 46"/>
            <p:cNvSpPr/>
            <p:nvPr/>
          </p:nvSpPr>
          <p:spPr>
            <a:xfrm>
              <a:off x="7624080" y="1422000"/>
              <a:ext cx="46800" cy="49680"/>
            </a:xfrm>
            <a:custGeom>
              <a:avLst/>
              <a:gdLst/>
              <a:ahLst/>
              <a:rect l="l" t="t" r="r" b="b"/>
              <a:pathLst>
                <a:path w="147795" h="156591">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w="0">
              <a:noFill/>
            </a:ln>
          </p:spPr>
          <p:style>
            <a:lnRef idx="0"/>
            <a:fillRef idx="0"/>
            <a:effectRef idx="0"/>
            <a:fontRef idx="minor"/>
          </p:style>
        </p:sp>
        <p:sp>
          <p:nvSpPr>
            <p:cNvPr id="1047" name="CustomShape 47"/>
            <p:cNvSpPr/>
            <p:nvPr/>
          </p:nvSpPr>
          <p:spPr>
            <a:xfrm>
              <a:off x="7624080" y="1407960"/>
              <a:ext cx="46440" cy="26280"/>
            </a:xfrm>
            <a:custGeom>
              <a:avLst/>
              <a:gdLst/>
              <a:ahLst/>
              <a:rect l="l" t="t" r="r" b="b"/>
              <a:pathLst>
                <a:path w="147498" h="85344">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w="0">
              <a:noFill/>
            </a:ln>
          </p:spPr>
          <p:style>
            <a:lnRef idx="0"/>
            <a:fillRef idx="0"/>
            <a:effectRef idx="0"/>
            <a:fontRef idx="minor"/>
          </p:style>
        </p:sp>
        <p:sp>
          <p:nvSpPr>
            <p:cNvPr id="1048" name="CustomShape 48"/>
            <p:cNvSpPr/>
            <p:nvPr/>
          </p:nvSpPr>
          <p:spPr>
            <a:xfrm>
              <a:off x="7628040" y="1411920"/>
              <a:ext cx="38880" cy="18360"/>
            </a:xfrm>
            <a:custGeom>
              <a:avLst/>
              <a:gdLst/>
              <a:ahLst/>
              <a:rect l="l" t="t" r="r" b="b"/>
              <a:pathLst>
                <a:path w="124119" h="61959">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w="0">
              <a:noFill/>
            </a:ln>
          </p:spPr>
          <p:style>
            <a:lnRef idx="0"/>
            <a:fillRef idx="0"/>
            <a:effectRef idx="0"/>
            <a:fontRef idx="minor"/>
          </p:style>
        </p:sp>
        <p:sp>
          <p:nvSpPr>
            <p:cNvPr id="1049" name="CustomShape 49"/>
            <p:cNvSpPr/>
            <p:nvPr/>
          </p:nvSpPr>
          <p:spPr>
            <a:xfrm>
              <a:off x="7631280" y="1411920"/>
              <a:ext cx="35640" cy="18360"/>
            </a:xfrm>
            <a:custGeom>
              <a:avLst/>
              <a:gdLst/>
              <a:ahLst/>
              <a:rect l="l" t="t" r="r" b="b"/>
              <a:pathLst>
                <a:path w="114710" h="61717">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7000"/>
              </a:srgbClr>
            </a:solidFill>
            <a:ln w="0">
              <a:noFill/>
            </a:ln>
          </p:spPr>
          <p:style>
            <a:lnRef idx="0"/>
            <a:fillRef idx="0"/>
            <a:effectRef idx="0"/>
            <a:fontRef idx="minor"/>
          </p:style>
        </p:sp>
        <p:sp>
          <p:nvSpPr>
            <p:cNvPr id="1050" name="CustomShape 50"/>
            <p:cNvSpPr/>
            <p:nvPr/>
          </p:nvSpPr>
          <p:spPr>
            <a:xfrm>
              <a:off x="7661160" y="1436400"/>
              <a:ext cx="11880" cy="30600"/>
            </a:xfrm>
            <a:custGeom>
              <a:avLst/>
              <a:gdLst/>
              <a:ahLst/>
              <a:rect l="l" t="t" r="r" b="b"/>
              <a:pathLst>
                <a:path w="42223" h="98678">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w="0">
              <a:noFill/>
            </a:ln>
          </p:spPr>
          <p:style>
            <a:lnRef idx="0"/>
            <a:fillRef idx="0"/>
            <a:effectRef idx="0"/>
            <a:fontRef idx="minor"/>
          </p:style>
        </p:sp>
        <p:sp>
          <p:nvSpPr>
            <p:cNvPr id="1051" name="CustomShape 51"/>
            <p:cNvSpPr/>
            <p:nvPr/>
          </p:nvSpPr>
          <p:spPr>
            <a:xfrm>
              <a:off x="7661520" y="1437840"/>
              <a:ext cx="9720" cy="29160"/>
            </a:xfrm>
            <a:custGeom>
              <a:avLst/>
              <a:gdLst/>
              <a:ahLst/>
              <a:rect l="l" t="t" r="r" b="b"/>
              <a:pathLst>
                <a:path w="34688" h="94398">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w="0">
              <a:noFill/>
            </a:ln>
          </p:spPr>
          <p:style>
            <a:lnRef idx="0"/>
            <a:fillRef idx="0"/>
            <a:effectRef idx="0"/>
            <a:fontRef idx="minor"/>
          </p:style>
        </p:sp>
        <p:sp>
          <p:nvSpPr>
            <p:cNvPr id="1052" name="CustomShape 52"/>
            <p:cNvSpPr/>
            <p:nvPr/>
          </p:nvSpPr>
          <p:spPr>
            <a:xfrm>
              <a:off x="8336160" y="1945800"/>
              <a:ext cx="246240" cy="141840"/>
            </a:xfrm>
            <a:custGeom>
              <a:avLst/>
              <a:gdLst/>
              <a:ahLst/>
              <a:rect l="l" t="t" r="r" b="b"/>
              <a:pathLst>
                <a:path w="756691" h="437959">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w="0">
              <a:noFill/>
            </a:ln>
          </p:spPr>
          <p:style>
            <a:lnRef idx="0"/>
            <a:fillRef idx="0"/>
            <a:effectRef idx="0"/>
            <a:fontRef idx="minor"/>
          </p:style>
        </p:sp>
        <p:sp>
          <p:nvSpPr>
            <p:cNvPr id="1053" name="CustomShape 53"/>
            <p:cNvSpPr/>
            <p:nvPr/>
          </p:nvSpPr>
          <p:spPr>
            <a:xfrm>
              <a:off x="8512920" y="1472040"/>
              <a:ext cx="59040" cy="131400"/>
            </a:xfrm>
            <a:custGeom>
              <a:avLst/>
              <a:gdLst/>
              <a:ahLst/>
              <a:rect l="l" t="t" r="r" b="b"/>
              <a:pathLst>
                <a:path w="186021" h="40605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w="0">
              <a:noFill/>
            </a:ln>
          </p:spPr>
          <p:style>
            <a:lnRef idx="0"/>
            <a:fillRef idx="0"/>
            <a:effectRef idx="0"/>
            <a:fontRef idx="minor"/>
          </p:style>
        </p:sp>
        <p:sp>
          <p:nvSpPr>
            <p:cNvPr id="1054" name="CustomShape 54"/>
            <p:cNvSpPr/>
            <p:nvPr/>
          </p:nvSpPr>
          <p:spPr>
            <a:xfrm>
              <a:off x="8521560" y="1417320"/>
              <a:ext cx="42120" cy="82800"/>
            </a:xfrm>
            <a:custGeom>
              <a:avLst/>
              <a:gdLst/>
              <a:ahLst/>
              <a:rect l="l" t="t" r="r" b="b"/>
              <a:pathLst>
                <a:path w="133813" h="257894">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w="0">
              <a:noFill/>
            </a:ln>
          </p:spPr>
          <p:style>
            <a:lnRef idx="0"/>
            <a:fillRef idx="0"/>
            <a:effectRef idx="0"/>
            <a:fontRef idx="minor"/>
          </p:style>
        </p:sp>
        <p:sp>
          <p:nvSpPr>
            <p:cNvPr id="1055" name="CustomShape 55"/>
            <p:cNvSpPr/>
            <p:nvPr/>
          </p:nvSpPr>
          <p:spPr>
            <a:xfrm>
              <a:off x="8374320" y="2002680"/>
              <a:ext cx="92880" cy="51480"/>
            </a:xfrm>
            <a:custGeom>
              <a:avLst/>
              <a:gdLst/>
              <a:ahLst/>
              <a:rect l="l" t="t" r="r" b="b"/>
              <a:pathLst>
                <a:path w="288490" h="162715">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w="0">
              <a:noFill/>
            </a:ln>
          </p:spPr>
          <p:style>
            <a:lnRef idx="0"/>
            <a:fillRef idx="0"/>
            <a:effectRef idx="0"/>
            <a:fontRef idx="minor"/>
          </p:style>
        </p:sp>
        <p:sp>
          <p:nvSpPr>
            <p:cNvPr id="1056" name="CustomShape 56"/>
            <p:cNvSpPr/>
            <p:nvPr/>
          </p:nvSpPr>
          <p:spPr>
            <a:xfrm>
              <a:off x="8374320" y="2011320"/>
              <a:ext cx="91080" cy="42840"/>
            </a:xfrm>
            <a:custGeom>
              <a:avLst/>
              <a:gdLst/>
              <a:ahLst/>
              <a:rect l="l" t="t" r="r" b="b"/>
              <a:pathLst>
                <a:path w="283683" h="135768">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w="0">
              <a:noFill/>
            </a:ln>
          </p:spPr>
          <p:style>
            <a:lnRef idx="0"/>
            <a:fillRef idx="0"/>
            <a:effectRef idx="0"/>
            <a:fontRef idx="minor"/>
          </p:style>
        </p:sp>
        <p:sp>
          <p:nvSpPr>
            <p:cNvPr id="1057" name="CustomShape 57"/>
            <p:cNvSpPr/>
            <p:nvPr/>
          </p:nvSpPr>
          <p:spPr>
            <a:xfrm>
              <a:off x="8443800" y="1971360"/>
              <a:ext cx="92520" cy="51480"/>
            </a:xfrm>
            <a:custGeom>
              <a:avLst/>
              <a:gdLst/>
              <a:ahLst/>
              <a:rect l="l" t="t" r="r" b="b"/>
              <a:pathLst>
                <a:path w="288134" h="162731">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w="0">
              <a:noFill/>
            </a:ln>
          </p:spPr>
          <p:style>
            <a:lnRef idx="0"/>
            <a:fillRef idx="0"/>
            <a:effectRef idx="0"/>
            <a:fontRef idx="minor"/>
          </p:style>
        </p:sp>
        <p:sp>
          <p:nvSpPr>
            <p:cNvPr id="1058" name="CustomShape 58"/>
            <p:cNvSpPr/>
            <p:nvPr/>
          </p:nvSpPr>
          <p:spPr>
            <a:xfrm>
              <a:off x="8443440" y="1980360"/>
              <a:ext cx="91080" cy="42840"/>
            </a:xfrm>
            <a:custGeom>
              <a:avLst/>
              <a:gdLst/>
              <a:ahLst/>
              <a:rect l="l" t="t" r="r" b="b"/>
              <a:pathLst>
                <a:path w="283683" h="135691">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w="0">
              <a:noFill/>
            </a:ln>
          </p:spPr>
          <p:style>
            <a:lnRef idx="0"/>
            <a:fillRef idx="0"/>
            <a:effectRef idx="0"/>
            <a:fontRef idx="minor"/>
          </p:style>
        </p:sp>
        <p:sp>
          <p:nvSpPr>
            <p:cNvPr id="1059" name="CustomShape 59"/>
            <p:cNvSpPr/>
            <p:nvPr/>
          </p:nvSpPr>
          <p:spPr>
            <a:xfrm>
              <a:off x="8399520" y="1626120"/>
              <a:ext cx="136440" cy="389520"/>
            </a:xfrm>
            <a:custGeom>
              <a:avLst/>
              <a:gdLst/>
              <a:ahLst/>
              <a:rect l="l" t="t" r="r" b="b"/>
              <a:pathLst>
                <a:path w="422006" h="1193603">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rgbClr val="00b5dd"/>
            </a:solidFill>
            <a:ln w="0">
              <a:noFill/>
            </a:ln>
          </p:spPr>
          <p:style>
            <a:lnRef idx="0"/>
            <a:fillRef idx="0"/>
            <a:effectRef idx="0"/>
            <a:fontRef idx="minor"/>
          </p:style>
        </p:sp>
        <p:sp>
          <p:nvSpPr>
            <p:cNvPr id="1060" name="CustomShape 60"/>
            <p:cNvSpPr/>
            <p:nvPr/>
          </p:nvSpPr>
          <p:spPr>
            <a:xfrm>
              <a:off x="8420040" y="1305000"/>
              <a:ext cx="98640" cy="159480"/>
            </a:xfrm>
            <a:custGeom>
              <a:avLst/>
              <a:gdLst/>
              <a:ahLst/>
              <a:rect l="l" t="t" r="r" b="b"/>
              <a:pathLst>
                <a:path w="305952" h="491697">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w="0">
              <a:noFill/>
            </a:ln>
          </p:spPr>
          <p:style>
            <a:lnRef idx="0"/>
            <a:fillRef idx="0"/>
            <a:effectRef idx="0"/>
            <a:fontRef idx="minor"/>
          </p:style>
        </p:sp>
        <p:sp>
          <p:nvSpPr>
            <p:cNvPr id="1061" name="CustomShape 61"/>
            <p:cNvSpPr/>
            <p:nvPr/>
          </p:nvSpPr>
          <p:spPr>
            <a:xfrm>
              <a:off x="8398800" y="1419120"/>
              <a:ext cx="152640" cy="254520"/>
            </a:xfrm>
            <a:custGeom>
              <a:avLst/>
              <a:gdLst/>
              <a:ahLst/>
              <a:rect l="l" t="t" r="r" b="b"/>
              <a:pathLst>
                <a:path w="471048" h="781597">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w="0">
              <a:noFill/>
            </a:ln>
          </p:spPr>
          <p:style>
            <a:lnRef idx="0"/>
            <a:fillRef idx="0"/>
            <a:effectRef idx="0"/>
            <a:fontRef idx="minor"/>
          </p:style>
        </p:sp>
        <p:sp>
          <p:nvSpPr>
            <p:cNvPr id="1062" name="CustomShape 62"/>
            <p:cNvSpPr/>
            <p:nvPr/>
          </p:nvSpPr>
          <p:spPr>
            <a:xfrm>
              <a:off x="8247600" y="1451160"/>
              <a:ext cx="194040" cy="151200"/>
            </a:xfrm>
            <a:custGeom>
              <a:avLst/>
              <a:gdLst/>
              <a:ahLst/>
              <a:rect l="l" t="t" r="r" b="b"/>
              <a:pathLst>
                <a:path w="597933" h="466333">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w="0">
              <a:noFill/>
            </a:ln>
          </p:spPr>
          <p:style>
            <a:lnRef idx="0"/>
            <a:fillRef idx="0"/>
            <a:effectRef idx="0"/>
            <a:fontRef idx="minor"/>
          </p:style>
        </p:sp>
        <p:sp>
          <p:nvSpPr>
            <p:cNvPr id="1063" name="CustomShape 63"/>
            <p:cNvSpPr/>
            <p:nvPr/>
          </p:nvSpPr>
          <p:spPr>
            <a:xfrm>
              <a:off x="8390880" y="1447920"/>
              <a:ext cx="57960" cy="85680"/>
            </a:xfrm>
            <a:custGeom>
              <a:avLst/>
              <a:gdLst/>
              <a:ahLst/>
              <a:rect l="l" t="t" r="r" b="b"/>
              <a:pathLst>
                <a:path w="182011" h="266828">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w="0">
              <a:noFill/>
            </a:ln>
          </p:spPr>
          <p:style>
            <a:lnRef idx="0"/>
            <a:fillRef idx="0"/>
            <a:effectRef idx="0"/>
            <a:fontRef idx="minor"/>
          </p:style>
        </p:sp>
        <p:sp>
          <p:nvSpPr>
            <p:cNvPr id="1064" name="CustomShape 64"/>
            <p:cNvSpPr/>
            <p:nvPr/>
          </p:nvSpPr>
          <p:spPr>
            <a:xfrm>
              <a:off x="8419680" y="1298160"/>
              <a:ext cx="95400" cy="105840"/>
            </a:xfrm>
            <a:custGeom>
              <a:avLst/>
              <a:gdLst/>
              <a:ahLst/>
              <a:rect l="l" t="t" r="r" b="b"/>
              <a:pathLst>
                <a:path w="296973" h="32833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w="0">
              <a:noFill/>
            </a:ln>
          </p:spPr>
          <p:style>
            <a:lnRef idx="0"/>
            <a:fillRef idx="0"/>
            <a:effectRef idx="0"/>
            <a:fontRef idx="minor"/>
          </p:style>
        </p:sp>
        <p:sp>
          <p:nvSpPr>
            <p:cNvPr id="1065" name="CustomShape 65"/>
            <p:cNvSpPr/>
            <p:nvPr/>
          </p:nvSpPr>
          <p:spPr>
            <a:xfrm>
              <a:off x="7889400" y="1107000"/>
              <a:ext cx="107640" cy="108000"/>
            </a:xfrm>
            <a:custGeom>
              <a:avLst/>
              <a:gdLst/>
              <a:ahLst/>
              <a:rect l="l" t="t" r="r" b="b"/>
              <a:pathLst>
                <a:path w="334153" h="334898">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w="0">
              <a:noFill/>
            </a:ln>
          </p:spPr>
          <p:style>
            <a:lnRef idx="0"/>
            <a:fillRef idx="0"/>
            <a:effectRef idx="0"/>
            <a:fontRef idx="minor"/>
          </p:style>
        </p:sp>
        <p:sp>
          <p:nvSpPr>
            <p:cNvPr id="1066" name="CustomShape 66"/>
            <p:cNvSpPr/>
            <p:nvPr/>
          </p:nvSpPr>
          <p:spPr>
            <a:xfrm>
              <a:off x="7870320" y="1104480"/>
              <a:ext cx="146160" cy="72000"/>
            </a:xfrm>
            <a:custGeom>
              <a:avLst/>
              <a:gdLst/>
              <a:ahLst/>
              <a:rect l="l" t="t" r="r" b="b"/>
              <a:pathLst>
                <a:path w="450859" h="225075">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w="0">
              <a:noFill/>
            </a:ln>
          </p:spPr>
          <p:style>
            <a:lnRef idx="0"/>
            <a:fillRef idx="0"/>
            <a:effectRef idx="0"/>
            <a:fontRef idx="minor"/>
          </p:style>
        </p:sp>
        <p:sp>
          <p:nvSpPr>
            <p:cNvPr id="1067" name="CustomShape 67"/>
            <p:cNvSpPr/>
            <p:nvPr/>
          </p:nvSpPr>
          <p:spPr>
            <a:xfrm>
              <a:off x="7848000" y="1074240"/>
              <a:ext cx="190080" cy="93960"/>
            </a:xfrm>
            <a:custGeom>
              <a:avLst/>
              <a:gdLst/>
              <a:ahLst/>
              <a:rect l="l" t="t" r="r" b="b"/>
              <a:pathLst>
                <a:path w="585718" h="29175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w="0">
              <a:noFill/>
            </a:ln>
          </p:spPr>
          <p:style>
            <a:lnRef idx="0"/>
            <a:fillRef idx="0"/>
            <a:effectRef idx="0"/>
            <a:fontRef idx="minor"/>
          </p:style>
        </p:sp>
        <p:sp>
          <p:nvSpPr>
            <p:cNvPr id="1068" name="CustomShape 68"/>
            <p:cNvSpPr/>
            <p:nvPr/>
          </p:nvSpPr>
          <p:spPr>
            <a:xfrm>
              <a:off x="7848000" y="1062000"/>
              <a:ext cx="190080" cy="93960"/>
            </a:xfrm>
            <a:custGeom>
              <a:avLst/>
              <a:gdLst/>
              <a:ahLst/>
              <a:rect l="l" t="t" r="r" b="b"/>
              <a:pathLst>
                <a:path w="585718" h="29175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w="0">
              <a:noFill/>
            </a:ln>
          </p:spPr>
          <p:style>
            <a:lnRef idx="0"/>
            <a:fillRef idx="0"/>
            <a:effectRef idx="0"/>
            <a:fontRef idx="minor"/>
          </p:style>
        </p:sp>
        <p:sp>
          <p:nvSpPr>
            <p:cNvPr id="1069" name="CustomShape 69"/>
            <p:cNvSpPr/>
            <p:nvPr/>
          </p:nvSpPr>
          <p:spPr>
            <a:xfrm>
              <a:off x="7827120" y="1029600"/>
              <a:ext cx="231840" cy="114840"/>
            </a:xfrm>
            <a:custGeom>
              <a:avLst/>
              <a:gdLst/>
              <a:ahLst/>
              <a:rect l="l" t="t" r="r" b="b"/>
              <a:pathLst>
                <a:path w="713163" h="355663">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w="0">
              <a:noFill/>
            </a:ln>
          </p:spPr>
          <p:style>
            <a:lnRef idx="0"/>
            <a:fillRef idx="0"/>
            <a:effectRef idx="0"/>
            <a:fontRef idx="minor"/>
          </p:style>
        </p:sp>
        <p:sp>
          <p:nvSpPr>
            <p:cNvPr id="1070" name="CustomShape 70"/>
            <p:cNvSpPr/>
            <p:nvPr/>
          </p:nvSpPr>
          <p:spPr>
            <a:xfrm>
              <a:off x="7827120" y="1014840"/>
              <a:ext cx="231840" cy="114840"/>
            </a:xfrm>
            <a:custGeom>
              <a:avLst/>
              <a:gdLst/>
              <a:ahLst/>
              <a:rect l="l" t="t" r="r" b="b"/>
              <a:pathLst>
                <a:path w="713163" h="355568">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w="0">
              <a:noFill/>
            </a:ln>
          </p:spPr>
          <p:style>
            <a:lnRef idx="0"/>
            <a:fillRef idx="0"/>
            <a:effectRef idx="0"/>
            <a:fontRef idx="minor"/>
          </p:style>
        </p:sp>
        <p:sp>
          <p:nvSpPr>
            <p:cNvPr id="1071" name="CustomShape 71"/>
            <p:cNvSpPr/>
            <p:nvPr/>
          </p:nvSpPr>
          <p:spPr>
            <a:xfrm>
              <a:off x="7809840" y="982080"/>
              <a:ext cx="266760" cy="132120"/>
            </a:xfrm>
            <a:custGeom>
              <a:avLst/>
              <a:gdLst/>
              <a:ahLst/>
              <a:rect l="l" t="t" r="r" b="b"/>
              <a:pathLst>
                <a:path w="818751" h="408241">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w="0">
              <a:noFill/>
            </a:ln>
          </p:spPr>
          <p:style>
            <a:lnRef idx="0"/>
            <a:fillRef idx="0"/>
            <a:effectRef idx="0"/>
            <a:fontRef idx="minor"/>
          </p:style>
        </p:sp>
        <p:sp>
          <p:nvSpPr>
            <p:cNvPr id="1072" name="CustomShape 72"/>
            <p:cNvSpPr/>
            <p:nvPr/>
          </p:nvSpPr>
          <p:spPr>
            <a:xfrm>
              <a:off x="7809840" y="964800"/>
              <a:ext cx="266760" cy="132120"/>
            </a:xfrm>
            <a:custGeom>
              <a:avLst/>
              <a:gdLst/>
              <a:ahLst/>
              <a:rect l="l" t="t" r="r" b="b"/>
              <a:pathLst>
                <a:path w="818751" h="408336">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w="0">
              <a:noFill/>
            </a:ln>
          </p:spPr>
          <p:style>
            <a:lnRef idx="0"/>
            <a:fillRef idx="0"/>
            <a:effectRef idx="0"/>
            <a:fontRef idx="minor"/>
          </p:style>
        </p:sp>
        <p:sp>
          <p:nvSpPr>
            <p:cNvPr id="1073" name="CustomShape 73"/>
            <p:cNvSpPr/>
            <p:nvPr/>
          </p:nvSpPr>
          <p:spPr>
            <a:xfrm>
              <a:off x="7793280" y="911160"/>
              <a:ext cx="299880" cy="172800"/>
            </a:xfrm>
            <a:custGeom>
              <a:avLst/>
              <a:gdLst/>
              <a:ahLst/>
              <a:rect l="l" t="t" r="r" b="b"/>
              <a:pathLst>
                <a:path w="920726" h="532828">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w="0">
              <a:noFill/>
            </a:ln>
          </p:spPr>
          <p:style>
            <a:lnRef idx="0"/>
            <a:fillRef idx="0"/>
            <a:effectRef idx="0"/>
            <a:fontRef idx="minor"/>
          </p:style>
        </p:sp>
        <p:sp>
          <p:nvSpPr>
            <p:cNvPr id="1074" name="CustomShape 74"/>
            <p:cNvSpPr/>
            <p:nvPr/>
          </p:nvSpPr>
          <p:spPr>
            <a:xfrm>
              <a:off x="7892280" y="783360"/>
              <a:ext cx="11520" cy="206280"/>
            </a:xfrm>
            <a:custGeom>
              <a:avLst/>
              <a:gdLst/>
              <a:ahLst/>
              <a:rect l="l" t="t" r="r" b="b"/>
              <a:pathLst>
                <a:path w="40771" h="635222">
                  <a:moveTo>
                    <a:pt x="0" y="0"/>
                  </a:moveTo>
                  <a:lnTo>
                    <a:pt x="40771" y="0"/>
                  </a:lnTo>
                  <a:lnTo>
                    <a:pt x="40771" y="635222"/>
                  </a:lnTo>
                  <a:lnTo>
                    <a:pt x="0" y="635222"/>
                  </a:lnTo>
                  <a:close/>
                </a:path>
              </a:pathLst>
            </a:custGeom>
            <a:solidFill>
              <a:srgbClr val="d8aa44"/>
            </a:solidFill>
            <a:ln w="0">
              <a:noFill/>
            </a:ln>
          </p:spPr>
          <p:style>
            <a:lnRef idx="0"/>
            <a:fillRef idx="0"/>
            <a:effectRef idx="0"/>
            <a:fontRef idx="minor"/>
          </p:style>
        </p:sp>
        <p:sp>
          <p:nvSpPr>
            <p:cNvPr id="1075" name="CustomShape 75"/>
            <p:cNvSpPr/>
            <p:nvPr/>
          </p:nvSpPr>
          <p:spPr>
            <a:xfrm>
              <a:off x="7983720" y="783360"/>
              <a:ext cx="11520" cy="206280"/>
            </a:xfrm>
            <a:custGeom>
              <a:avLst/>
              <a:gdLst/>
              <a:ahLst/>
              <a:rect l="l" t="t" r="r" b="b"/>
              <a:pathLst>
                <a:path w="40771" h="635222">
                  <a:moveTo>
                    <a:pt x="0" y="0"/>
                  </a:moveTo>
                  <a:lnTo>
                    <a:pt x="40771" y="0"/>
                  </a:lnTo>
                  <a:lnTo>
                    <a:pt x="40771" y="635222"/>
                  </a:lnTo>
                  <a:lnTo>
                    <a:pt x="0" y="635222"/>
                  </a:lnTo>
                  <a:close/>
                </a:path>
              </a:pathLst>
            </a:custGeom>
            <a:solidFill>
              <a:srgbClr val="d8aa44"/>
            </a:solidFill>
            <a:ln w="0">
              <a:noFill/>
            </a:ln>
          </p:spPr>
          <p:style>
            <a:lnRef idx="0"/>
            <a:fillRef idx="0"/>
            <a:effectRef idx="0"/>
            <a:fontRef idx="minor"/>
          </p:style>
        </p:sp>
        <p:sp>
          <p:nvSpPr>
            <p:cNvPr id="1076" name="CustomShape 76"/>
            <p:cNvSpPr/>
            <p:nvPr/>
          </p:nvSpPr>
          <p:spPr>
            <a:xfrm>
              <a:off x="7892280" y="761400"/>
              <a:ext cx="102960" cy="33840"/>
            </a:xfrm>
            <a:custGeom>
              <a:avLst/>
              <a:gdLst/>
              <a:ahLst/>
              <a:rect l="l" t="t" r="r" b="b"/>
              <a:pathLst>
                <a:path w="319897" h="108775">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w="0">
              <a:noFill/>
            </a:ln>
          </p:spPr>
          <p:style>
            <a:lnRef idx="0"/>
            <a:fillRef idx="0"/>
            <a:effectRef idx="0"/>
            <a:fontRef idx="minor"/>
          </p:style>
        </p:sp>
        <p:sp>
          <p:nvSpPr>
            <p:cNvPr id="1077" name="CustomShape 77"/>
            <p:cNvSpPr/>
            <p:nvPr/>
          </p:nvSpPr>
          <p:spPr>
            <a:xfrm>
              <a:off x="7723440" y="528120"/>
              <a:ext cx="438480" cy="474120"/>
            </a:xfrm>
            <a:custGeom>
              <a:avLst/>
              <a:gdLst/>
              <a:ahLst/>
              <a:rect l="l" t="t" r="r" b="b"/>
              <a:pathLst>
                <a:path w="1343462" h="145180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9000"/>
              </a:srgbClr>
            </a:solidFill>
            <a:ln w="0">
              <a:noFill/>
            </a:ln>
          </p:spPr>
          <p:style>
            <a:lnRef idx="0"/>
            <a:fillRef idx="0"/>
            <a:effectRef idx="0"/>
            <a:fontRef idx="minor"/>
          </p:style>
        </p:sp>
        <p:grpSp>
          <p:nvGrpSpPr>
            <p:cNvPr id="1078" name="Group 78"/>
            <p:cNvGrpSpPr/>
            <p:nvPr/>
          </p:nvGrpSpPr>
          <p:grpSpPr>
            <a:xfrm>
              <a:off x="7780680" y="1529280"/>
              <a:ext cx="62280" cy="41400"/>
              <a:chOff x="7780680" y="1529280"/>
              <a:chExt cx="62280" cy="41400"/>
            </a:xfrm>
          </p:grpSpPr>
          <p:sp>
            <p:nvSpPr>
              <p:cNvPr id="1079" name="CustomShape 79"/>
              <p:cNvSpPr/>
              <p:nvPr/>
            </p:nvSpPr>
            <p:spPr>
              <a:xfrm>
                <a:off x="7781040" y="1539000"/>
                <a:ext cx="56160" cy="31320"/>
              </a:xfrm>
              <a:custGeom>
                <a:avLst/>
                <a:gdLst/>
                <a:ahLst/>
                <a:rect l="l" t="t" r="r" b="b"/>
                <a:pathLst>
                  <a:path w="177232" h="100744">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w="0">
                <a:noFill/>
              </a:ln>
            </p:spPr>
            <p:style>
              <a:lnRef idx="0"/>
              <a:fillRef idx="0"/>
              <a:effectRef idx="0"/>
              <a:fontRef idx="minor"/>
            </p:style>
          </p:sp>
          <p:sp>
            <p:nvSpPr>
              <p:cNvPr id="1080" name="CustomShape 80"/>
              <p:cNvSpPr/>
              <p:nvPr/>
            </p:nvSpPr>
            <p:spPr>
              <a:xfrm>
                <a:off x="7786440" y="1534680"/>
                <a:ext cx="49320" cy="34200"/>
              </a:xfrm>
              <a:custGeom>
                <a:avLst/>
                <a:gdLst/>
                <a:ahLst/>
                <a:rect l="l" t="t" r="r" b="b"/>
                <a:pathLst>
                  <a:path w="155883" h="109857">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10000"/>
                </a:srgbClr>
              </a:solidFill>
              <a:ln w="0">
                <a:noFill/>
              </a:ln>
            </p:spPr>
            <p:style>
              <a:lnRef idx="0"/>
              <a:fillRef idx="0"/>
              <a:effectRef idx="0"/>
              <a:fontRef idx="minor"/>
            </p:style>
          </p:sp>
          <p:sp>
            <p:nvSpPr>
              <p:cNvPr id="1081" name="CustomShape 81"/>
              <p:cNvSpPr/>
              <p:nvPr/>
            </p:nvSpPr>
            <p:spPr>
              <a:xfrm>
                <a:off x="7780680" y="1538640"/>
                <a:ext cx="61200" cy="22320"/>
              </a:xfrm>
              <a:custGeom>
                <a:avLst/>
                <a:gdLst/>
                <a:ahLst/>
                <a:rect l="l" t="t" r="r" b="b"/>
                <a:pathLst>
                  <a:path w="192169" h="73375">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w="0">
                <a:noFill/>
              </a:ln>
            </p:spPr>
            <p:style>
              <a:lnRef idx="0"/>
              <a:fillRef idx="0"/>
              <a:effectRef idx="0"/>
              <a:fontRef idx="minor"/>
            </p:style>
          </p:sp>
          <p:sp>
            <p:nvSpPr>
              <p:cNvPr id="1082" name="CustomShape 82"/>
              <p:cNvSpPr/>
              <p:nvPr/>
            </p:nvSpPr>
            <p:spPr>
              <a:xfrm>
                <a:off x="7788600" y="1530720"/>
                <a:ext cx="49320" cy="39960"/>
              </a:xfrm>
              <a:custGeom>
                <a:avLst/>
                <a:gdLst/>
                <a:ahLst/>
                <a:rect l="l" t="t" r="r" b="b"/>
                <a:pathLst>
                  <a:path w="156130" h="127583">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w="0">
                <a:noFill/>
              </a:ln>
            </p:spPr>
            <p:style>
              <a:lnRef idx="0"/>
              <a:fillRef idx="0"/>
              <a:effectRef idx="0"/>
              <a:fontRef idx="minor"/>
            </p:style>
          </p:sp>
          <p:sp>
            <p:nvSpPr>
              <p:cNvPr id="1083" name="CustomShape 83"/>
              <p:cNvSpPr/>
              <p:nvPr/>
            </p:nvSpPr>
            <p:spPr>
              <a:xfrm>
                <a:off x="7813800" y="1549080"/>
                <a:ext cx="22320" cy="18720"/>
              </a:xfrm>
              <a:custGeom>
                <a:avLst/>
                <a:gdLst/>
                <a:ahLst/>
                <a:rect l="l" t="t" r="r" b="b"/>
                <a:pathLst>
                  <a:path w="73778" h="62054">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30000"/>
                </a:srgbClr>
              </a:solidFill>
              <a:ln w="0">
                <a:noFill/>
              </a:ln>
            </p:spPr>
            <p:style>
              <a:lnRef idx="0"/>
              <a:fillRef idx="0"/>
              <a:effectRef idx="0"/>
              <a:fontRef idx="minor"/>
            </p:style>
          </p:sp>
          <p:sp>
            <p:nvSpPr>
              <p:cNvPr id="1084" name="CustomShape 84"/>
              <p:cNvSpPr/>
              <p:nvPr/>
            </p:nvSpPr>
            <p:spPr>
              <a:xfrm>
                <a:off x="7784640" y="1529280"/>
                <a:ext cx="58320" cy="40320"/>
              </a:xfrm>
              <a:custGeom>
                <a:avLst/>
                <a:gdLst/>
                <a:ahLst/>
                <a:rect l="l" t="t" r="r" b="b"/>
                <a:pathLst>
                  <a:path w="183510" h="128783">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w="0">
                <a:noFill/>
              </a:ln>
            </p:spPr>
            <p:style>
              <a:lnRef idx="0"/>
              <a:fillRef idx="0"/>
              <a:effectRef idx="0"/>
              <a:fontRef idx="minor"/>
            </p:style>
          </p:sp>
          <p:sp>
            <p:nvSpPr>
              <p:cNvPr id="1085" name="CustomShape 85"/>
              <p:cNvSpPr/>
              <p:nvPr/>
            </p:nvSpPr>
            <p:spPr>
              <a:xfrm>
                <a:off x="7786800" y="1537920"/>
                <a:ext cx="19080" cy="14400"/>
              </a:xfrm>
              <a:custGeom>
                <a:avLst/>
                <a:gdLst/>
                <a:ahLst/>
                <a:rect l="l" t="t" r="r" b="b"/>
                <a:pathLst>
                  <a:path w="64221" h="49275">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w="0">
                <a:noFill/>
              </a:ln>
            </p:spPr>
            <p:style>
              <a:lnRef idx="0"/>
              <a:fillRef idx="0"/>
              <a:effectRef idx="0"/>
              <a:fontRef idx="minor"/>
            </p:style>
          </p:sp>
          <p:sp>
            <p:nvSpPr>
              <p:cNvPr id="1086" name="CustomShape 86"/>
              <p:cNvSpPr/>
              <p:nvPr/>
            </p:nvSpPr>
            <p:spPr>
              <a:xfrm>
                <a:off x="7813440" y="1553040"/>
                <a:ext cx="20880" cy="15120"/>
              </a:xfrm>
              <a:custGeom>
                <a:avLst/>
                <a:gdLst/>
                <a:ahLst/>
                <a:rect l="l" t="t" r="r" b="b"/>
                <a:pathLst>
                  <a:path w="68642" h="51616">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w="0">
                <a:noFill/>
              </a:ln>
            </p:spPr>
            <p:style>
              <a:lnRef idx="0"/>
              <a:fillRef idx="0"/>
              <a:effectRef idx="0"/>
              <a:fontRef idx="minor"/>
            </p:style>
          </p:sp>
          <p:sp>
            <p:nvSpPr>
              <p:cNvPr id="1087" name="CustomShape 87"/>
              <p:cNvSpPr/>
              <p:nvPr/>
            </p:nvSpPr>
            <p:spPr>
              <a:xfrm>
                <a:off x="7786800" y="1533600"/>
                <a:ext cx="20520" cy="18360"/>
              </a:xfrm>
              <a:custGeom>
                <a:avLst/>
                <a:gdLst/>
                <a:ahLst/>
                <a:rect l="l" t="t" r="r" b="b"/>
                <a:pathLst>
                  <a:path w="68187" h="61619">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30000"/>
                </a:srgbClr>
              </a:solidFill>
              <a:ln w="0">
                <a:noFill/>
              </a:ln>
            </p:spPr>
            <p:style>
              <a:lnRef idx="0"/>
              <a:fillRef idx="0"/>
              <a:effectRef idx="0"/>
              <a:fontRef idx="minor"/>
            </p:style>
          </p:sp>
        </p:grpSp>
        <p:grpSp>
          <p:nvGrpSpPr>
            <p:cNvPr id="1088" name="Group 88"/>
            <p:cNvGrpSpPr/>
            <p:nvPr/>
          </p:nvGrpSpPr>
          <p:grpSpPr>
            <a:xfrm>
              <a:off x="7747200" y="1273680"/>
              <a:ext cx="222120" cy="168480"/>
              <a:chOff x="7747200" y="1273680"/>
              <a:chExt cx="222120" cy="168480"/>
            </a:xfrm>
          </p:grpSpPr>
          <p:sp>
            <p:nvSpPr>
              <p:cNvPr id="1089" name="CustomShape 89"/>
              <p:cNvSpPr/>
              <p:nvPr/>
            </p:nvSpPr>
            <p:spPr>
              <a:xfrm flipH="1">
                <a:off x="7746840" y="1320840"/>
                <a:ext cx="203400" cy="11664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1090" name="CustomShape 90"/>
              <p:cNvSpPr/>
              <p:nvPr/>
            </p:nvSpPr>
            <p:spPr>
              <a:xfrm flipH="1">
                <a:off x="7802640" y="1350000"/>
                <a:ext cx="51840" cy="2916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1091" name="CustomShape 91"/>
              <p:cNvSpPr/>
              <p:nvPr/>
            </p:nvSpPr>
            <p:spPr>
              <a:xfrm flipH="1">
                <a:off x="7746840" y="1363680"/>
                <a:ext cx="203400" cy="7848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1092" name="CustomShape 92"/>
              <p:cNvSpPr/>
              <p:nvPr/>
            </p:nvSpPr>
            <p:spPr>
              <a:xfrm flipH="1">
                <a:off x="7823880" y="1275120"/>
                <a:ext cx="145080" cy="16380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1093" name="CustomShape 93"/>
              <p:cNvSpPr/>
              <p:nvPr/>
            </p:nvSpPr>
            <p:spPr>
              <a:xfrm flipH="1">
                <a:off x="7821720" y="1273680"/>
                <a:ext cx="144720" cy="16452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sp>
          <p:nvSpPr>
            <p:cNvPr id="1094" name="CustomShape 94"/>
            <p:cNvSpPr/>
            <p:nvPr/>
          </p:nvSpPr>
          <p:spPr>
            <a:xfrm rot="19797000">
              <a:off x="8487000" y="570600"/>
              <a:ext cx="11520" cy="21240"/>
            </a:xfrm>
            <a:custGeom>
              <a:avLst/>
              <a:gdLst/>
              <a:ahLst/>
              <a:rect l="l" t="t" r="r" b="b"/>
              <a:pathLst>
                <a:path w="49989" h="86677">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w="0">
              <a:noFill/>
            </a:ln>
          </p:spPr>
          <p:style>
            <a:lnRef idx="0"/>
            <a:fillRef idx="0"/>
            <a:effectRef idx="0"/>
            <a:fontRef idx="minor"/>
          </p:style>
        </p:sp>
        <p:sp>
          <p:nvSpPr>
            <p:cNvPr id="1095" name="CustomShape 95"/>
            <p:cNvSpPr/>
            <p:nvPr/>
          </p:nvSpPr>
          <p:spPr>
            <a:xfrm>
              <a:off x="8388000" y="1159200"/>
              <a:ext cx="217440" cy="125280"/>
            </a:xfrm>
            <a:custGeom>
              <a:avLst/>
              <a:gdLst/>
              <a:ahLst/>
              <a:rect l="l" t="t" r="r" b="b"/>
              <a:pathLst>
                <a:path w="828920" h="479679">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w="0">
              <a:noFill/>
            </a:ln>
          </p:spPr>
          <p:style>
            <a:lnRef idx="0"/>
            <a:fillRef idx="0"/>
            <a:effectRef idx="0"/>
            <a:fontRef idx="minor"/>
          </p:style>
        </p:sp>
        <p:sp>
          <p:nvSpPr>
            <p:cNvPr id="1096" name="CustomShape 96"/>
            <p:cNvSpPr/>
            <p:nvPr/>
          </p:nvSpPr>
          <p:spPr>
            <a:xfrm>
              <a:off x="8449200" y="556560"/>
              <a:ext cx="121320" cy="178920"/>
            </a:xfrm>
            <a:custGeom>
              <a:avLst/>
              <a:gdLst/>
              <a:ahLst/>
              <a:rect l="l" t="t" r="r" b="b"/>
              <a:pathLst>
                <a:path w="465451" h="682637">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w="0">
              <a:noFill/>
            </a:ln>
          </p:spPr>
          <p:style>
            <a:lnRef idx="0"/>
            <a:fillRef idx="0"/>
            <a:effectRef idx="0"/>
            <a:fontRef idx="minor"/>
          </p:style>
        </p:sp>
        <p:sp>
          <p:nvSpPr>
            <p:cNvPr id="1097" name="CustomShape 97"/>
            <p:cNvSpPr/>
            <p:nvPr/>
          </p:nvSpPr>
          <p:spPr>
            <a:xfrm>
              <a:off x="8445600" y="686520"/>
              <a:ext cx="21240" cy="131760"/>
            </a:xfrm>
            <a:custGeom>
              <a:avLst/>
              <a:gdLst/>
              <a:ahLst/>
              <a:rect l="l" t="t" r="r" b="b"/>
              <a:pathLst>
                <a:path w="86758" h="504907">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w="0">
              <a:noFill/>
            </a:ln>
          </p:spPr>
          <p:style>
            <a:lnRef idx="0"/>
            <a:fillRef idx="0"/>
            <a:effectRef idx="0"/>
            <a:fontRef idx="minor"/>
          </p:style>
        </p:sp>
        <p:sp>
          <p:nvSpPr>
            <p:cNvPr id="1098" name="CustomShape 98"/>
            <p:cNvSpPr/>
            <p:nvPr/>
          </p:nvSpPr>
          <p:spPr>
            <a:xfrm>
              <a:off x="8458920" y="554760"/>
              <a:ext cx="56880" cy="71280"/>
            </a:xfrm>
            <a:custGeom>
              <a:avLst/>
              <a:gdLst/>
              <a:ahLst/>
              <a:rect l="l" t="t" r="r" b="b"/>
              <a:pathLst>
                <a:path w="221715" h="275766">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w="0">
              <a:noFill/>
            </a:ln>
          </p:spPr>
          <p:style>
            <a:lnRef idx="0"/>
            <a:fillRef idx="0"/>
            <a:effectRef idx="0"/>
            <a:fontRef idx="minor"/>
          </p:style>
        </p:sp>
        <p:sp>
          <p:nvSpPr>
            <p:cNvPr id="1099" name="CustomShape 99"/>
            <p:cNvSpPr/>
            <p:nvPr/>
          </p:nvSpPr>
          <p:spPr>
            <a:xfrm>
              <a:off x="8470080" y="633960"/>
              <a:ext cx="70920" cy="79920"/>
            </a:xfrm>
            <a:custGeom>
              <a:avLst/>
              <a:gdLst/>
              <a:ahLst/>
              <a:rect l="l" t="t" r="r" b="b"/>
              <a:pathLst>
                <a:path w="274953" h="308347">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w="0">
              <a:noFill/>
            </a:ln>
          </p:spPr>
          <p:style>
            <a:lnRef idx="0"/>
            <a:fillRef idx="0"/>
            <a:effectRef idx="0"/>
            <a:fontRef idx="minor"/>
          </p:style>
        </p:sp>
        <p:sp>
          <p:nvSpPr>
            <p:cNvPr id="1100" name="CustomShape 100"/>
            <p:cNvSpPr/>
            <p:nvPr/>
          </p:nvSpPr>
          <p:spPr>
            <a:xfrm>
              <a:off x="8449200" y="660600"/>
              <a:ext cx="104040" cy="120600"/>
            </a:xfrm>
            <a:custGeom>
              <a:avLst/>
              <a:gdLst/>
              <a:ahLst/>
              <a:rect l="l" t="t" r="r" b="b"/>
              <a:pathLst>
                <a:path w="400459" h="461811">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w="0">
              <a:noFill/>
            </a:ln>
          </p:spPr>
          <p:style>
            <a:lnRef idx="0"/>
            <a:fillRef idx="0"/>
            <a:effectRef idx="0"/>
            <a:fontRef idx="minor"/>
          </p:style>
        </p:sp>
        <p:sp>
          <p:nvSpPr>
            <p:cNvPr id="1101" name="CustomShape 101"/>
            <p:cNvSpPr/>
            <p:nvPr/>
          </p:nvSpPr>
          <p:spPr>
            <a:xfrm>
              <a:off x="8467920" y="560520"/>
              <a:ext cx="76320" cy="94680"/>
            </a:xfrm>
            <a:custGeom>
              <a:avLst/>
              <a:gdLst/>
              <a:ahLst/>
              <a:rect l="l" t="t" r="r" b="b"/>
              <a:pathLst>
                <a:path w="294816" h="364308">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w="0">
              <a:noFill/>
            </a:ln>
          </p:spPr>
          <p:style>
            <a:lnRef idx="0"/>
            <a:fillRef idx="0"/>
            <a:effectRef idx="0"/>
            <a:fontRef idx="minor"/>
          </p:style>
        </p:sp>
        <p:sp>
          <p:nvSpPr>
            <p:cNvPr id="1102" name="CustomShape 102"/>
            <p:cNvSpPr/>
            <p:nvPr/>
          </p:nvSpPr>
          <p:spPr>
            <a:xfrm>
              <a:off x="8471160" y="560160"/>
              <a:ext cx="76680" cy="72000"/>
            </a:xfrm>
            <a:custGeom>
              <a:avLst/>
              <a:gdLst/>
              <a:ahLst/>
              <a:rect l="l" t="t" r="r" b="b"/>
              <a:pathLst>
                <a:path w="296585" h="27885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w="0">
              <a:noFill/>
            </a:ln>
          </p:spPr>
          <p:style>
            <a:lnRef idx="0"/>
            <a:fillRef idx="0"/>
            <a:effectRef idx="0"/>
            <a:fontRef idx="minor"/>
          </p:style>
        </p:sp>
        <p:sp>
          <p:nvSpPr>
            <p:cNvPr id="1103" name="CustomShape 103"/>
            <p:cNvSpPr/>
            <p:nvPr/>
          </p:nvSpPr>
          <p:spPr>
            <a:xfrm>
              <a:off x="8484120" y="1199160"/>
              <a:ext cx="59760" cy="45360"/>
            </a:xfrm>
            <a:custGeom>
              <a:avLst/>
              <a:gdLst/>
              <a:ahLst/>
              <a:rect l="l" t="t" r="r" b="b"/>
              <a:pathLst>
                <a:path w="232912" h="178155">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w="0">
              <a:noFill/>
            </a:ln>
          </p:spPr>
          <p:style>
            <a:lnRef idx="0"/>
            <a:fillRef idx="0"/>
            <a:effectRef idx="0"/>
            <a:fontRef idx="minor"/>
          </p:style>
        </p:sp>
        <p:sp>
          <p:nvSpPr>
            <p:cNvPr id="1104" name="CustomShape 104"/>
            <p:cNvSpPr/>
            <p:nvPr/>
          </p:nvSpPr>
          <p:spPr>
            <a:xfrm>
              <a:off x="8484120" y="1214280"/>
              <a:ext cx="59760" cy="30240"/>
            </a:xfrm>
            <a:custGeom>
              <a:avLst/>
              <a:gdLst/>
              <a:ahLst/>
              <a:rect l="l" t="t" r="r" b="b"/>
              <a:pathLst>
                <a:path w="231905" h="121227">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w="0">
              <a:noFill/>
            </a:ln>
          </p:spPr>
          <p:style>
            <a:lnRef idx="0"/>
            <a:fillRef idx="0"/>
            <a:effectRef idx="0"/>
            <a:fontRef idx="minor"/>
          </p:style>
        </p:sp>
        <p:sp>
          <p:nvSpPr>
            <p:cNvPr id="1105" name="CustomShape 105"/>
            <p:cNvSpPr/>
            <p:nvPr/>
          </p:nvSpPr>
          <p:spPr>
            <a:xfrm>
              <a:off x="8437320" y="1188720"/>
              <a:ext cx="54720" cy="42120"/>
            </a:xfrm>
            <a:custGeom>
              <a:avLst/>
              <a:gdLst/>
              <a:ahLst/>
              <a:rect l="l" t="t" r="r" b="b"/>
              <a:pathLst>
                <a:path w="213680" h="165568">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w="0">
              <a:noFill/>
            </a:ln>
          </p:spPr>
          <p:style>
            <a:lnRef idx="0"/>
            <a:fillRef idx="0"/>
            <a:effectRef idx="0"/>
            <a:fontRef idx="minor"/>
          </p:style>
        </p:sp>
        <p:sp>
          <p:nvSpPr>
            <p:cNvPr id="1106" name="CustomShape 106"/>
            <p:cNvSpPr/>
            <p:nvPr/>
          </p:nvSpPr>
          <p:spPr>
            <a:xfrm>
              <a:off x="8437320" y="1203120"/>
              <a:ext cx="54360" cy="27720"/>
            </a:xfrm>
            <a:custGeom>
              <a:avLst/>
              <a:gdLst/>
              <a:ahLst/>
              <a:rect l="l" t="t" r="r" b="b"/>
              <a:pathLst>
                <a:path w="212755" h="111143">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w="0">
              <a:noFill/>
            </a:ln>
          </p:spPr>
          <p:style>
            <a:lnRef idx="0"/>
            <a:fillRef idx="0"/>
            <a:effectRef idx="0"/>
            <a:fontRef idx="minor"/>
          </p:style>
        </p:sp>
        <p:sp>
          <p:nvSpPr>
            <p:cNvPr id="1107" name="CustomShape 107"/>
            <p:cNvSpPr/>
            <p:nvPr/>
          </p:nvSpPr>
          <p:spPr>
            <a:xfrm>
              <a:off x="8446320" y="781560"/>
              <a:ext cx="118800" cy="420480"/>
            </a:xfrm>
            <a:custGeom>
              <a:avLst/>
              <a:gdLst/>
              <a:ahLst/>
              <a:rect l="l" t="t" r="r" b="b"/>
              <a:pathLst>
                <a:path w="455829" h="1595222">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w="0">
              <a:noFill/>
            </a:ln>
          </p:spPr>
          <p:style>
            <a:lnRef idx="0"/>
            <a:fillRef idx="0"/>
            <a:effectRef idx="0"/>
            <a:fontRef idx="minor"/>
          </p:style>
        </p:sp>
        <p:sp>
          <p:nvSpPr>
            <p:cNvPr id="1108" name="CustomShape 108"/>
            <p:cNvSpPr/>
            <p:nvPr/>
          </p:nvSpPr>
          <p:spPr>
            <a:xfrm>
              <a:off x="8441280" y="772920"/>
              <a:ext cx="126720" cy="279000"/>
            </a:xfrm>
            <a:custGeom>
              <a:avLst/>
              <a:gdLst/>
              <a:ahLst/>
              <a:rect l="l" t="t" r="r" b="b"/>
              <a:pathLst>
                <a:path w="485198" h="1060979">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rgbClr val="00b5dd"/>
            </a:solidFill>
            <a:ln w="0">
              <a:noFill/>
            </a:ln>
          </p:spPr>
          <p:style>
            <a:lnRef idx="0"/>
            <a:fillRef idx="0"/>
            <a:effectRef idx="0"/>
            <a:fontRef idx="minor"/>
          </p:style>
        </p:sp>
        <p:sp>
          <p:nvSpPr>
            <p:cNvPr id="1109" name="CustomShape 109"/>
            <p:cNvSpPr/>
            <p:nvPr/>
          </p:nvSpPr>
          <p:spPr>
            <a:xfrm>
              <a:off x="8373960" y="689040"/>
              <a:ext cx="183240" cy="159480"/>
            </a:xfrm>
            <a:custGeom>
              <a:avLst/>
              <a:gdLst/>
              <a:ahLst/>
              <a:rect l="l" t="t" r="r" b="b"/>
              <a:pathLst>
                <a:path w="698939" h="609714">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w="0">
              <a:noFill/>
            </a:ln>
          </p:spPr>
          <p:style>
            <a:lnRef idx="0"/>
            <a:fillRef idx="0"/>
            <a:effectRef idx="0"/>
            <a:fontRef idx="minor"/>
          </p:style>
        </p:sp>
        <p:sp>
          <p:nvSpPr>
            <p:cNvPr id="1110" name="CustomShape 110"/>
            <p:cNvSpPr/>
            <p:nvPr/>
          </p:nvSpPr>
          <p:spPr>
            <a:xfrm>
              <a:off x="8517600" y="678600"/>
              <a:ext cx="42840" cy="50400"/>
            </a:xfrm>
            <a:custGeom>
              <a:avLst/>
              <a:gdLst/>
              <a:ahLst/>
              <a:rect l="l" t="t" r="r" b="b"/>
              <a:pathLst>
                <a:path w="168312" h="197615">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w="0">
              <a:noFill/>
            </a:ln>
          </p:spPr>
          <p:style>
            <a:lnRef idx="0"/>
            <a:fillRef idx="0"/>
            <a:effectRef idx="0"/>
            <a:fontRef idx="minor"/>
          </p:style>
        </p:sp>
        <p:sp>
          <p:nvSpPr>
            <p:cNvPr id="1111" name="CustomShape 111"/>
            <p:cNvSpPr/>
            <p:nvPr/>
          </p:nvSpPr>
          <p:spPr>
            <a:xfrm>
              <a:off x="8445960" y="660600"/>
              <a:ext cx="34200" cy="36000"/>
            </a:xfrm>
            <a:custGeom>
              <a:avLst/>
              <a:gdLst/>
              <a:ahLst/>
              <a:rect l="l" t="t" r="r" b="b"/>
              <a:pathLst>
                <a:path w="135999" h="142961">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w="0">
              <a:noFill/>
            </a:ln>
          </p:spPr>
          <p:style>
            <a:lnRef idx="0"/>
            <a:fillRef idx="0"/>
            <a:effectRef idx="0"/>
            <a:fontRef idx="minor"/>
          </p:style>
        </p:sp>
      </p:grpSp>
    </p:spTree>
  </p:cSld>
  <mc:AlternateContent>
    <mc:Choice Requires="p14">
      <p:transition spd="slow" p14:dur="2000"/>
    </mc:Choice>
    <mc:Fallback>
      <p:transition spd="slow"/>
    </mc:Fallback>
  </mc:AlternateContent>
  <p:timing>
    <p:tnLst>
      <p:par>
        <p:cTn id="65" dur="indefinite" restart="never" nodeType="tmRoot">
          <p:childTnLst>
            <p:seq>
              <p:cTn id="66" dur="indefinite" nodeType="mainSeq">
                <p:childTnLst>
                  <p:par>
                    <p:cTn id="67" fill="hold">
                      <p:stCondLst>
                        <p:cond delay="indefinite"/>
                      </p:stCondLst>
                      <p:childTnLst>
                        <p:par>
                          <p:cTn id="68" fill="hold">
                            <p:stCondLst>
                              <p:cond delay="0"/>
                            </p:stCondLst>
                            <p:childTnLst>
                              <p:par>
                                <p:cTn id="69" nodeType="clickEffect" fill="hold" presetClass="entr" presetID="2" presetSubtype="1">
                                  <p:stCondLst>
                                    <p:cond delay="0"/>
                                  </p:stCondLst>
                                  <p:childTnLst>
                                    <p:set>
                                      <p:cBhvr>
                                        <p:cTn id="70" dur="1" fill="hold">
                                          <p:stCondLst>
                                            <p:cond delay="0"/>
                                          </p:stCondLst>
                                        </p:cTn>
                                        <p:tgtEl>
                                          <p:spTgt spid="1001"/>
                                        </p:tgtEl>
                                        <p:attrNameLst>
                                          <p:attrName>style.visibility</p:attrName>
                                        </p:attrNameLst>
                                      </p:cBhvr>
                                      <p:to>
                                        <p:strVal val="visible"/>
                                      </p:to>
                                    </p:set>
                                    <p:anim calcmode="lin" valueType="num">
                                      <p:cBhvr additive="repl">
                                        <p:cTn id="71" dur="500" fill="hold"/>
                                        <p:tgtEl>
                                          <p:spTgt spid="1001"/>
                                        </p:tgtEl>
                                        <p:attrNameLst>
                                          <p:attrName>ppt_x</p:attrName>
                                        </p:attrNameLst>
                                      </p:cBhvr>
                                      <p:tavLst>
                                        <p:tav tm="0">
                                          <p:val>
                                            <p:strVal val="#ppt_x"/>
                                          </p:val>
                                        </p:tav>
                                        <p:tav tm="100000">
                                          <p:val>
                                            <p:strVal val="#ppt_x"/>
                                          </p:val>
                                        </p:tav>
                                      </p:tavLst>
                                    </p:anim>
                                    <p:anim calcmode="lin" valueType="num">
                                      <p:cBhvr additive="repl">
                                        <p:cTn id="72" dur="500" fill="hold"/>
                                        <p:tgtEl>
                                          <p:spTgt spid="1001"/>
                                        </p:tgtEl>
                                        <p:attrNameLst>
                                          <p:attrName>ppt_y</p:attrName>
                                        </p:attrNameLst>
                                      </p:cBhvr>
                                      <p:tavLst>
                                        <p:tav tm="0">
                                          <p:val>
                                            <p:strVal val="0-#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0">
                                  <p:stCondLst>
                                    <p:cond delay="0"/>
                                  </p:stCondLst>
                                  <p:childTnLst>
                                    <p:set>
                                      <p:cBhvr>
                                        <p:cTn id="76" dur="0" fill="hold">
                                          <p:stCondLst>
                                            <p:cond delay="0"/>
                                          </p:stCondLst>
                                        </p:cTn>
                                        <p:tgtEl>
                                          <p:spTgt spid="1002"/>
                                        </p:tgtEl>
                                        <p:attrNameLst>
                                          <p:attrName>style.visibility</p:attrName>
                                        </p:attrNameLst>
                                      </p:cBhvr>
                                      <p:to>
                                        <p:strVal val="visible"/>
                                      </p:to>
                                    </p:set>
                                    <p:animEffect filter="fade" transition="in">
                                      <p:cBhvr additive="repl">
                                        <p:cTn id="77" dur="10"/>
                                        <p:tgtEl>
                                          <p:spTgt spid="10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9" name="CustomShape 1"/>
          <p:cNvSpPr/>
          <p:nvPr/>
        </p:nvSpPr>
        <p:spPr>
          <a:xfrm>
            <a:off x="1085760" y="2031120"/>
            <a:ext cx="4473000" cy="1158120"/>
          </a:xfrm>
          <a:prstGeom prst="rect">
            <a:avLst/>
          </a:prstGeom>
          <a:noFill/>
          <a:ln w="0">
            <a:noFill/>
          </a:ln>
        </p:spPr>
        <p:style>
          <a:lnRef idx="0"/>
          <a:fillRef idx="0"/>
          <a:effectRef idx="0"/>
          <a:fontRef idx="minor"/>
        </p:style>
        <p:txBody>
          <a:bodyPr lIns="0" rIns="0" tIns="0" bIns="0" anchor="b">
            <a:noAutofit/>
          </a:bodyPr>
          <a:p>
            <a:pPr>
              <a:lnSpc>
                <a:spcPct val="80000"/>
              </a:lnSpc>
              <a:buNone/>
            </a:pPr>
            <a:r>
              <a:rPr b="0" lang="en-IN" sz="4800" spc="-1" strike="noStrike">
                <a:solidFill>
                  <a:srgbClr val="007bb9"/>
                </a:solidFill>
                <a:latin typeface="Raleway Thin"/>
                <a:ea typeface="Raleway Thin"/>
              </a:rPr>
              <a:t>Extra Resources</a:t>
            </a:r>
            <a:endParaRPr b="0" lang="en-IN" sz="4800" spc="-1" strike="noStrike">
              <a:latin typeface="Arial"/>
            </a:endParaRPr>
          </a:p>
        </p:txBody>
      </p:sp>
      <p:sp>
        <p:nvSpPr>
          <p:cNvPr id="3630" name="CustomShape 2"/>
          <p:cNvSpPr/>
          <p:nvPr/>
        </p:nvSpPr>
        <p:spPr>
          <a:xfrm>
            <a:off x="1085760" y="3287880"/>
            <a:ext cx="4473000" cy="381960"/>
          </a:xfrm>
          <a:prstGeom prst="rect">
            <a:avLst/>
          </a:prstGeom>
          <a:noFill/>
          <a:ln w="0">
            <a:noFill/>
          </a:ln>
        </p:spPr>
        <p:style>
          <a:lnRef idx="0"/>
          <a:fillRef idx="0"/>
          <a:effectRef idx="0"/>
          <a:fontRef idx="minor"/>
        </p:style>
        <p:txBody>
          <a:bodyPr lIns="0" rIns="0" tIns="0" bIns="0" anchor="t">
            <a:noAutofit/>
          </a:bodyPr>
          <a:p>
            <a:pPr>
              <a:lnSpc>
                <a:spcPct val="110000"/>
              </a:lnSpc>
              <a:buNone/>
            </a:pPr>
            <a:r>
              <a:rPr b="0" lang="en-IN" sz="2000" spc="-1" strike="noStrike">
                <a:solidFill>
                  <a:srgbClr val="757b89"/>
                </a:solidFill>
                <a:latin typeface="Barlow Light"/>
                <a:ea typeface="Barlow Light"/>
              </a:rPr>
              <a:t>For Business Plans, Marketing Plans, Project Proposals, Lessons, etc</a:t>
            </a:r>
            <a:endParaRPr b="0" lang="en-IN" sz="2000" spc="-1" strike="noStrike">
              <a:latin typeface="Arial"/>
            </a:endParaRPr>
          </a:p>
        </p:txBody>
      </p:sp>
      <p:sp>
        <p:nvSpPr>
          <p:cNvPr id="3631" name="CustomShape 3"/>
          <p:cNvSpPr/>
          <p:nvPr/>
        </p:nvSpPr>
        <p:spPr>
          <a:xfrm>
            <a:off x="0" y="1866960"/>
            <a:ext cx="607680" cy="141912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pPr>
            <a:r>
              <a:rPr b="1" lang="en-IN" sz="3600" spc="-1" strike="noStrike">
                <a:solidFill>
                  <a:srgbClr val="ffffff"/>
                </a:solidFill>
                <a:latin typeface="Barlow"/>
                <a:ea typeface="Barlow"/>
              </a:rPr>
              <a:t>2</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2" name="CustomShape 1"/>
          <p:cNvSpPr/>
          <p:nvPr/>
        </p:nvSpPr>
        <p:spPr>
          <a:xfrm>
            <a:off x="457200" y="605520"/>
            <a:ext cx="5639040" cy="10810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4800" spc="-1" strike="noStrike">
                <a:solidFill>
                  <a:srgbClr val="007bb9"/>
                </a:solidFill>
                <a:latin typeface="Barlow SemiBold"/>
                <a:ea typeface="Barlow SemiBold"/>
              </a:rPr>
              <a:t>Timeline</a:t>
            </a:r>
            <a:endParaRPr b="0" lang="en-IN" sz="4800" spc="-1" strike="noStrike">
              <a:latin typeface="Arial"/>
            </a:endParaRPr>
          </a:p>
        </p:txBody>
      </p:sp>
      <p:sp>
        <p:nvSpPr>
          <p:cNvPr id="3633" name="CustomShape 2"/>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9B8B710F-CA43-4714-B37C-D1DF3ED1DE5D}" type="slidenum">
              <a:rPr b="0" lang="en-IN" sz="1200" spc="-1" strike="noStrike">
                <a:solidFill>
                  <a:srgbClr val="ffffff"/>
                </a:solidFill>
                <a:latin typeface="Barlow Light"/>
                <a:ea typeface="Barlow Light"/>
              </a:rPr>
              <a:t>&lt;number&gt;</a:t>
            </a:fld>
            <a:endParaRPr b="0" lang="en-IN" sz="1200" spc="-1" strike="noStrike">
              <a:latin typeface="Arial"/>
            </a:endParaRPr>
          </a:p>
        </p:txBody>
      </p:sp>
      <p:sp>
        <p:nvSpPr>
          <p:cNvPr id="3634" name="CustomShape 3"/>
          <p:cNvSpPr/>
          <p:nvPr/>
        </p:nvSpPr>
        <p:spPr>
          <a:xfrm>
            <a:off x="7735320" y="2755800"/>
            <a:ext cx="821160" cy="391680"/>
          </a:xfrm>
          <a:prstGeom prst="homePlate">
            <a:avLst>
              <a:gd name="adj" fmla="val 32030"/>
            </a:avLst>
          </a:prstGeom>
          <a:solidFill>
            <a:srgbClr val="ff4d4d"/>
          </a:solidFill>
          <a:ln w="0">
            <a:noFill/>
          </a:ln>
          <a:effectLst>
            <a:outerShdw dist="9360" dir="0" blurRad="0" rotWithShape="0">
              <a:srgbClr val="000000">
                <a:alpha val="20000"/>
              </a:srgbClr>
            </a:outerShdw>
          </a:effectLst>
        </p:spPr>
        <p:style>
          <a:lnRef idx="0"/>
          <a:fillRef idx="0"/>
          <a:effectRef idx="0"/>
          <a:fontRef idx="minor"/>
        </p:style>
        <p:txBody>
          <a:bodyPr lIns="274320" rIns="0" tIns="0" bIns="0" anchor="ctr">
            <a:noAutofit/>
          </a:bodyPr>
          <a:p>
            <a:pPr>
              <a:lnSpc>
                <a:spcPct val="100000"/>
              </a:lnSpc>
              <a:buNone/>
            </a:pPr>
            <a:r>
              <a:rPr b="0" lang="en-IN" sz="1000" spc="-1" strike="noStrike">
                <a:solidFill>
                  <a:srgbClr val="ffffff"/>
                </a:solidFill>
                <a:latin typeface="Barlow"/>
                <a:ea typeface="Barlow"/>
              </a:rPr>
              <a:t>DEC</a:t>
            </a:r>
            <a:endParaRPr b="0" lang="en-IN" sz="1000" spc="-1" strike="noStrike">
              <a:latin typeface="Arial"/>
            </a:endParaRPr>
          </a:p>
        </p:txBody>
      </p:sp>
      <p:sp>
        <p:nvSpPr>
          <p:cNvPr id="3635" name="CustomShape 4"/>
          <p:cNvSpPr/>
          <p:nvPr/>
        </p:nvSpPr>
        <p:spPr>
          <a:xfrm>
            <a:off x="7075080" y="2755800"/>
            <a:ext cx="821160" cy="391680"/>
          </a:xfrm>
          <a:prstGeom prst="homePlate">
            <a:avLst>
              <a:gd name="adj" fmla="val 32030"/>
            </a:avLst>
          </a:prstGeom>
          <a:solidFill>
            <a:srgbClr val="ff4d4d"/>
          </a:solidFill>
          <a:ln w="0">
            <a:noFill/>
          </a:ln>
          <a:effectLst>
            <a:outerShdw dist="9360" dir="0" blurRad="0" rotWithShape="0">
              <a:srgbClr val="000000">
                <a:alpha val="20000"/>
              </a:srgbClr>
            </a:outerShdw>
          </a:effectLst>
        </p:spPr>
        <p:style>
          <a:lnRef idx="0"/>
          <a:fillRef idx="0"/>
          <a:effectRef idx="0"/>
          <a:fontRef idx="minor"/>
        </p:style>
        <p:txBody>
          <a:bodyPr lIns="274320" rIns="0" tIns="0" bIns="0" anchor="ctr">
            <a:noAutofit/>
          </a:bodyPr>
          <a:p>
            <a:pPr>
              <a:lnSpc>
                <a:spcPct val="100000"/>
              </a:lnSpc>
              <a:buNone/>
            </a:pPr>
            <a:r>
              <a:rPr b="0" lang="en-IN" sz="1000" spc="-1" strike="noStrike">
                <a:solidFill>
                  <a:srgbClr val="ffffff"/>
                </a:solidFill>
                <a:latin typeface="Barlow"/>
                <a:ea typeface="Barlow"/>
              </a:rPr>
              <a:t>NOV</a:t>
            </a:r>
            <a:endParaRPr b="0" lang="en-IN" sz="1000" spc="-1" strike="noStrike">
              <a:latin typeface="Arial"/>
            </a:endParaRPr>
          </a:p>
        </p:txBody>
      </p:sp>
      <p:sp>
        <p:nvSpPr>
          <p:cNvPr id="3636" name="CustomShape 5"/>
          <p:cNvSpPr/>
          <p:nvPr/>
        </p:nvSpPr>
        <p:spPr>
          <a:xfrm>
            <a:off x="6415200" y="2755800"/>
            <a:ext cx="821160" cy="391680"/>
          </a:xfrm>
          <a:prstGeom prst="homePlate">
            <a:avLst>
              <a:gd name="adj" fmla="val 32030"/>
            </a:avLst>
          </a:prstGeom>
          <a:solidFill>
            <a:srgbClr val="ff4d4d"/>
          </a:solidFill>
          <a:ln w="0">
            <a:noFill/>
          </a:ln>
          <a:effectLst>
            <a:outerShdw dist="9360" dir="0" blurRad="0" rotWithShape="0">
              <a:srgbClr val="000000">
                <a:alpha val="20000"/>
              </a:srgbClr>
            </a:outerShdw>
          </a:effectLst>
        </p:spPr>
        <p:style>
          <a:lnRef idx="0"/>
          <a:fillRef idx="0"/>
          <a:effectRef idx="0"/>
          <a:fontRef idx="minor"/>
        </p:style>
        <p:txBody>
          <a:bodyPr lIns="274320" rIns="0" tIns="0" bIns="0" anchor="ctr">
            <a:noAutofit/>
          </a:bodyPr>
          <a:p>
            <a:pPr>
              <a:lnSpc>
                <a:spcPct val="100000"/>
              </a:lnSpc>
              <a:buNone/>
            </a:pPr>
            <a:r>
              <a:rPr b="0" lang="en-IN" sz="1000" spc="-1" strike="noStrike">
                <a:solidFill>
                  <a:srgbClr val="ffffff"/>
                </a:solidFill>
                <a:latin typeface="Barlow"/>
                <a:ea typeface="Barlow"/>
              </a:rPr>
              <a:t>OCT</a:t>
            </a:r>
            <a:endParaRPr b="0" lang="en-IN" sz="1000" spc="-1" strike="noStrike">
              <a:latin typeface="Arial"/>
            </a:endParaRPr>
          </a:p>
        </p:txBody>
      </p:sp>
      <p:sp>
        <p:nvSpPr>
          <p:cNvPr id="3637" name="CustomShape 6"/>
          <p:cNvSpPr/>
          <p:nvPr/>
        </p:nvSpPr>
        <p:spPr>
          <a:xfrm>
            <a:off x="5754960" y="2755800"/>
            <a:ext cx="821160" cy="391680"/>
          </a:xfrm>
          <a:prstGeom prst="homePlate">
            <a:avLst>
              <a:gd name="adj" fmla="val 32030"/>
            </a:avLst>
          </a:prstGeom>
          <a:solidFill>
            <a:srgbClr val="8c50ff"/>
          </a:solidFill>
          <a:ln w="0">
            <a:noFill/>
          </a:ln>
          <a:effectLst>
            <a:outerShdw dist="9360" dir="0" blurRad="0" rotWithShape="0">
              <a:srgbClr val="000000">
                <a:alpha val="20000"/>
              </a:srgbClr>
            </a:outerShdw>
          </a:effectLst>
        </p:spPr>
        <p:style>
          <a:lnRef idx="0"/>
          <a:fillRef idx="0"/>
          <a:effectRef idx="0"/>
          <a:fontRef idx="minor"/>
        </p:style>
        <p:txBody>
          <a:bodyPr lIns="274320" rIns="0" tIns="0" bIns="0" anchor="ctr">
            <a:noAutofit/>
          </a:bodyPr>
          <a:p>
            <a:pPr>
              <a:lnSpc>
                <a:spcPct val="100000"/>
              </a:lnSpc>
              <a:buNone/>
            </a:pPr>
            <a:r>
              <a:rPr b="0" lang="en-IN" sz="1000" spc="-1" strike="noStrike">
                <a:solidFill>
                  <a:srgbClr val="ffffff"/>
                </a:solidFill>
                <a:latin typeface="Barlow"/>
                <a:ea typeface="Barlow"/>
              </a:rPr>
              <a:t>SEP</a:t>
            </a:r>
            <a:endParaRPr b="0" lang="en-IN" sz="1000" spc="-1" strike="noStrike">
              <a:latin typeface="Arial"/>
            </a:endParaRPr>
          </a:p>
        </p:txBody>
      </p:sp>
      <p:sp>
        <p:nvSpPr>
          <p:cNvPr id="3638" name="CustomShape 7"/>
          <p:cNvSpPr/>
          <p:nvPr/>
        </p:nvSpPr>
        <p:spPr>
          <a:xfrm>
            <a:off x="5094720" y="2755800"/>
            <a:ext cx="821160" cy="391680"/>
          </a:xfrm>
          <a:prstGeom prst="homePlate">
            <a:avLst>
              <a:gd name="adj" fmla="val 32030"/>
            </a:avLst>
          </a:prstGeom>
          <a:solidFill>
            <a:srgbClr val="8c50ff"/>
          </a:solidFill>
          <a:ln w="0">
            <a:noFill/>
          </a:ln>
          <a:effectLst>
            <a:outerShdw dist="9360" dir="0" blurRad="0" rotWithShape="0">
              <a:srgbClr val="000000">
                <a:alpha val="20000"/>
              </a:srgbClr>
            </a:outerShdw>
          </a:effectLst>
        </p:spPr>
        <p:style>
          <a:lnRef idx="0"/>
          <a:fillRef idx="0"/>
          <a:effectRef idx="0"/>
          <a:fontRef idx="minor"/>
        </p:style>
        <p:txBody>
          <a:bodyPr lIns="274320" rIns="0" tIns="0" bIns="0" anchor="ctr">
            <a:noAutofit/>
          </a:bodyPr>
          <a:p>
            <a:pPr>
              <a:lnSpc>
                <a:spcPct val="100000"/>
              </a:lnSpc>
              <a:buNone/>
            </a:pPr>
            <a:r>
              <a:rPr b="0" lang="en-IN" sz="1000" spc="-1" strike="noStrike">
                <a:solidFill>
                  <a:srgbClr val="ffffff"/>
                </a:solidFill>
                <a:latin typeface="Barlow"/>
                <a:ea typeface="Barlow"/>
              </a:rPr>
              <a:t>AUG</a:t>
            </a:r>
            <a:endParaRPr b="0" lang="en-IN" sz="1000" spc="-1" strike="noStrike">
              <a:latin typeface="Arial"/>
            </a:endParaRPr>
          </a:p>
        </p:txBody>
      </p:sp>
      <p:sp>
        <p:nvSpPr>
          <p:cNvPr id="3639" name="CustomShape 8"/>
          <p:cNvSpPr/>
          <p:nvPr/>
        </p:nvSpPr>
        <p:spPr>
          <a:xfrm>
            <a:off x="4434840" y="2755800"/>
            <a:ext cx="821160" cy="391680"/>
          </a:xfrm>
          <a:prstGeom prst="homePlate">
            <a:avLst>
              <a:gd name="adj" fmla="val 32030"/>
            </a:avLst>
          </a:prstGeom>
          <a:solidFill>
            <a:srgbClr val="8c50ff"/>
          </a:solidFill>
          <a:ln w="0">
            <a:noFill/>
          </a:ln>
          <a:effectLst>
            <a:outerShdw dist="9360" dir="0" blurRad="0" rotWithShape="0">
              <a:srgbClr val="000000">
                <a:alpha val="20000"/>
              </a:srgbClr>
            </a:outerShdw>
          </a:effectLst>
        </p:spPr>
        <p:style>
          <a:lnRef idx="0"/>
          <a:fillRef idx="0"/>
          <a:effectRef idx="0"/>
          <a:fontRef idx="minor"/>
        </p:style>
        <p:txBody>
          <a:bodyPr lIns="274320" rIns="0" tIns="0" bIns="0" anchor="ctr">
            <a:noAutofit/>
          </a:bodyPr>
          <a:p>
            <a:pPr>
              <a:lnSpc>
                <a:spcPct val="100000"/>
              </a:lnSpc>
              <a:buNone/>
            </a:pPr>
            <a:r>
              <a:rPr b="0" lang="en-IN" sz="1000" spc="-1" strike="noStrike">
                <a:solidFill>
                  <a:srgbClr val="ffffff"/>
                </a:solidFill>
                <a:latin typeface="Barlow"/>
                <a:ea typeface="Barlow"/>
              </a:rPr>
              <a:t>JUL</a:t>
            </a:r>
            <a:endParaRPr b="0" lang="en-IN" sz="1000" spc="-1" strike="noStrike">
              <a:latin typeface="Arial"/>
            </a:endParaRPr>
          </a:p>
        </p:txBody>
      </p:sp>
      <p:sp>
        <p:nvSpPr>
          <p:cNvPr id="3640" name="CustomShape 9"/>
          <p:cNvSpPr/>
          <p:nvPr/>
        </p:nvSpPr>
        <p:spPr>
          <a:xfrm>
            <a:off x="3774600" y="2755800"/>
            <a:ext cx="821160" cy="391680"/>
          </a:xfrm>
          <a:prstGeom prst="homePlate">
            <a:avLst>
              <a:gd name="adj" fmla="val 32030"/>
            </a:avLst>
          </a:prstGeom>
          <a:solidFill>
            <a:srgbClr val="007bb9"/>
          </a:solidFill>
          <a:ln w="0">
            <a:noFill/>
          </a:ln>
          <a:effectLst>
            <a:outerShdw dist="9360" dir="0" blurRad="0" rotWithShape="0">
              <a:srgbClr val="000000">
                <a:alpha val="20000"/>
              </a:srgbClr>
            </a:outerShdw>
          </a:effectLst>
        </p:spPr>
        <p:style>
          <a:lnRef idx="0"/>
          <a:fillRef idx="0"/>
          <a:effectRef idx="0"/>
          <a:fontRef idx="minor"/>
        </p:style>
        <p:txBody>
          <a:bodyPr lIns="274320" rIns="0" tIns="0" bIns="0" anchor="ctr">
            <a:noAutofit/>
          </a:bodyPr>
          <a:p>
            <a:pPr>
              <a:lnSpc>
                <a:spcPct val="100000"/>
              </a:lnSpc>
              <a:buNone/>
            </a:pPr>
            <a:r>
              <a:rPr b="0" lang="en-IN" sz="1000" spc="-1" strike="noStrike">
                <a:solidFill>
                  <a:srgbClr val="ffffff"/>
                </a:solidFill>
                <a:latin typeface="Barlow"/>
                <a:ea typeface="Barlow"/>
              </a:rPr>
              <a:t>JUN</a:t>
            </a:r>
            <a:endParaRPr b="0" lang="en-IN" sz="1000" spc="-1" strike="noStrike">
              <a:latin typeface="Arial"/>
            </a:endParaRPr>
          </a:p>
        </p:txBody>
      </p:sp>
      <p:sp>
        <p:nvSpPr>
          <p:cNvPr id="3641" name="CustomShape 10"/>
          <p:cNvSpPr/>
          <p:nvPr/>
        </p:nvSpPr>
        <p:spPr>
          <a:xfrm>
            <a:off x="3114720" y="2755800"/>
            <a:ext cx="821160" cy="391680"/>
          </a:xfrm>
          <a:prstGeom prst="homePlate">
            <a:avLst>
              <a:gd name="adj" fmla="val 32030"/>
            </a:avLst>
          </a:prstGeom>
          <a:solidFill>
            <a:srgbClr val="007bb9"/>
          </a:solidFill>
          <a:ln w="0">
            <a:noFill/>
          </a:ln>
          <a:effectLst>
            <a:outerShdw dist="9360" dir="0" blurRad="0" rotWithShape="0">
              <a:srgbClr val="000000">
                <a:alpha val="20000"/>
              </a:srgbClr>
            </a:outerShdw>
          </a:effectLst>
        </p:spPr>
        <p:style>
          <a:lnRef idx="0"/>
          <a:fillRef idx="0"/>
          <a:effectRef idx="0"/>
          <a:fontRef idx="minor"/>
        </p:style>
        <p:txBody>
          <a:bodyPr lIns="274320" rIns="0" tIns="0" bIns="0" anchor="ctr">
            <a:noAutofit/>
          </a:bodyPr>
          <a:p>
            <a:pPr>
              <a:lnSpc>
                <a:spcPct val="100000"/>
              </a:lnSpc>
              <a:buNone/>
            </a:pPr>
            <a:r>
              <a:rPr b="0" lang="en-IN" sz="1000" spc="-1" strike="noStrike">
                <a:solidFill>
                  <a:srgbClr val="ffffff"/>
                </a:solidFill>
                <a:latin typeface="Barlow"/>
                <a:ea typeface="Barlow"/>
              </a:rPr>
              <a:t>MAY</a:t>
            </a:r>
            <a:endParaRPr b="0" lang="en-IN" sz="1000" spc="-1" strike="noStrike">
              <a:latin typeface="Arial"/>
            </a:endParaRPr>
          </a:p>
        </p:txBody>
      </p:sp>
      <p:sp>
        <p:nvSpPr>
          <p:cNvPr id="3642" name="CustomShape 11"/>
          <p:cNvSpPr/>
          <p:nvPr/>
        </p:nvSpPr>
        <p:spPr>
          <a:xfrm>
            <a:off x="2454480" y="2755800"/>
            <a:ext cx="821160" cy="391680"/>
          </a:xfrm>
          <a:prstGeom prst="homePlate">
            <a:avLst>
              <a:gd name="adj" fmla="val 32030"/>
            </a:avLst>
          </a:prstGeom>
          <a:solidFill>
            <a:srgbClr val="007bb9"/>
          </a:solidFill>
          <a:ln w="0">
            <a:noFill/>
          </a:ln>
          <a:effectLst>
            <a:outerShdw dist="9360" dir="0" blurRad="0" rotWithShape="0">
              <a:srgbClr val="000000">
                <a:alpha val="20000"/>
              </a:srgbClr>
            </a:outerShdw>
          </a:effectLst>
        </p:spPr>
        <p:style>
          <a:lnRef idx="0"/>
          <a:fillRef idx="0"/>
          <a:effectRef idx="0"/>
          <a:fontRef idx="minor"/>
        </p:style>
        <p:txBody>
          <a:bodyPr lIns="274320" rIns="0" tIns="0" bIns="0" anchor="ctr">
            <a:noAutofit/>
          </a:bodyPr>
          <a:p>
            <a:pPr>
              <a:lnSpc>
                <a:spcPct val="100000"/>
              </a:lnSpc>
              <a:buNone/>
            </a:pPr>
            <a:r>
              <a:rPr b="0" lang="en-IN" sz="1000" spc="-1" strike="noStrike">
                <a:solidFill>
                  <a:srgbClr val="ffffff"/>
                </a:solidFill>
                <a:latin typeface="Barlow"/>
                <a:ea typeface="Barlow"/>
              </a:rPr>
              <a:t>APR</a:t>
            </a:r>
            <a:endParaRPr b="0" lang="en-IN" sz="1000" spc="-1" strike="noStrike">
              <a:latin typeface="Arial"/>
            </a:endParaRPr>
          </a:p>
        </p:txBody>
      </p:sp>
      <p:sp>
        <p:nvSpPr>
          <p:cNvPr id="3643" name="CustomShape 12"/>
          <p:cNvSpPr/>
          <p:nvPr/>
        </p:nvSpPr>
        <p:spPr>
          <a:xfrm>
            <a:off x="1794600" y="2755800"/>
            <a:ext cx="821160" cy="391680"/>
          </a:xfrm>
          <a:prstGeom prst="homePlate">
            <a:avLst>
              <a:gd name="adj" fmla="val 32030"/>
            </a:avLst>
          </a:prstGeom>
          <a:solidFill>
            <a:srgbClr val="00b5dd"/>
          </a:solidFill>
          <a:ln w="0">
            <a:noFill/>
          </a:ln>
          <a:effectLst>
            <a:outerShdw dist="9360" dir="0" blurRad="0" rotWithShape="0">
              <a:srgbClr val="000000">
                <a:alpha val="20000"/>
              </a:srgbClr>
            </a:outerShdw>
          </a:effectLst>
        </p:spPr>
        <p:style>
          <a:lnRef idx="0"/>
          <a:fillRef idx="0"/>
          <a:effectRef idx="0"/>
          <a:fontRef idx="minor"/>
        </p:style>
        <p:txBody>
          <a:bodyPr lIns="274320" rIns="0" tIns="0" bIns="0" anchor="ctr">
            <a:noAutofit/>
          </a:bodyPr>
          <a:p>
            <a:pPr>
              <a:lnSpc>
                <a:spcPct val="100000"/>
              </a:lnSpc>
              <a:buNone/>
            </a:pPr>
            <a:r>
              <a:rPr b="0" lang="en-IN" sz="1000" spc="-1" strike="noStrike">
                <a:solidFill>
                  <a:srgbClr val="ffffff"/>
                </a:solidFill>
                <a:latin typeface="Barlow"/>
                <a:ea typeface="Barlow"/>
              </a:rPr>
              <a:t>MAR</a:t>
            </a:r>
            <a:endParaRPr b="0" lang="en-IN" sz="1000" spc="-1" strike="noStrike">
              <a:latin typeface="Arial"/>
            </a:endParaRPr>
          </a:p>
        </p:txBody>
      </p:sp>
      <p:sp>
        <p:nvSpPr>
          <p:cNvPr id="3644" name="CustomShape 13"/>
          <p:cNvSpPr/>
          <p:nvPr/>
        </p:nvSpPr>
        <p:spPr>
          <a:xfrm>
            <a:off x="1134360" y="2755800"/>
            <a:ext cx="821160" cy="391680"/>
          </a:xfrm>
          <a:prstGeom prst="homePlate">
            <a:avLst>
              <a:gd name="adj" fmla="val 32030"/>
            </a:avLst>
          </a:prstGeom>
          <a:solidFill>
            <a:srgbClr val="00b5dd"/>
          </a:solidFill>
          <a:ln w="0">
            <a:noFill/>
          </a:ln>
          <a:effectLst>
            <a:outerShdw dist="9360" dir="0" blurRad="0" rotWithShape="0">
              <a:srgbClr val="000000">
                <a:alpha val="20000"/>
              </a:srgbClr>
            </a:outerShdw>
          </a:effectLst>
        </p:spPr>
        <p:style>
          <a:lnRef idx="0"/>
          <a:fillRef idx="0"/>
          <a:effectRef idx="0"/>
          <a:fontRef idx="minor"/>
        </p:style>
        <p:txBody>
          <a:bodyPr lIns="274320" rIns="0" tIns="0" bIns="0" anchor="ctr">
            <a:noAutofit/>
          </a:bodyPr>
          <a:p>
            <a:pPr>
              <a:lnSpc>
                <a:spcPct val="100000"/>
              </a:lnSpc>
              <a:buNone/>
            </a:pPr>
            <a:r>
              <a:rPr b="0" lang="en-IN" sz="1000" spc="-1" strike="noStrike">
                <a:solidFill>
                  <a:srgbClr val="ffffff"/>
                </a:solidFill>
                <a:latin typeface="Barlow"/>
                <a:ea typeface="Barlow"/>
              </a:rPr>
              <a:t>FEB</a:t>
            </a:r>
            <a:endParaRPr b="0" lang="en-IN" sz="1000" spc="-1" strike="noStrike">
              <a:latin typeface="Arial"/>
            </a:endParaRPr>
          </a:p>
        </p:txBody>
      </p:sp>
      <p:sp>
        <p:nvSpPr>
          <p:cNvPr id="3645" name="CustomShape 14"/>
          <p:cNvSpPr/>
          <p:nvPr/>
        </p:nvSpPr>
        <p:spPr>
          <a:xfrm>
            <a:off x="474120" y="2755800"/>
            <a:ext cx="821160" cy="391680"/>
          </a:xfrm>
          <a:prstGeom prst="homePlate">
            <a:avLst>
              <a:gd name="adj" fmla="val 32030"/>
            </a:avLst>
          </a:prstGeom>
          <a:solidFill>
            <a:srgbClr val="00b5dd"/>
          </a:solidFill>
          <a:ln w="0">
            <a:noFill/>
          </a:ln>
          <a:effectLst>
            <a:outerShdw dist="9360" dir="0" blurRad="0" rotWithShape="0">
              <a:srgbClr val="000000">
                <a:alpha val="20000"/>
              </a:srgbClr>
            </a:outerShdw>
          </a:effectLst>
        </p:spPr>
        <p:style>
          <a:lnRef idx="0"/>
          <a:fillRef idx="0"/>
          <a:effectRef idx="0"/>
          <a:fontRef idx="minor"/>
        </p:style>
        <p:txBody>
          <a:bodyPr lIns="274320" rIns="0" tIns="0" bIns="0" anchor="ctr">
            <a:noAutofit/>
          </a:bodyPr>
          <a:p>
            <a:pPr>
              <a:lnSpc>
                <a:spcPct val="100000"/>
              </a:lnSpc>
              <a:buNone/>
            </a:pPr>
            <a:r>
              <a:rPr b="0" lang="en-IN" sz="1000" spc="-1" strike="noStrike">
                <a:solidFill>
                  <a:srgbClr val="ffffff"/>
                </a:solidFill>
                <a:latin typeface="Barlow"/>
                <a:ea typeface="Barlow"/>
              </a:rPr>
              <a:t>JAN</a:t>
            </a:r>
            <a:endParaRPr b="0" lang="en-IN" sz="1000" spc="-1" strike="noStrike">
              <a:latin typeface="Arial"/>
            </a:endParaRPr>
          </a:p>
        </p:txBody>
      </p:sp>
      <p:sp>
        <p:nvSpPr>
          <p:cNvPr id="3646" name="CustomShape 15"/>
          <p:cNvSpPr/>
          <p:nvPr/>
        </p:nvSpPr>
        <p:spPr>
          <a:xfrm>
            <a:off x="0" y="2755800"/>
            <a:ext cx="635400" cy="391680"/>
          </a:xfrm>
          <a:prstGeom prst="homePlate">
            <a:avLst>
              <a:gd name="adj" fmla="val 32030"/>
            </a:avLst>
          </a:prstGeom>
          <a:solidFill>
            <a:srgbClr val="e9eaf2"/>
          </a:solidFill>
          <a:ln w="0">
            <a:noFill/>
          </a:ln>
          <a:effectLst>
            <a:outerShdw dist="9360" dir="0" blurRad="0" rotWithShape="0">
              <a:srgbClr val="000000">
                <a:alpha val="20000"/>
              </a:srgbClr>
            </a:outerShdw>
          </a:effectLst>
        </p:spPr>
        <p:style>
          <a:lnRef idx="0"/>
          <a:fillRef idx="0"/>
          <a:effectRef idx="0"/>
          <a:fontRef idx="minor"/>
        </p:style>
      </p:sp>
      <p:sp>
        <p:nvSpPr>
          <p:cNvPr id="3647" name="CustomShape 16"/>
          <p:cNvSpPr/>
          <p:nvPr/>
        </p:nvSpPr>
        <p:spPr>
          <a:xfrm rot="10800000">
            <a:off x="769320" y="3278520"/>
            <a:ext cx="360" cy="496800"/>
          </a:xfrm>
          <a:custGeom>
            <a:avLst/>
            <a:gdLst/>
            <a:ahLst/>
            <a:rect l="l" t="t" r="r" b="b"/>
            <a:pathLst>
              <a:path w="21600" h="21600">
                <a:moveTo>
                  <a:pt x="0" y="0"/>
                </a:moveTo>
                <a:lnTo>
                  <a:pt x="21600" y="21600"/>
                </a:lnTo>
              </a:path>
            </a:pathLst>
          </a:custGeom>
          <a:noFill/>
          <a:ln w="9360">
            <a:solidFill>
              <a:srgbClr val="e9eaf2"/>
            </a:solidFill>
            <a:round/>
            <a:headEnd len="med" type="oval" w="med"/>
            <a:tailEnd len="med" type="oval" w="med"/>
          </a:ln>
        </p:spPr>
        <p:style>
          <a:lnRef idx="0"/>
          <a:fillRef idx="0"/>
          <a:effectRef idx="0"/>
          <a:fontRef idx="minor"/>
        </p:style>
      </p:sp>
      <p:sp>
        <p:nvSpPr>
          <p:cNvPr id="3648" name="CustomShape 17"/>
          <p:cNvSpPr/>
          <p:nvPr/>
        </p:nvSpPr>
        <p:spPr>
          <a:xfrm>
            <a:off x="727920" y="1727280"/>
            <a:ext cx="1247760" cy="531720"/>
          </a:xfrm>
          <a:prstGeom prst="rect">
            <a:avLst/>
          </a:prstGeom>
          <a:noFill/>
          <a:ln w="0">
            <a:noFill/>
          </a:ln>
        </p:spPr>
        <p:style>
          <a:lnRef idx="0"/>
          <a:fillRef idx="0"/>
          <a:effectRef idx="0"/>
          <a:fontRef idx="minor"/>
        </p:style>
        <p:txBody>
          <a:bodyPr lIns="0" rIns="0" tIns="0" bIns="0" anchor="b">
            <a:noAutofit/>
          </a:bodyPr>
          <a:p>
            <a:pPr>
              <a:lnSpc>
                <a:spcPct val="100000"/>
              </a:lnSpc>
              <a:buNone/>
            </a:pPr>
            <a:r>
              <a:rPr b="0" lang="en-IN" sz="900" spc="-1" strike="noStrike">
                <a:solidFill>
                  <a:srgbClr val="757b89"/>
                </a:solidFill>
                <a:latin typeface="Barlow"/>
                <a:ea typeface="Barlow"/>
              </a:rPr>
              <a:t>Blue is the colour of the clear sky and the deep sea</a:t>
            </a:r>
            <a:endParaRPr b="0" lang="en-IN" sz="900" spc="-1" strike="noStrike">
              <a:latin typeface="Arial"/>
            </a:endParaRPr>
          </a:p>
        </p:txBody>
      </p:sp>
      <p:sp>
        <p:nvSpPr>
          <p:cNvPr id="3649" name="CustomShape 18"/>
          <p:cNvSpPr/>
          <p:nvPr/>
        </p:nvSpPr>
        <p:spPr>
          <a:xfrm rot="10800000">
            <a:off x="2090520" y="3278520"/>
            <a:ext cx="360" cy="496800"/>
          </a:xfrm>
          <a:custGeom>
            <a:avLst/>
            <a:gdLst/>
            <a:ahLst/>
            <a:rect l="l" t="t" r="r" b="b"/>
            <a:pathLst>
              <a:path w="21600" h="21600">
                <a:moveTo>
                  <a:pt x="0" y="0"/>
                </a:moveTo>
                <a:lnTo>
                  <a:pt x="21600" y="21600"/>
                </a:lnTo>
              </a:path>
            </a:pathLst>
          </a:custGeom>
          <a:noFill/>
          <a:ln w="9360">
            <a:solidFill>
              <a:srgbClr val="e9eaf2"/>
            </a:solidFill>
            <a:round/>
            <a:headEnd len="med" type="oval" w="med"/>
            <a:tailEnd len="med" type="oval" w="med"/>
          </a:ln>
        </p:spPr>
        <p:style>
          <a:lnRef idx="0"/>
          <a:fillRef idx="0"/>
          <a:effectRef idx="0"/>
          <a:fontRef idx="minor"/>
        </p:style>
      </p:sp>
      <p:sp>
        <p:nvSpPr>
          <p:cNvPr id="3650" name="CustomShape 19"/>
          <p:cNvSpPr/>
          <p:nvPr/>
        </p:nvSpPr>
        <p:spPr>
          <a:xfrm>
            <a:off x="2050560" y="1727280"/>
            <a:ext cx="1247760" cy="531720"/>
          </a:xfrm>
          <a:prstGeom prst="rect">
            <a:avLst/>
          </a:prstGeom>
          <a:noFill/>
          <a:ln w="0">
            <a:noFill/>
          </a:ln>
        </p:spPr>
        <p:style>
          <a:lnRef idx="0"/>
          <a:fillRef idx="0"/>
          <a:effectRef idx="0"/>
          <a:fontRef idx="minor"/>
        </p:style>
        <p:txBody>
          <a:bodyPr lIns="0" rIns="0" tIns="0" bIns="0" anchor="b">
            <a:noAutofit/>
          </a:bodyPr>
          <a:p>
            <a:pPr>
              <a:lnSpc>
                <a:spcPct val="100000"/>
              </a:lnSpc>
              <a:buNone/>
            </a:pPr>
            <a:r>
              <a:rPr b="0" lang="en-IN" sz="900" spc="-1" strike="noStrike">
                <a:solidFill>
                  <a:srgbClr val="757b89"/>
                </a:solidFill>
                <a:latin typeface="Barlow"/>
                <a:ea typeface="Barlow"/>
              </a:rPr>
              <a:t>Red is the colour of danger and courage</a:t>
            </a:r>
            <a:endParaRPr b="0" lang="en-IN" sz="900" spc="-1" strike="noStrike">
              <a:latin typeface="Arial"/>
            </a:endParaRPr>
          </a:p>
        </p:txBody>
      </p:sp>
      <p:sp>
        <p:nvSpPr>
          <p:cNvPr id="3651" name="CustomShape 20"/>
          <p:cNvSpPr/>
          <p:nvPr/>
        </p:nvSpPr>
        <p:spPr>
          <a:xfrm rot="10800000">
            <a:off x="3411720" y="3278520"/>
            <a:ext cx="360" cy="496800"/>
          </a:xfrm>
          <a:custGeom>
            <a:avLst/>
            <a:gdLst/>
            <a:ahLst/>
            <a:rect l="l" t="t" r="r" b="b"/>
            <a:pathLst>
              <a:path w="21600" h="21600">
                <a:moveTo>
                  <a:pt x="0" y="0"/>
                </a:moveTo>
                <a:lnTo>
                  <a:pt x="21600" y="21600"/>
                </a:lnTo>
              </a:path>
            </a:pathLst>
          </a:custGeom>
          <a:noFill/>
          <a:ln w="9360">
            <a:solidFill>
              <a:srgbClr val="e9eaf2"/>
            </a:solidFill>
            <a:round/>
            <a:headEnd len="med" type="oval" w="med"/>
            <a:tailEnd len="med" type="oval" w="med"/>
          </a:ln>
        </p:spPr>
        <p:style>
          <a:lnRef idx="0"/>
          <a:fillRef idx="0"/>
          <a:effectRef idx="0"/>
          <a:fontRef idx="minor"/>
        </p:style>
      </p:sp>
      <p:sp>
        <p:nvSpPr>
          <p:cNvPr id="3652" name="CustomShape 21"/>
          <p:cNvSpPr/>
          <p:nvPr/>
        </p:nvSpPr>
        <p:spPr>
          <a:xfrm>
            <a:off x="3373560" y="1727280"/>
            <a:ext cx="1247760" cy="531720"/>
          </a:xfrm>
          <a:prstGeom prst="rect">
            <a:avLst/>
          </a:prstGeom>
          <a:noFill/>
          <a:ln w="0">
            <a:noFill/>
          </a:ln>
        </p:spPr>
        <p:style>
          <a:lnRef idx="0"/>
          <a:fillRef idx="0"/>
          <a:effectRef idx="0"/>
          <a:fontRef idx="minor"/>
        </p:style>
        <p:txBody>
          <a:bodyPr lIns="0" rIns="0" tIns="0" bIns="0" anchor="b">
            <a:noAutofit/>
          </a:bodyPr>
          <a:p>
            <a:pPr>
              <a:lnSpc>
                <a:spcPct val="100000"/>
              </a:lnSpc>
              <a:buNone/>
            </a:pPr>
            <a:r>
              <a:rPr b="0" lang="en-IN" sz="900" spc="-1" strike="noStrike">
                <a:solidFill>
                  <a:srgbClr val="757b89"/>
                </a:solidFill>
                <a:latin typeface="Barlow"/>
                <a:ea typeface="Barlow"/>
              </a:rPr>
              <a:t>Black is the color of ebony and of outer space</a:t>
            </a:r>
            <a:endParaRPr b="0" lang="en-IN" sz="900" spc="-1" strike="noStrike">
              <a:latin typeface="Arial"/>
            </a:endParaRPr>
          </a:p>
        </p:txBody>
      </p:sp>
      <p:sp>
        <p:nvSpPr>
          <p:cNvPr id="3653" name="CustomShape 22"/>
          <p:cNvSpPr/>
          <p:nvPr/>
        </p:nvSpPr>
        <p:spPr>
          <a:xfrm rot="10800000">
            <a:off x="4732920" y="3278520"/>
            <a:ext cx="360" cy="496800"/>
          </a:xfrm>
          <a:custGeom>
            <a:avLst/>
            <a:gdLst/>
            <a:ahLst/>
            <a:rect l="l" t="t" r="r" b="b"/>
            <a:pathLst>
              <a:path w="21600" h="21600">
                <a:moveTo>
                  <a:pt x="0" y="0"/>
                </a:moveTo>
                <a:lnTo>
                  <a:pt x="21600" y="21600"/>
                </a:lnTo>
              </a:path>
            </a:pathLst>
          </a:custGeom>
          <a:noFill/>
          <a:ln w="9360">
            <a:solidFill>
              <a:srgbClr val="e9eaf2"/>
            </a:solidFill>
            <a:round/>
            <a:headEnd len="med" type="oval" w="med"/>
            <a:tailEnd len="med" type="oval" w="med"/>
          </a:ln>
        </p:spPr>
        <p:style>
          <a:lnRef idx="0"/>
          <a:fillRef idx="0"/>
          <a:effectRef idx="0"/>
          <a:fontRef idx="minor"/>
        </p:style>
      </p:sp>
      <p:sp>
        <p:nvSpPr>
          <p:cNvPr id="3654" name="CustomShape 23"/>
          <p:cNvSpPr/>
          <p:nvPr/>
        </p:nvSpPr>
        <p:spPr>
          <a:xfrm>
            <a:off x="4696200" y="1727280"/>
            <a:ext cx="1247760" cy="531720"/>
          </a:xfrm>
          <a:prstGeom prst="rect">
            <a:avLst/>
          </a:prstGeom>
          <a:noFill/>
          <a:ln w="0">
            <a:noFill/>
          </a:ln>
        </p:spPr>
        <p:style>
          <a:lnRef idx="0"/>
          <a:fillRef idx="0"/>
          <a:effectRef idx="0"/>
          <a:fontRef idx="minor"/>
        </p:style>
        <p:txBody>
          <a:bodyPr lIns="0" rIns="0" tIns="0" bIns="0" anchor="b">
            <a:noAutofit/>
          </a:bodyPr>
          <a:p>
            <a:pPr>
              <a:lnSpc>
                <a:spcPct val="100000"/>
              </a:lnSpc>
              <a:buNone/>
            </a:pPr>
            <a:r>
              <a:rPr b="0" lang="en-IN" sz="900" spc="-1" strike="noStrike">
                <a:solidFill>
                  <a:srgbClr val="757b89"/>
                </a:solidFill>
                <a:latin typeface="Barlow"/>
                <a:ea typeface="Barlow"/>
              </a:rPr>
              <a:t>Yellow is the color of gold, butter and ripe lemons</a:t>
            </a:r>
            <a:endParaRPr b="0" lang="en-IN" sz="900" spc="-1" strike="noStrike">
              <a:latin typeface="Arial"/>
            </a:endParaRPr>
          </a:p>
        </p:txBody>
      </p:sp>
      <p:sp>
        <p:nvSpPr>
          <p:cNvPr id="3655" name="CustomShape 24"/>
          <p:cNvSpPr/>
          <p:nvPr/>
        </p:nvSpPr>
        <p:spPr>
          <a:xfrm rot="10800000">
            <a:off x="6054120" y="3278520"/>
            <a:ext cx="360" cy="496800"/>
          </a:xfrm>
          <a:custGeom>
            <a:avLst/>
            <a:gdLst/>
            <a:ahLst/>
            <a:rect l="l" t="t" r="r" b="b"/>
            <a:pathLst>
              <a:path w="21600" h="21600">
                <a:moveTo>
                  <a:pt x="0" y="0"/>
                </a:moveTo>
                <a:lnTo>
                  <a:pt x="21600" y="21600"/>
                </a:lnTo>
              </a:path>
            </a:pathLst>
          </a:custGeom>
          <a:noFill/>
          <a:ln w="9360">
            <a:solidFill>
              <a:srgbClr val="e9eaf2"/>
            </a:solidFill>
            <a:round/>
            <a:headEnd len="med" type="oval" w="med"/>
            <a:tailEnd len="med" type="oval" w="med"/>
          </a:ln>
        </p:spPr>
        <p:style>
          <a:lnRef idx="0"/>
          <a:fillRef idx="0"/>
          <a:effectRef idx="0"/>
          <a:fontRef idx="minor"/>
        </p:style>
      </p:sp>
      <p:sp>
        <p:nvSpPr>
          <p:cNvPr id="3656" name="CustomShape 25"/>
          <p:cNvSpPr/>
          <p:nvPr/>
        </p:nvSpPr>
        <p:spPr>
          <a:xfrm>
            <a:off x="6018840" y="1727280"/>
            <a:ext cx="1247760" cy="531720"/>
          </a:xfrm>
          <a:prstGeom prst="rect">
            <a:avLst/>
          </a:prstGeom>
          <a:noFill/>
          <a:ln w="0">
            <a:noFill/>
          </a:ln>
        </p:spPr>
        <p:style>
          <a:lnRef idx="0"/>
          <a:fillRef idx="0"/>
          <a:effectRef idx="0"/>
          <a:fontRef idx="minor"/>
        </p:style>
        <p:txBody>
          <a:bodyPr lIns="0" rIns="0" tIns="0" bIns="0" anchor="b">
            <a:noAutofit/>
          </a:bodyPr>
          <a:p>
            <a:pPr>
              <a:lnSpc>
                <a:spcPct val="100000"/>
              </a:lnSpc>
              <a:buNone/>
            </a:pPr>
            <a:r>
              <a:rPr b="0" lang="en-IN" sz="900" spc="-1" strike="noStrike">
                <a:solidFill>
                  <a:srgbClr val="757b89"/>
                </a:solidFill>
                <a:latin typeface="Barlow"/>
                <a:ea typeface="Barlow"/>
              </a:rPr>
              <a:t>White is the color of milk and fresh snow</a:t>
            </a:r>
            <a:endParaRPr b="0" lang="en-IN" sz="900" spc="-1" strike="noStrike">
              <a:latin typeface="Arial"/>
            </a:endParaRPr>
          </a:p>
        </p:txBody>
      </p:sp>
      <p:sp>
        <p:nvSpPr>
          <p:cNvPr id="3657" name="CustomShape 26"/>
          <p:cNvSpPr/>
          <p:nvPr/>
        </p:nvSpPr>
        <p:spPr>
          <a:xfrm rot="10800000">
            <a:off x="7375320" y="3278520"/>
            <a:ext cx="360" cy="496800"/>
          </a:xfrm>
          <a:custGeom>
            <a:avLst/>
            <a:gdLst/>
            <a:ahLst/>
            <a:rect l="l" t="t" r="r" b="b"/>
            <a:pathLst>
              <a:path w="21600" h="21600">
                <a:moveTo>
                  <a:pt x="0" y="0"/>
                </a:moveTo>
                <a:lnTo>
                  <a:pt x="21600" y="21600"/>
                </a:lnTo>
              </a:path>
            </a:pathLst>
          </a:custGeom>
          <a:noFill/>
          <a:ln w="9360">
            <a:solidFill>
              <a:srgbClr val="e9eaf2"/>
            </a:solidFill>
            <a:round/>
            <a:headEnd len="med" type="oval" w="med"/>
            <a:tailEnd len="med" type="oval" w="med"/>
          </a:ln>
        </p:spPr>
        <p:style>
          <a:lnRef idx="0"/>
          <a:fillRef idx="0"/>
          <a:effectRef idx="0"/>
          <a:fontRef idx="minor"/>
        </p:style>
      </p:sp>
      <p:sp>
        <p:nvSpPr>
          <p:cNvPr id="3658" name="CustomShape 27"/>
          <p:cNvSpPr/>
          <p:nvPr/>
        </p:nvSpPr>
        <p:spPr>
          <a:xfrm>
            <a:off x="7341480" y="1727280"/>
            <a:ext cx="1247760" cy="531720"/>
          </a:xfrm>
          <a:prstGeom prst="rect">
            <a:avLst/>
          </a:prstGeom>
          <a:noFill/>
          <a:ln w="0">
            <a:noFill/>
          </a:ln>
        </p:spPr>
        <p:style>
          <a:lnRef idx="0"/>
          <a:fillRef idx="0"/>
          <a:effectRef idx="0"/>
          <a:fontRef idx="minor"/>
        </p:style>
        <p:txBody>
          <a:bodyPr lIns="0" rIns="0" tIns="0" bIns="0" anchor="b">
            <a:noAutofit/>
          </a:bodyPr>
          <a:p>
            <a:pPr>
              <a:lnSpc>
                <a:spcPct val="100000"/>
              </a:lnSpc>
              <a:buNone/>
            </a:pPr>
            <a:r>
              <a:rPr b="0" lang="en-IN" sz="900" spc="-1" strike="noStrike">
                <a:solidFill>
                  <a:srgbClr val="757b89"/>
                </a:solidFill>
                <a:latin typeface="Barlow"/>
                <a:ea typeface="Barlow"/>
              </a:rPr>
              <a:t>Blue is the colour of the clear sky and the deep sea</a:t>
            </a:r>
            <a:endParaRPr b="0" lang="en-IN" sz="900" spc="-1" strike="noStrike">
              <a:latin typeface="Arial"/>
            </a:endParaRPr>
          </a:p>
        </p:txBody>
      </p:sp>
      <p:sp>
        <p:nvSpPr>
          <p:cNvPr id="3659" name="CustomShape 28"/>
          <p:cNvSpPr/>
          <p:nvPr/>
        </p:nvSpPr>
        <p:spPr>
          <a:xfrm rot="10800000">
            <a:off x="1440000" y="4121280"/>
            <a:ext cx="360" cy="496800"/>
          </a:xfrm>
          <a:custGeom>
            <a:avLst/>
            <a:gdLst/>
            <a:ahLst/>
            <a:rect l="l" t="t" r="r" b="b"/>
            <a:pathLst>
              <a:path w="21600" h="21600">
                <a:moveTo>
                  <a:pt x="0" y="0"/>
                </a:moveTo>
                <a:lnTo>
                  <a:pt x="21600" y="21600"/>
                </a:lnTo>
              </a:path>
            </a:pathLst>
          </a:custGeom>
          <a:noFill/>
          <a:ln w="9360">
            <a:solidFill>
              <a:srgbClr val="e9eaf2"/>
            </a:solidFill>
            <a:round/>
            <a:headEnd len="med" type="oval" w="med"/>
            <a:tailEnd len="med" type="oval" w="med"/>
          </a:ln>
        </p:spPr>
        <p:style>
          <a:lnRef idx="0"/>
          <a:fillRef idx="0"/>
          <a:effectRef idx="0"/>
          <a:fontRef idx="minor"/>
        </p:style>
      </p:sp>
      <p:sp>
        <p:nvSpPr>
          <p:cNvPr id="3660" name="CustomShape 29"/>
          <p:cNvSpPr/>
          <p:nvPr/>
        </p:nvSpPr>
        <p:spPr>
          <a:xfrm>
            <a:off x="1369440" y="3648240"/>
            <a:ext cx="1247760" cy="53172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900" spc="-1" strike="noStrike">
                <a:solidFill>
                  <a:srgbClr val="757b89"/>
                </a:solidFill>
                <a:latin typeface="Barlow"/>
                <a:ea typeface="Barlow"/>
              </a:rPr>
              <a:t>Yellow is the color of gold, butter and ripe lemons</a:t>
            </a:r>
            <a:endParaRPr b="0" lang="en-IN" sz="900" spc="-1" strike="noStrike">
              <a:latin typeface="Arial"/>
            </a:endParaRPr>
          </a:p>
        </p:txBody>
      </p:sp>
      <p:sp>
        <p:nvSpPr>
          <p:cNvPr id="3661" name="CustomShape 30"/>
          <p:cNvSpPr/>
          <p:nvPr/>
        </p:nvSpPr>
        <p:spPr>
          <a:xfrm rot="10800000">
            <a:off x="2761200" y="4121280"/>
            <a:ext cx="360" cy="496800"/>
          </a:xfrm>
          <a:custGeom>
            <a:avLst/>
            <a:gdLst/>
            <a:ahLst/>
            <a:rect l="l" t="t" r="r" b="b"/>
            <a:pathLst>
              <a:path w="21600" h="21600">
                <a:moveTo>
                  <a:pt x="0" y="0"/>
                </a:moveTo>
                <a:lnTo>
                  <a:pt x="21600" y="21600"/>
                </a:lnTo>
              </a:path>
            </a:pathLst>
          </a:custGeom>
          <a:noFill/>
          <a:ln w="9360">
            <a:solidFill>
              <a:srgbClr val="e9eaf2"/>
            </a:solidFill>
            <a:round/>
            <a:headEnd len="med" type="oval" w="med"/>
            <a:tailEnd len="med" type="oval" w="med"/>
          </a:ln>
        </p:spPr>
        <p:style>
          <a:lnRef idx="0"/>
          <a:fillRef idx="0"/>
          <a:effectRef idx="0"/>
          <a:fontRef idx="minor"/>
        </p:style>
      </p:sp>
      <p:sp>
        <p:nvSpPr>
          <p:cNvPr id="3662" name="CustomShape 31"/>
          <p:cNvSpPr/>
          <p:nvPr/>
        </p:nvSpPr>
        <p:spPr>
          <a:xfrm>
            <a:off x="2700000" y="3648240"/>
            <a:ext cx="1247760" cy="53172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900" spc="-1" strike="noStrike">
                <a:solidFill>
                  <a:srgbClr val="757b89"/>
                </a:solidFill>
                <a:latin typeface="Barlow"/>
                <a:ea typeface="Barlow"/>
              </a:rPr>
              <a:t>White is the color of milk and fresh snow</a:t>
            </a:r>
            <a:endParaRPr b="0" lang="en-IN" sz="900" spc="-1" strike="noStrike">
              <a:latin typeface="Arial"/>
            </a:endParaRPr>
          </a:p>
        </p:txBody>
      </p:sp>
      <p:sp>
        <p:nvSpPr>
          <p:cNvPr id="3663" name="CustomShape 32"/>
          <p:cNvSpPr/>
          <p:nvPr/>
        </p:nvSpPr>
        <p:spPr>
          <a:xfrm rot="10800000">
            <a:off x="4082400" y="4121280"/>
            <a:ext cx="360" cy="496800"/>
          </a:xfrm>
          <a:custGeom>
            <a:avLst/>
            <a:gdLst/>
            <a:ahLst/>
            <a:rect l="l" t="t" r="r" b="b"/>
            <a:pathLst>
              <a:path w="21600" h="21600">
                <a:moveTo>
                  <a:pt x="0" y="0"/>
                </a:moveTo>
                <a:lnTo>
                  <a:pt x="21600" y="21600"/>
                </a:lnTo>
              </a:path>
            </a:pathLst>
          </a:custGeom>
          <a:noFill/>
          <a:ln w="9360">
            <a:solidFill>
              <a:srgbClr val="e9eaf2"/>
            </a:solidFill>
            <a:round/>
            <a:headEnd len="med" type="oval" w="med"/>
            <a:tailEnd len="med" type="oval" w="med"/>
          </a:ln>
        </p:spPr>
        <p:style>
          <a:lnRef idx="0"/>
          <a:fillRef idx="0"/>
          <a:effectRef idx="0"/>
          <a:fontRef idx="minor"/>
        </p:style>
      </p:sp>
      <p:sp>
        <p:nvSpPr>
          <p:cNvPr id="3664" name="CustomShape 33"/>
          <p:cNvSpPr/>
          <p:nvPr/>
        </p:nvSpPr>
        <p:spPr>
          <a:xfrm>
            <a:off x="4030200" y="3648240"/>
            <a:ext cx="1247760" cy="53172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900" spc="-1" strike="noStrike">
                <a:solidFill>
                  <a:srgbClr val="757b89"/>
                </a:solidFill>
                <a:latin typeface="Barlow"/>
                <a:ea typeface="Barlow"/>
              </a:rPr>
              <a:t>Blue is the colour of the clear sky and the deep sea</a:t>
            </a:r>
            <a:endParaRPr b="0" lang="en-IN" sz="900" spc="-1" strike="noStrike">
              <a:latin typeface="Arial"/>
            </a:endParaRPr>
          </a:p>
        </p:txBody>
      </p:sp>
      <p:sp>
        <p:nvSpPr>
          <p:cNvPr id="3665" name="CustomShape 34"/>
          <p:cNvSpPr/>
          <p:nvPr/>
        </p:nvSpPr>
        <p:spPr>
          <a:xfrm rot="10800000">
            <a:off x="5403600" y="4121280"/>
            <a:ext cx="360" cy="496800"/>
          </a:xfrm>
          <a:custGeom>
            <a:avLst/>
            <a:gdLst/>
            <a:ahLst/>
            <a:rect l="l" t="t" r="r" b="b"/>
            <a:pathLst>
              <a:path w="21600" h="21600">
                <a:moveTo>
                  <a:pt x="0" y="0"/>
                </a:moveTo>
                <a:lnTo>
                  <a:pt x="21600" y="21600"/>
                </a:lnTo>
              </a:path>
            </a:pathLst>
          </a:custGeom>
          <a:noFill/>
          <a:ln w="9360">
            <a:solidFill>
              <a:srgbClr val="e9eaf2"/>
            </a:solidFill>
            <a:round/>
            <a:headEnd len="med" type="oval" w="med"/>
            <a:tailEnd len="med" type="oval" w="med"/>
          </a:ln>
        </p:spPr>
        <p:style>
          <a:lnRef idx="0"/>
          <a:fillRef idx="0"/>
          <a:effectRef idx="0"/>
          <a:fontRef idx="minor"/>
        </p:style>
      </p:sp>
      <p:sp>
        <p:nvSpPr>
          <p:cNvPr id="3666" name="CustomShape 35"/>
          <p:cNvSpPr/>
          <p:nvPr/>
        </p:nvSpPr>
        <p:spPr>
          <a:xfrm>
            <a:off x="5360760" y="3648240"/>
            <a:ext cx="1247760" cy="53172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900" spc="-1" strike="noStrike">
                <a:solidFill>
                  <a:srgbClr val="757b89"/>
                </a:solidFill>
                <a:latin typeface="Barlow"/>
                <a:ea typeface="Barlow"/>
              </a:rPr>
              <a:t>Red is the colour of danger and courage</a:t>
            </a:r>
            <a:endParaRPr b="0" lang="en-IN" sz="900" spc="-1" strike="noStrike">
              <a:latin typeface="Arial"/>
            </a:endParaRPr>
          </a:p>
        </p:txBody>
      </p:sp>
      <p:sp>
        <p:nvSpPr>
          <p:cNvPr id="3667" name="CustomShape 36"/>
          <p:cNvSpPr/>
          <p:nvPr/>
        </p:nvSpPr>
        <p:spPr>
          <a:xfrm rot="10800000">
            <a:off x="6725160" y="4121280"/>
            <a:ext cx="360" cy="496800"/>
          </a:xfrm>
          <a:custGeom>
            <a:avLst/>
            <a:gdLst/>
            <a:ahLst/>
            <a:rect l="l" t="t" r="r" b="b"/>
            <a:pathLst>
              <a:path w="21600" h="21600">
                <a:moveTo>
                  <a:pt x="0" y="0"/>
                </a:moveTo>
                <a:lnTo>
                  <a:pt x="21600" y="21600"/>
                </a:lnTo>
              </a:path>
            </a:pathLst>
          </a:custGeom>
          <a:noFill/>
          <a:ln w="9360">
            <a:solidFill>
              <a:srgbClr val="e9eaf2"/>
            </a:solidFill>
            <a:round/>
            <a:headEnd len="med" type="oval" w="med"/>
            <a:tailEnd len="med" type="oval" w="med"/>
          </a:ln>
        </p:spPr>
        <p:style>
          <a:lnRef idx="0"/>
          <a:fillRef idx="0"/>
          <a:effectRef idx="0"/>
          <a:fontRef idx="minor"/>
        </p:style>
      </p:sp>
      <p:sp>
        <p:nvSpPr>
          <p:cNvPr id="3668" name="CustomShape 37"/>
          <p:cNvSpPr/>
          <p:nvPr/>
        </p:nvSpPr>
        <p:spPr>
          <a:xfrm>
            <a:off x="6690960" y="3648240"/>
            <a:ext cx="1247760" cy="53172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900" spc="-1" strike="noStrike">
                <a:solidFill>
                  <a:srgbClr val="757b89"/>
                </a:solidFill>
                <a:latin typeface="Barlow"/>
                <a:ea typeface="Barlow"/>
              </a:rPr>
              <a:t>Black is the color of ebony and of outer space</a:t>
            </a:r>
            <a:endParaRPr b="0" lang="en-IN" sz="900" spc="-1" strike="noStrike">
              <a:latin typeface="Arial"/>
            </a:endParaRPr>
          </a:p>
        </p:txBody>
      </p:sp>
      <p:sp>
        <p:nvSpPr>
          <p:cNvPr id="3669" name="CustomShape 38"/>
          <p:cNvSpPr/>
          <p:nvPr/>
        </p:nvSpPr>
        <p:spPr>
          <a:xfrm rot="10800000">
            <a:off x="8046360" y="4121280"/>
            <a:ext cx="360" cy="496800"/>
          </a:xfrm>
          <a:custGeom>
            <a:avLst/>
            <a:gdLst/>
            <a:ahLst/>
            <a:rect l="l" t="t" r="r" b="b"/>
            <a:pathLst>
              <a:path w="21600" h="21600">
                <a:moveTo>
                  <a:pt x="0" y="0"/>
                </a:moveTo>
                <a:lnTo>
                  <a:pt x="21600" y="21600"/>
                </a:lnTo>
              </a:path>
            </a:pathLst>
          </a:custGeom>
          <a:noFill/>
          <a:ln w="9360">
            <a:solidFill>
              <a:srgbClr val="e9eaf2"/>
            </a:solidFill>
            <a:round/>
            <a:headEnd len="med" type="oval" w="med"/>
            <a:tailEnd len="med" type="oval" w="med"/>
          </a:ln>
        </p:spPr>
        <p:style>
          <a:lnRef idx="0"/>
          <a:fillRef idx="0"/>
          <a:effectRef idx="0"/>
          <a:fontRef idx="minor"/>
        </p:style>
      </p:sp>
      <p:sp>
        <p:nvSpPr>
          <p:cNvPr id="3670" name="CustomShape 39"/>
          <p:cNvSpPr/>
          <p:nvPr/>
        </p:nvSpPr>
        <p:spPr>
          <a:xfrm>
            <a:off x="8008200" y="3648240"/>
            <a:ext cx="1032840" cy="53172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900" spc="-1" strike="noStrike">
                <a:solidFill>
                  <a:srgbClr val="757b89"/>
                </a:solidFill>
                <a:latin typeface="Barlow"/>
                <a:ea typeface="Barlow"/>
              </a:rPr>
              <a:t>Yellow is the color of gold, butter and ripe lemons</a:t>
            </a:r>
            <a:endParaRPr b="0" lang="en-IN" sz="9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1" name="CustomShape 1"/>
          <p:cNvSpPr/>
          <p:nvPr/>
        </p:nvSpPr>
        <p:spPr>
          <a:xfrm>
            <a:off x="457200" y="605520"/>
            <a:ext cx="5639040" cy="10810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4800" spc="-1" strike="noStrike">
                <a:solidFill>
                  <a:srgbClr val="007bb9"/>
                </a:solidFill>
                <a:latin typeface="Raleway Thin"/>
                <a:ea typeface="Raleway Thin"/>
              </a:rPr>
              <a:t>Roadmap</a:t>
            </a:r>
            <a:endParaRPr b="0" lang="en-IN" sz="4800" spc="-1" strike="noStrike">
              <a:latin typeface="Arial"/>
            </a:endParaRPr>
          </a:p>
        </p:txBody>
      </p:sp>
      <p:sp>
        <p:nvSpPr>
          <p:cNvPr id="3672" name="CustomShape 2"/>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7330B37E-3CBA-46FC-B399-AAA350688C3E}" type="slidenum">
              <a:rPr b="0" lang="en-IN" sz="1200" spc="-1" strike="noStrike">
                <a:solidFill>
                  <a:srgbClr val="ffffff"/>
                </a:solidFill>
                <a:latin typeface="Barlow Light"/>
                <a:ea typeface="Barlow Light"/>
              </a:rPr>
              <a:t>&lt;number&gt;</a:t>
            </a:fld>
            <a:endParaRPr b="0" lang="en-IN" sz="1200" spc="-1" strike="noStrike">
              <a:latin typeface="Arial"/>
            </a:endParaRPr>
          </a:p>
        </p:txBody>
      </p:sp>
      <p:sp>
        <p:nvSpPr>
          <p:cNvPr id="3673" name="CustomShape 3"/>
          <p:cNvSpPr/>
          <p:nvPr/>
        </p:nvSpPr>
        <p:spPr>
          <a:xfrm>
            <a:off x="0" y="2370960"/>
            <a:ext cx="9142200" cy="1009080"/>
          </a:xfrm>
          <a:custGeom>
            <a:avLst/>
            <a:gdLst/>
            <a:ahLst/>
            <a:rect l="l" t="t" r="r" b="b"/>
            <a:pathLst>
              <a:path w="12192000" h="1348058">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a:solidFill>
              <a:srgbClr val="757b89"/>
            </a:solidFill>
            <a:miter/>
          </a:ln>
        </p:spPr>
        <p:style>
          <a:lnRef idx="0"/>
          <a:fillRef idx="0"/>
          <a:effectRef idx="0"/>
          <a:fontRef idx="minor"/>
        </p:style>
      </p:sp>
      <p:sp>
        <p:nvSpPr>
          <p:cNvPr id="3674" name="CustomShape 4"/>
          <p:cNvSpPr/>
          <p:nvPr/>
        </p:nvSpPr>
        <p:spPr>
          <a:xfrm>
            <a:off x="0" y="2370960"/>
            <a:ext cx="9142200" cy="1009080"/>
          </a:xfrm>
          <a:custGeom>
            <a:avLst/>
            <a:gdLst/>
            <a:ahLst/>
            <a:rect l="l" t="t" r="r" b="b"/>
            <a:pathLst>
              <a:path w="12192000" h="1348058">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rnd" w="19080">
            <a:solidFill>
              <a:srgbClr val="ffffff"/>
            </a:solidFill>
            <a:prstDash val="dash"/>
            <a:miter/>
          </a:ln>
        </p:spPr>
        <p:style>
          <a:lnRef idx="0"/>
          <a:fillRef idx="0"/>
          <a:effectRef idx="0"/>
          <a:fontRef idx="minor"/>
        </p:style>
      </p:sp>
      <p:grpSp>
        <p:nvGrpSpPr>
          <p:cNvPr id="3675" name="Group 5"/>
          <p:cNvGrpSpPr/>
          <p:nvPr/>
        </p:nvGrpSpPr>
        <p:grpSpPr>
          <a:xfrm>
            <a:off x="1788120" y="1704600"/>
            <a:ext cx="470880" cy="470880"/>
            <a:chOff x="1788120" y="1704600"/>
            <a:chExt cx="470880" cy="470880"/>
          </a:xfrm>
        </p:grpSpPr>
        <p:sp>
          <p:nvSpPr>
            <p:cNvPr id="3676" name="CustomShape 6"/>
            <p:cNvSpPr/>
            <p:nvPr/>
          </p:nvSpPr>
          <p:spPr>
            <a:xfrm rot="8100000">
              <a:off x="1856880" y="1773360"/>
              <a:ext cx="333000" cy="333000"/>
            </a:xfrm>
            <a:prstGeom prst="teardrop">
              <a:avLst>
                <a:gd name="adj" fmla="val 100000"/>
              </a:avLst>
            </a:prstGeom>
            <a:solidFill>
              <a:srgbClr val="00b5dd"/>
            </a:solidFill>
            <a:ln w="0">
              <a:noFill/>
            </a:ln>
          </p:spPr>
          <p:style>
            <a:lnRef idx="0"/>
            <a:fillRef idx="0"/>
            <a:effectRef idx="0"/>
            <a:fontRef idx="minor"/>
          </p:style>
        </p:sp>
        <p:sp>
          <p:nvSpPr>
            <p:cNvPr id="3677" name="CustomShape 7"/>
            <p:cNvSpPr/>
            <p:nvPr/>
          </p:nvSpPr>
          <p:spPr>
            <a:xfrm>
              <a:off x="1955880" y="1866600"/>
              <a:ext cx="132480" cy="132480"/>
            </a:xfrm>
            <a:prstGeom prst="ellipse">
              <a:avLst/>
            </a:prstGeom>
            <a:solidFill>
              <a:srgbClr val="ffffff"/>
            </a:solidFill>
            <a:ln w="0">
              <a:noFill/>
            </a:ln>
          </p:spPr>
          <p:style>
            <a:lnRef idx="0"/>
            <a:fillRef idx="0"/>
            <a:effectRef idx="0"/>
            <a:fontRef idx="minor"/>
          </p:style>
          <p:txBody>
            <a:bodyPr lIns="0" rIns="0" tIns="0" bIns="0" anchor="ctr">
              <a:noAutofit/>
            </a:bodyPr>
            <a:p>
              <a:pPr algn="ctr">
                <a:lnSpc>
                  <a:spcPct val="100000"/>
                </a:lnSpc>
                <a:buNone/>
              </a:pPr>
              <a:r>
                <a:rPr b="0" lang="en-IN" sz="600" spc="-1" strike="noStrike">
                  <a:solidFill>
                    <a:srgbClr val="757b89"/>
                  </a:solidFill>
                  <a:latin typeface="Barlow"/>
                  <a:ea typeface="Barlow"/>
                </a:rPr>
                <a:t>1</a:t>
              </a:r>
              <a:endParaRPr b="0" lang="en-IN" sz="600" spc="-1" strike="noStrike">
                <a:latin typeface="Arial"/>
              </a:endParaRPr>
            </a:p>
          </p:txBody>
        </p:sp>
      </p:grpSp>
      <p:grpSp>
        <p:nvGrpSpPr>
          <p:cNvPr id="3678" name="Group 8"/>
          <p:cNvGrpSpPr/>
          <p:nvPr/>
        </p:nvGrpSpPr>
        <p:grpSpPr>
          <a:xfrm>
            <a:off x="3816360" y="1704600"/>
            <a:ext cx="470880" cy="470880"/>
            <a:chOff x="3816360" y="1704600"/>
            <a:chExt cx="470880" cy="470880"/>
          </a:xfrm>
        </p:grpSpPr>
        <p:sp>
          <p:nvSpPr>
            <p:cNvPr id="3679" name="CustomShape 9"/>
            <p:cNvSpPr/>
            <p:nvPr/>
          </p:nvSpPr>
          <p:spPr>
            <a:xfrm rot="8100000">
              <a:off x="3885120" y="1773360"/>
              <a:ext cx="333000" cy="333000"/>
            </a:xfrm>
            <a:prstGeom prst="teardrop">
              <a:avLst>
                <a:gd name="adj" fmla="val 100000"/>
              </a:avLst>
            </a:prstGeom>
            <a:solidFill>
              <a:srgbClr val="8c50ff"/>
            </a:solidFill>
            <a:ln w="0">
              <a:noFill/>
            </a:ln>
          </p:spPr>
          <p:style>
            <a:lnRef idx="0"/>
            <a:fillRef idx="0"/>
            <a:effectRef idx="0"/>
            <a:fontRef idx="minor"/>
          </p:style>
        </p:sp>
        <p:sp>
          <p:nvSpPr>
            <p:cNvPr id="3680" name="CustomShape 10"/>
            <p:cNvSpPr/>
            <p:nvPr/>
          </p:nvSpPr>
          <p:spPr>
            <a:xfrm>
              <a:off x="3984120" y="1866600"/>
              <a:ext cx="132480" cy="132480"/>
            </a:xfrm>
            <a:prstGeom prst="ellipse">
              <a:avLst/>
            </a:prstGeom>
            <a:solidFill>
              <a:srgbClr val="ffffff"/>
            </a:solidFill>
            <a:ln w="0">
              <a:noFill/>
            </a:ln>
          </p:spPr>
          <p:style>
            <a:lnRef idx="0"/>
            <a:fillRef idx="0"/>
            <a:effectRef idx="0"/>
            <a:fontRef idx="minor"/>
          </p:style>
          <p:txBody>
            <a:bodyPr lIns="0" rIns="0" tIns="0" bIns="0" anchor="ctr">
              <a:noAutofit/>
            </a:bodyPr>
            <a:p>
              <a:pPr algn="ctr">
                <a:lnSpc>
                  <a:spcPct val="100000"/>
                </a:lnSpc>
                <a:buNone/>
              </a:pPr>
              <a:r>
                <a:rPr b="0" lang="en-IN" sz="600" spc="-1" strike="noStrike">
                  <a:solidFill>
                    <a:srgbClr val="757b89"/>
                  </a:solidFill>
                  <a:latin typeface="Barlow"/>
                  <a:ea typeface="Barlow"/>
                </a:rPr>
                <a:t>3</a:t>
              </a:r>
              <a:endParaRPr b="0" lang="en-IN" sz="600" spc="-1" strike="noStrike">
                <a:latin typeface="Arial"/>
              </a:endParaRPr>
            </a:p>
          </p:txBody>
        </p:sp>
      </p:grpSp>
      <p:grpSp>
        <p:nvGrpSpPr>
          <p:cNvPr id="3681" name="Group 11"/>
          <p:cNvGrpSpPr/>
          <p:nvPr/>
        </p:nvGrpSpPr>
        <p:grpSpPr>
          <a:xfrm>
            <a:off x="5844240" y="1704600"/>
            <a:ext cx="470880" cy="470880"/>
            <a:chOff x="5844240" y="1704600"/>
            <a:chExt cx="470880" cy="470880"/>
          </a:xfrm>
        </p:grpSpPr>
        <p:sp>
          <p:nvSpPr>
            <p:cNvPr id="3682" name="CustomShape 12"/>
            <p:cNvSpPr/>
            <p:nvPr/>
          </p:nvSpPr>
          <p:spPr>
            <a:xfrm rot="8100000">
              <a:off x="5913000" y="1773360"/>
              <a:ext cx="333000" cy="333000"/>
            </a:xfrm>
            <a:prstGeom prst="teardrop">
              <a:avLst>
                <a:gd name="adj" fmla="val 100000"/>
              </a:avLst>
            </a:prstGeom>
            <a:solidFill>
              <a:srgbClr val="f9cb07"/>
            </a:solidFill>
            <a:ln w="0">
              <a:noFill/>
            </a:ln>
          </p:spPr>
          <p:style>
            <a:lnRef idx="0"/>
            <a:fillRef idx="0"/>
            <a:effectRef idx="0"/>
            <a:fontRef idx="minor"/>
          </p:style>
        </p:sp>
        <p:sp>
          <p:nvSpPr>
            <p:cNvPr id="3683" name="CustomShape 13"/>
            <p:cNvSpPr/>
            <p:nvPr/>
          </p:nvSpPr>
          <p:spPr>
            <a:xfrm>
              <a:off x="6012000" y="1866600"/>
              <a:ext cx="132480" cy="132480"/>
            </a:xfrm>
            <a:prstGeom prst="ellipse">
              <a:avLst/>
            </a:prstGeom>
            <a:solidFill>
              <a:srgbClr val="ffffff"/>
            </a:solidFill>
            <a:ln w="0">
              <a:noFill/>
            </a:ln>
          </p:spPr>
          <p:style>
            <a:lnRef idx="0"/>
            <a:fillRef idx="0"/>
            <a:effectRef idx="0"/>
            <a:fontRef idx="minor"/>
          </p:style>
          <p:txBody>
            <a:bodyPr lIns="0" rIns="0" tIns="0" bIns="0" anchor="ctr">
              <a:noAutofit/>
            </a:bodyPr>
            <a:p>
              <a:pPr algn="ctr">
                <a:lnSpc>
                  <a:spcPct val="100000"/>
                </a:lnSpc>
                <a:buNone/>
              </a:pPr>
              <a:r>
                <a:rPr b="0" lang="en-IN" sz="600" spc="-1" strike="noStrike">
                  <a:solidFill>
                    <a:srgbClr val="757b89"/>
                  </a:solidFill>
                  <a:latin typeface="Barlow"/>
                  <a:ea typeface="Barlow"/>
                </a:rPr>
                <a:t>5</a:t>
              </a:r>
              <a:endParaRPr b="0" lang="en-IN" sz="600" spc="-1" strike="noStrike">
                <a:latin typeface="Arial"/>
              </a:endParaRPr>
            </a:p>
          </p:txBody>
        </p:sp>
      </p:grpSp>
      <p:grpSp>
        <p:nvGrpSpPr>
          <p:cNvPr id="3684" name="Group 14"/>
          <p:cNvGrpSpPr/>
          <p:nvPr/>
        </p:nvGrpSpPr>
        <p:grpSpPr>
          <a:xfrm>
            <a:off x="6879960" y="3577680"/>
            <a:ext cx="470880" cy="470880"/>
            <a:chOff x="6879960" y="3577680"/>
            <a:chExt cx="470880" cy="470880"/>
          </a:xfrm>
        </p:grpSpPr>
        <p:sp>
          <p:nvSpPr>
            <p:cNvPr id="3685" name="CustomShape 15"/>
            <p:cNvSpPr/>
            <p:nvPr/>
          </p:nvSpPr>
          <p:spPr>
            <a:xfrm rot="18900000">
              <a:off x="6948720" y="3646440"/>
              <a:ext cx="333000" cy="333000"/>
            </a:xfrm>
            <a:prstGeom prst="teardrop">
              <a:avLst>
                <a:gd name="adj" fmla="val 100000"/>
              </a:avLst>
            </a:prstGeom>
            <a:solidFill>
              <a:srgbClr val="a6ce28"/>
            </a:solidFill>
            <a:ln w="0">
              <a:noFill/>
            </a:ln>
          </p:spPr>
          <p:style>
            <a:lnRef idx="0"/>
            <a:fillRef idx="0"/>
            <a:effectRef idx="0"/>
            <a:fontRef idx="minor"/>
          </p:style>
        </p:sp>
        <p:sp>
          <p:nvSpPr>
            <p:cNvPr id="3686" name="CustomShape 16"/>
            <p:cNvSpPr/>
            <p:nvPr/>
          </p:nvSpPr>
          <p:spPr>
            <a:xfrm flipH="1">
              <a:off x="7047720" y="3752640"/>
              <a:ext cx="132480" cy="132480"/>
            </a:xfrm>
            <a:prstGeom prst="ellipse">
              <a:avLst/>
            </a:prstGeom>
            <a:solidFill>
              <a:srgbClr val="ffffff"/>
            </a:solidFill>
            <a:ln w="0">
              <a:noFill/>
            </a:ln>
          </p:spPr>
          <p:style>
            <a:lnRef idx="0"/>
            <a:fillRef idx="0"/>
            <a:effectRef idx="0"/>
            <a:fontRef idx="minor"/>
          </p:style>
          <p:txBody>
            <a:bodyPr lIns="0" rIns="0" tIns="0" bIns="0" anchor="ctr">
              <a:noAutofit/>
            </a:bodyPr>
            <a:p>
              <a:pPr algn="ctr">
                <a:lnSpc>
                  <a:spcPct val="100000"/>
                </a:lnSpc>
                <a:buNone/>
              </a:pPr>
              <a:r>
                <a:rPr b="0" lang="en-IN" sz="600" spc="-1" strike="noStrike">
                  <a:solidFill>
                    <a:srgbClr val="757b89"/>
                  </a:solidFill>
                  <a:latin typeface="Barlow"/>
                  <a:ea typeface="Barlow"/>
                </a:rPr>
                <a:t>6</a:t>
              </a:r>
              <a:endParaRPr b="0" lang="en-IN" sz="600" spc="-1" strike="noStrike">
                <a:latin typeface="Arial"/>
              </a:endParaRPr>
            </a:p>
          </p:txBody>
        </p:sp>
      </p:grpSp>
      <p:grpSp>
        <p:nvGrpSpPr>
          <p:cNvPr id="3687" name="Group 17"/>
          <p:cNvGrpSpPr/>
          <p:nvPr/>
        </p:nvGrpSpPr>
        <p:grpSpPr>
          <a:xfrm>
            <a:off x="4852080" y="3577680"/>
            <a:ext cx="470880" cy="470880"/>
            <a:chOff x="4852080" y="3577680"/>
            <a:chExt cx="470880" cy="470880"/>
          </a:xfrm>
        </p:grpSpPr>
        <p:sp>
          <p:nvSpPr>
            <p:cNvPr id="3688" name="CustomShape 18"/>
            <p:cNvSpPr/>
            <p:nvPr/>
          </p:nvSpPr>
          <p:spPr>
            <a:xfrm rot="18900000">
              <a:off x="4920840" y="3646440"/>
              <a:ext cx="333000" cy="333000"/>
            </a:xfrm>
            <a:prstGeom prst="teardrop">
              <a:avLst>
                <a:gd name="adj" fmla="val 100000"/>
              </a:avLst>
            </a:prstGeom>
            <a:solidFill>
              <a:srgbClr val="ff4d4d"/>
            </a:solidFill>
            <a:ln w="0">
              <a:noFill/>
            </a:ln>
          </p:spPr>
          <p:style>
            <a:lnRef idx="0"/>
            <a:fillRef idx="0"/>
            <a:effectRef idx="0"/>
            <a:fontRef idx="minor"/>
          </p:style>
        </p:sp>
        <p:sp>
          <p:nvSpPr>
            <p:cNvPr id="3689" name="CustomShape 19"/>
            <p:cNvSpPr/>
            <p:nvPr/>
          </p:nvSpPr>
          <p:spPr>
            <a:xfrm flipH="1">
              <a:off x="5019480" y="3752640"/>
              <a:ext cx="132480" cy="132480"/>
            </a:xfrm>
            <a:prstGeom prst="ellipse">
              <a:avLst/>
            </a:prstGeom>
            <a:solidFill>
              <a:srgbClr val="ffffff"/>
            </a:solidFill>
            <a:ln w="0">
              <a:noFill/>
            </a:ln>
          </p:spPr>
          <p:style>
            <a:lnRef idx="0"/>
            <a:fillRef idx="0"/>
            <a:effectRef idx="0"/>
            <a:fontRef idx="minor"/>
          </p:style>
          <p:txBody>
            <a:bodyPr lIns="0" rIns="0" tIns="0" bIns="0" anchor="ctr">
              <a:noAutofit/>
            </a:bodyPr>
            <a:p>
              <a:pPr algn="ctr">
                <a:lnSpc>
                  <a:spcPct val="100000"/>
                </a:lnSpc>
                <a:buNone/>
              </a:pPr>
              <a:r>
                <a:rPr b="0" lang="en-IN" sz="600" spc="-1" strike="noStrike">
                  <a:solidFill>
                    <a:srgbClr val="757b89"/>
                  </a:solidFill>
                  <a:latin typeface="Barlow"/>
                  <a:ea typeface="Barlow"/>
                </a:rPr>
                <a:t>4</a:t>
              </a:r>
              <a:endParaRPr b="0" lang="en-IN" sz="600" spc="-1" strike="noStrike">
                <a:latin typeface="Arial"/>
              </a:endParaRPr>
            </a:p>
          </p:txBody>
        </p:sp>
      </p:grpSp>
      <p:grpSp>
        <p:nvGrpSpPr>
          <p:cNvPr id="3690" name="Group 20"/>
          <p:cNvGrpSpPr/>
          <p:nvPr/>
        </p:nvGrpSpPr>
        <p:grpSpPr>
          <a:xfrm>
            <a:off x="2823840" y="3577680"/>
            <a:ext cx="470880" cy="470880"/>
            <a:chOff x="2823840" y="3577680"/>
            <a:chExt cx="470880" cy="470880"/>
          </a:xfrm>
        </p:grpSpPr>
        <p:sp>
          <p:nvSpPr>
            <p:cNvPr id="3691" name="CustomShape 21"/>
            <p:cNvSpPr/>
            <p:nvPr/>
          </p:nvSpPr>
          <p:spPr>
            <a:xfrm rot="18900000">
              <a:off x="2892600" y="3646440"/>
              <a:ext cx="333000" cy="333000"/>
            </a:xfrm>
            <a:prstGeom prst="teardrop">
              <a:avLst>
                <a:gd name="adj" fmla="val 100000"/>
              </a:avLst>
            </a:prstGeom>
            <a:solidFill>
              <a:srgbClr val="007bb9"/>
            </a:solidFill>
            <a:ln w="0">
              <a:noFill/>
            </a:ln>
          </p:spPr>
          <p:style>
            <a:lnRef idx="0"/>
            <a:fillRef idx="0"/>
            <a:effectRef idx="0"/>
            <a:fontRef idx="minor"/>
          </p:style>
        </p:sp>
        <p:sp>
          <p:nvSpPr>
            <p:cNvPr id="3692" name="CustomShape 22"/>
            <p:cNvSpPr/>
            <p:nvPr/>
          </p:nvSpPr>
          <p:spPr>
            <a:xfrm flipH="1">
              <a:off x="2991600" y="3752640"/>
              <a:ext cx="132480" cy="132480"/>
            </a:xfrm>
            <a:prstGeom prst="ellipse">
              <a:avLst/>
            </a:prstGeom>
            <a:solidFill>
              <a:srgbClr val="ffffff"/>
            </a:solidFill>
            <a:ln w="0">
              <a:noFill/>
            </a:ln>
          </p:spPr>
          <p:style>
            <a:lnRef idx="0"/>
            <a:fillRef idx="0"/>
            <a:effectRef idx="0"/>
            <a:fontRef idx="minor"/>
          </p:style>
          <p:txBody>
            <a:bodyPr lIns="0" rIns="0" tIns="0" bIns="0" anchor="ctr">
              <a:noAutofit/>
            </a:bodyPr>
            <a:p>
              <a:pPr algn="ctr">
                <a:lnSpc>
                  <a:spcPct val="100000"/>
                </a:lnSpc>
                <a:buNone/>
              </a:pPr>
              <a:r>
                <a:rPr b="0" lang="en-IN" sz="600" spc="-1" strike="noStrike">
                  <a:solidFill>
                    <a:srgbClr val="757b89"/>
                  </a:solidFill>
                  <a:latin typeface="Barlow"/>
                  <a:ea typeface="Barlow"/>
                </a:rPr>
                <a:t>2</a:t>
              </a:r>
              <a:endParaRPr b="0" lang="en-IN" sz="600" spc="-1" strike="noStrike">
                <a:latin typeface="Arial"/>
              </a:endParaRPr>
            </a:p>
          </p:txBody>
        </p:sp>
      </p:grpSp>
      <p:sp>
        <p:nvSpPr>
          <p:cNvPr id="3693" name="CustomShape 23"/>
          <p:cNvSpPr/>
          <p:nvPr/>
        </p:nvSpPr>
        <p:spPr>
          <a:xfrm>
            <a:off x="1379880" y="1155960"/>
            <a:ext cx="1284480" cy="531720"/>
          </a:xfrm>
          <a:prstGeom prst="rect">
            <a:avLst/>
          </a:prstGeom>
          <a:noFill/>
          <a:ln w="0">
            <a:noFill/>
          </a:ln>
        </p:spPr>
        <p:style>
          <a:lnRef idx="0"/>
          <a:fillRef idx="0"/>
          <a:effectRef idx="0"/>
          <a:fontRef idx="minor"/>
        </p:style>
        <p:txBody>
          <a:bodyPr lIns="0" rIns="0" tIns="0" bIns="0" anchor="b">
            <a:noAutofit/>
          </a:bodyPr>
          <a:p>
            <a:pPr algn="ctr">
              <a:lnSpc>
                <a:spcPct val="100000"/>
              </a:lnSpc>
              <a:buNone/>
            </a:pPr>
            <a:r>
              <a:rPr b="0" lang="en-IN" sz="900" spc="-1" strike="noStrike">
                <a:solidFill>
                  <a:srgbClr val="757b89"/>
                </a:solidFill>
                <a:latin typeface="Barlow"/>
                <a:ea typeface="Barlow"/>
              </a:rPr>
              <a:t>Blue is the colour of the clear sky and the deep sea</a:t>
            </a:r>
            <a:endParaRPr b="0" lang="en-IN" sz="900" spc="-1" strike="noStrike">
              <a:latin typeface="Arial"/>
            </a:endParaRPr>
          </a:p>
        </p:txBody>
      </p:sp>
      <p:sp>
        <p:nvSpPr>
          <p:cNvPr id="3694" name="CustomShape 24"/>
          <p:cNvSpPr/>
          <p:nvPr/>
        </p:nvSpPr>
        <p:spPr>
          <a:xfrm>
            <a:off x="3377160" y="1155960"/>
            <a:ext cx="1284480" cy="531720"/>
          </a:xfrm>
          <a:prstGeom prst="rect">
            <a:avLst/>
          </a:prstGeom>
          <a:noFill/>
          <a:ln w="0">
            <a:noFill/>
          </a:ln>
        </p:spPr>
        <p:style>
          <a:lnRef idx="0"/>
          <a:fillRef idx="0"/>
          <a:effectRef idx="0"/>
          <a:fontRef idx="minor"/>
        </p:style>
        <p:txBody>
          <a:bodyPr lIns="0" rIns="0" tIns="0" bIns="0" anchor="b">
            <a:noAutofit/>
          </a:bodyPr>
          <a:p>
            <a:pPr algn="ctr">
              <a:lnSpc>
                <a:spcPct val="100000"/>
              </a:lnSpc>
              <a:buNone/>
            </a:pPr>
            <a:r>
              <a:rPr b="0" lang="en-IN" sz="900" spc="-1" strike="noStrike">
                <a:solidFill>
                  <a:srgbClr val="757b89"/>
                </a:solidFill>
                <a:latin typeface="Barlow"/>
                <a:ea typeface="Barlow"/>
              </a:rPr>
              <a:t>Red is the colour of danger and courage</a:t>
            </a:r>
            <a:endParaRPr b="0" lang="en-IN" sz="900" spc="-1" strike="noStrike">
              <a:latin typeface="Arial"/>
            </a:endParaRPr>
          </a:p>
        </p:txBody>
      </p:sp>
      <p:sp>
        <p:nvSpPr>
          <p:cNvPr id="3695" name="CustomShape 25"/>
          <p:cNvSpPr/>
          <p:nvPr/>
        </p:nvSpPr>
        <p:spPr>
          <a:xfrm>
            <a:off x="5436000" y="1155960"/>
            <a:ext cx="1284480" cy="531720"/>
          </a:xfrm>
          <a:prstGeom prst="rect">
            <a:avLst/>
          </a:prstGeom>
          <a:noFill/>
          <a:ln w="0">
            <a:noFill/>
          </a:ln>
        </p:spPr>
        <p:style>
          <a:lnRef idx="0"/>
          <a:fillRef idx="0"/>
          <a:effectRef idx="0"/>
          <a:fontRef idx="minor"/>
        </p:style>
        <p:txBody>
          <a:bodyPr lIns="0" rIns="0" tIns="0" bIns="0" anchor="b">
            <a:noAutofit/>
          </a:bodyPr>
          <a:p>
            <a:pPr algn="ctr">
              <a:lnSpc>
                <a:spcPct val="100000"/>
              </a:lnSpc>
              <a:buNone/>
            </a:pPr>
            <a:r>
              <a:rPr b="0" lang="en-IN" sz="900" spc="-1" strike="noStrike">
                <a:solidFill>
                  <a:srgbClr val="757b89"/>
                </a:solidFill>
                <a:latin typeface="Barlow"/>
                <a:ea typeface="Barlow"/>
              </a:rPr>
              <a:t>Black is the color of ebony and of outer space</a:t>
            </a:r>
            <a:endParaRPr b="0" lang="en-IN" sz="900" spc="-1" strike="noStrike">
              <a:latin typeface="Arial"/>
            </a:endParaRPr>
          </a:p>
        </p:txBody>
      </p:sp>
      <p:sp>
        <p:nvSpPr>
          <p:cNvPr id="3696" name="CustomShape 26"/>
          <p:cNvSpPr/>
          <p:nvPr/>
        </p:nvSpPr>
        <p:spPr>
          <a:xfrm>
            <a:off x="2418120" y="4063680"/>
            <a:ext cx="1284480" cy="531720"/>
          </a:xfrm>
          <a:prstGeom prst="rect">
            <a:avLst/>
          </a:prstGeom>
          <a:noFill/>
          <a:ln w="0">
            <a:noFill/>
          </a:ln>
        </p:spPr>
        <p:style>
          <a:lnRef idx="0"/>
          <a:fillRef idx="0"/>
          <a:effectRef idx="0"/>
          <a:fontRef idx="minor"/>
        </p:style>
        <p:txBody>
          <a:bodyPr lIns="0" rIns="0" tIns="0" bIns="0" anchor="t">
            <a:noAutofit/>
          </a:bodyPr>
          <a:p>
            <a:pPr algn="ctr">
              <a:lnSpc>
                <a:spcPct val="100000"/>
              </a:lnSpc>
              <a:buNone/>
            </a:pPr>
            <a:r>
              <a:rPr b="0" lang="en-IN" sz="900" spc="-1" strike="noStrike">
                <a:solidFill>
                  <a:srgbClr val="757b89"/>
                </a:solidFill>
                <a:latin typeface="Barlow"/>
                <a:ea typeface="Barlow"/>
              </a:rPr>
              <a:t>Yellow is the color of gold, butter and ripe lemons</a:t>
            </a:r>
            <a:endParaRPr b="0" lang="en-IN" sz="900" spc="-1" strike="noStrike">
              <a:latin typeface="Arial"/>
            </a:endParaRPr>
          </a:p>
        </p:txBody>
      </p:sp>
      <p:sp>
        <p:nvSpPr>
          <p:cNvPr id="3697" name="CustomShape 27"/>
          <p:cNvSpPr/>
          <p:nvPr/>
        </p:nvSpPr>
        <p:spPr>
          <a:xfrm>
            <a:off x="4446360" y="4063680"/>
            <a:ext cx="1284480" cy="531720"/>
          </a:xfrm>
          <a:prstGeom prst="rect">
            <a:avLst/>
          </a:prstGeom>
          <a:noFill/>
          <a:ln w="0">
            <a:noFill/>
          </a:ln>
        </p:spPr>
        <p:style>
          <a:lnRef idx="0"/>
          <a:fillRef idx="0"/>
          <a:effectRef idx="0"/>
          <a:fontRef idx="minor"/>
        </p:style>
        <p:txBody>
          <a:bodyPr lIns="0" rIns="0" tIns="0" bIns="0" anchor="t">
            <a:noAutofit/>
          </a:bodyPr>
          <a:p>
            <a:pPr algn="ctr">
              <a:lnSpc>
                <a:spcPct val="100000"/>
              </a:lnSpc>
              <a:buNone/>
            </a:pPr>
            <a:r>
              <a:rPr b="0" lang="en-IN" sz="900" spc="-1" strike="noStrike">
                <a:solidFill>
                  <a:srgbClr val="757b89"/>
                </a:solidFill>
                <a:latin typeface="Barlow"/>
                <a:ea typeface="Barlow"/>
              </a:rPr>
              <a:t>White is the color of milk and fresh snow</a:t>
            </a:r>
            <a:endParaRPr b="0" lang="en-IN" sz="900" spc="-1" strike="noStrike">
              <a:latin typeface="Arial"/>
            </a:endParaRPr>
          </a:p>
        </p:txBody>
      </p:sp>
      <p:sp>
        <p:nvSpPr>
          <p:cNvPr id="3698" name="CustomShape 28"/>
          <p:cNvSpPr/>
          <p:nvPr/>
        </p:nvSpPr>
        <p:spPr>
          <a:xfrm>
            <a:off x="6474240" y="4063680"/>
            <a:ext cx="1284480" cy="531720"/>
          </a:xfrm>
          <a:prstGeom prst="rect">
            <a:avLst/>
          </a:prstGeom>
          <a:noFill/>
          <a:ln w="0">
            <a:noFill/>
          </a:ln>
        </p:spPr>
        <p:style>
          <a:lnRef idx="0"/>
          <a:fillRef idx="0"/>
          <a:effectRef idx="0"/>
          <a:fontRef idx="minor"/>
        </p:style>
        <p:txBody>
          <a:bodyPr lIns="0" rIns="0" tIns="0" bIns="0" anchor="t">
            <a:noAutofit/>
          </a:bodyPr>
          <a:p>
            <a:pPr algn="ctr">
              <a:lnSpc>
                <a:spcPct val="100000"/>
              </a:lnSpc>
              <a:buNone/>
            </a:pPr>
            <a:r>
              <a:rPr b="0" lang="en-IN" sz="900" spc="-1" strike="noStrike">
                <a:solidFill>
                  <a:srgbClr val="757b89"/>
                </a:solidFill>
                <a:latin typeface="Barlow"/>
                <a:ea typeface="Barlow"/>
              </a:rPr>
              <a:t>Blue is the colour of the clear sky and the deep sea</a:t>
            </a:r>
            <a:endParaRPr b="0" lang="en-IN" sz="9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9" name="CustomShape 1"/>
          <p:cNvSpPr/>
          <p:nvPr/>
        </p:nvSpPr>
        <p:spPr>
          <a:xfrm>
            <a:off x="457200" y="605520"/>
            <a:ext cx="5639040" cy="10810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4800" spc="-1" strike="noStrike">
                <a:solidFill>
                  <a:srgbClr val="007bb9"/>
                </a:solidFill>
                <a:latin typeface="Raleway Thin"/>
                <a:ea typeface="Raleway Thin"/>
              </a:rPr>
              <a:t>Gantt chart</a:t>
            </a:r>
            <a:endParaRPr b="0" lang="en-IN" sz="4800" spc="-1" strike="noStrike">
              <a:latin typeface="Arial"/>
            </a:endParaRPr>
          </a:p>
        </p:txBody>
      </p:sp>
      <p:sp>
        <p:nvSpPr>
          <p:cNvPr id="3700" name="CustomShape 2"/>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9BE50D4A-E1B0-431D-84AB-2CB2C494A0D4}" type="slidenum">
              <a:rPr b="0" lang="en-IN" sz="1200" spc="-1" strike="noStrike">
                <a:solidFill>
                  <a:srgbClr val="ffffff"/>
                </a:solidFill>
                <a:latin typeface="Barlow Light"/>
                <a:ea typeface="Barlow Light"/>
              </a:rPr>
              <a:t>&lt;number&gt;</a:t>
            </a:fld>
            <a:endParaRPr b="0" lang="en-IN" sz="1200" spc="-1" strike="noStrike">
              <a:latin typeface="Arial"/>
            </a:endParaRPr>
          </a:p>
        </p:txBody>
      </p:sp>
      <p:graphicFrame>
        <p:nvGraphicFramePr>
          <p:cNvPr id="3701" name="Table 3"/>
          <p:cNvGraphicFramePr/>
          <p:nvPr/>
        </p:nvGraphicFramePr>
        <p:xfrm>
          <a:off x="392400" y="1564560"/>
          <a:ext cx="8381880" cy="3196440"/>
        </p:xfrm>
        <a:graphic>
          <a:graphicData uri="http://schemas.openxmlformats.org/drawingml/2006/table">
            <a:tbl>
              <a:tblPr/>
              <a:tblGrid>
                <a:gridCol w="1443600"/>
                <a:gridCol w="495360"/>
                <a:gridCol w="495360"/>
                <a:gridCol w="495360"/>
                <a:gridCol w="495360"/>
                <a:gridCol w="495360"/>
                <a:gridCol w="495360"/>
                <a:gridCol w="495360"/>
                <a:gridCol w="495360"/>
                <a:gridCol w="495360"/>
                <a:gridCol w="495360"/>
                <a:gridCol w="495360"/>
                <a:gridCol w="495360"/>
                <a:gridCol w="495360"/>
                <a:gridCol w="498960"/>
              </a:tblGrid>
              <a:tr h="319680">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gridSpan="7">
                  <a:txBody>
                    <a:bodyPr lIns="91080" rIns="91080" anchor="t">
                      <a:noAutofit/>
                    </a:bodyPr>
                    <a:p>
                      <a:pPr algn="ctr">
                        <a:lnSpc>
                          <a:spcPct val="100000"/>
                        </a:lnSpc>
                        <a:buNone/>
                      </a:pPr>
                      <a:r>
                        <a:rPr b="1" lang="en-IN" sz="800" spc="-1" strike="noStrike">
                          <a:solidFill>
                            <a:srgbClr val="757b89"/>
                          </a:solidFill>
                          <a:latin typeface="Barlow"/>
                          <a:ea typeface="Barlow"/>
                        </a:rPr>
                        <a:t>Week 1</a:t>
                      </a:r>
                      <a:endParaRPr b="0" lang="en-IN" sz="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c gridSpan="7">
                  <a:txBody>
                    <a:bodyPr lIns="91080" rIns="91080" anchor="t">
                      <a:noAutofit/>
                    </a:bodyPr>
                    <a:p>
                      <a:pPr algn="ctr">
                        <a:lnSpc>
                          <a:spcPct val="100000"/>
                        </a:lnSpc>
                        <a:buNone/>
                      </a:pPr>
                      <a:r>
                        <a:rPr b="1" lang="en-IN" sz="800" spc="-1" strike="noStrike">
                          <a:solidFill>
                            <a:srgbClr val="757b89"/>
                          </a:solidFill>
                          <a:latin typeface="Barlow"/>
                          <a:ea typeface="Barlow"/>
                        </a:rPr>
                        <a:t>Week 2</a:t>
                      </a:r>
                      <a:endParaRPr b="0" lang="en-IN" sz="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r>
              <a:tr h="319680">
                <a:tc>
                  <a:tcPr anchor="t" marL="91080" marR="91080">
                    <a:lnL w="9360">
                      <a:solidFill>
                        <a:srgbClr val="ffffff"/>
                      </a:solidFill>
                    </a:lnL>
                    <a:lnR w="9360">
                      <a:solidFill>
                        <a:srgbClr val="ffffff"/>
                      </a:solidFill>
                    </a:lnR>
                    <a:lnT w="9360">
                      <a:solidFill>
                        <a:srgbClr val="ffffff"/>
                      </a:solidFill>
                    </a:lnT>
                    <a:lnB w="9360">
                      <a:solidFill>
                        <a:srgbClr val="757b89"/>
                      </a:solidFill>
                    </a:lnB>
                    <a:noFill/>
                  </a:tcPr>
                </a:tc>
                <a:tc>
                  <a:txBody>
                    <a:bodyPr lIns="91080" rIns="91080" anchor="t">
                      <a:noAutofit/>
                    </a:bodyPr>
                    <a:p>
                      <a:pPr algn="ctr">
                        <a:lnSpc>
                          <a:spcPct val="100000"/>
                        </a:lnSpc>
                        <a:buNone/>
                      </a:pPr>
                      <a:r>
                        <a:rPr b="0" lang="en-IN" sz="800" spc="-1" strike="noStrike">
                          <a:solidFill>
                            <a:srgbClr val="757b89"/>
                          </a:solidFill>
                          <a:latin typeface="Barlow"/>
                          <a:ea typeface="Barlow"/>
                        </a:rPr>
                        <a:t>1</a:t>
                      </a:r>
                      <a:endParaRPr b="0" lang="en-IN" sz="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757b89"/>
                      </a:solidFill>
                    </a:lnB>
                    <a:solidFill>
                      <a:srgbClr val="e9eaf2"/>
                    </a:solidFill>
                  </a:tcPr>
                </a:tc>
                <a:tc>
                  <a:txBody>
                    <a:bodyPr lIns="91080" rIns="91080" anchor="t">
                      <a:noAutofit/>
                    </a:bodyPr>
                    <a:p>
                      <a:pPr algn="ctr">
                        <a:lnSpc>
                          <a:spcPct val="100000"/>
                        </a:lnSpc>
                        <a:buNone/>
                      </a:pPr>
                      <a:r>
                        <a:rPr b="0" lang="en-IN" sz="800" spc="-1" strike="noStrike">
                          <a:solidFill>
                            <a:srgbClr val="757b89"/>
                          </a:solidFill>
                          <a:latin typeface="Barlow"/>
                          <a:ea typeface="Barlow"/>
                        </a:rPr>
                        <a:t>2</a:t>
                      </a:r>
                      <a:endParaRPr b="0" lang="en-IN" sz="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757b89"/>
                      </a:solidFill>
                    </a:lnB>
                    <a:solidFill>
                      <a:srgbClr val="e9eaf2"/>
                    </a:solidFill>
                  </a:tcPr>
                </a:tc>
                <a:tc>
                  <a:txBody>
                    <a:bodyPr lIns="91080" rIns="91080" anchor="t">
                      <a:noAutofit/>
                    </a:bodyPr>
                    <a:p>
                      <a:pPr algn="ctr">
                        <a:lnSpc>
                          <a:spcPct val="100000"/>
                        </a:lnSpc>
                        <a:buNone/>
                      </a:pPr>
                      <a:r>
                        <a:rPr b="0" lang="en-IN" sz="800" spc="-1" strike="noStrike">
                          <a:solidFill>
                            <a:srgbClr val="757b89"/>
                          </a:solidFill>
                          <a:latin typeface="Barlow"/>
                          <a:ea typeface="Barlow"/>
                        </a:rPr>
                        <a:t>3</a:t>
                      </a:r>
                      <a:endParaRPr b="0" lang="en-IN" sz="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757b89"/>
                      </a:solidFill>
                    </a:lnB>
                    <a:solidFill>
                      <a:srgbClr val="e9eaf2"/>
                    </a:solidFill>
                  </a:tcPr>
                </a:tc>
                <a:tc>
                  <a:txBody>
                    <a:bodyPr lIns="91080" rIns="91080" anchor="t">
                      <a:noAutofit/>
                    </a:bodyPr>
                    <a:p>
                      <a:pPr algn="ctr">
                        <a:lnSpc>
                          <a:spcPct val="100000"/>
                        </a:lnSpc>
                        <a:buNone/>
                      </a:pPr>
                      <a:r>
                        <a:rPr b="0" lang="en-IN" sz="800" spc="-1" strike="noStrike">
                          <a:solidFill>
                            <a:srgbClr val="757b89"/>
                          </a:solidFill>
                          <a:latin typeface="Barlow"/>
                          <a:ea typeface="Barlow"/>
                        </a:rPr>
                        <a:t>4</a:t>
                      </a:r>
                      <a:endParaRPr b="0" lang="en-IN" sz="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757b89"/>
                      </a:solidFill>
                    </a:lnB>
                    <a:solidFill>
                      <a:srgbClr val="e9eaf2"/>
                    </a:solidFill>
                  </a:tcPr>
                </a:tc>
                <a:tc>
                  <a:txBody>
                    <a:bodyPr lIns="91080" rIns="91080" anchor="t">
                      <a:noAutofit/>
                    </a:bodyPr>
                    <a:p>
                      <a:pPr algn="ctr">
                        <a:lnSpc>
                          <a:spcPct val="100000"/>
                        </a:lnSpc>
                        <a:buNone/>
                      </a:pPr>
                      <a:r>
                        <a:rPr b="0" lang="en-IN" sz="800" spc="-1" strike="noStrike">
                          <a:solidFill>
                            <a:srgbClr val="757b89"/>
                          </a:solidFill>
                          <a:latin typeface="Barlow"/>
                          <a:ea typeface="Barlow"/>
                        </a:rPr>
                        <a:t>5</a:t>
                      </a:r>
                      <a:endParaRPr b="0" lang="en-IN" sz="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757b89"/>
                      </a:solidFill>
                    </a:lnB>
                    <a:solidFill>
                      <a:srgbClr val="e9eaf2"/>
                    </a:solidFill>
                  </a:tcPr>
                </a:tc>
                <a:tc>
                  <a:txBody>
                    <a:bodyPr lIns="91080" rIns="91080" anchor="t">
                      <a:noAutofit/>
                    </a:bodyPr>
                    <a:p>
                      <a:pPr algn="ctr">
                        <a:lnSpc>
                          <a:spcPct val="100000"/>
                        </a:lnSpc>
                        <a:buNone/>
                      </a:pPr>
                      <a:r>
                        <a:rPr b="0" lang="en-IN" sz="800" spc="-1" strike="noStrike">
                          <a:solidFill>
                            <a:srgbClr val="757b89"/>
                          </a:solidFill>
                          <a:latin typeface="Barlow"/>
                          <a:ea typeface="Barlow"/>
                        </a:rPr>
                        <a:t>6</a:t>
                      </a:r>
                      <a:endParaRPr b="0" lang="en-IN" sz="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757b89"/>
                      </a:solidFill>
                    </a:lnB>
                    <a:solidFill>
                      <a:srgbClr val="e9eaf2"/>
                    </a:solidFill>
                  </a:tcPr>
                </a:tc>
                <a:tc>
                  <a:txBody>
                    <a:bodyPr lIns="91080" rIns="91080" anchor="t">
                      <a:noAutofit/>
                    </a:bodyPr>
                    <a:p>
                      <a:pPr algn="ctr">
                        <a:lnSpc>
                          <a:spcPct val="100000"/>
                        </a:lnSpc>
                        <a:buNone/>
                      </a:pPr>
                      <a:r>
                        <a:rPr b="0" lang="en-IN" sz="800" spc="-1" strike="noStrike">
                          <a:solidFill>
                            <a:srgbClr val="757b89"/>
                          </a:solidFill>
                          <a:latin typeface="Barlow"/>
                          <a:ea typeface="Barlow"/>
                        </a:rPr>
                        <a:t>7</a:t>
                      </a:r>
                      <a:endParaRPr b="0" lang="en-IN" sz="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757b89"/>
                      </a:solidFill>
                    </a:lnB>
                    <a:solidFill>
                      <a:srgbClr val="e9eaf2"/>
                    </a:solidFill>
                  </a:tcPr>
                </a:tc>
                <a:tc>
                  <a:txBody>
                    <a:bodyPr lIns="91080" rIns="91080" anchor="t">
                      <a:noAutofit/>
                    </a:bodyPr>
                    <a:p>
                      <a:pPr algn="ctr">
                        <a:lnSpc>
                          <a:spcPct val="100000"/>
                        </a:lnSpc>
                        <a:buNone/>
                      </a:pPr>
                      <a:r>
                        <a:rPr b="0" lang="en-IN" sz="800" spc="-1" strike="noStrike">
                          <a:solidFill>
                            <a:srgbClr val="757b89"/>
                          </a:solidFill>
                          <a:latin typeface="Barlow"/>
                          <a:ea typeface="Barlow"/>
                        </a:rPr>
                        <a:t>8</a:t>
                      </a:r>
                      <a:endParaRPr b="0" lang="en-IN" sz="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757b89"/>
                      </a:solidFill>
                    </a:lnB>
                    <a:solidFill>
                      <a:srgbClr val="e9eaf2"/>
                    </a:solidFill>
                  </a:tcPr>
                </a:tc>
                <a:tc>
                  <a:txBody>
                    <a:bodyPr lIns="91080" rIns="91080" anchor="t">
                      <a:noAutofit/>
                    </a:bodyPr>
                    <a:p>
                      <a:pPr algn="ctr">
                        <a:lnSpc>
                          <a:spcPct val="100000"/>
                        </a:lnSpc>
                        <a:buNone/>
                      </a:pPr>
                      <a:r>
                        <a:rPr b="0" lang="en-IN" sz="800" spc="-1" strike="noStrike">
                          <a:solidFill>
                            <a:srgbClr val="757b89"/>
                          </a:solidFill>
                          <a:latin typeface="Barlow"/>
                          <a:ea typeface="Barlow"/>
                        </a:rPr>
                        <a:t>9</a:t>
                      </a:r>
                      <a:endParaRPr b="0" lang="en-IN" sz="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757b89"/>
                      </a:solidFill>
                    </a:lnB>
                    <a:solidFill>
                      <a:srgbClr val="e9eaf2"/>
                    </a:solidFill>
                  </a:tcPr>
                </a:tc>
                <a:tc>
                  <a:txBody>
                    <a:bodyPr lIns="91080" rIns="91080" anchor="t">
                      <a:noAutofit/>
                    </a:bodyPr>
                    <a:p>
                      <a:pPr algn="ctr">
                        <a:lnSpc>
                          <a:spcPct val="100000"/>
                        </a:lnSpc>
                        <a:buNone/>
                      </a:pPr>
                      <a:r>
                        <a:rPr b="0" lang="en-IN" sz="800" spc="-1" strike="noStrike">
                          <a:solidFill>
                            <a:srgbClr val="757b89"/>
                          </a:solidFill>
                          <a:latin typeface="Barlow"/>
                          <a:ea typeface="Barlow"/>
                        </a:rPr>
                        <a:t>10</a:t>
                      </a:r>
                      <a:endParaRPr b="0" lang="en-IN" sz="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757b89"/>
                      </a:solidFill>
                    </a:lnB>
                    <a:solidFill>
                      <a:srgbClr val="e9eaf2"/>
                    </a:solidFill>
                  </a:tcPr>
                </a:tc>
                <a:tc>
                  <a:txBody>
                    <a:bodyPr lIns="91080" rIns="91080" anchor="t">
                      <a:noAutofit/>
                    </a:bodyPr>
                    <a:p>
                      <a:pPr algn="ctr">
                        <a:lnSpc>
                          <a:spcPct val="100000"/>
                        </a:lnSpc>
                        <a:buNone/>
                      </a:pPr>
                      <a:r>
                        <a:rPr b="0" lang="en-IN" sz="800" spc="-1" strike="noStrike">
                          <a:solidFill>
                            <a:srgbClr val="757b89"/>
                          </a:solidFill>
                          <a:latin typeface="Barlow"/>
                          <a:ea typeface="Barlow"/>
                        </a:rPr>
                        <a:t>11</a:t>
                      </a:r>
                      <a:endParaRPr b="0" lang="en-IN" sz="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757b89"/>
                      </a:solidFill>
                    </a:lnB>
                    <a:solidFill>
                      <a:srgbClr val="e9eaf2"/>
                    </a:solidFill>
                  </a:tcPr>
                </a:tc>
                <a:tc>
                  <a:txBody>
                    <a:bodyPr lIns="91080" rIns="91080" anchor="t">
                      <a:noAutofit/>
                    </a:bodyPr>
                    <a:p>
                      <a:pPr algn="ctr">
                        <a:lnSpc>
                          <a:spcPct val="100000"/>
                        </a:lnSpc>
                        <a:buNone/>
                      </a:pPr>
                      <a:r>
                        <a:rPr b="0" lang="en-IN" sz="800" spc="-1" strike="noStrike">
                          <a:solidFill>
                            <a:srgbClr val="757b89"/>
                          </a:solidFill>
                          <a:latin typeface="Barlow"/>
                          <a:ea typeface="Barlow"/>
                        </a:rPr>
                        <a:t>12</a:t>
                      </a:r>
                      <a:endParaRPr b="0" lang="en-IN" sz="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757b89"/>
                      </a:solidFill>
                    </a:lnB>
                    <a:solidFill>
                      <a:srgbClr val="e9eaf2"/>
                    </a:solidFill>
                  </a:tcPr>
                </a:tc>
                <a:tc>
                  <a:txBody>
                    <a:bodyPr lIns="91080" rIns="91080" anchor="t">
                      <a:noAutofit/>
                    </a:bodyPr>
                    <a:p>
                      <a:pPr algn="ctr">
                        <a:lnSpc>
                          <a:spcPct val="100000"/>
                        </a:lnSpc>
                        <a:buNone/>
                      </a:pPr>
                      <a:r>
                        <a:rPr b="0" lang="en-IN" sz="800" spc="-1" strike="noStrike">
                          <a:solidFill>
                            <a:srgbClr val="757b89"/>
                          </a:solidFill>
                          <a:latin typeface="Barlow"/>
                          <a:ea typeface="Barlow"/>
                        </a:rPr>
                        <a:t>13</a:t>
                      </a:r>
                      <a:endParaRPr b="0" lang="en-IN" sz="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757b89"/>
                      </a:solidFill>
                    </a:lnB>
                    <a:solidFill>
                      <a:srgbClr val="e9eaf2"/>
                    </a:solidFill>
                  </a:tcPr>
                </a:tc>
                <a:tc>
                  <a:txBody>
                    <a:bodyPr lIns="91080" rIns="91080" anchor="t">
                      <a:noAutofit/>
                    </a:bodyPr>
                    <a:p>
                      <a:pPr algn="ctr">
                        <a:lnSpc>
                          <a:spcPct val="100000"/>
                        </a:lnSpc>
                        <a:buNone/>
                      </a:pPr>
                      <a:r>
                        <a:rPr b="0" lang="en-IN" sz="800" spc="-1" strike="noStrike">
                          <a:solidFill>
                            <a:srgbClr val="757b89"/>
                          </a:solidFill>
                          <a:latin typeface="Barlow"/>
                          <a:ea typeface="Barlow"/>
                        </a:rPr>
                        <a:t>14</a:t>
                      </a:r>
                      <a:endParaRPr b="0" lang="en-IN" sz="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757b89"/>
                      </a:solidFill>
                    </a:lnB>
                    <a:solidFill>
                      <a:srgbClr val="e9eaf2"/>
                    </a:solidFill>
                  </a:tcPr>
                </a:tc>
              </a:tr>
              <a:tr h="319680">
                <a:tc>
                  <a:txBody>
                    <a:bodyPr lIns="91080" rIns="91080" anchor="t">
                      <a:noAutofit/>
                    </a:bodyPr>
                    <a:p>
                      <a:pPr algn="r">
                        <a:lnSpc>
                          <a:spcPct val="100000"/>
                        </a:lnSpc>
                        <a:buNone/>
                      </a:pPr>
                      <a:r>
                        <a:rPr b="0" lang="en-IN" sz="800" spc="-1" strike="noStrike">
                          <a:solidFill>
                            <a:srgbClr val="757b89"/>
                          </a:solidFill>
                          <a:latin typeface="Barlow"/>
                          <a:ea typeface="Barlow"/>
                        </a:rPr>
                        <a:t>Task 1</a:t>
                      </a:r>
                      <a:endParaRPr b="0" lang="en-IN" sz="800" spc="-1" strike="noStrike">
                        <a:latin typeface="Arial"/>
                      </a:endParaRPr>
                    </a:p>
                  </a:txBody>
                  <a:tcPr anchor="t" marL="91080" marR="91080">
                    <a:lnL w="9360">
                      <a:solidFill>
                        <a:srgbClr val="ffffff"/>
                      </a:solidFill>
                    </a:lnL>
                    <a:lnR w="9360">
                      <a:solidFill>
                        <a:srgbClr val="ffffff"/>
                      </a:solidFill>
                    </a:lnR>
                    <a:lnT w="9360">
                      <a:solidFill>
                        <a:srgbClr val="757b89"/>
                      </a:solidFill>
                    </a:lnT>
                    <a:lnB w="9360">
                      <a:solidFill>
                        <a:srgbClr val="ffffff"/>
                      </a:solidFill>
                    </a:lnB>
                    <a:noFill/>
                  </a:tcPr>
                </a:tc>
                <a:tc>
                  <a:tcPr anchor="t" marL="91080" marR="91080">
                    <a:lnL w="9360">
                      <a:solidFill>
                        <a:srgbClr val="ffffff"/>
                      </a:solidFill>
                    </a:lnL>
                    <a:lnR w="9360">
                      <a:solidFill>
                        <a:srgbClr val="ffffff"/>
                      </a:solidFill>
                    </a:lnR>
                    <a:lnT w="9360">
                      <a:solidFill>
                        <a:srgbClr val="757b89"/>
                      </a:solidFill>
                    </a:lnT>
                    <a:lnB w="9360">
                      <a:solidFill>
                        <a:srgbClr val="ffffff"/>
                      </a:solidFill>
                    </a:lnB>
                    <a:solidFill>
                      <a:srgbClr val="00b5dd"/>
                    </a:solidFill>
                  </a:tcPr>
                </a:tc>
                <a:tc>
                  <a:tcPr anchor="t" marL="91080" marR="91080">
                    <a:lnL w="9360">
                      <a:solidFill>
                        <a:srgbClr val="ffffff"/>
                      </a:solidFill>
                    </a:lnL>
                    <a:lnR w="9360">
                      <a:solidFill>
                        <a:srgbClr val="ffffff"/>
                      </a:solidFill>
                    </a:lnR>
                    <a:lnT w="9360">
                      <a:solidFill>
                        <a:srgbClr val="757b89"/>
                      </a:solidFill>
                    </a:lnT>
                    <a:lnB w="9360">
                      <a:solidFill>
                        <a:srgbClr val="ffffff"/>
                      </a:solidFill>
                    </a:lnB>
                    <a:solidFill>
                      <a:srgbClr val="00b5dd"/>
                    </a:solidFill>
                  </a:tcPr>
                </a:tc>
                <a:tc>
                  <a:tcPr anchor="t" marL="91080" marR="91080">
                    <a:lnL w="9360">
                      <a:solidFill>
                        <a:srgbClr val="ffffff"/>
                      </a:solidFill>
                    </a:lnL>
                    <a:lnR w="9360">
                      <a:solidFill>
                        <a:srgbClr val="ffffff"/>
                      </a:solidFill>
                    </a:lnR>
                    <a:lnT w="9360">
                      <a:solidFill>
                        <a:srgbClr val="757b89"/>
                      </a:solidFill>
                    </a:lnT>
                    <a:lnB w="9360">
                      <a:solidFill>
                        <a:srgbClr val="ffffff"/>
                      </a:solidFill>
                    </a:lnB>
                    <a:noFill/>
                  </a:tcPr>
                </a:tc>
                <a:tc>
                  <a:tcPr anchor="t" marL="91080" marR="91080">
                    <a:lnL w="9360">
                      <a:solidFill>
                        <a:srgbClr val="ffffff"/>
                      </a:solidFill>
                    </a:lnL>
                    <a:lnR w="9360">
                      <a:solidFill>
                        <a:srgbClr val="ffffff"/>
                      </a:solidFill>
                    </a:lnR>
                    <a:lnT w="9360">
                      <a:solidFill>
                        <a:srgbClr val="757b89"/>
                      </a:solidFill>
                    </a:lnT>
                    <a:lnB w="9360">
                      <a:solidFill>
                        <a:srgbClr val="ffffff"/>
                      </a:solidFill>
                    </a:lnB>
                    <a:noFill/>
                  </a:tcPr>
                </a:tc>
                <a:tc>
                  <a:tcPr anchor="t" marL="91080" marR="91080">
                    <a:lnL w="9360">
                      <a:solidFill>
                        <a:srgbClr val="ffffff"/>
                      </a:solidFill>
                    </a:lnL>
                    <a:lnR w="9360">
                      <a:solidFill>
                        <a:srgbClr val="ffffff"/>
                      </a:solidFill>
                    </a:lnR>
                    <a:lnT w="9360">
                      <a:solidFill>
                        <a:srgbClr val="757b89"/>
                      </a:solidFill>
                    </a:lnT>
                    <a:lnB w="9360">
                      <a:solidFill>
                        <a:srgbClr val="ffffff"/>
                      </a:solidFill>
                    </a:lnB>
                    <a:noFill/>
                  </a:tcPr>
                </a:tc>
                <a:tc>
                  <a:tcPr anchor="t" marL="91080" marR="91080">
                    <a:lnL w="9360">
                      <a:solidFill>
                        <a:srgbClr val="ffffff"/>
                      </a:solidFill>
                    </a:lnL>
                    <a:lnR w="9360">
                      <a:solidFill>
                        <a:srgbClr val="ffffff"/>
                      </a:solidFill>
                    </a:lnR>
                    <a:lnT w="9360">
                      <a:solidFill>
                        <a:srgbClr val="757b89"/>
                      </a:solidFill>
                    </a:lnT>
                    <a:lnB w="9360">
                      <a:solidFill>
                        <a:srgbClr val="ffffff"/>
                      </a:solidFill>
                    </a:lnB>
                    <a:noFill/>
                  </a:tcPr>
                </a:tc>
                <a:tc>
                  <a:tcPr anchor="t" marL="91080" marR="91080">
                    <a:lnL w="9360">
                      <a:solidFill>
                        <a:srgbClr val="ffffff"/>
                      </a:solidFill>
                    </a:lnL>
                    <a:lnR w="9360">
                      <a:solidFill>
                        <a:srgbClr val="ffffff"/>
                      </a:solidFill>
                    </a:lnR>
                    <a:lnT w="9360">
                      <a:solidFill>
                        <a:srgbClr val="757b89"/>
                      </a:solidFill>
                    </a:lnT>
                    <a:lnB w="9360">
                      <a:solidFill>
                        <a:srgbClr val="ffffff"/>
                      </a:solidFill>
                    </a:lnB>
                    <a:noFill/>
                  </a:tcPr>
                </a:tc>
                <a:tc>
                  <a:tcPr anchor="t" marL="91080" marR="91080">
                    <a:lnL w="9360">
                      <a:solidFill>
                        <a:srgbClr val="ffffff"/>
                      </a:solidFill>
                    </a:lnL>
                    <a:lnR w="9360">
                      <a:solidFill>
                        <a:srgbClr val="ffffff"/>
                      </a:solidFill>
                    </a:lnR>
                    <a:lnT w="9360">
                      <a:solidFill>
                        <a:srgbClr val="757b89"/>
                      </a:solidFill>
                    </a:lnT>
                    <a:lnB w="9360">
                      <a:solidFill>
                        <a:srgbClr val="ffffff"/>
                      </a:solidFill>
                    </a:lnB>
                    <a:noFill/>
                  </a:tcPr>
                </a:tc>
                <a:tc>
                  <a:tcPr anchor="t" marL="91080" marR="91080">
                    <a:lnL w="9360">
                      <a:solidFill>
                        <a:srgbClr val="ffffff"/>
                      </a:solidFill>
                    </a:lnL>
                    <a:lnR w="9360">
                      <a:solidFill>
                        <a:srgbClr val="ffffff"/>
                      </a:solidFill>
                    </a:lnR>
                    <a:lnT w="9360">
                      <a:solidFill>
                        <a:srgbClr val="757b89"/>
                      </a:solidFill>
                    </a:lnT>
                    <a:lnB w="9360">
                      <a:solidFill>
                        <a:srgbClr val="ffffff"/>
                      </a:solidFill>
                    </a:lnB>
                    <a:noFill/>
                  </a:tcPr>
                </a:tc>
                <a:tc>
                  <a:tcPr anchor="t" marL="91080" marR="91080">
                    <a:lnL w="9360">
                      <a:solidFill>
                        <a:srgbClr val="ffffff"/>
                      </a:solidFill>
                    </a:lnL>
                    <a:lnR w="9360">
                      <a:solidFill>
                        <a:srgbClr val="ffffff"/>
                      </a:solidFill>
                    </a:lnR>
                    <a:lnT w="9360">
                      <a:solidFill>
                        <a:srgbClr val="757b89"/>
                      </a:solidFill>
                    </a:lnT>
                    <a:lnB w="9360">
                      <a:solidFill>
                        <a:srgbClr val="ffffff"/>
                      </a:solidFill>
                    </a:lnB>
                    <a:noFill/>
                  </a:tcPr>
                </a:tc>
                <a:tc>
                  <a:tcPr anchor="t" marL="91080" marR="91080">
                    <a:lnL w="9360">
                      <a:solidFill>
                        <a:srgbClr val="ffffff"/>
                      </a:solidFill>
                    </a:lnL>
                    <a:lnR w="9360">
                      <a:solidFill>
                        <a:srgbClr val="ffffff"/>
                      </a:solidFill>
                    </a:lnR>
                    <a:lnT w="9360">
                      <a:solidFill>
                        <a:srgbClr val="757b89"/>
                      </a:solidFill>
                    </a:lnT>
                    <a:lnB w="9360">
                      <a:solidFill>
                        <a:srgbClr val="ffffff"/>
                      </a:solidFill>
                    </a:lnB>
                    <a:noFill/>
                  </a:tcPr>
                </a:tc>
                <a:tc>
                  <a:tcPr anchor="t" marL="91080" marR="91080">
                    <a:lnL w="9360">
                      <a:solidFill>
                        <a:srgbClr val="ffffff"/>
                      </a:solidFill>
                    </a:lnL>
                    <a:lnR w="9360">
                      <a:solidFill>
                        <a:srgbClr val="ffffff"/>
                      </a:solidFill>
                    </a:lnR>
                    <a:lnT w="9360">
                      <a:solidFill>
                        <a:srgbClr val="757b89"/>
                      </a:solidFill>
                    </a:lnT>
                    <a:lnB w="9360">
                      <a:solidFill>
                        <a:srgbClr val="ffffff"/>
                      </a:solidFill>
                    </a:lnB>
                    <a:noFill/>
                  </a:tcPr>
                </a:tc>
                <a:tc>
                  <a:tcPr anchor="t" marL="91080" marR="91080">
                    <a:lnL w="9360">
                      <a:solidFill>
                        <a:srgbClr val="ffffff"/>
                      </a:solidFill>
                    </a:lnL>
                    <a:lnR w="9360">
                      <a:solidFill>
                        <a:srgbClr val="ffffff"/>
                      </a:solidFill>
                    </a:lnR>
                    <a:lnT w="9360">
                      <a:solidFill>
                        <a:srgbClr val="757b89"/>
                      </a:solidFill>
                    </a:lnT>
                    <a:lnB w="9360">
                      <a:solidFill>
                        <a:srgbClr val="ffffff"/>
                      </a:solidFill>
                    </a:lnB>
                    <a:noFill/>
                  </a:tcPr>
                </a:tc>
                <a:tc>
                  <a:tcPr anchor="t" marL="91080" marR="91080">
                    <a:lnL w="9360">
                      <a:solidFill>
                        <a:srgbClr val="ffffff"/>
                      </a:solidFill>
                    </a:lnL>
                    <a:lnR w="9360">
                      <a:solidFill>
                        <a:srgbClr val="ffffff"/>
                      </a:solidFill>
                    </a:lnR>
                    <a:lnT w="9360">
                      <a:solidFill>
                        <a:srgbClr val="757b89"/>
                      </a:solidFill>
                    </a:lnT>
                    <a:lnB w="9360">
                      <a:solidFill>
                        <a:srgbClr val="ffffff"/>
                      </a:solidFill>
                    </a:lnB>
                    <a:noFill/>
                  </a:tcPr>
                </a:tc>
              </a:tr>
              <a:tr h="319680">
                <a:tc>
                  <a:txBody>
                    <a:bodyPr lIns="91080" rIns="91080" anchor="t">
                      <a:noAutofit/>
                    </a:bodyPr>
                    <a:p>
                      <a:pPr algn="r">
                        <a:lnSpc>
                          <a:spcPct val="100000"/>
                        </a:lnSpc>
                        <a:buNone/>
                      </a:pPr>
                      <a:r>
                        <a:rPr b="0" lang="en-IN" sz="800" spc="-1" strike="noStrike">
                          <a:solidFill>
                            <a:srgbClr val="757b89"/>
                          </a:solidFill>
                          <a:latin typeface="Barlow"/>
                          <a:ea typeface="Barlow"/>
                        </a:rPr>
                        <a:t>Task 2</a:t>
                      </a:r>
                      <a:endParaRPr b="0" lang="en-IN" sz="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007bb9"/>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007bb9"/>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007bb9"/>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007bb9"/>
                    </a:solidFill>
                  </a:tcPr>
                </a:tc>
                <a:tc>
                  <a:txBody>
                    <a:bodyPr lIns="91080" rIns="91080" anchor="t">
                      <a:noAutofit/>
                    </a:bodyPr>
                    <a:p>
                      <a:pPr algn="ctr">
                        <a:lnSpc>
                          <a:spcPct val="100000"/>
                        </a:lnSpc>
                        <a:buNone/>
                      </a:pPr>
                      <a:r>
                        <a:rPr b="0" lang="en-IN" sz="800" spc="-1" strike="noStrike">
                          <a:solidFill>
                            <a:srgbClr val="ffffff"/>
                          </a:solidFill>
                          <a:latin typeface="Barlow"/>
                          <a:ea typeface="Barlow"/>
                        </a:rPr>
                        <a:t>◆</a:t>
                      </a:r>
                      <a:endParaRPr b="0" lang="en-IN" sz="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007bb9"/>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r>
              <a:tr h="319680">
                <a:tc>
                  <a:txBody>
                    <a:bodyPr lIns="91080" rIns="91080" anchor="t">
                      <a:noAutofit/>
                    </a:bodyPr>
                    <a:p>
                      <a:pPr algn="r">
                        <a:lnSpc>
                          <a:spcPct val="100000"/>
                        </a:lnSpc>
                        <a:buNone/>
                      </a:pPr>
                      <a:r>
                        <a:rPr b="0" lang="en-IN" sz="800" spc="-1" strike="noStrike">
                          <a:solidFill>
                            <a:srgbClr val="757b89"/>
                          </a:solidFill>
                          <a:latin typeface="Barlow"/>
                          <a:ea typeface="Barlow"/>
                        </a:rPr>
                        <a:t>Task 3</a:t>
                      </a:r>
                      <a:endParaRPr b="0" lang="en-IN" sz="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8c50ff"/>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8c50ff"/>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8c50ff"/>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r>
              <a:tr h="319680">
                <a:tc>
                  <a:txBody>
                    <a:bodyPr lIns="91080" rIns="91080" anchor="t">
                      <a:noAutofit/>
                    </a:bodyPr>
                    <a:p>
                      <a:pPr algn="r">
                        <a:lnSpc>
                          <a:spcPct val="100000"/>
                        </a:lnSpc>
                        <a:buNone/>
                      </a:pPr>
                      <a:r>
                        <a:rPr b="0" lang="en-IN" sz="800" spc="-1" strike="noStrike">
                          <a:solidFill>
                            <a:srgbClr val="757b89"/>
                          </a:solidFill>
                          <a:latin typeface="Barlow"/>
                          <a:ea typeface="Barlow"/>
                        </a:rPr>
                        <a:t>Task 4</a:t>
                      </a:r>
                      <a:endParaRPr b="0" lang="en-IN" sz="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00b5dd"/>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00b5dd"/>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00b5dd"/>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00b5dd"/>
                    </a:solidFill>
                  </a:tcPr>
                </a:tc>
                <a:tc>
                  <a:txBody>
                    <a:bodyPr lIns="91080" rIns="91080" anchor="t">
                      <a:noAutofit/>
                    </a:bodyPr>
                    <a:p>
                      <a:pPr algn="ctr">
                        <a:lnSpc>
                          <a:spcPct val="100000"/>
                        </a:lnSpc>
                        <a:buNone/>
                      </a:pPr>
                      <a:r>
                        <a:rPr b="0" lang="en-IN" sz="800" spc="-1" strike="noStrike">
                          <a:solidFill>
                            <a:srgbClr val="ffffff"/>
                          </a:solidFill>
                          <a:latin typeface="Barlow"/>
                          <a:ea typeface="Barlow"/>
                        </a:rPr>
                        <a:t>◆</a:t>
                      </a:r>
                      <a:endParaRPr b="0" lang="en-IN" sz="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00b5dd"/>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r>
              <a:tr h="319680">
                <a:tc>
                  <a:txBody>
                    <a:bodyPr lIns="91080" rIns="91080" anchor="t">
                      <a:noAutofit/>
                    </a:bodyPr>
                    <a:p>
                      <a:pPr algn="r">
                        <a:lnSpc>
                          <a:spcPct val="100000"/>
                        </a:lnSpc>
                        <a:buNone/>
                      </a:pPr>
                      <a:r>
                        <a:rPr b="0" lang="en-IN" sz="800" spc="-1" strike="noStrike">
                          <a:solidFill>
                            <a:srgbClr val="757b89"/>
                          </a:solidFill>
                          <a:latin typeface="Barlow"/>
                          <a:ea typeface="Barlow"/>
                        </a:rPr>
                        <a:t>Task 5</a:t>
                      </a:r>
                      <a:endParaRPr b="0" lang="en-IN" sz="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007bb9"/>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007bb9"/>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007bb9"/>
                    </a:solidFill>
                  </a:tcPr>
                </a:tc>
                <a:tc>
                  <a:txBody>
                    <a:bodyPr lIns="91080" rIns="91080" anchor="t">
                      <a:noAutofit/>
                    </a:bodyPr>
                    <a:p>
                      <a:pPr algn="ctr">
                        <a:lnSpc>
                          <a:spcPct val="100000"/>
                        </a:lnSpc>
                        <a:buNone/>
                      </a:pPr>
                      <a:r>
                        <a:rPr b="0" lang="en-IN" sz="800" spc="-1" strike="noStrike">
                          <a:solidFill>
                            <a:srgbClr val="ffffff"/>
                          </a:solidFill>
                          <a:latin typeface="Barlow"/>
                          <a:ea typeface="Barlow"/>
                        </a:rPr>
                        <a:t>◆</a:t>
                      </a:r>
                      <a:endParaRPr b="0" lang="en-IN" sz="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007bb9"/>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r>
              <a:tr h="319680">
                <a:tc>
                  <a:txBody>
                    <a:bodyPr lIns="91080" rIns="91080" anchor="t">
                      <a:noAutofit/>
                    </a:bodyPr>
                    <a:p>
                      <a:pPr algn="r">
                        <a:lnSpc>
                          <a:spcPct val="100000"/>
                        </a:lnSpc>
                        <a:buNone/>
                      </a:pPr>
                      <a:r>
                        <a:rPr b="0" lang="en-IN" sz="800" spc="-1" strike="noStrike">
                          <a:solidFill>
                            <a:srgbClr val="757b89"/>
                          </a:solidFill>
                          <a:latin typeface="Barlow"/>
                          <a:ea typeface="Barlow"/>
                        </a:rPr>
                        <a:t>Task 6</a:t>
                      </a:r>
                      <a:endParaRPr b="0" lang="en-IN" sz="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8c50ff"/>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8c50ff"/>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8c50ff"/>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e9eaf2"/>
                    </a:solidFill>
                  </a:tcPr>
                </a:tc>
              </a:tr>
              <a:tr h="319680">
                <a:tc>
                  <a:txBody>
                    <a:bodyPr lIns="91080" rIns="91080" anchor="t">
                      <a:noAutofit/>
                    </a:bodyPr>
                    <a:p>
                      <a:pPr algn="r">
                        <a:lnSpc>
                          <a:spcPct val="100000"/>
                        </a:lnSpc>
                        <a:buNone/>
                      </a:pPr>
                      <a:r>
                        <a:rPr b="0" lang="en-IN" sz="800" spc="-1" strike="noStrike">
                          <a:solidFill>
                            <a:srgbClr val="757b89"/>
                          </a:solidFill>
                          <a:latin typeface="Barlow"/>
                          <a:ea typeface="Barlow"/>
                        </a:rPr>
                        <a:t>Task 7</a:t>
                      </a:r>
                      <a:endParaRPr b="0" lang="en-IN" sz="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00b5dd"/>
                    </a:solidFill>
                  </a:tcPr>
                </a:tc>
                <a:tc>
                  <a:tcPr anchor="t" marL="91080" marR="91080">
                    <a:lnL w="9360">
                      <a:solidFill>
                        <a:srgbClr val="ffffff"/>
                      </a:solidFill>
                    </a:lnL>
                    <a:lnR w="9360">
                      <a:solidFill>
                        <a:srgbClr val="ffffff"/>
                      </a:solidFill>
                    </a:lnR>
                    <a:lnT w="9360">
                      <a:solidFill>
                        <a:srgbClr val="ffffff"/>
                      </a:solidFill>
                    </a:lnT>
                    <a:lnB w="9360">
                      <a:solidFill>
                        <a:srgbClr val="ffffff"/>
                      </a:solidFill>
                    </a:lnB>
                    <a:solidFill>
                      <a:srgbClr val="00b5dd"/>
                    </a:solidFill>
                  </a:tcPr>
                </a:tc>
              </a:tr>
              <a:tr h="319680">
                <a:tc>
                  <a:txBody>
                    <a:bodyPr lIns="91080" rIns="91080" anchor="t">
                      <a:noAutofit/>
                    </a:bodyPr>
                    <a:p>
                      <a:pPr algn="r">
                        <a:lnSpc>
                          <a:spcPct val="100000"/>
                        </a:lnSpc>
                        <a:buNone/>
                      </a:pPr>
                      <a:r>
                        <a:rPr b="0" lang="en-IN" sz="800" spc="-1" strike="noStrike">
                          <a:solidFill>
                            <a:srgbClr val="757b89"/>
                          </a:solidFill>
                          <a:latin typeface="Barlow"/>
                          <a:ea typeface="Barlow"/>
                        </a:rPr>
                        <a:t>Task 8</a:t>
                      </a:r>
                      <a:endParaRPr b="0" lang="en-IN" sz="800" spc="-1" strike="noStrike">
                        <a:latin typeface="Arial"/>
                      </a:endParaRPr>
                    </a:p>
                  </a:txBody>
                  <a:tcPr anchor="t" marL="91080" marR="91080">
                    <a:lnL w="9360">
                      <a:solidFill>
                        <a:srgbClr val="ffffff"/>
                      </a:solidFill>
                    </a:lnL>
                    <a:lnR w="9360">
                      <a:solidFill>
                        <a:srgbClr val="ffffff"/>
                      </a:solidFill>
                    </a:lnR>
                    <a:lnT w="9360">
                      <a:solidFill>
                        <a:srgbClr val="ffffff"/>
                      </a:solidFill>
                    </a:lnT>
                    <a:lnB w="9360">
                      <a:solidFill>
                        <a:srgbClr val="757b89"/>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757b89"/>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757b89"/>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757b89"/>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757b89"/>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757b89"/>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757b89"/>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757b89"/>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757b89"/>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757b89"/>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757b89"/>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757b89"/>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757b89"/>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757b89"/>
                      </a:solidFill>
                    </a:lnB>
                    <a:solidFill>
                      <a:srgbClr val="e9eaf2"/>
                    </a:solidFill>
                  </a:tcPr>
                </a:tc>
                <a:tc>
                  <a:tcPr anchor="t" marL="91080" marR="91080">
                    <a:lnL w="9360">
                      <a:solidFill>
                        <a:srgbClr val="ffffff"/>
                      </a:solidFill>
                    </a:lnL>
                    <a:lnR w="9360">
                      <a:solidFill>
                        <a:srgbClr val="ffffff"/>
                      </a:solidFill>
                    </a:lnR>
                    <a:lnT w="9360">
                      <a:solidFill>
                        <a:srgbClr val="ffffff"/>
                      </a:solidFill>
                    </a:lnT>
                    <a:lnB w="9360">
                      <a:solidFill>
                        <a:srgbClr val="757b89"/>
                      </a:solidFill>
                    </a:lnB>
                    <a:solidFill>
                      <a:srgbClr val="007bb9"/>
                    </a:solidFill>
                  </a:tcPr>
                </a:tc>
              </a:tr>
            </a:tbl>
          </a:graphicData>
        </a:graphic>
      </p:graphicFrame>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2" name="CustomShape 1"/>
          <p:cNvSpPr/>
          <p:nvPr/>
        </p:nvSpPr>
        <p:spPr>
          <a:xfrm>
            <a:off x="457200" y="605520"/>
            <a:ext cx="5639040" cy="10810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4800" spc="-1" strike="noStrike">
                <a:solidFill>
                  <a:srgbClr val="007bb9"/>
                </a:solidFill>
                <a:latin typeface="Raleway Thin"/>
                <a:ea typeface="Raleway Thin"/>
              </a:rPr>
              <a:t>SWOT Analysis</a:t>
            </a:r>
            <a:endParaRPr b="0" lang="en-IN" sz="4800" spc="-1" strike="noStrike">
              <a:latin typeface="Arial"/>
            </a:endParaRPr>
          </a:p>
        </p:txBody>
      </p:sp>
      <p:sp>
        <p:nvSpPr>
          <p:cNvPr id="3703" name="CustomShape 2"/>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06B31A9D-2342-40C8-A7FB-1C1165924495}" type="slidenum">
              <a:rPr b="0" lang="en-IN" sz="1200" spc="-1" strike="noStrike">
                <a:solidFill>
                  <a:srgbClr val="ffffff"/>
                </a:solidFill>
                <a:latin typeface="Barlow Light"/>
                <a:ea typeface="Barlow Light"/>
              </a:rPr>
              <a:t>&lt;number&gt;</a:t>
            </a:fld>
            <a:endParaRPr b="0" lang="en-IN" sz="1200" spc="-1" strike="noStrike">
              <a:latin typeface="Arial"/>
            </a:endParaRPr>
          </a:p>
        </p:txBody>
      </p:sp>
      <p:sp>
        <p:nvSpPr>
          <p:cNvPr id="3704" name="CustomShape 3"/>
          <p:cNvSpPr/>
          <p:nvPr/>
        </p:nvSpPr>
        <p:spPr>
          <a:xfrm>
            <a:off x="484560" y="1363320"/>
            <a:ext cx="4011120" cy="1582920"/>
          </a:xfrm>
          <a:prstGeom prst="rect">
            <a:avLst/>
          </a:prstGeom>
          <a:solidFill>
            <a:srgbClr val="e9eaf2"/>
          </a:solidFill>
          <a:ln w="0">
            <a:noFill/>
          </a:ln>
        </p:spPr>
        <p:style>
          <a:lnRef idx="0"/>
          <a:fillRef idx="0"/>
          <a:effectRef idx="0"/>
          <a:fontRef idx="minor"/>
        </p:style>
        <p:txBody>
          <a:bodyPr lIns="90000" rIns="1371600" tIns="91440" bIns="91440" anchor="t">
            <a:noAutofit/>
          </a:bodyPr>
          <a:p>
            <a:pPr>
              <a:lnSpc>
                <a:spcPct val="100000"/>
              </a:lnSpc>
              <a:buNone/>
            </a:pPr>
            <a:r>
              <a:rPr b="1" lang="en-IN" sz="1400" spc="-1" strike="noStrike">
                <a:solidFill>
                  <a:srgbClr val="3a3f50"/>
                </a:solidFill>
                <a:latin typeface="Barlow"/>
                <a:ea typeface="Barlow"/>
              </a:rPr>
              <a:t>STRENGTHS</a:t>
            </a:r>
            <a:endParaRPr b="0" lang="en-IN" sz="1400" spc="-1" strike="noStrike">
              <a:latin typeface="Arial"/>
            </a:endParaRPr>
          </a:p>
          <a:p>
            <a:pPr>
              <a:lnSpc>
                <a:spcPct val="100000"/>
              </a:lnSpc>
              <a:spcBef>
                <a:spcPts val="601"/>
              </a:spcBef>
              <a:spcAft>
                <a:spcPts val="601"/>
              </a:spcAft>
              <a:buNone/>
            </a:pPr>
            <a:r>
              <a:rPr b="0" lang="en-IN" sz="1400" spc="-1" strike="noStrike">
                <a:solidFill>
                  <a:srgbClr val="3a3f50"/>
                </a:solidFill>
                <a:latin typeface="Barlow"/>
                <a:ea typeface="Barlow"/>
              </a:rPr>
              <a:t>Blue is the colour of the clear sky and the deep sea</a:t>
            </a:r>
            <a:endParaRPr b="0" lang="en-IN" sz="1400" spc="-1" strike="noStrike">
              <a:latin typeface="Arial"/>
            </a:endParaRPr>
          </a:p>
        </p:txBody>
      </p:sp>
      <p:sp>
        <p:nvSpPr>
          <p:cNvPr id="3705" name="CustomShape 4"/>
          <p:cNvSpPr/>
          <p:nvPr/>
        </p:nvSpPr>
        <p:spPr>
          <a:xfrm>
            <a:off x="4663080" y="1363320"/>
            <a:ext cx="4011120" cy="1582920"/>
          </a:xfrm>
          <a:prstGeom prst="rect">
            <a:avLst/>
          </a:prstGeom>
          <a:solidFill>
            <a:srgbClr val="e9eaf2"/>
          </a:solidFill>
          <a:ln w="0">
            <a:noFill/>
          </a:ln>
        </p:spPr>
        <p:style>
          <a:lnRef idx="0"/>
          <a:fillRef idx="0"/>
          <a:effectRef idx="0"/>
          <a:fontRef idx="minor"/>
        </p:style>
        <p:txBody>
          <a:bodyPr lIns="1371600" rIns="90000" tIns="91440" bIns="91440" anchor="t">
            <a:noAutofit/>
          </a:bodyPr>
          <a:p>
            <a:pPr algn="r">
              <a:lnSpc>
                <a:spcPct val="100000"/>
              </a:lnSpc>
              <a:buNone/>
            </a:pPr>
            <a:r>
              <a:rPr b="1" lang="en-IN" sz="1400" spc="-1" strike="noStrike">
                <a:solidFill>
                  <a:srgbClr val="3a3f50"/>
                </a:solidFill>
                <a:latin typeface="Barlow"/>
                <a:ea typeface="Barlow"/>
              </a:rPr>
              <a:t>WEAKNESSES</a:t>
            </a:r>
            <a:endParaRPr b="0" lang="en-IN" sz="1400" spc="-1" strike="noStrike">
              <a:latin typeface="Arial"/>
            </a:endParaRPr>
          </a:p>
          <a:p>
            <a:pPr algn="r">
              <a:lnSpc>
                <a:spcPct val="100000"/>
              </a:lnSpc>
              <a:spcBef>
                <a:spcPts val="601"/>
              </a:spcBef>
              <a:spcAft>
                <a:spcPts val="601"/>
              </a:spcAft>
              <a:buNone/>
            </a:pPr>
            <a:r>
              <a:rPr b="0" lang="en-IN" sz="1400" spc="-1" strike="noStrike">
                <a:solidFill>
                  <a:srgbClr val="3a3f50"/>
                </a:solidFill>
                <a:latin typeface="Barlow"/>
                <a:ea typeface="Barlow"/>
              </a:rPr>
              <a:t>Yellow is the color of gold, butter and ripe lemons</a:t>
            </a:r>
            <a:endParaRPr b="0" lang="en-IN" sz="1400" spc="-1" strike="noStrike">
              <a:latin typeface="Arial"/>
            </a:endParaRPr>
          </a:p>
        </p:txBody>
      </p:sp>
      <p:sp>
        <p:nvSpPr>
          <p:cNvPr id="3706" name="CustomShape 5"/>
          <p:cNvSpPr/>
          <p:nvPr/>
        </p:nvSpPr>
        <p:spPr>
          <a:xfrm>
            <a:off x="484560" y="3121920"/>
            <a:ext cx="4011120" cy="1582920"/>
          </a:xfrm>
          <a:prstGeom prst="rect">
            <a:avLst/>
          </a:prstGeom>
          <a:solidFill>
            <a:srgbClr val="e9eaf2"/>
          </a:solidFill>
          <a:ln w="0">
            <a:noFill/>
          </a:ln>
        </p:spPr>
        <p:style>
          <a:lnRef idx="0"/>
          <a:fillRef idx="0"/>
          <a:effectRef idx="0"/>
          <a:fontRef idx="minor"/>
        </p:style>
        <p:txBody>
          <a:bodyPr lIns="90000" rIns="1371600" tIns="91440" bIns="91440" anchor="b">
            <a:noAutofit/>
          </a:bodyPr>
          <a:p>
            <a:pPr>
              <a:lnSpc>
                <a:spcPct val="100000"/>
              </a:lnSpc>
              <a:buNone/>
            </a:pPr>
            <a:endParaRPr b="0" lang="en-IN" sz="1800" spc="-1" strike="noStrike">
              <a:latin typeface="Arial"/>
            </a:endParaRPr>
          </a:p>
          <a:p>
            <a:pPr>
              <a:lnSpc>
                <a:spcPct val="100000"/>
              </a:lnSpc>
              <a:spcBef>
                <a:spcPts val="601"/>
              </a:spcBef>
              <a:buNone/>
            </a:pPr>
            <a:r>
              <a:rPr b="0" lang="en-IN" sz="1400" spc="-1" strike="noStrike">
                <a:solidFill>
                  <a:srgbClr val="3a3f50"/>
                </a:solidFill>
                <a:latin typeface="Barlow"/>
                <a:ea typeface="Barlow"/>
              </a:rPr>
              <a:t>Black is the color of ebony and of outer space</a:t>
            </a:r>
            <a:endParaRPr b="0" lang="en-IN" sz="1400" spc="-1" strike="noStrike">
              <a:latin typeface="Arial"/>
            </a:endParaRPr>
          </a:p>
          <a:p>
            <a:pPr>
              <a:lnSpc>
                <a:spcPct val="100000"/>
              </a:lnSpc>
              <a:spcBef>
                <a:spcPts val="601"/>
              </a:spcBef>
              <a:spcAft>
                <a:spcPts val="601"/>
              </a:spcAft>
              <a:buNone/>
            </a:pPr>
            <a:r>
              <a:rPr b="1" lang="en-IN" sz="1400" spc="-1" strike="noStrike">
                <a:solidFill>
                  <a:srgbClr val="3a3f50"/>
                </a:solidFill>
                <a:latin typeface="Barlow"/>
                <a:ea typeface="Barlow"/>
              </a:rPr>
              <a:t>OPPORTUNITIES</a:t>
            </a:r>
            <a:endParaRPr b="0" lang="en-IN" sz="1400" spc="-1" strike="noStrike">
              <a:latin typeface="Arial"/>
            </a:endParaRPr>
          </a:p>
        </p:txBody>
      </p:sp>
      <p:sp>
        <p:nvSpPr>
          <p:cNvPr id="3707" name="CustomShape 6"/>
          <p:cNvSpPr/>
          <p:nvPr/>
        </p:nvSpPr>
        <p:spPr>
          <a:xfrm>
            <a:off x="4663080" y="3121920"/>
            <a:ext cx="4011120" cy="1582920"/>
          </a:xfrm>
          <a:prstGeom prst="rect">
            <a:avLst/>
          </a:prstGeom>
          <a:solidFill>
            <a:srgbClr val="e9eaf2"/>
          </a:solidFill>
          <a:ln w="0">
            <a:noFill/>
          </a:ln>
        </p:spPr>
        <p:style>
          <a:lnRef idx="0"/>
          <a:fillRef idx="0"/>
          <a:effectRef idx="0"/>
          <a:fontRef idx="minor"/>
        </p:style>
        <p:txBody>
          <a:bodyPr lIns="1371600" rIns="90000" tIns="91440" bIns="91440" anchor="b">
            <a:noAutofit/>
          </a:bodyPr>
          <a:p>
            <a:pPr algn="r">
              <a:lnSpc>
                <a:spcPct val="100000"/>
              </a:lnSpc>
              <a:buNone/>
            </a:pPr>
            <a:r>
              <a:rPr b="0" lang="en-IN" sz="1400" spc="-1" strike="noStrike">
                <a:solidFill>
                  <a:srgbClr val="3a3f50"/>
                </a:solidFill>
                <a:latin typeface="Barlow"/>
                <a:ea typeface="Barlow"/>
              </a:rPr>
              <a:t>White is the color of milk and fresh snow</a:t>
            </a:r>
            <a:endParaRPr b="0" lang="en-IN" sz="1400" spc="-1" strike="noStrike">
              <a:latin typeface="Arial"/>
            </a:endParaRPr>
          </a:p>
          <a:p>
            <a:pPr algn="r">
              <a:lnSpc>
                <a:spcPct val="100000"/>
              </a:lnSpc>
              <a:spcBef>
                <a:spcPts val="601"/>
              </a:spcBef>
              <a:spcAft>
                <a:spcPts val="601"/>
              </a:spcAft>
              <a:buNone/>
            </a:pPr>
            <a:r>
              <a:rPr b="1" lang="en-IN" sz="1400" spc="-1" strike="noStrike">
                <a:solidFill>
                  <a:srgbClr val="3a3f50"/>
                </a:solidFill>
                <a:latin typeface="Barlow"/>
                <a:ea typeface="Barlow"/>
              </a:rPr>
              <a:t>THREATS</a:t>
            </a:r>
            <a:endParaRPr b="0" lang="en-IN" sz="1400" spc="-1" strike="noStrike">
              <a:latin typeface="Arial"/>
            </a:endParaRPr>
          </a:p>
        </p:txBody>
      </p:sp>
      <p:sp>
        <p:nvSpPr>
          <p:cNvPr id="3708" name="CustomShape 7"/>
          <p:cNvSpPr/>
          <p:nvPr/>
        </p:nvSpPr>
        <p:spPr>
          <a:xfrm>
            <a:off x="3285720" y="1738440"/>
            <a:ext cx="2415240" cy="2415240"/>
          </a:xfrm>
          <a:prstGeom prst="pie">
            <a:avLst>
              <a:gd name="adj1" fmla="val 10788866"/>
              <a:gd name="adj2" fmla="val 16200000"/>
            </a:avLst>
          </a:prstGeom>
          <a:solidFill>
            <a:srgbClr val="00b5dd"/>
          </a:solidFill>
          <a:ln w="0">
            <a:noFill/>
          </a:ln>
        </p:spPr>
        <p:style>
          <a:lnRef idx="0"/>
          <a:fillRef idx="0"/>
          <a:effectRef idx="0"/>
          <a:fontRef idx="minor"/>
        </p:style>
      </p:sp>
      <p:sp>
        <p:nvSpPr>
          <p:cNvPr id="3709" name="CustomShape 8"/>
          <p:cNvSpPr/>
          <p:nvPr/>
        </p:nvSpPr>
        <p:spPr>
          <a:xfrm rot="5400000">
            <a:off x="3461760" y="1736640"/>
            <a:ext cx="2415240" cy="2415240"/>
          </a:xfrm>
          <a:prstGeom prst="pie">
            <a:avLst>
              <a:gd name="adj1" fmla="val 10788866"/>
              <a:gd name="adj2" fmla="val 16200000"/>
            </a:avLst>
          </a:prstGeom>
          <a:solidFill>
            <a:srgbClr val="f9cb07"/>
          </a:solidFill>
          <a:ln w="0">
            <a:noFill/>
          </a:ln>
        </p:spPr>
        <p:style>
          <a:lnRef idx="0"/>
          <a:fillRef idx="0"/>
          <a:effectRef idx="0"/>
          <a:fontRef idx="minor"/>
        </p:style>
      </p:sp>
      <p:sp>
        <p:nvSpPr>
          <p:cNvPr id="3710" name="CustomShape 9"/>
          <p:cNvSpPr/>
          <p:nvPr/>
        </p:nvSpPr>
        <p:spPr>
          <a:xfrm rot="10800000">
            <a:off x="8293320" y="6747480"/>
            <a:ext cx="2415240" cy="2415240"/>
          </a:xfrm>
          <a:prstGeom prst="pie">
            <a:avLst>
              <a:gd name="adj1" fmla="val 10788866"/>
              <a:gd name="adj2" fmla="val 16200000"/>
            </a:avLst>
          </a:prstGeom>
          <a:solidFill>
            <a:srgbClr val="ff4d4d"/>
          </a:solidFill>
          <a:ln w="0">
            <a:noFill/>
          </a:ln>
        </p:spPr>
        <p:style>
          <a:lnRef idx="0"/>
          <a:fillRef idx="0"/>
          <a:effectRef idx="0"/>
          <a:fontRef idx="minor"/>
        </p:style>
      </p:sp>
      <p:sp>
        <p:nvSpPr>
          <p:cNvPr id="3711" name="CustomShape 10"/>
          <p:cNvSpPr/>
          <p:nvPr/>
        </p:nvSpPr>
        <p:spPr>
          <a:xfrm rot="16200000">
            <a:off x="3285720" y="1915920"/>
            <a:ext cx="2415240" cy="2415240"/>
          </a:xfrm>
          <a:prstGeom prst="pie">
            <a:avLst>
              <a:gd name="adj1" fmla="val 10788866"/>
              <a:gd name="adj2" fmla="val 16200000"/>
            </a:avLst>
          </a:prstGeom>
          <a:solidFill>
            <a:srgbClr val="8c50ff"/>
          </a:solidFill>
          <a:ln w="0">
            <a:noFill/>
          </a:ln>
        </p:spPr>
        <p:style>
          <a:lnRef idx="0"/>
          <a:fillRef idx="0"/>
          <a:effectRef idx="0"/>
          <a:fontRef idx="minor"/>
        </p:style>
      </p:sp>
      <p:sp>
        <p:nvSpPr>
          <p:cNvPr id="3712" name="CustomShape 11"/>
          <p:cNvSpPr/>
          <p:nvPr/>
        </p:nvSpPr>
        <p:spPr>
          <a:xfrm>
            <a:off x="3842280" y="2242440"/>
            <a:ext cx="344520" cy="444600"/>
          </a:xfrm>
          <a:prstGeom prst="rect">
            <a:avLst/>
          </a:prstGeom>
          <a:noFill/>
          <a:ln w="0">
            <a:noFill/>
          </a:ln>
        </p:spPr>
        <p:style>
          <a:lnRef idx="0"/>
          <a:fillRef idx="0"/>
          <a:effectRef idx="0"/>
          <a:fontRef idx="minor"/>
        </p:style>
        <p:txBody>
          <a:bodyPr wrap="none" lIns="90000" rIns="90000" tIns="45000" bIns="45000" anchor="t" anchorCtr="1">
            <a:noAutofit/>
          </a:bodyPr>
          <a:p>
            <a:pPr algn="ctr">
              <a:lnSpc>
                <a:spcPct val="100000"/>
              </a:lnSpc>
              <a:buNone/>
            </a:pPr>
            <a:r>
              <a:rPr b="1" lang="en-IN" sz="1400" spc="-1" strike="noStrike">
                <a:solidFill>
                  <a:srgbClr val="ffffff"/>
                </a:solidFill>
                <a:latin typeface="Raleway"/>
                <a:ea typeface="Arial"/>
              </a:rPr>
              <a:t>S</a:t>
            </a:r>
            <a:endParaRPr b="0" lang="en-IN" sz="1400" spc="-1" strike="noStrike">
              <a:latin typeface="Arial"/>
            </a:endParaRPr>
          </a:p>
        </p:txBody>
      </p:sp>
      <p:sp>
        <p:nvSpPr>
          <p:cNvPr id="3713" name="CustomShape 12"/>
          <p:cNvSpPr/>
          <p:nvPr/>
        </p:nvSpPr>
        <p:spPr>
          <a:xfrm>
            <a:off x="4857840" y="2250360"/>
            <a:ext cx="649080" cy="436680"/>
          </a:xfrm>
          <a:prstGeom prst="rect">
            <a:avLst/>
          </a:prstGeom>
          <a:noFill/>
          <a:ln w="0">
            <a:noFill/>
          </a:ln>
        </p:spPr>
        <p:style>
          <a:lnRef idx="0"/>
          <a:fillRef idx="0"/>
          <a:effectRef idx="0"/>
          <a:fontRef idx="minor"/>
        </p:style>
        <p:txBody>
          <a:bodyPr wrap="none" lIns="90000" rIns="90000" tIns="45000" bIns="45000" anchor="t" anchorCtr="1">
            <a:noAutofit/>
          </a:bodyPr>
          <a:p>
            <a:pPr algn="ctr">
              <a:lnSpc>
                <a:spcPct val="100000"/>
              </a:lnSpc>
              <a:buNone/>
            </a:pPr>
            <a:r>
              <a:rPr b="1" lang="en-IN" sz="1400" spc="-1" strike="noStrike">
                <a:solidFill>
                  <a:srgbClr val="ffffff"/>
                </a:solidFill>
                <a:latin typeface="Raleway"/>
                <a:ea typeface="Arial"/>
              </a:rPr>
              <a:t>W</a:t>
            </a:r>
            <a:endParaRPr b="0" lang="en-IN" sz="1400" spc="-1" strike="noStrike">
              <a:latin typeface="Arial"/>
            </a:endParaRPr>
          </a:p>
        </p:txBody>
      </p:sp>
      <p:sp>
        <p:nvSpPr>
          <p:cNvPr id="3714" name="CustomShape 13"/>
          <p:cNvSpPr/>
          <p:nvPr/>
        </p:nvSpPr>
        <p:spPr>
          <a:xfrm>
            <a:off x="3807360" y="3349080"/>
            <a:ext cx="426240" cy="442800"/>
          </a:xfrm>
          <a:prstGeom prst="rect">
            <a:avLst/>
          </a:prstGeom>
          <a:noFill/>
          <a:ln w="0">
            <a:noFill/>
          </a:ln>
        </p:spPr>
        <p:style>
          <a:lnRef idx="0"/>
          <a:fillRef idx="0"/>
          <a:effectRef idx="0"/>
          <a:fontRef idx="minor"/>
        </p:style>
        <p:txBody>
          <a:bodyPr wrap="none" lIns="90000" rIns="90000" tIns="45000" bIns="45000" anchor="t" anchorCtr="1">
            <a:noAutofit/>
          </a:bodyPr>
          <a:p>
            <a:pPr algn="ctr">
              <a:lnSpc>
                <a:spcPct val="100000"/>
              </a:lnSpc>
              <a:buNone/>
            </a:pPr>
            <a:r>
              <a:rPr b="1" lang="en-IN" sz="1400" spc="-1" strike="noStrike">
                <a:solidFill>
                  <a:srgbClr val="ffffff"/>
                </a:solidFill>
                <a:latin typeface="Raleway"/>
                <a:ea typeface="Arial"/>
              </a:rPr>
              <a:t>O</a:t>
            </a:r>
            <a:endParaRPr b="0" lang="en-IN" sz="1400" spc="-1" strike="noStrike">
              <a:latin typeface="Arial"/>
            </a:endParaRPr>
          </a:p>
        </p:txBody>
      </p:sp>
      <p:sp>
        <p:nvSpPr>
          <p:cNvPr id="3715" name="CustomShape 14"/>
          <p:cNvSpPr/>
          <p:nvPr/>
        </p:nvSpPr>
        <p:spPr>
          <a:xfrm>
            <a:off x="4971960" y="3356640"/>
            <a:ext cx="363240" cy="436680"/>
          </a:xfrm>
          <a:prstGeom prst="rect">
            <a:avLst/>
          </a:prstGeom>
          <a:noFill/>
          <a:ln w="0">
            <a:noFill/>
          </a:ln>
        </p:spPr>
        <p:style>
          <a:lnRef idx="0"/>
          <a:fillRef idx="0"/>
          <a:effectRef idx="0"/>
          <a:fontRef idx="minor"/>
        </p:style>
        <p:txBody>
          <a:bodyPr wrap="none" lIns="90000" rIns="90000" tIns="45000" bIns="45000" anchor="t" anchorCtr="1">
            <a:noAutofit/>
          </a:bodyPr>
          <a:p>
            <a:pPr algn="ctr">
              <a:lnSpc>
                <a:spcPct val="100000"/>
              </a:lnSpc>
              <a:buNone/>
            </a:pPr>
            <a:r>
              <a:rPr b="1" lang="en-IN" sz="1400" spc="-1" strike="noStrike">
                <a:solidFill>
                  <a:srgbClr val="ffffff"/>
                </a:solidFill>
                <a:latin typeface="Raleway"/>
                <a:ea typeface="Arial"/>
              </a:rPr>
              <a:t>T</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6" name="CustomShape 1"/>
          <p:cNvSpPr/>
          <p:nvPr/>
        </p:nvSpPr>
        <p:spPr>
          <a:xfrm>
            <a:off x="262080" y="0"/>
            <a:ext cx="8617680" cy="465480"/>
          </a:xfrm>
          <a:prstGeom prst="rect">
            <a:avLst/>
          </a:prstGeom>
          <a:noFill/>
          <a:ln w="0">
            <a:noFill/>
          </a:ln>
        </p:spPr>
        <p:style>
          <a:lnRef idx="0"/>
          <a:fillRef idx="0"/>
          <a:effectRef idx="0"/>
          <a:fontRef idx="minor"/>
        </p:style>
        <p:txBody>
          <a:bodyPr lIns="0" rIns="0" tIns="0" bIns="0" anchor="ctr">
            <a:noAutofit/>
          </a:bodyPr>
          <a:p>
            <a:pPr>
              <a:lnSpc>
                <a:spcPct val="80000"/>
              </a:lnSpc>
              <a:buNone/>
            </a:pPr>
            <a:r>
              <a:rPr b="0" lang="en-IN" sz="1200" spc="-1" strike="noStrike">
                <a:solidFill>
                  <a:srgbClr val="ffffff"/>
                </a:solidFill>
                <a:latin typeface="Raleway Thin"/>
                <a:ea typeface="Raleway Thin"/>
              </a:rPr>
              <a:t>Business Model Canvas</a:t>
            </a:r>
            <a:endParaRPr b="0" lang="en-IN" sz="1200" spc="-1" strike="noStrike">
              <a:latin typeface="Arial"/>
            </a:endParaRPr>
          </a:p>
        </p:txBody>
      </p:sp>
      <p:sp>
        <p:nvSpPr>
          <p:cNvPr id="3717" name="CustomShape 2"/>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3A166E4F-BED9-40E0-8088-2E17708AEFBE}" type="slidenum">
              <a:rPr b="0" lang="en-IN" sz="1200" spc="-1" strike="noStrike">
                <a:solidFill>
                  <a:srgbClr val="007bb9"/>
                </a:solidFill>
                <a:latin typeface="Barlow Light"/>
                <a:ea typeface="Barlow Light"/>
              </a:rPr>
              <a:t>&lt;number&gt;</a:t>
            </a:fld>
            <a:endParaRPr b="0" lang="en-IN" sz="1200" spc="-1" strike="noStrike">
              <a:latin typeface="Arial"/>
            </a:endParaRPr>
          </a:p>
        </p:txBody>
      </p:sp>
      <p:sp>
        <p:nvSpPr>
          <p:cNvPr id="3718" name="CustomShape 3"/>
          <p:cNvSpPr/>
          <p:nvPr/>
        </p:nvSpPr>
        <p:spPr>
          <a:xfrm>
            <a:off x="1986120" y="466920"/>
            <a:ext cx="1721880" cy="1592640"/>
          </a:xfrm>
          <a:prstGeom prst="rect">
            <a:avLst/>
          </a:prstGeom>
          <a:noFill/>
          <a:ln w="9360">
            <a:solidFill>
              <a:srgbClr val="e9eaf2"/>
            </a:solidFill>
            <a:round/>
          </a:ln>
        </p:spPr>
        <p:style>
          <a:lnRef idx="0"/>
          <a:fillRef idx="0"/>
          <a:effectRef idx="0"/>
          <a:fontRef idx="minor"/>
        </p:style>
        <p:txBody>
          <a:bodyPr lIns="90000" rIns="90000" tIns="91440" bIns="91440" anchor="t">
            <a:noAutofit/>
          </a:bodyPr>
          <a:p>
            <a:pPr>
              <a:lnSpc>
                <a:spcPct val="100000"/>
              </a:lnSpc>
              <a:buNone/>
            </a:pPr>
            <a:r>
              <a:rPr b="1" lang="en-IN" sz="900" spc="-1" strike="noStrike">
                <a:solidFill>
                  <a:srgbClr val="ffffff"/>
                </a:solidFill>
                <a:latin typeface="Barlow"/>
                <a:ea typeface="Barlow"/>
              </a:rPr>
              <a:t>Key Activities</a:t>
            </a:r>
            <a:endParaRPr b="0" lang="en-IN" sz="900" spc="-1" strike="noStrike">
              <a:latin typeface="Arial"/>
            </a:endParaRPr>
          </a:p>
          <a:p>
            <a:pPr>
              <a:lnSpc>
                <a:spcPct val="100000"/>
              </a:lnSpc>
              <a:spcBef>
                <a:spcPts val="400"/>
              </a:spcBef>
              <a:spcAft>
                <a:spcPts val="400"/>
              </a:spcAft>
              <a:buNone/>
            </a:pPr>
            <a:r>
              <a:rPr b="0" lang="en-IN" sz="800" spc="-1" strike="noStrike">
                <a:solidFill>
                  <a:srgbClr val="ffffff"/>
                </a:solidFill>
                <a:latin typeface="Barlow"/>
                <a:ea typeface="Barlow"/>
              </a:rPr>
              <a:t>Insert your content</a:t>
            </a:r>
            <a:endParaRPr b="0" lang="en-IN" sz="800" spc="-1" strike="noStrike">
              <a:latin typeface="Arial"/>
            </a:endParaRPr>
          </a:p>
        </p:txBody>
      </p:sp>
      <p:sp>
        <p:nvSpPr>
          <p:cNvPr id="3719" name="CustomShape 4"/>
          <p:cNvSpPr/>
          <p:nvPr/>
        </p:nvSpPr>
        <p:spPr>
          <a:xfrm>
            <a:off x="1986120" y="2061720"/>
            <a:ext cx="1721880" cy="1592640"/>
          </a:xfrm>
          <a:prstGeom prst="rect">
            <a:avLst/>
          </a:prstGeom>
          <a:noFill/>
          <a:ln w="9360">
            <a:solidFill>
              <a:srgbClr val="e9eaf2"/>
            </a:solidFill>
            <a:round/>
          </a:ln>
        </p:spPr>
        <p:style>
          <a:lnRef idx="0"/>
          <a:fillRef idx="0"/>
          <a:effectRef idx="0"/>
          <a:fontRef idx="minor"/>
        </p:style>
        <p:txBody>
          <a:bodyPr lIns="90000" rIns="90000" tIns="91440" bIns="91440" anchor="t">
            <a:noAutofit/>
          </a:bodyPr>
          <a:p>
            <a:pPr>
              <a:lnSpc>
                <a:spcPct val="100000"/>
              </a:lnSpc>
              <a:buNone/>
            </a:pPr>
            <a:r>
              <a:rPr b="1" lang="en-IN" sz="900" spc="-1" strike="noStrike">
                <a:solidFill>
                  <a:srgbClr val="ffffff"/>
                </a:solidFill>
                <a:latin typeface="Barlow"/>
                <a:ea typeface="Barlow"/>
              </a:rPr>
              <a:t>Key Resources</a:t>
            </a:r>
            <a:endParaRPr b="0" lang="en-IN" sz="900" spc="-1" strike="noStrike">
              <a:latin typeface="Arial"/>
            </a:endParaRPr>
          </a:p>
          <a:p>
            <a:pPr>
              <a:lnSpc>
                <a:spcPct val="100000"/>
              </a:lnSpc>
              <a:spcBef>
                <a:spcPts val="400"/>
              </a:spcBef>
              <a:spcAft>
                <a:spcPts val="400"/>
              </a:spcAft>
              <a:buNone/>
            </a:pPr>
            <a:r>
              <a:rPr b="0" lang="en-IN" sz="800" spc="-1" strike="noStrike">
                <a:solidFill>
                  <a:srgbClr val="ffffff"/>
                </a:solidFill>
                <a:latin typeface="Barlow"/>
                <a:ea typeface="Barlow"/>
              </a:rPr>
              <a:t>Insert your content</a:t>
            </a:r>
            <a:endParaRPr b="0" lang="en-IN" sz="800" spc="-1" strike="noStrike">
              <a:latin typeface="Arial"/>
            </a:endParaRPr>
          </a:p>
        </p:txBody>
      </p:sp>
      <p:sp>
        <p:nvSpPr>
          <p:cNvPr id="3720" name="CustomShape 5"/>
          <p:cNvSpPr/>
          <p:nvPr/>
        </p:nvSpPr>
        <p:spPr>
          <a:xfrm>
            <a:off x="3710160" y="466920"/>
            <a:ext cx="1721880" cy="3187440"/>
          </a:xfrm>
          <a:prstGeom prst="rect">
            <a:avLst/>
          </a:prstGeom>
          <a:noFill/>
          <a:ln w="9360">
            <a:solidFill>
              <a:srgbClr val="e9eaf2"/>
            </a:solidFill>
            <a:round/>
          </a:ln>
        </p:spPr>
        <p:style>
          <a:lnRef idx="0"/>
          <a:fillRef idx="0"/>
          <a:effectRef idx="0"/>
          <a:fontRef idx="minor"/>
        </p:style>
        <p:txBody>
          <a:bodyPr lIns="90000" rIns="90000" tIns="91440" bIns="91440" anchor="t">
            <a:noAutofit/>
          </a:bodyPr>
          <a:p>
            <a:pPr>
              <a:lnSpc>
                <a:spcPct val="100000"/>
              </a:lnSpc>
              <a:buNone/>
            </a:pPr>
            <a:r>
              <a:rPr b="1" lang="en-IN" sz="900" spc="-1" strike="noStrike">
                <a:solidFill>
                  <a:srgbClr val="ffffff"/>
                </a:solidFill>
                <a:latin typeface="Barlow"/>
                <a:ea typeface="Barlow"/>
              </a:rPr>
              <a:t>Value Propositions</a:t>
            </a:r>
            <a:endParaRPr b="0" lang="en-IN" sz="900" spc="-1" strike="noStrike">
              <a:latin typeface="Arial"/>
            </a:endParaRPr>
          </a:p>
          <a:p>
            <a:pPr>
              <a:lnSpc>
                <a:spcPct val="100000"/>
              </a:lnSpc>
              <a:spcBef>
                <a:spcPts val="400"/>
              </a:spcBef>
              <a:spcAft>
                <a:spcPts val="400"/>
              </a:spcAft>
              <a:buNone/>
            </a:pPr>
            <a:r>
              <a:rPr b="0" lang="en-IN" sz="800" spc="-1" strike="noStrike">
                <a:solidFill>
                  <a:srgbClr val="ffffff"/>
                </a:solidFill>
                <a:latin typeface="Barlow"/>
                <a:ea typeface="Barlow"/>
              </a:rPr>
              <a:t>Insert your content</a:t>
            </a:r>
            <a:endParaRPr b="0" lang="en-IN" sz="800" spc="-1" strike="noStrike">
              <a:latin typeface="Arial"/>
            </a:endParaRPr>
          </a:p>
        </p:txBody>
      </p:sp>
      <p:sp>
        <p:nvSpPr>
          <p:cNvPr id="3721" name="CustomShape 6"/>
          <p:cNvSpPr/>
          <p:nvPr/>
        </p:nvSpPr>
        <p:spPr>
          <a:xfrm>
            <a:off x="5433840" y="466920"/>
            <a:ext cx="1721880" cy="1592640"/>
          </a:xfrm>
          <a:prstGeom prst="rect">
            <a:avLst/>
          </a:prstGeom>
          <a:noFill/>
          <a:ln w="9360">
            <a:solidFill>
              <a:srgbClr val="e9eaf2"/>
            </a:solidFill>
            <a:round/>
          </a:ln>
        </p:spPr>
        <p:style>
          <a:lnRef idx="0"/>
          <a:fillRef idx="0"/>
          <a:effectRef idx="0"/>
          <a:fontRef idx="minor"/>
        </p:style>
        <p:txBody>
          <a:bodyPr lIns="90000" rIns="90000" tIns="91440" bIns="91440" anchor="t">
            <a:noAutofit/>
          </a:bodyPr>
          <a:p>
            <a:pPr>
              <a:lnSpc>
                <a:spcPct val="100000"/>
              </a:lnSpc>
              <a:buNone/>
            </a:pPr>
            <a:r>
              <a:rPr b="1" lang="en-IN" sz="900" spc="-1" strike="noStrike">
                <a:solidFill>
                  <a:srgbClr val="ffffff"/>
                </a:solidFill>
                <a:latin typeface="Barlow"/>
                <a:ea typeface="Barlow"/>
              </a:rPr>
              <a:t>Customer Relationships</a:t>
            </a:r>
            <a:endParaRPr b="0" lang="en-IN" sz="900" spc="-1" strike="noStrike">
              <a:latin typeface="Arial"/>
            </a:endParaRPr>
          </a:p>
          <a:p>
            <a:pPr>
              <a:lnSpc>
                <a:spcPct val="100000"/>
              </a:lnSpc>
              <a:spcBef>
                <a:spcPts val="400"/>
              </a:spcBef>
              <a:spcAft>
                <a:spcPts val="400"/>
              </a:spcAft>
              <a:buNone/>
            </a:pPr>
            <a:r>
              <a:rPr b="0" lang="en-IN" sz="800" spc="-1" strike="noStrike">
                <a:solidFill>
                  <a:srgbClr val="ffffff"/>
                </a:solidFill>
                <a:latin typeface="Barlow"/>
                <a:ea typeface="Barlow"/>
              </a:rPr>
              <a:t>Insert your content</a:t>
            </a:r>
            <a:endParaRPr b="0" lang="en-IN" sz="800" spc="-1" strike="noStrike">
              <a:latin typeface="Arial"/>
            </a:endParaRPr>
          </a:p>
        </p:txBody>
      </p:sp>
      <p:sp>
        <p:nvSpPr>
          <p:cNvPr id="3722" name="CustomShape 7"/>
          <p:cNvSpPr/>
          <p:nvPr/>
        </p:nvSpPr>
        <p:spPr>
          <a:xfrm>
            <a:off x="5433840" y="2061720"/>
            <a:ext cx="1721880" cy="1592640"/>
          </a:xfrm>
          <a:prstGeom prst="rect">
            <a:avLst/>
          </a:prstGeom>
          <a:noFill/>
          <a:ln w="9360">
            <a:solidFill>
              <a:srgbClr val="e9eaf2"/>
            </a:solidFill>
            <a:round/>
          </a:ln>
        </p:spPr>
        <p:style>
          <a:lnRef idx="0"/>
          <a:fillRef idx="0"/>
          <a:effectRef idx="0"/>
          <a:fontRef idx="minor"/>
        </p:style>
        <p:txBody>
          <a:bodyPr lIns="90000" rIns="90000" tIns="91440" bIns="91440" anchor="t">
            <a:noAutofit/>
          </a:bodyPr>
          <a:p>
            <a:pPr>
              <a:lnSpc>
                <a:spcPct val="100000"/>
              </a:lnSpc>
              <a:buNone/>
            </a:pPr>
            <a:r>
              <a:rPr b="1" lang="en-IN" sz="900" spc="-1" strike="noStrike">
                <a:solidFill>
                  <a:srgbClr val="ffffff"/>
                </a:solidFill>
                <a:latin typeface="Barlow"/>
                <a:ea typeface="Barlow"/>
              </a:rPr>
              <a:t>Channels</a:t>
            </a:r>
            <a:endParaRPr b="0" lang="en-IN" sz="900" spc="-1" strike="noStrike">
              <a:latin typeface="Arial"/>
            </a:endParaRPr>
          </a:p>
          <a:p>
            <a:pPr>
              <a:lnSpc>
                <a:spcPct val="100000"/>
              </a:lnSpc>
              <a:spcBef>
                <a:spcPts val="400"/>
              </a:spcBef>
              <a:spcAft>
                <a:spcPts val="400"/>
              </a:spcAft>
              <a:buNone/>
            </a:pPr>
            <a:r>
              <a:rPr b="0" lang="en-IN" sz="800" spc="-1" strike="noStrike">
                <a:solidFill>
                  <a:srgbClr val="ffffff"/>
                </a:solidFill>
                <a:latin typeface="Barlow"/>
                <a:ea typeface="Barlow"/>
              </a:rPr>
              <a:t>Insert your content</a:t>
            </a:r>
            <a:endParaRPr b="0" lang="en-IN" sz="800" spc="-1" strike="noStrike">
              <a:latin typeface="Arial"/>
            </a:endParaRPr>
          </a:p>
        </p:txBody>
      </p:sp>
      <p:sp>
        <p:nvSpPr>
          <p:cNvPr id="3723" name="CustomShape 8"/>
          <p:cNvSpPr/>
          <p:nvPr/>
        </p:nvSpPr>
        <p:spPr>
          <a:xfrm>
            <a:off x="7157880" y="466920"/>
            <a:ext cx="1721880" cy="3187440"/>
          </a:xfrm>
          <a:prstGeom prst="rect">
            <a:avLst/>
          </a:prstGeom>
          <a:noFill/>
          <a:ln w="9360">
            <a:solidFill>
              <a:srgbClr val="e9eaf2"/>
            </a:solidFill>
            <a:round/>
          </a:ln>
        </p:spPr>
        <p:style>
          <a:lnRef idx="0"/>
          <a:fillRef idx="0"/>
          <a:effectRef idx="0"/>
          <a:fontRef idx="minor"/>
        </p:style>
        <p:txBody>
          <a:bodyPr lIns="90000" rIns="90000" tIns="91440" bIns="91440" anchor="t">
            <a:noAutofit/>
          </a:bodyPr>
          <a:p>
            <a:pPr>
              <a:lnSpc>
                <a:spcPct val="100000"/>
              </a:lnSpc>
              <a:buNone/>
            </a:pPr>
            <a:r>
              <a:rPr b="1" lang="en-IN" sz="900" spc="-1" strike="noStrike">
                <a:solidFill>
                  <a:srgbClr val="ffffff"/>
                </a:solidFill>
                <a:latin typeface="Barlow"/>
                <a:ea typeface="Barlow"/>
              </a:rPr>
              <a:t>Customer Segments</a:t>
            </a:r>
            <a:endParaRPr b="0" lang="en-IN" sz="900" spc="-1" strike="noStrike">
              <a:latin typeface="Arial"/>
            </a:endParaRPr>
          </a:p>
          <a:p>
            <a:pPr>
              <a:lnSpc>
                <a:spcPct val="100000"/>
              </a:lnSpc>
              <a:spcBef>
                <a:spcPts val="400"/>
              </a:spcBef>
              <a:spcAft>
                <a:spcPts val="400"/>
              </a:spcAft>
              <a:buNone/>
            </a:pPr>
            <a:r>
              <a:rPr b="0" lang="en-IN" sz="800" spc="-1" strike="noStrike">
                <a:solidFill>
                  <a:srgbClr val="ffffff"/>
                </a:solidFill>
                <a:latin typeface="Barlow"/>
                <a:ea typeface="Barlow"/>
              </a:rPr>
              <a:t>Insert your content</a:t>
            </a:r>
            <a:endParaRPr b="0" lang="en-IN" sz="800" spc="-1" strike="noStrike">
              <a:latin typeface="Arial"/>
            </a:endParaRPr>
          </a:p>
        </p:txBody>
      </p:sp>
      <p:sp>
        <p:nvSpPr>
          <p:cNvPr id="3724" name="CustomShape 9"/>
          <p:cNvSpPr/>
          <p:nvPr/>
        </p:nvSpPr>
        <p:spPr>
          <a:xfrm>
            <a:off x="262080" y="466920"/>
            <a:ext cx="1721880" cy="3187440"/>
          </a:xfrm>
          <a:prstGeom prst="rect">
            <a:avLst/>
          </a:prstGeom>
          <a:noFill/>
          <a:ln w="9360">
            <a:solidFill>
              <a:srgbClr val="e9eaf2"/>
            </a:solidFill>
            <a:round/>
          </a:ln>
        </p:spPr>
        <p:style>
          <a:lnRef idx="0"/>
          <a:fillRef idx="0"/>
          <a:effectRef idx="0"/>
          <a:fontRef idx="minor"/>
        </p:style>
        <p:txBody>
          <a:bodyPr lIns="90000" rIns="90000" tIns="91440" bIns="91440" anchor="t">
            <a:noAutofit/>
          </a:bodyPr>
          <a:p>
            <a:pPr>
              <a:lnSpc>
                <a:spcPct val="100000"/>
              </a:lnSpc>
              <a:buNone/>
            </a:pPr>
            <a:r>
              <a:rPr b="1" lang="en-IN" sz="900" spc="-1" strike="noStrike">
                <a:solidFill>
                  <a:srgbClr val="ffffff"/>
                </a:solidFill>
                <a:latin typeface="Barlow"/>
                <a:ea typeface="Barlow"/>
              </a:rPr>
              <a:t>Key Partners</a:t>
            </a:r>
            <a:endParaRPr b="0" lang="en-IN" sz="900" spc="-1" strike="noStrike">
              <a:latin typeface="Arial"/>
            </a:endParaRPr>
          </a:p>
          <a:p>
            <a:pPr>
              <a:lnSpc>
                <a:spcPct val="100000"/>
              </a:lnSpc>
              <a:spcBef>
                <a:spcPts val="400"/>
              </a:spcBef>
              <a:spcAft>
                <a:spcPts val="400"/>
              </a:spcAft>
              <a:buNone/>
            </a:pPr>
            <a:r>
              <a:rPr b="0" lang="en-IN" sz="800" spc="-1" strike="noStrike">
                <a:solidFill>
                  <a:srgbClr val="ffffff"/>
                </a:solidFill>
                <a:latin typeface="Barlow"/>
                <a:ea typeface="Barlow"/>
              </a:rPr>
              <a:t>Insert your content</a:t>
            </a:r>
            <a:endParaRPr b="0" lang="en-IN" sz="800" spc="-1" strike="noStrike">
              <a:latin typeface="Arial"/>
            </a:endParaRPr>
          </a:p>
        </p:txBody>
      </p:sp>
      <p:sp>
        <p:nvSpPr>
          <p:cNvPr id="3725" name="CustomShape 10"/>
          <p:cNvSpPr/>
          <p:nvPr/>
        </p:nvSpPr>
        <p:spPr>
          <a:xfrm>
            <a:off x="262080" y="3656520"/>
            <a:ext cx="4308120" cy="1233360"/>
          </a:xfrm>
          <a:prstGeom prst="rect">
            <a:avLst/>
          </a:prstGeom>
          <a:noFill/>
          <a:ln w="9360">
            <a:solidFill>
              <a:srgbClr val="e9eaf2"/>
            </a:solidFill>
            <a:round/>
          </a:ln>
        </p:spPr>
        <p:style>
          <a:lnRef idx="0"/>
          <a:fillRef idx="0"/>
          <a:effectRef idx="0"/>
          <a:fontRef idx="minor"/>
        </p:style>
        <p:txBody>
          <a:bodyPr lIns="90000" rIns="90000" tIns="91440" bIns="91440" anchor="t">
            <a:noAutofit/>
          </a:bodyPr>
          <a:p>
            <a:pPr>
              <a:lnSpc>
                <a:spcPct val="100000"/>
              </a:lnSpc>
              <a:buNone/>
            </a:pPr>
            <a:r>
              <a:rPr b="1" lang="en-IN" sz="900" spc="-1" strike="noStrike">
                <a:solidFill>
                  <a:srgbClr val="ffffff"/>
                </a:solidFill>
                <a:latin typeface="Barlow"/>
                <a:ea typeface="Barlow"/>
              </a:rPr>
              <a:t>Cost Structure</a:t>
            </a:r>
            <a:endParaRPr b="0" lang="en-IN" sz="900" spc="-1" strike="noStrike">
              <a:latin typeface="Arial"/>
            </a:endParaRPr>
          </a:p>
          <a:p>
            <a:pPr>
              <a:lnSpc>
                <a:spcPct val="100000"/>
              </a:lnSpc>
              <a:spcBef>
                <a:spcPts val="400"/>
              </a:spcBef>
              <a:spcAft>
                <a:spcPts val="400"/>
              </a:spcAft>
              <a:buNone/>
            </a:pPr>
            <a:r>
              <a:rPr b="0" lang="en-IN" sz="800" spc="-1" strike="noStrike">
                <a:solidFill>
                  <a:srgbClr val="ffffff"/>
                </a:solidFill>
                <a:latin typeface="Barlow"/>
                <a:ea typeface="Barlow"/>
              </a:rPr>
              <a:t>Insert your content</a:t>
            </a:r>
            <a:endParaRPr b="0" lang="en-IN" sz="800" spc="-1" strike="noStrike">
              <a:latin typeface="Arial"/>
            </a:endParaRPr>
          </a:p>
        </p:txBody>
      </p:sp>
      <p:sp>
        <p:nvSpPr>
          <p:cNvPr id="3726" name="CustomShape 11"/>
          <p:cNvSpPr/>
          <p:nvPr/>
        </p:nvSpPr>
        <p:spPr>
          <a:xfrm>
            <a:off x="4572000" y="3656520"/>
            <a:ext cx="4308120" cy="1233360"/>
          </a:xfrm>
          <a:prstGeom prst="rect">
            <a:avLst/>
          </a:prstGeom>
          <a:noFill/>
          <a:ln w="9360">
            <a:solidFill>
              <a:srgbClr val="e9eaf2"/>
            </a:solidFill>
            <a:round/>
          </a:ln>
        </p:spPr>
        <p:style>
          <a:lnRef idx="0"/>
          <a:fillRef idx="0"/>
          <a:effectRef idx="0"/>
          <a:fontRef idx="minor"/>
        </p:style>
        <p:txBody>
          <a:bodyPr lIns="90000" rIns="90000" tIns="91440" bIns="91440" anchor="t">
            <a:noAutofit/>
          </a:bodyPr>
          <a:p>
            <a:pPr>
              <a:lnSpc>
                <a:spcPct val="100000"/>
              </a:lnSpc>
              <a:buNone/>
            </a:pPr>
            <a:r>
              <a:rPr b="1" lang="en-IN" sz="900" spc="-1" strike="noStrike">
                <a:solidFill>
                  <a:srgbClr val="ffffff"/>
                </a:solidFill>
                <a:latin typeface="Barlow"/>
                <a:ea typeface="Barlow"/>
              </a:rPr>
              <a:t>Revenue Streams</a:t>
            </a:r>
            <a:endParaRPr b="0" lang="en-IN" sz="900" spc="-1" strike="noStrike">
              <a:latin typeface="Arial"/>
            </a:endParaRPr>
          </a:p>
          <a:p>
            <a:pPr>
              <a:lnSpc>
                <a:spcPct val="100000"/>
              </a:lnSpc>
              <a:spcBef>
                <a:spcPts val="400"/>
              </a:spcBef>
              <a:spcAft>
                <a:spcPts val="400"/>
              </a:spcAft>
              <a:buNone/>
            </a:pPr>
            <a:r>
              <a:rPr b="0" lang="en-IN" sz="800" spc="-1" strike="noStrike">
                <a:solidFill>
                  <a:srgbClr val="ffffff"/>
                </a:solidFill>
                <a:latin typeface="Barlow"/>
                <a:ea typeface="Barlow"/>
              </a:rPr>
              <a:t>Insert your content</a:t>
            </a:r>
            <a:endParaRPr b="0" lang="en-IN" sz="800" spc="-1" strike="noStrike">
              <a:latin typeface="Arial"/>
            </a:endParaRPr>
          </a:p>
        </p:txBody>
      </p:sp>
      <p:sp>
        <p:nvSpPr>
          <p:cNvPr id="3727" name="CustomShape 12"/>
          <p:cNvSpPr/>
          <p:nvPr/>
        </p:nvSpPr>
        <p:spPr>
          <a:xfrm>
            <a:off x="4280040" y="3732480"/>
            <a:ext cx="214200" cy="212760"/>
          </a:xfrm>
          <a:custGeom>
            <a:avLst/>
            <a:gdLst/>
            <a:ahLst/>
            <a:rect l="l" t="t" r="r" b="b"/>
            <a:pathLst>
              <a:path w="16756" h="16658">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ffffff"/>
          </a:solidFill>
          <a:ln w="0">
            <a:noFill/>
          </a:ln>
        </p:spPr>
        <p:style>
          <a:lnRef idx="0"/>
          <a:fillRef idx="0"/>
          <a:effectRef idx="0"/>
          <a:fontRef idx="minor"/>
        </p:style>
      </p:sp>
      <p:sp>
        <p:nvSpPr>
          <p:cNvPr id="3728" name="CustomShape 13"/>
          <p:cNvSpPr/>
          <p:nvPr/>
        </p:nvSpPr>
        <p:spPr>
          <a:xfrm>
            <a:off x="6866280" y="543240"/>
            <a:ext cx="213480" cy="191520"/>
          </a:xfrm>
          <a:custGeom>
            <a:avLst/>
            <a:gdLst/>
            <a:ahLst/>
            <a:rect l="l" t="t" r="r" b="b"/>
            <a:pathLst>
              <a:path w="16706" h="14997">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ffffff"/>
          </a:solidFill>
          <a:ln w="0">
            <a:noFill/>
          </a:ln>
        </p:spPr>
        <p:style>
          <a:lnRef idx="0"/>
          <a:fillRef idx="0"/>
          <a:effectRef idx="0"/>
          <a:fontRef idx="minor"/>
        </p:style>
      </p:sp>
      <p:sp>
        <p:nvSpPr>
          <p:cNvPr id="3729" name="CustomShape 14"/>
          <p:cNvSpPr/>
          <p:nvPr/>
        </p:nvSpPr>
        <p:spPr>
          <a:xfrm>
            <a:off x="1702800" y="543240"/>
            <a:ext cx="205200" cy="205200"/>
          </a:xfrm>
          <a:custGeom>
            <a:avLst/>
            <a:gdLst/>
            <a:ahLst/>
            <a:rect l="l" t="t" r="r" b="b"/>
            <a:pathLst>
              <a:path w="16072" h="16071">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ffff"/>
          </a:solidFill>
          <a:ln w="0">
            <a:noFill/>
          </a:ln>
        </p:spPr>
        <p:style>
          <a:lnRef idx="0"/>
          <a:fillRef idx="0"/>
          <a:effectRef idx="0"/>
          <a:fontRef idx="minor"/>
        </p:style>
      </p:sp>
      <p:sp>
        <p:nvSpPr>
          <p:cNvPr id="3730" name="CustomShape 15"/>
          <p:cNvSpPr/>
          <p:nvPr/>
        </p:nvSpPr>
        <p:spPr>
          <a:xfrm>
            <a:off x="8608680" y="543240"/>
            <a:ext cx="195120" cy="205920"/>
          </a:xfrm>
          <a:custGeom>
            <a:avLst/>
            <a:gdLst/>
            <a:ahLst/>
            <a:rect l="l" t="t" r="r" b="b"/>
            <a:pathLst>
              <a:path w="15290" h="1612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ffffff"/>
          </a:solidFill>
          <a:ln w="0">
            <a:noFill/>
          </a:ln>
        </p:spPr>
        <p:style>
          <a:lnRef idx="0"/>
          <a:fillRef idx="0"/>
          <a:effectRef idx="0"/>
          <a:fontRef idx="minor"/>
        </p:style>
      </p:sp>
      <p:grpSp>
        <p:nvGrpSpPr>
          <p:cNvPr id="3731" name="Group 16"/>
          <p:cNvGrpSpPr/>
          <p:nvPr/>
        </p:nvGrpSpPr>
        <p:grpSpPr>
          <a:xfrm>
            <a:off x="8561880" y="3732480"/>
            <a:ext cx="231840" cy="169560"/>
            <a:chOff x="8561880" y="3732480"/>
            <a:chExt cx="231840" cy="169560"/>
          </a:xfrm>
        </p:grpSpPr>
        <p:sp>
          <p:nvSpPr>
            <p:cNvPr id="3732" name="CustomShape 17"/>
            <p:cNvSpPr/>
            <p:nvPr/>
          </p:nvSpPr>
          <p:spPr>
            <a:xfrm>
              <a:off x="8561880" y="3732480"/>
              <a:ext cx="231840" cy="169560"/>
            </a:xfrm>
            <a:custGeom>
              <a:avLst/>
              <a:gdLst/>
              <a:ahLst/>
              <a:rect l="l" t="t" r="r" b="b"/>
              <a:pathLst>
                <a:path w="18122" h="13287">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w="0">
              <a:noFill/>
            </a:ln>
          </p:spPr>
          <p:style>
            <a:lnRef idx="0"/>
            <a:fillRef idx="0"/>
            <a:effectRef idx="0"/>
            <a:fontRef idx="minor"/>
          </p:style>
        </p:sp>
        <p:sp>
          <p:nvSpPr>
            <p:cNvPr id="3733" name="CustomShape 18"/>
            <p:cNvSpPr/>
            <p:nvPr/>
          </p:nvSpPr>
          <p:spPr>
            <a:xfrm>
              <a:off x="8578440" y="3745800"/>
              <a:ext cx="199080" cy="126720"/>
            </a:xfrm>
            <a:custGeom>
              <a:avLst/>
              <a:gdLst/>
              <a:ahLst/>
              <a:rect l="l" t="t" r="r" b="b"/>
              <a:pathLst>
                <a:path w="15582" h="9966">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w="0">
              <a:noFill/>
            </a:ln>
          </p:spPr>
          <p:style>
            <a:lnRef idx="0"/>
            <a:fillRef idx="0"/>
            <a:effectRef idx="0"/>
            <a:fontRef idx="minor"/>
          </p:style>
        </p:sp>
      </p:grpSp>
      <p:sp>
        <p:nvSpPr>
          <p:cNvPr id="3734" name="CustomShape 19"/>
          <p:cNvSpPr/>
          <p:nvPr/>
        </p:nvSpPr>
        <p:spPr>
          <a:xfrm>
            <a:off x="3424320" y="543240"/>
            <a:ext cx="207720" cy="207720"/>
          </a:xfrm>
          <a:custGeom>
            <a:avLst/>
            <a:gdLst/>
            <a:ahLst/>
            <a:rect l="l" t="t" r="r" b="b"/>
            <a:pathLst>
              <a:path w="16266" h="16267">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ffffff"/>
          </a:solidFill>
          <a:ln w="0">
            <a:noFill/>
          </a:ln>
        </p:spPr>
        <p:style>
          <a:lnRef idx="0"/>
          <a:fillRef idx="0"/>
          <a:effectRef idx="0"/>
          <a:fontRef idx="minor"/>
        </p:style>
      </p:sp>
      <p:grpSp>
        <p:nvGrpSpPr>
          <p:cNvPr id="3735" name="Group 20"/>
          <p:cNvGrpSpPr/>
          <p:nvPr/>
        </p:nvGrpSpPr>
        <p:grpSpPr>
          <a:xfrm>
            <a:off x="5169600" y="543240"/>
            <a:ext cx="186480" cy="237960"/>
            <a:chOff x="5169600" y="543240"/>
            <a:chExt cx="186480" cy="237960"/>
          </a:xfrm>
        </p:grpSpPr>
        <p:sp>
          <p:nvSpPr>
            <p:cNvPr id="3736" name="CustomShape 21"/>
            <p:cNvSpPr/>
            <p:nvPr/>
          </p:nvSpPr>
          <p:spPr>
            <a:xfrm>
              <a:off x="5169600" y="543240"/>
              <a:ext cx="186480" cy="237960"/>
            </a:xfrm>
            <a:custGeom>
              <a:avLst/>
              <a:gdLst/>
              <a:ahLst/>
              <a:rect l="l" t="t" r="r" b="b"/>
              <a:pathLst>
                <a:path w="14606" h="18611">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ffffff"/>
            </a:solidFill>
            <a:ln w="0">
              <a:noFill/>
            </a:ln>
          </p:spPr>
          <p:style>
            <a:lnRef idx="0"/>
            <a:fillRef idx="0"/>
            <a:effectRef idx="0"/>
            <a:fontRef idx="minor"/>
          </p:style>
        </p:sp>
        <p:sp>
          <p:nvSpPr>
            <p:cNvPr id="3737" name="CustomShape 22"/>
            <p:cNvSpPr/>
            <p:nvPr/>
          </p:nvSpPr>
          <p:spPr>
            <a:xfrm>
              <a:off x="5179680" y="673200"/>
              <a:ext cx="56880" cy="108000"/>
            </a:xfrm>
            <a:custGeom>
              <a:avLst/>
              <a:gdLst/>
              <a:ahLst/>
              <a:rect l="l" t="t" r="r" b="b"/>
              <a:pathLst>
                <a:path w="4544" h="8524">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ffffff"/>
            </a:solidFill>
            <a:ln w="0">
              <a:noFill/>
            </a:ln>
          </p:spPr>
          <p:style>
            <a:lnRef idx="0"/>
            <a:fillRef idx="0"/>
            <a:effectRef idx="0"/>
            <a:fontRef idx="minor"/>
          </p:style>
        </p:sp>
        <p:sp>
          <p:nvSpPr>
            <p:cNvPr id="3738" name="CustomShape 23"/>
            <p:cNvSpPr/>
            <p:nvPr/>
          </p:nvSpPr>
          <p:spPr>
            <a:xfrm>
              <a:off x="5289120" y="673200"/>
              <a:ext cx="56880" cy="108000"/>
            </a:xfrm>
            <a:custGeom>
              <a:avLst/>
              <a:gdLst/>
              <a:ahLst/>
              <a:rect l="l" t="t" r="r" b="b"/>
              <a:pathLst>
                <a:path w="4543" h="8524">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ffffff"/>
            </a:solidFill>
            <a:ln w="0">
              <a:noFill/>
            </a:ln>
          </p:spPr>
          <p:style>
            <a:lnRef idx="0"/>
            <a:fillRef idx="0"/>
            <a:effectRef idx="0"/>
            <a:fontRef idx="minor"/>
          </p:style>
        </p:sp>
      </p:grpSp>
      <p:grpSp>
        <p:nvGrpSpPr>
          <p:cNvPr id="3739" name="Group 24"/>
          <p:cNvGrpSpPr/>
          <p:nvPr/>
        </p:nvGrpSpPr>
        <p:grpSpPr>
          <a:xfrm>
            <a:off x="3342600" y="2137680"/>
            <a:ext cx="281160" cy="255960"/>
            <a:chOff x="3342600" y="2137680"/>
            <a:chExt cx="281160" cy="255960"/>
          </a:xfrm>
        </p:grpSpPr>
        <p:sp>
          <p:nvSpPr>
            <p:cNvPr id="3740" name="CustomShape 25"/>
            <p:cNvSpPr/>
            <p:nvPr/>
          </p:nvSpPr>
          <p:spPr>
            <a:xfrm>
              <a:off x="3486960" y="2279160"/>
              <a:ext cx="108000" cy="114480"/>
            </a:xfrm>
            <a:custGeom>
              <a:avLst/>
              <a:gdLst/>
              <a:ahLst/>
              <a:rect l="l" t="t" r="r" b="b"/>
              <a:pathLst>
                <a:path w="8525" h="9013">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ffffff"/>
            </a:solidFill>
            <a:ln w="0">
              <a:noFill/>
            </a:ln>
          </p:spPr>
          <p:style>
            <a:lnRef idx="0"/>
            <a:fillRef idx="0"/>
            <a:effectRef idx="0"/>
            <a:fontRef idx="minor"/>
          </p:style>
        </p:sp>
        <p:sp>
          <p:nvSpPr>
            <p:cNvPr id="3741" name="CustomShape 26"/>
            <p:cNvSpPr/>
            <p:nvPr/>
          </p:nvSpPr>
          <p:spPr>
            <a:xfrm>
              <a:off x="3371040" y="2278800"/>
              <a:ext cx="107640" cy="114480"/>
            </a:xfrm>
            <a:custGeom>
              <a:avLst/>
              <a:gdLst/>
              <a:ahLst/>
              <a:rect l="l" t="t" r="r" b="b"/>
              <a:pathLst>
                <a:path w="8500" h="9037">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ffffff"/>
            </a:solidFill>
            <a:ln w="0">
              <a:noFill/>
            </a:ln>
          </p:spPr>
          <p:style>
            <a:lnRef idx="0"/>
            <a:fillRef idx="0"/>
            <a:effectRef idx="0"/>
            <a:fontRef idx="minor"/>
          </p:style>
        </p:sp>
        <p:sp>
          <p:nvSpPr>
            <p:cNvPr id="3742" name="CustomShape 27"/>
            <p:cNvSpPr/>
            <p:nvPr/>
          </p:nvSpPr>
          <p:spPr>
            <a:xfrm>
              <a:off x="3377880" y="2137680"/>
              <a:ext cx="210240" cy="119880"/>
            </a:xfrm>
            <a:custGeom>
              <a:avLst/>
              <a:gdLst/>
              <a:ahLst/>
              <a:rect l="l" t="t" r="r" b="b"/>
              <a:pathLst>
                <a:path w="16462" h="9453">
                  <a:moveTo>
                    <a:pt x="8182" y="1"/>
                  </a:moveTo>
                  <a:lnTo>
                    <a:pt x="0" y="4763"/>
                  </a:lnTo>
                  <a:lnTo>
                    <a:pt x="8231" y="9452"/>
                  </a:lnTo>
                  <a:lnTo>
                    <a:pt x="16462" y="4763"/>
                  </a:lnTo>
                  <a:lnTo>
                    <a:pt x="8182" y="1"/>
                  </a:lnTo>
                  <a:close/>
                </a:path>
              </a:pathLst>
            </a:custGeom>
            <a:solidFill>
              <a:srgbClr val="ffffff"/>
            </a:solidFill>
            <a:ln w="0">
              <a:noFill/>
            </a:ln>
          </p:spPr>
          <p:style>
            <a:lnRef idx="0"/>
            <a:fillRef idx="0"/>
            <a:effectRef idx="0"/>
            <a:fontRef idx="minor"/>
          </p:style>
        </p:sp>
        <p:sp>
          <p:nvSpPr>
            <p:cNvPr id="3743" name="CustomShape 28"/>
            <p:cNvSpPr/>
            <p:nvPr/>
          </p:nvSpPr>
          <p:spPr>
            <a:xfrm>
              <a:off x="3342600" y="2202480"/>
              <a:ext cx="139680" cy="114840"/>
            </a:xfrm>
            <a:custGeom>
              <a:avLst/>
              <a:gdLst/>
              <a:ahLst/>
              <a:rect l="l" t="t" r="r" b="b"/>
              <a:pathLst>
                <a:path w="10992" h="9062">
                  <a:moveTo>
                    <a:pt x="2248" y="1"/>
                  </a:moveTo>
                  <a:lnTo>
                    <a:pt x="1" y="4079"/>
                  </a:lnTo>
                  <a:lnTo>
                    <a:pt x="8744" y="9062"/>
                  </a:lnTo>
                  <a:lnTo>
                    <a:pt x="10991" y="4983"/>
                  </a:lnTo>
                  <a:lnTo>
                    <a:pt x="2248" y="1"/>
                  </a:lnTo>
                  <a:close/>
                </a:path>
              </a:pathLst>
            </a:custGeom>
            <a:solidFill>
              <a:srgbClr val="ffffff"/>
            </a:solidFill>
            <a:ln w="0">
              <a:noFill/>
            </a:ln>
          </p:spPr>
          <p:style>
            <a:lnRef idx="0"/>
            <a:fillRef idx="0"/>
            <a:effectRef idx="0"/>
            <a:fontRef idx="minor"/>
          </p:style>
        </p:sp>
        <p:sp>
          <p:nvSpPr>
            <p:cNvPr id="3744" name="CustomShape 29"/>
            <p:cNvSpPr/>
            <p:nvPr/>
          </p:nvSpPr>
          <p:spPr>
            <a:xfrm>
              <a:off x="3484080" y="2202480"/>
              <a:ext cx="139680" cy="114840"/>
            </a:xfrm>
            <a:custGeom>
              <a:avLst/>
              <a:gdLst/>
              <a:ahLst/>
              <a:rect l="l" t="t" r="r" b="b"/>
              <a:pathLst>
                <a:path w="10991" h="9062">
                  <a:moveTo>
                    <a:pt x="8743" y="1"/>
                  </a:moveTo>
                  <a:lnTo>
                    <a:pt x="0" y="4983"/>
                  </a:lnTo>
                  <a:lnTo>
                    <a:pt x="2247" y="9062"/>
                  </a:lnTo>
                  <a:lnTo>
                    <a:pt x="10990" y="4079"/>
                  </a:lnTo>
                  <a:lnTo>
                    <a:pt x="8743" y="1"/>
                  </a:lnTo>
                  <a:close/>
                </a:path>
              </a:pathLst>
            </a:custGeom>
            <a:solidFill>
              <a:srgbClr val="ffffff"/>
            </a:solidFill>
            <a:ln w="0">
              <a:noFill/>
            </a:ln>
          </p:spPr>
          <p:style>
            <a:lnRef idx="0"/>
            <a:fillRef idx="0"/>
            <a:effectRef idx="0"/>
            <a:fontRef idx="minor"/>
          </p:style>
        </p:sp>
      </p:grpSp>
      <p:grpSp>
        <p:nvGrpSpPr>
          <p:cNvPr id="3745" name="Group 30"/>
          <p:cNvGrpSpPr/>
          <p:nvPr/>
        </p:nvGrpSpPr>
        <p:grpSpPr>
          <a:xfrm>
            <a:off x="6789960" y="2139120"/>
            <a:ext cx="276480" cy="265320"/>
            <a:chOff x="6789960" y="2139120"/>
            <a:chExt cx="276480" cy="265320"/>
          </a:xfrm>
        </p:grpSpPr>
        <p:sp>
          <p:nvSpPr>
            <p:cNvPr id="3746" name="CustomShape 31"/>
            <p:cNvSpPr/>
            <p:nvPr/>
          </p:nvSpPr>
          <p:spPr>
            <a:xfrm>
              <a:off x="6962040" y="2139120"/>
              <a:ext cx="81360" cy="90000"/>
            </a:xfrm>
            <a:custGeom>
              <a:avLst/>
              <a:gdLst/>
              <a:ahLst/>
              <a:rect l="l" t="t" r="r" b="b"/>
              <a:pathLst>
                <a:path w="6449" h="7132">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ffff"/>
            </a:solidFill>
            <a:ln w="0">
              <a:noFill/>
            </a:ln>
          </p:spPr>
          <p:style>
            <a:lnRef idx="0"/>
            <a:fillRef idx="0"/>
            <a:effectRef idx="0"/>
            <a:fontRef idx="minor"/>
          </p:style>
        </p:sp>
        <p:sp>
          <p:nvSpPr>
            <p:cNvPr id="3747" name="CustomShape 32"/>
            <p:cNvSpPr/>
            <p:nvPr/>
          </p:nvSpPr>
          <p:spPr>
            <a:xfrm>
              <a:off x="6836400" y="2152800"/>
              <a:ext cx="64440" cy="74520"/>
            </a:xfrm>
            <a:custGeom>
              <a:avLst/>
              <a:gdLst/>
              <a:ahLst/>
              <a:rect l="l" t="t" r="r" b="b"/>
              <a:pathLst>
                <a:path w="5130" h="5936">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ffff"/>
            </a:solidFill>
            <a:ln w="0">
              <a:noFill/>
            </a:ln>
          </p:spPr>
          <p:style>
            <a:lnRef idx="0"/>
            <a:fillRef idx="0"/>
            <a:effectRef idx="0"/>
            <a:fontRef idx="minor"/>
          </p:style>
        </p:sp>
        <p:sp>
          <p:nvSpPr>
            <p:cNvPr id="3748" name="CustomShape 33"/>
            <p:cNvSpPr/>
            <p:nvPr/>
          </p:nvSpPr>
          <p:spPr>
            <a:xfrm>
              <a:off x="6789960" y="2284560"/>
              <a:ext cx="91080" cy="54720"/>
            </a:xfrm>
            <a:custGeom>
              <a:avLst/>
              <a:gdLst/>
              <a:ahLst/>
              <a:rect l="l" t="t" r="r" b="b"/>
              <a:pathLst>
                <a:path w="7205" h="4373">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ffff"/>
            </a:solidFill>
            <a:ln w="0">
              <a:noFill/>
            </a:ln>
          </p:spPr>
          <p:style>
            <a:lnRef idx="0"/>
            <a:fillRef idx="0"/>
            <a:effectRef idx="0"/>
            <a:fontRef idx="minor"/>
          </p:style>
        </p:sp>
        <p:sp>
          <p:nvSpPr>
            <p:cNvPr id="3749" name="CustomShape 34"/>
            <p:cNvSpPr/>
            <p:nvPr/>
          </p:nvSpPr>
          <p:spPr>
            <a:xfrm>
              <a:off x="6903720" y="2323800"/>
              <a:ext cx="44280" cy="80640"/>
            </a:xfrm>
            <a:custGeom>
              <a:avLst/>
              <a:gdLst/>
              <a:ahLst/>
              <a:rect l="l" t="t" r="r" b="b"/>
              <a:pathLst>
                <a:path w="3567" h="6399">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ffff"/>
            </a:solidFill>
            <a:ln w="0">
              <a:noFill/>
            </a:ln>
          </p:spPr>
          <p:style>
            <a:lnRef idx="0"/>
            <a:fillRef idx="0"/>
            <a:effectRef idx="0"/>
            <a:fontRef idx="minor"/>
          </p:style>
        </p:sp>
        <p:sp>
          <p:nvSpPr>
            <p:cNvPr id="3750" name="CustomShape 35"/>
            <p:cNvSpPr/>
            <p:nvPr/>
          </p:nvSpPr>
          <p:spPr>
            <a:xfrm>
              <a:off x="6984720" y="2260440"/>
              <a:ext cx="81720" cy="44640"/>
            </a:xfrm>
            <a:custGeom>
              <a:avLst/>
              <a:gdLst/>
              <a:ahLst/>
              <a:rect l="l" t="t" r="r" b="b"/>
              <a:pathLst>
                <a:path w="6474" h="3591">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ffff"/>
            </a:solidFill>
            <a:ln w="0">
              <a:noFill/>
            </a:ln>
          </p:spPr>
          <p:style>
            <a:lnRef idx="0"/>
            <a:fillRef idx="0"/>
            <a:effectRef idx="0"/>
            <a:fontRef idx="minor"/>
          </p:style>
        </p:sp>
        <p:sp>
          <p:nvSpPr>
            <p:cNvPr id="3751" name="CustomShape 36"/>
            <p:cNvSpPr/>
            <p:nvPr/>
          </p:nvSpPr>
          <p:spPr>
            <a:xfrm>
              <a:off x="6882120" y="2220120"/>
              <a:ext cx="95760" cy="96120"/>
            </a:xfrm>
            <a:custGeom>
              <a:avLst/>
              <a:gdLst/>
              <a:ahLst/>
              <a:rect l="l" t="t" r="r" b="b"/>
              <a:pathLst>
                <a:path w="7572" h="7597">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ffff"/>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2" name="CustomShape 1"/>
          <p:cNvSpPr/>
          <p:nvPr/>
        </p:nvSpPr>
        <p:spPr>
          <a:xfrm>
            <a:off x="457200" y="605520"/>
            <a:ext cx="5639040" cy="10810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4800" spc="-1" strike="noStrike">
                <a:solidFill>
                  <a:srgbClr val="007bb9"/>
                </a:solidFill>
                <a:latin typeface="Raleway Thin"/>
                <a:ea typeface="Raleway Thin"/>
              </a:rPr>
              <a:t>Funnel</a:t>
            </a:r>
            <a:endParaRPr b="0" lang="en-IN" sz="4800" spc="-1" strike="noStrike">
              <a:latin typeface="Arial"/>
            </a:endParaRPr>
          </a:p>
        </p:txBody>
      </p:sp>
      <p:sp>
        <p:nvSpPr>
          <p:cNvPr id="3753" name="CustomShape 2"/>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92A97345-3843-4E9B-BDEA-DAEEBD68C489}" type="slidenum">
              <a:rPr b="0" lang="en-IN" sz="1200" spc="-1" strike="noStrike">
                <a:solidFill>
                  <a:srgbClr val="ffffff"/>
                </a:solidFill>
                <a:latin typeface="Barlow Light"/>
                <a:ea typeface="Barlow Light"/>
              </a:rPr>
              <a:t>&lt;number&gt;</a:t>
            </a:fld>
            <a:endParaRPr b="0" lang="en-IN" sz="1200" spc="-1" strike="noStrike">
              <a:latin typeface="Arial"/>
            </a:endParaRPr>
          </a:p>
        </p:txBody>
      </p:sp>
      <p:grpSp>
        <p:nvGrpSpPr>
          <p:cNvPr id="3754" name="Group 3"/>
          <p:cNvGrpSpPr/>
          <p:nvPr/>
        </p:nvGrpSpPr>
        <p:grpSpPr>
          <a:xfrm>
            <a:off x="855360" y="1413000"/>
            <a:ext cx="3606480" cy="3242160"/>
            <a:chOff x="855360" y="1413000"/>
            <a:chExt cx="3606480" cy="3242160"/>
          </a:xfrm>
        </p:grpSpPr>
        <p:sp>
          <p:nvSpPr>
            <p:cNvPr id="3755" name="CustomShape 4"/>
            <p:cNvSpPr/>
            <p:nvPr/>
          </p:nvSpPr>
          <p:spPr>
            <a:xfrm>
              <a:off x="1748520" y="3626640"/>
              <a:ext cx="1825560" cy="552600"/>
            </a:xfrm>
            <a:custGeom>
              <a:avLst/>
              <a:gdLst/>
              <a:ahLst/>
              <a:rect l="l" t="t" r="r" b="b"/>
              <a:pathLst>
                <a:path w="640" h="194">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rgbClr val="f9cb07"/>
            </a:solidFill>
            <a:ln w="0">
              <a:noFill/>
            </a:ln>
          </p:spPr>
          <p:style>
            <a:lnRef idx="0"/>
            <a:fillRef idx="0"/>
            <a:effectRef idx="0"/>
            <a:fontRef idx="minor"/>
          </p:style>
          <p:txBody>
            <a:bodyPr lIns="68400" rIns="68400" tIns="34200" bIns="34200" anchor="ctr">
              <a:noAutofit/>
            </a:bodyPr>
            <a:p>
              <a:pPr algn="ctr">
                <a:lnSpc>
                  <a:spcPct val="100000"/>
                </a:lnSpc>
                <a:buNone/>
              </a:pPr>
              <a:r>
                <a:rPr b="1" lang="en-IN" sz="1200" spc="-1" strike="noStrike">
                  <a:solidFill>
                    <a:srgbClr val="ffffff"/>
                  </a:solidFill>
                  <a:latin typeface="Barlow"/>
                  <a:ea typeface="Barlow"/>
                </a:rPr>
                <a:t>PURCHASE</a:t>
              </a:r>
              <a:endParaRPr b="0" lang="en-IN" sz="1200" spc="-1" strike="noStrike">
                <a:latin typeface="Arial"/>
              </a:endParaRPr>
            </a:p>
          </p:txBody>
        </p:sp>
        <p:sp>
          <p:nvSpPr>
            <p:cNvPr id="3756" name="CustomShape 5"/>
            <p:cNvSpPr/>
            <p:nvPr/>
          </p:nvSpPr>
          <p:spPr>
            <a:xfrm>
              <a:off x="1974240" y="4115160"/>
              <a:ext cx="1376280" cy="540000"/>
            </a:xfrm>
            <a:custGeom>
              <a:avLst/>
              <a:gdLst/>
              <a:ahLst/>
              <a:rect l="l" t="t" r="r" b="b"/>
              <a:pathLst>
                <a:path w="483" h="19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rgbClr val="a6ce28"/>
            </a:solidFill>
            <a:ln w="0">
              <a:noFill/>
            </a:ln>
          </p:spPr>
          <p:style>
            <a:lnRef idx="0"/>
            <a:fillRef idx="0"/>
            <a:effectRef idx="0"/>
            <a:fontRef idx="minor"/>
          </p:style>
          <p:txBody>
            <a:bodyPr lIns="68400" rIns="68400" tIns="34200" bIns="34200" anchor="ctr">
              <a:noAutofit/>
            </a:bodyPr>
            <a:p>
              <a:pPr algn="ctr">
                <a:lnSpc>
                  <a:spcPct val="100000"/>
                </a:lnSpc>
                <a:buNone/>
              </a:pPr>
              <a:r>
                <a:rPr b="1" lang="en-IN" sz="1200" spc="-1" strike="noStrike">
                  <a:solidFill>
                    <a:srgbClr val="ffffff"/>
                  </a:solidFill>
                  <a:latin typeface="Barlow"/>
                  <a:ea typeface="Barlow"/>
                </a:rPr>
                <a:t>LOYALTY</a:t>
              </a:r>
              <a:endParaRPr b="0" lang="en-IN" sz="1200" spc="-1" strike="noStrike">
                <a:latin typeface="Arial"/>
              </a:endParaRPr>
            </a:p>
          </p:txBody>
        </p:sp>
        <p:sp>
          <p:nvSpPr>
            <p:cNvPr id="3757" name="CustomShape 6"/>
            <p:cNvSpPr/>
            <p:nvPr/>
          </p:nvSpPr>
          <p:spPr>
            <a:xfrm>
              <a:off x="863280" y="1706760"/>
              <a:ext cx="3598560" cy="575280"/>
            </a:xfrm>
            <a:custGeom>
              <a:avLst/>
              <a:gdLst/>
              <a:ahLst/>
              <a:rect l="l" t="t" r="r" b="b"/>
              <a:pathLst>
                <a:path w="1261" h="202">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rgbClr val="00b5dd"/>
            </a:solidFill>
            <a:ln w="0">
              <a:noFill/>
            </a:ln>
          </p:spPr>
          <p:style>
            <a:lnRef idx="0"/>
            <a:fillRef idx="0"/>
            <a:effectRef idx="0"/>
            <a:fontRef idx="minor"/>
          </p:style>
          <p:txBody>
            <a:bodyPr lIns="68400" rIns="68400" tIns="34200" bIns="34200" anchor="ctr">
              <a:noAutofit/>
            </a:bodyPr>
            <a:p>
              <a:pPr algn="ctr">
                <a:lnSpc>
                  <a:spcPct val="100000"/>
                </a:lnSpc>
                <a:buNone/>
              </a:pPr>
              <a:r>
                <a:rPr b="1" lang="en-IN" sz="1200" spc="-1" strike="noStrike">
                  <a:solidFill>
                    <a:srgbClr val="ffffff"/>
                  </a:solidFill>
                  <a:latin typeface="Barlow"/>
                  <a:ea typeface="Barlow"/>
                </a:rPr>
                <a:t>AWARENESS</a:t>
              </a:r>
              <a:endParaRPr b="0" lang="en-IN" sz="1200" spc="-1" strike="noStrike">
                <a:latin typeface="Arial"/>
              </a:endParaRPr>
            </a:p>
          </p:txBody>
        </p:sp>
        <p:sp>
          <p:nvSpPr>
            <p:cNvPr id="3758" name="CustomShape 7"/>
            <p:cNvSpPr/>
            <p:nvPr/>
          </p:nvSpPr>
          <p:spPr>
            <a:xfrm>
              <a:off x="1305720" y="2665440"/>
              <a:ext cx="2713320" cy="562680"/>
            </a:xfrm>
            <a:custGeom>
              <a:avLst/>
              <a:gdLst/>
              <a:ahLst/>
              <a:rect l="l" t="t" r="r" b="b"/>
              <a:pathLst>
                <a:path w="951" h="198">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rgbClr val="8c50ff"/>
            </a:solidFill>
            <a:ln w="0">
              <a:noFill/>
            </a:ln>
          </p:spPr>
          <p:style>
            <a:lnRef idx="0"/>
            <a:fillRef idx="0"/>
            <a:effectRef idx="0"/>
            <a:fontRef idx="minor"/>
          </p:style>
          <p:txBody>
            <a:bodyPr lIns="68400" rIns="68400" tIns="34200" bIns="34200" anchor="ctr">
              <a:noAutofit/>
            </a:bodyPr>
            <a:p>
              <a:pPr algn="ctr">
                <a:lnSpc>
                  <a:spcPct val="100000"/>
                </a:lnSpc>
                <a:buNone/>
              </a:pPr>
              <a:r>
                <a:rPr b="1" lang="en-IN" sz="1200" spc="-1" strike="noStrike">
                  <a:solidFill>
                    <a:srgbClr val="ffffff"/>
                  </a:solidFill>
                  <a:latin typeface="Barlow"/>
                  <a:ea typeface="Barlow"/>
                </a:rPr>
                <a:t>EVALUATION</a:t>
              </a:r>
              <a:endParaRPr b="0" lang="en-IN" sz="1200" spc="-1" strike="noStrike">
                <a:latin typeface="Arial"/>
              </a:endParaRPr>
            </a:p>
          </p:txBody>
        </p:sp>
        <p:sp>
          <p:nvSpPr>
            <p:cNvPr id="3759" name="CustomShape 8"/>
            <p:cNvSpPr/>
            <p:nvPr/>
          </p:nvSpPr>
          <p:spPr>
            <a:xfrm>
              <a:off x="1086840" y="2185920"/>
              <a:ext cx="3152520" cy="569520"/>
            </a:xfrm>
            <a:custGeom>
              <a:avLst/>
              <a:gdLst/>
              <a:ahLst/>
              <a:rect l="l" t="t" r="r" b="b"/>
              <a:pathLst>
                <a:path w="1105" h="20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rgbClr val="007bb9"/>
            </a:solidFill>
            <a:ln w="0">
              <a:noFill/>
            </a:ln>
          </p:spPr>
          <p:style>
            <a:lnRef idx="0"/>
            <a:fillRef idx="0"/>
            <a:effectRef idx="0"/>
            <a:fontRef idx="minor"/>
          </p:style>
          <p:txBody>
            <a:bodyPr lIns="68400" rIns="68400" tIns="34200" bIns="34200" anchor="ctr">
              <a:noAutofit/>
            </a:bodyPr>
            <a:p>
              <a:pPr algn="ctr">
                <a:lnSpc>
                  <a:spcPct val="100000"/>
                </a:lnSpc>
                <a:buNone/>
              </a:pPr>
              <a:r>
                <a:rPr b="1" lang="en-IN" sz="1200" spc="-1" strike="noStrike">
                  <a:solidFill>
                    <a:srgbClr val="ffffff"/>
                  </a:solidFill>
                  <a:latin typeface="Barlow"/>
                  <a:ea typeface="Barlow"/>
                </a:rPr>
                <a:t>DISCOVERY</a:t>
              </a:r>
              <a:endParaRPr b="0" lang="en-IN" sz="1200" spc="-1" strike="noStrike">
                <a:latin typeface="Arial"/>
              </a:endParaRPr>
            </a:p>
          </p:txBody>
        </p:sp>
        <p:sp>
          <p:nvSpPr>
            <p:cNvPr id="3760" name="CustomShape 9"/>
            <p:cNvSpPr/>
            <p:nvPr/>
          </p:nvSpPr>
          <p:spPr>
            <a:xfrm>
              <a:off x="1526040" y="3144960"/>
              <a:ext cx="2270520" cy="560520"/>
            </a:xfrm>
            <a:custGeom>
              <a:avLst/>
              <a:gdLst/>
              <a:ahLst/>
              <a:rect l="l" t="t" r="r" b="b"/>
              <a:pathLst>
                <a:path w="796" h="197">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rgbClr val="ff4d4d"/>
            </a:solidFill>
            <a:ln w="0">
              <a:noFill/>
            </a:ln>
          </p:spPr>
          <p:style>
            <a:lnRef idx="0"/>
            <a:fillRef idx="0"/>
            <a:effectRef idx="0"/>
            <a:fontRef idx="minor"/>
          </p:style>
          <p:txBody>
            <a:bodyPr lIns="68400" rIns="68400" tIns="34200" bIns="34200" anchor="ctr">
              <a:noAutofit/>
            </a:bodyPr>
            <a:p>
              <a:pPr algn="ctr">
                <a:lnSpc>
                  <a:spcPct val="100000"/>
                </a:lnSpc>
                <a:buNone/>
              </a:pPr>
              <a:r>
                <a:rPr b="1" lang="en-IN" sz="1200" spc="-1" strike="noStrike">
                  <a:solidFill>
                    <a:srgbClr val="ffffff"/>
                  </a:solidFill>
                  <a:latin typeface="Barlow"/>
                  <a:ea typeface="Barlow"/>
                </a:rPr>
                <a:t>INTENT</a:t>
              </a:r>
              <a:endParaRPr b="0" lang="en-IN" sz="1200" spc="-1" strike="noStrike">
                <a:latin typeface="Arial"/>
              </a:endParaRPr>
            </a:p>
          </p:txBody>
        </p:sp>
        <p:sp>
          <p:nvSpPr>
            <p:cNvPr id="3761" name="CustomShape 10"/>
            <p:cNvSpPr/>
            <p:nvPr/>
          </p:nvSpPr>
          <p:spPr>
            <a:xfrm>
              <a:off x="855360" y="1413000"/>
              <a:ext cx="3601080" cy="394920"/>
            </a:xfrm>
            <a:prstGeom prst="ellipse">
              <a:avLst/>
            </a:prstGeom>
            <a:solidFill>
              <a:srgbClr val="e9eaf2"/>
            </a:solidFill>
            <a:ln w="0">
              <a:noFill/>
            </a:ln>
          </p:spPr>
          <p:style>
            <a:lnRef idx="0"/>
            <a:fillRef idx="0"/>
            <a:effectRef idx="0"/>
            <a:fontRef idx="minor"/>
          </p:style>
        </p:sp>
      </p:grpSp>
      <p:sp>
        <p:nvSpPr>
          <p:cNvPr id="3762" name="CustomShape 11"/>
          <p:cNvSpPr/>
          <p:nvPr/>
        </p:nvSpPr>
        <p:spPr>
          <a:xfrm>
            <a:off x="4383720" y="1950120"/>
            <a:ext cx="1055160" cy="360"/>
          </a:xfrm>
          <a:custGeom>
            <a:avLst/>
            <a:gdLst/>
            <a:ahLst/>
            <a:rect l="l" t="t" r="r" b="b"/>
            <a:pathLst>
              <a:path w="21600" h="21600">
                <a:moveTo>
                  <a:pt x="0" y="0"/>
                </a:moveTo>
                <a:lnTo>
                  <a:pt x="21600" y="21600"/>
                </a:lnTo>
              </a:path>
            </a:pathLst>
          </a:custGeom>
          <a:noFill/>
          <a:ln w="9360">
            <a:solidFill>
              <a:srgbClr val="00b5dd"/>
            </a:solidFill>
            <a:round/>
            <a:headEnd len="med" type="oval" w="med"/>
            <a:tailEnd len="med" type="oval" w="med"/>
          </a:ln>
        </p:spPr>
        <p:style>
          <a:lnRef idx="0"/>
          <a:fillRef idx="0"/>
          <a:effectRef idx="0"/>
          <a:fontRef idx="minor"/>
        </p:style>
      </p:sp>
      <p:sp>
        <p:nvSpPr>
          <p:cNvPr id="3763" name="CustomShape 12"/>
          <p:cNvSpPr/>
          <p:nvPr/>
        </p:nvSpPr>
        <p:spPr>
          <a:xfrm>
            <a:off x="5501880" y="1778040"/>
            <a:ext cx="2784960" cy="3423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IN" sz="1000" spc="-1" strike="noStrike">
                <a:solidFill>
                  <a:srgbClr val="757b89"/>
                </a:solidFill>
                <a:latin typeface="Barlow"/>
                <a:ea typeface="Barlow"/>
              </a:rPr>
              <a:t>Insert your content</a:t>
            </a:r>
            <a:endParaRPr b="0" lang="en-IN" sz="1000" spc="-1" strike="noStrike">
              <a:latin typeface="Arial"/>
            </a:endParaRPr>
          </a:p>
        </p:txBody>
      </p:sp>
      <p:sp>
        <p:nvSpPr>
          <p:cNvPr id="3764" name="CustomShape 13"/>
          <p:cNvSpPr/>
          <p:nvPr/>
        </p:nvSpPr>
        <p:spPr>
          <a:xfrm>
            <a:off x="4227840" y="2431800"/>
            <a:ext cx="1210680" cy="360"/>
          </a:xfrm>
          <a:custGeom>
            <a:avLst/>
            <a:gdLst/>
            <a:ahLst/>
            <a:rect l="l" t="t" r="r" b="b"/>
            <a:pathLst>
              <a:path w="21600" h="21600">
                <a:moveTo>
                  <a:pt x="0" y="0"/>
                </a:moveTo>
                <a:lnTo>
                  <a:pt x="21600" y="21600"/>
                </a:lnTo>
              </a:path>
            </a:pathLst>
          </a:custGeom>
          <a:noFill/>
          <a:ln w="9360">
            <a:solidFill>
              <a:srgbClr val="007bb9"/>
            </a:solidFill>
            <a:round/>
            <a:headEnd len="med" type="oval" w="med"/>
            <a:tailEnd len="med" type="oval" w="med"/>
          </a:ln>
        </p:spPr>
        <p:style>
          <a:lnRef idx="0"/>
          <a:fillRef idx="0"/>
          <a:effectRef idx="0"/>
          <a:fontRef idx="minor"/>
        </p:style>
      </p:sp>
      <p:sp>
        <p:nvSpPr>
          <p:cNvPr id="3765" name="CustomShape 14"/>
          <p:cNvSpPr/>
          <p:nvPr/>
        </p:nvSpPr>
        <p:spPr>
          <a:xfrm>
            <a:off x="5501880" y="2259720"/>
            <a:ext cx="2784960" cy="3423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IN" sz="1000" spc="-1" strike="noStrike">
                <a:solidFill>
                  <a:srgbClr val="757b89"/>
                </a:solidFill>
                <a:latin typeface="Barlow"/>
                <a:ea typeface="Barlow"/>
              </a:rPr>
              <a:t>Insert your content</a:t>
            </a:r>
            <a:endParaRPr b="0" lang="en-IN" sz="1000" spc="-1" strike="noStrike">
              <a:latin typeface="Arial"/>
            </a:endParaRPr>
          </a:p>
        </p:txBody>
      </p:sp>
      <p:sp>
        <p:nvSpPr>
          <p:cNvPr id="3766" name="CustomShape 15"/>
          <p:cNvSpPr/>
          <p:nvPr/>
        </p:nvSpPr>
        <p:spPr>
          <a:xfrm>
            <a:off x="4006800" y="2913480"/>
            <a:ext cx="1432080" cy="360"/>
          </a:xfrm>
          <a:custGeom>
            <a:avLst/>
            <a:gdLst/>
            <a:ahLst/>
            <a:rect l="l" t="t" r="r" b="b"/>
            <a:pathLst>
              <a:path w="21600" h="21600">
                <a:moveTo>
                  <a:pt x="0" y="0"/>
                </a:moveTo>
                <a:lnTo>
                  <a:pt x="21600" y="21600"/>
                </a:lnTo>
              </a:path>
            </a:pathLst>
          </a:custGeom>
          <a:noFill/>
          <a:ln w="9360">
            <a:solidFill>
              <a:srgbClr val="8c50ff"/>
            </a:solidFill>
            <a:round/>
            <a:headEnd len="med" type="oval" w="med"/>
            <a:tailEnd len="med" type="oval" w="med"/>
          </a:ln>
        </p:spPr>
        <p:style>
          <a:lnRef idx="0"/>
          <a:fillRef idx="0"/>
          <a:effectRef idx="0"/>
          <a:fontRef idx="minor"/>
        </p:style>
      </p:sp>
      <p:sp>
        <p:nvSpPr>
          <p:cNvPr id="3767" name="CustomShape 16"/>
          <p:cNvSpPr/>
          <p:nvPr/>
        </p:nvSpPr>
        <p:spPr>
          <a:xfrm>
            <a:off x="5501880" y="2741400"/>
            <a:ext cx="2784960" cy="3423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IN" sz="1000" spc="-1" strike="noStrike">
                <a:solidFill>
                  <a:srgbClr val="757b89"/>
                </a:solidFill>
                <a:latin typeface="Barlow"/>
                <a:ea typeface="Barlow"/>
              </a:rPr>
              <a:t>Insert your content</a:t>
            </a:r>
            <a:endParaRPr b="0" lang="en-IN" sz="1000" spc="-1" strike="noStrike">
              <a:latin typeface="Arial"/>
            </a:endParaRPr>
          </a:p>
        </p:txBody>
      </p:sp>
      <p:sp>
        <p:nvSpPr>
          <p:cNvPr id="3768" name="CustomShape 17"/>
          <p:cNvSpPr/>
          <p:nvPr/>
        </p:nvSpPr>
        <p:spPr>
          <a:xfrm>
            <a:off x="3818160" y="3394800"/>
            <a:ext cx="1620360" cy="360"/>
          </a:xfrm>
          <a:custGeom>
            <a:avLst/>
            <a:gdLst/>
            <a:ahLst/>
            <a:rect l="l" t="t" r="r" b="b"/>
            <a:pathLst>
              <a:path w="21600" h="21600">
                <a:moveTo>
                  <a:pt x="0" y="0"/>
                </a:moveTo>
                <a:lnTo>
                  <a:pt x="21600" y="21600"/>
                </a:lnTo>
              </a:path>
            </a:pathLst>
          </a:custGeom>
          <a:noFill/>
          <a:ln w="9360">
            <a:solidFill>
              <a:srgbClr val="ff4d4d"/>
            </a:solidFill>
            <a:round/>
            <a:headEnd len="med" type="oval" w="med"/>
            <a:tailEnd len="med" type="oval" w="med"/>
          </a:ln>
        </p:spPr>
        <p:style>
          <a:lnRef idx="0"/>
          <a:fillRef idx="0"/>
          <a:effectRef idx="0"/>
          <a:fontRef idx="minor"/>
        </p:style>
      </p:sp>
      <p:sp>
        <p:nvSpPr>
          <p:cNvPr id="3769" name="CustomShape 18"/>
          <p:cNvSpPr/>
          <p:nvPr/>
        </p:nvSpPr>
        <p:spPr>
          <a:xfrm>
            <a:off x="5501880" y="3222720"/>
            <a:ext cx="2784960" cy="3423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IN" sz="1000" spc="-1" strike="noStrike">
                <a:solidFill>
                  <a:srgbClr val="757b89"/>
                </a:solidFill>
                <a:latin typeface="Barlow"/>
                <a:ea typeface="Barlow"/>
              </a:rPr>
              <a:t>Insert your content</a:t>
            </a:r>
            <a:endParaRPr b="0" lang="en-IN" sz="1000" spc="-1" strike="noStrike">
              <a:latin typeface="Arial"/>
            </a:endParaRPr>
          </a:p>
        </p:txBody>
      </p:sp>
      <p:sp>
        <p:nvSpPr>
          <p:cNvPr id="3770" name="CustomShape 19"/>
          <p:cNvSpPr/>
          <p:nvPr/>
        </p:nvSpPr>
        <p:spPr>
          <a:xfrm>
            <a:off x="3613320" y="3876480"/>
            <a:ext cx="1825200" cy="360"/>
          </a:xfrm>
          <a:custGeom>
            <a:avLst/>
            <a:gdLst/>
            <a:ahLst/>
            <a:rect l="l" t="t" r="r" b="b"/>
            <a:pathLst>
              <a:path w="21600" h="21600">
                <a:moveTo>
                  <a:pt x="0" y="0"/>
                </a:moveTo>
                <a:lnTo>
                  <a:pt x="21600" y="21600"/>
                </a:lnTo>
              </a:path>
            </a:pathLst>
          </a:custGeom>
          <a:noFill/>
          <a:ln w="9360">
            <a:solidFill>
              <a:srgbClr val="f9cb07"/>
            </a:solidFill>
            <a:round/>
            <a:headEnd len="med" type="oval" w="med"/>
            <a:tailEnd len="med" type="oval" w="med"/>
          </a:ln>
        </p:spPr>
        <p:style>
          <a:lnRef idx="0"/>
          <a:fillRef idx="0"/>
          <a:effectRef idx="0"/>
          <a:fontRef idx="minor"/>
        </p:style>
      </p:sp>
      <p:sp>
        <p:nvSpPr>
          <p:cNvPr id="3771" name="CustomShape 20"/>
          <p:cNvSpPr/>
          <p:nvPr/>
        </p:nvSpPr>
        <p:spPr>
          <a:xfrm>
            <a:off x="5501880" y="3704400"/>
            <a:ext cx="2784960" cy="3423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IN" sz="1000" spc="-1" strike="noStrike">
                <a:solidFill>
                  <a:srgbClr val="757b89"/>
                </a:solidFill>
                <a:latin typeface="Barlow"/>
                <a:ea typeface="Barlow"/>
              </a:rPr>
              <a:t>Insert your content</a:t>
            </a:r>
            <a:endParaRPr b="0" lang="en-IN" sz="1000" spc="-1" strike="noStrike">
              <a:latin typeface="Arial"/>
            </a:endParaRPr>
          </a:p>
        </p:txBody>
      </p:sp>
      <p:sp>
        <p:nvSpPr>
          <p:cNvPr id="3772" name="CustomShape 21"/>
          <p:cNvSpPr/>
          <p:nvPr/>
        </p:nvSpPr>
        <p:spPr>
          <a:xfrm>
            <a:off x="3400200" y="4358160"/>
            <a:ext cx="2029680" cy="360"/>
          </a:xfrm>
          <a:custGeom>
            <a:avLst/>
            <a:gdLst/>
            <a:ahLst/>
            <a:rect l="l" t="t" r="r" b="b"/>
            <a:pathLst>
              <a:path w="21600" h="21600">
                <a:moveTo>
                  <a:pt x="0" y="0"/>
                </a:moveTo>
                <a:lnTo>
                  <a:pt x="21600" y="21600"/>
                </a:lnTo>
              </a:path>
            </a:pathLst>
          </a:custGeom>
          <a:noFill/>
          <a:ln w="9360">
            <a:solidFill>
              <a:srgbClr val="a6ce28"/>
            </a:solidFill>
            <a:round/>
            <a:headEnd len="med" type="oval" w="med"/>
            <a:tailEnd len="med" type="oval" w="med"/>
          </a:ln>
        </p:spPr>
        <p:style>
          <a:lnRef idx="0"/>
          <a:fillRef idx="0"/>
          <a:effectRef idx="0"/>
          <a:fontRef idx="minor"/>
        </p:style>
      </p:sp>
      <p:sp>
        <p:nvSpPr>
          <p:cNvPr id="3773" name="CustomShape 22"/>
          <p:cNvSpPr/>
          <p:nvPr/>
        </p:nvSpPr>
        <p:spPr>
          <a:xfrm>
            <a:off x="5501880" y="4186080"/>
            <a:ext cx="2784960" cy="3423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IN" sz="1000" spc="-1" strike="noStrike">
                <a:solidFill>
                  <a:srgbClr val="757b89"/>
                </a:solidFill>
                <a:latin typeface="Barlow"/>
                <a:ea typeface="Barlow"/>
              </a:rPr>
              <a:t>Insert your content</a:t>
            </a:r>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4" name="CustomShape 1"/>
          <p:cNvSpPr/>
          <p:nvPr/>
        </p:nvSpPr>
        <p:spPr>
          <a:xfrm>
            <a:off x="457200" y="605520"/>
            <a:ext cx="5639040" cy="10810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4800" spc="-1" strike="noStrike">
                <a:solidFill>
                  <a:srgbClr val="007bb9"/>
                </a:solidFill>
                <a:latin typeface="Raleway Thin"/>
                <a:ea typeface="Raleway Thin"/>
              </a:rPr>
              <a:t>Team Presentation</a:t>
            </a:r>
            <a:endParaRPr b="0" lang="en-IN" sz="4800" spc="-1" strike="noStrike">
              <a:latin typeface="Arial"/>
            </a:endParaRPr>
          </a:p>
        </p:txBody>
      </p:sp>
      <p:sp>
        <p:nvSpPr>
          <p:cNvPr id="3775" name="CustomShape 2"/>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47119B9C-F8A6-4608-A1B1-0D8CDEB56E8D}" type="slidenum">
              <a:rPr b="0" lang="en-IN" sz="1200" spc="-1" strike="noStrike">
                <a:solidFill>
                  <a:srgbClr val="ffffff"/>
                </a:solidFill>
                <a:latin typeface="Barlow Light"/>
                <a:ea typeface="Barlow Light"/>
              </a:rPr>
              <a:t>&lt;number&gt;</a:t>
            </a:fld>
            <a:endParaRPr b="0" lang="en-IN" sz="1200" spc="-1" strike="noStrike">
              <a:latin typeface="Arial"/>
            </a:endParaRPr>
          </a:p>
        </p:txBody>
      </p:sp>
      <p:sp>
        <p:nvSpPr>
          <p:cNvPr id="3776" name="CustomShape 3"/>
          <p:cNvSpPr/>
          <p:nvPr/>
        </p:nvSpPr>
        <p:spPr>
          <a:xfrm>
            <a:off x="855360" y="1760040"/>
            <a:ext cx="1487520" cy="1487520"/>
          </a:xfrm>
          <a:prstGeom prst="ellipse">
            <a:avLst/>
          </a:prstGeom>
          <a:blipFill rotWithShape="0">
            <a:blip r:embed="rId1"/>
            <a:srcRect/>
            <a:stretch/>
          </a:blipFill>
          <a:ln w="0">
            <a:noFill/>
          </a:ln>
        </p:spPr>
        <p:style>
          <a:lnRef idx="0"/>
          <a:fillRef idx="0"/>
          <a:effectRef idx="0"/>
          <a:fontRef idx="minor"/>
        </p:style>
      </p:sp>
      <p:sp>
        <p:nvSpPr>
          <p:cNvPr id="3777" name="CustomShape 4"/>
          <p:cNvSpPr/>
          <p:nvPr/>
        </p:nvSpPr>
        <p:spPr>
          <a:xfrm>
            <a:off x="860400" y="3378960"/>
            <a:ext cx="1487520" cy="732240"/>
          </a:xfrm>
          <a:prstGeom prst="rect">
            <a:avLst/>
          </a:prstGeom>
          <a:noFill/>
          <a:ln w="0">
            <a:noFill/>
          </a:ln>
        </p:spPr>
        <p:style>
          <a:lnRef idx="0"/>
          <a:fillRef idx="0"/>
          <a:effectRef idx="0"/>
          <a:fontRef idx="minor"/>
        </p:style>
        <p:txBody>
          <a:bodyPr lIns="0" rIns="0" tIns="0" bIns="0" anchor="t">
            <a:noAutofit/>
          </a:bodyPr>
          <a:p>
            <a:pPr algn="ctr">
              <a:lnSpc>
                <a:spcPct val="100000"/>
              </a:lnSpc>
              <a:buNone/>
            </a:pPr>
            <a:r>
              <a:rPr b="1" lang="en-IN" sz="1200" spc="-1" strike="noStrike">
                <a:solidFill>
                  <a:srgbClr val="3a3f50"/>
                </a:solidFill>
                <a:latin typeface="Barlow"/>
                <a:ea typeface="Barlow"/>
              </a:rPr>
              <a:t>Imani Jackson</a:t>
            </a:r>
            <a:br>
              <a:rPr sz="1800"/>
            </a:br>
            <a:r>
              <a:rPr b="0" lang="en-IN" sz="800" spc="-1" strike="noStrike">
                <a:solidFill>
                  <a:srgbClr val="757b89"/>
                </a:solidFill>
                <a:latin typeface="Barlow"/>
                <a:ea typeface="Barlow"/>
              </a:rPr>
              <a:t>JOB TITLE</a:t>
            </a:r>
            <a:endParaRPr b="0" lang="en-IN" sz="800" spc="-1" strike="noStrike">
              <a:latin typeface="Arial"/>
            </a:endParaRPr>
          </a:p>
          <a:p>
            <a:pPr algn="ctr">
              <a:lnSpc>
                <a:spcPct val="100000"/>
              </a:lnSpc>
              <a:spcBef>
                <a:spcPts val="400"/>
              </a:spcBef>
              <a:buNone/>
            </a:pPr>
            <a:r>
              <a:rPr b="0" lang="en-IN" sz="900" spc="-1" strike="noStrike">
                <a:solidFill>
                  <a:srgbClr val="757b89"/>
                </a:solidFill>
                <a:latin typeface="Barlow"/>
                <a:ea typeface="Barlow"/>
              </a:rPr>
              <a:t>Blue is the colour of the clear sky and the deep sea</a:t>
            </a:r>
            <a:endParaRPr b="0" lang="en-IN" sz="900" spc="-1" strike="noStrike">
              <a:latin typeface="Arial"/>
            </a:endParaRPr>
          </a:p>
          <a:p>
            <a:pPr algn="ctr">
              <a:lnSpc>
                <a:spcPct val="100000"/>
              </a:lnSpc>
              <a:spcBef>
                <a:spcPts val="400"/>
              </a:spcBef>
              <a:spcAft>
                <a:spcPts val="400"/>
              </a:spcAft>
              <a:buNone/>
            </a:pPr>
            <a:endParaRPr b="0" lang="en-IN" sz="900" spc="-1" strike="noStrike">
              <a:latin typeface="Arial"/>
            </a:endParaRPr>
          </a:p>
        </p:txBody>
      </p:sp>
      <p:sp>
        <p:nvSpPr>
          <p:cNvPr id="3778" name="CustomShape 5"/>
          <p:cNvSpPr/>
          <p:nvPr/>
        </p:nvSpPr>
        <p:spPr>
          <a:xfrm>
            <a:off x="2835000" y="1760040"/>
            <a:ext cx="1487520" cy="1487520"/>
          </a:xfrm>
          <a:prstGeom prst="ellipse">
            <a:avLst/>
          </a:prstGeom>
          <a:blipFill rotWithShape="0">
            <a:blip r:embed="rId2"/>
            <a:srcRect/>
            <a:stretch/>
          </a:blipFill>
          <a:ln w="0">
            <a:noFill/>
          </a:ln>
        </p:spPr>
        <p:style>
          <a:lnRef idx="0"/>
          <a:fillRef idx="0"/>
          <a:effectRef idx="0"/>
          <a:fontRef idx="minor"/>
        </p:style>
      </p:sp>
      <p:sp>
        <p:nvSpPr>
          <p:cNvPr id="3779" name="CustomShape 6"/>
          <p:cNvSpPr/>
          <p:nvPr/>
        </p:nvSpPr>
        <p:spPr>
          <a:xfrm>
            <a:off x="2840040" y="3378960"/>
            <a:ext cx="1487520" cy="732240"/>
          </a:xfrm>
          <a:prstGeom prst="rect">
            <a:avLst/>
          </a:prstGeom>
          <a:noFill/>
          <a:ln w="0">
            <a:noFill/>
          </a:ln>
        </p:spPr>
        <p:style>
          <a:lnRef idx="0"/>
          <a:fillRef idx="0"/>
          <a:effectRef idx="0"/>
          <a:fontRef idx="minor"/>
        </p:style>
        <p:txBody>
          <a:bodyPr lIns="0" rIns="0" tIns="0" bIns="0" anchor="t">
            <a:noAutofit/>
          </a:bodyPr>
          <a:p>
            <a:pPr algn="ctr">
              <a:lnSpc>
                <a:spcPct val="100000"/>
              </a:lnSpc>
              <a:buNone/>
            </a:pPr>
            <a:r>
              <a:rPr b="1" lang="en-IN" sz="1200" spc="-1" strike="noStrike">
                <a:solidFill>
                  <a:srgbClr val="3a3f50"/>
                </a:solidFill>
                <a:latin typeface="Barlow"/>
                <a:ea typeface="Barlow"/>
              </a:rPr>
              <a:t>Marcos Galán</a:t>
            </a:r>
            <a:br>
              <a:rPr sz="1800"/>
            </a:br>
            <a:r>
              <a:rPr b="0" lang="en-IN" sz="800" spc="-1" strike="noStrike">
                <a:solidFill>
                  <a:srgbClr val="757b89"/>
                </a:solidFill>
                <a:latin typeface="Barlow"/>
                <a:ea typeface="Barlow"/>
              </a:rPr>
              <a:t>JOB TITLE</a:t>
            </a:r>
            <a:endParaRPr b="0" lang="en-IN" sz="800" spc="-1" strike="noStrike">
              <a:latin typeface="Arial"/>
            </a:endParaRPr>
          </a:p>
          <a:p>
            <a:pPr algn="ctr">
              <a:lnSpc>
                <a:spcPct val="100000"/>
              </a:lnSpc>
              <a:spcBef>
                <a:spcPts val="400"/>
              </a:spcBef>
              <a:buNone/>
            </a:pPr>
            <a:r>
              <a:rPr b="0" lang="en-IN" sz="900" spc="-1" strike="noStrike">
                <a:solidFill>
                  <a:srgbClr val="757b89"/>
                </a:solidFill>
                <a:latin typeface="Barlow"/>
                <a:ea typeface="Barlow"/>
              </a:rPr>
              <a:t>Blue is the colour of the clear sky and the deep sea</a:t>
            </a:r>
            <a:endParaRPr b="0" lang="en-IN" sz="900" spc="-1" strike="noStrike">
              <a:latin typeface="Arial"/>
            </a:endParaRPr>
          </a:p>
          <a:p>
            <a:pPr algn="ctr">
              <a:lnSpc>
                <a:spcPct val="100000"/>
              </a:lnSpc>
              <a:spcBef>
                <a:spcPts val="400"/>
              </a:spcBef>
              <a:spcAft>
                <a:spcPts val="400"/>
              </a:spcAft>
              <a:buNone/>
            </a:pPr>
            <a:endParaRPr b="0" lang="en-IN" sz="900" spc="-1" strike="noStrike">
              <a:latin typeface="Arial"/>
            </a:endParaRPr>
          </a:p>
        </p:txBody>
      </p:sp>
      <p:sp>
        <p:nvSpPr>
          <p:cNvPr id="3780" name="CustomShape 7"/>
          <p:cNvSpPr/>
          <p:nvPr/>
        </p:nvSpPr>
        <p:spPr>
          <a:xfrm>
            <a:off x="4814640" y="1760040"/>
            <a:ext cx="1487520" cy="1487520"/>
          </a:xfrm>
          <a:prstGeom prst="ellipse">
            <a:avLst/>
          </a:prstGeom>
          <a:blipFill rotWithShape="0">
            <a:blip r:embed="rId3"/>
            <a:srcRect/>
            <a:stretch/>
          </a:blipFill>
          <a:ln w="0">
            <a:noFill/>
          </a:ln>
        </p:spPr>
        <p:style>
          <a:lnRef idx="0"/>
          <a:fillRef idx="0"/>
          <a:effectRef idx="0"/>
          <a:fontRef idx="minor"/>
        </p:style>
      </p:sp>
      <p:sp>
        <p:nvSpPr>
          <p:cNvPr id="3781" name="CustomShape 8"/>
          <p:cNvSpPr/>
          <p:nvPr/>
        </p:nvSpPr>
        <p:spPr>
          <a:xfrm>
            <a:off x="4819680" y="3378960"/>
            <a:ext cx="1487520" cy="732240"/>
          </a:xfrm>
          <a:prstGeom prst="rect">
            <a:avLst/>
          </a:prstGeom>
          <a:noFill/>
          <a:ln w="0">
            <a:noFill/>
          </a:ln>
        </p:spPr>
        <p:style>
          <a:lnRef idx="0"/>
          <a:fillRef idx="0"/>
          <a:effectRef idx="0"/>
          <a:fontRef idx="minor"/>
        </p:style>
        <p:txBody>
          <a:bodyPr lIns="0" rIns="0" tIns="0" bIns="0" anchor="t">
            <a:noAutofit/>
          </a:bodyPr>
          <a:p>
            <a:pPr algn="ctr">
              <a:lnSpc>
                <a:spcPct val="100000"/>
              </a:lnSpc>
              <a:buNone/>
            </a:pPr>
            <a:r>
              <a:rPr b="1" lang="en-IN" sz="1200" spc="-1" strike="noStrike">
                <a:solidFill>
                  <a:srgbClr val="3a3f50"/>
                </a:solidFill>
                <a:latin typeface="Barlow"/>
                <a:ea typeface="Barlow"/>
              </a:rPr>
              <a:t>Ixchel Valdía</a:t>
            </a:r>
            <a:br>
              <a:rPr sz="1800"/>
            </a:br>
            <a:r>
              <a:rPr b="0" lang="en-IN" sz="800" spc="-1" strike="noStrike">
                <a:solidFill>
                  <a:srgbClr val="757b89"/>
                </a:solidFill>
                <a:latin typeface="Barlow"/>
                <a:ea typeface="Barlow"/>
              </a:rPr>
              <a:t>JOB TITLE</a:t>
            </a:r>
            <a:endParaRPr b="0" lang="en-IN" sz="800" spc="-1" strike="noStrike">
              <a:latin typeface="Arial"/>
            </a:endParaRPr>
          </a:p>
          <a:p>
            <a:pPr algn="ctr">
              <a:lnSpc>
                <a:spcPct val="100000"/>
              </a:lnSpc>
              <a:spcBef>
                <a:spcPts val="400"/>
              </a:spcBef>
              <a:buNone/>
            </a:pPr>
            <a:r>
              <a:rPr b="0" lang="en-IN" sz="900" spc="-1" strike="noStrike">
                <a:solidFill>
                  <a:srgbClr val="757b89"/>
                </a:solidFill>
                <a:latin typeface="Barlow"/>
                <a:ea typeface="Barlow"/>
              </a:rPr>
              <a:t>Blue is the colour of the clear sky and the deep sea</a:t>
            </a:r>
            <a:endParaRPr b="0" lang="en-IN" sz="900" spc="-1" strike="noStrike">
              <a:latin typeface="Arial"/>
            </a:endParaRPr>
          </a:p>
          <a:p>
            <a:pPr algn="ctr">
              <a:lnSpc>
                <a:spcPct val="100000"/>
              </a:lnSpc>
              <a:spcBef>
                <a:spcPts val="400"/>
              </a:spcBef>
              <a:spcAft>
                <a:spcPts val="400"/>
              </a:spcAft>
              <a:buNone/>
            </a:pPr>
            <a:endParaRPr b="0" lang="en-IN" sz="900" spc="-1" strike="noStrike">
              <a:latin typeface="Arial"/>
            </a:endParaRPr>
          </a:p>
        </p:txBody>
      </p:sp>
      <p:sp>
        <p:nvSpPr>
          <p:cNvPr id="3782" name="CustomShape 9"/>
          <p:cNvSpPr/>
          <p:nvPr/>
        </p:nvSpPr>
        <p:spPr>
          <a:xfrm>
            <a:off x="6794640" y="1760040"/>
            <a:ext cx="1487520" cy="1487520"/>
          </a:xfrm>
          <a:prstGeom prst="ellipse">
            <a:avLst/>
          </a:prstGeom>
          <a:blipFill rotWithShape="0">
            <a:blip r:embed="rId4"/>
            <a:srcRect/>
            <a:stretch/>
          </a:blipFill>
          <a:ln w="0">
            <a:noFill/>
          </a:ln>
        </p:spPr>
        <p:style>
          <a:lnRef idx="0"/>
          <a:fillRef idx="0"/>
          <a:effectRef idx="0"/>
          <a:fontRef idx="minor"/>
        </p:style>
      </p:sp>
      <p:sp>
        <p:nvSpPr>
          <p:cNvPr id="3783" name="CustomShape 10"/>
          <p:cNvSpPr/>
          <p:nvPr/>
        </p:nvSpPr>
        <p:spPr>
          <a:xfrm>
            <a:off x="6799680" y="3378960"/>
            <a:ext cx="1487520" cy="732240"/>
          </a:xfrm>
          <a:prstGeom prst="rect">
            <a:avLst/>
          </a:prstGeom>
          <a:noFill/>
          <a:ln w="0">
            <a:noFill/>
          </a:ln>
        </p:spPr>
        <p:style>
          <a:lnRef idx="0"/>
          <a:fillRef idx="0"/>
          <a:effectRef idx="0"/>
          <a:fontRef idx="minor"/>
        </p:style>
        <p:txBody>
          <a:bodyPr lIns="0" rIns="0" tIns="0" bIns="0" anchor="t">
            <a:noAutofit/>
          </a:bodyPr>
          <a:p>
            <a:pPr algn="ctr">
              <a:lnSpc>
                <a:spcPct val="100000"/>
              </a:lnSpc>
              <a:buNone/>
            </a:pPr>
            <a:r>
              <a:rPr b="1" lang="en-IN" sz="1200" spc="-1" strike="noStrike">
                <a:solidFill>
                  <a:srgbClr val="3a3f50"/>
                </a:solidFill>
                <a:latin typeface="Barlow"/>
                <a:ea typeface="Barlow"/>
              </a:rPr>
              <a:t>Nils Årud</a:t>
            </a:r>
            <a:br>
              <a:rPr sz="1800"/>
            </a:br>
            <a:r>
              <a:rPr b="0" lang="en-IN" sz="800" spc="-1" strike="noStrike">
                <a:solidFill>
                  <a:srgbClr val="757b89"/>
                </a:solidFill>
                <a:latin typeface="Barlow"/>
                <a:ea typeface="Barlow"/>
              </a:rPr>
              <a:t>JOB TITLE</a:t>
            </a:r>
            <a:endParaRPr b="0" lang="en-IN" sz="800" spc="-1" strike="noStrike">
              <a:latin typeface="Arial"/>
            </a:endParaRPr>
          </a:p>
          <a:p>
            <a:pPr algn="ctr">
              <a:lnSpc>
                <a:spcPct val="100000"/>
              </a:lnSpc>
              <a:spcBef>
                <a:spcPts val="400"/>
              </a:spcBef>
              <a:buNone/>
            </a:pPr>
            <a:r>
              <a:rPr b="0" lang="en-IN" sz="900" spc="-1" strike="noStrike">
                <a:solidFill>
                  <a:srgbClr val="757b89"/>
                </a:solidFill>
                <a:latin typeface="Barlow"/>
                <a:ea typeface="Barlow"/>
              </a:rPr>
              <a:t>Blue is the colour of the clear sky and the deep sea</a:t>
            </a:r>
            <a:endParaRPr b="0" lang="en-IN" sz="900" spc="-1" strike="noStrike">
              <a:latin typeface="Arial"/>
            </a:endParaRPr>
          </a:p>
          <a:p>
            <a:pPr algn="ctr">
              <a:lnSpc>
                <a:spcPct val="100000"/>
              </a:lnSpc>
              <a:spcBef>
                <a:spcPts val="400"/>
              </a:spcBef>
              <a:spcAft>
                <a:spcPts val="400"/>
              </a:spcAft>
              <a:buNone/>
            </a:pPr>
            <a:endParaRPr b="0" lang="en-IN" sz="9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4" name="CustomShape 1"/>
          <p:cNvSpPr/>
          <p:nvPr/>
        </p:nvSpPr>
        <p:spPr>
          <a:xfrm>
            <a:off x="467280" y="0"/>
            <a:ext cx="8208000" cy="465480"/>
          </a:xfrm>
          <a:prstGeom prst="rect">
            <a:avLst/>
          </a:prstGeom>
          <a:noFill/>
          <a:ln w="0">
            <a:noFill/>
          </a:ln>
        </p:spPr>
        <p:style>
          <a:lnRef idx="0"/>
          <a:fillRef idx="0"/>
          <a:effectRef idx="0"/>
          <a:fontRef idx="minor"/>
        </p:style>
        <p:txBody>
          <a:bodyPr lIns="0" rIns="0" tIns="0" bIns="0" anchor="ctr">
            <a:noAutofit/>
          </a:bodyPr>
          <a:p>
            <a:pPr>
              <a:lnSpc>
                <a:spcPct val="80000"/>
              </a:lnSpc>
              <a:buNone/>
            </a:pPr>
            <a:r>
              <a:rPr b="0" lang="en-IN" sz="1200" spc="-1" strike="noStrike">
                <a:solidFill>
                  <a:srgbClr val="007bb9"/>
                </a:solidFill>
                <a:latin typeface="Raleway Thin"/>
                <a:ea typeface="Raleway Thin"/>
              </a:rPr>
              <a:t>Competitor Matrix</a:t>
            </a:r>
            <a:endParaRPr b="0" lang="en-IN" sz="1200" spc="-1" strike="noStrike">
              <a:latin typeface="Arial"/>
            </a:endParaRPr>
          </a:p>
        </p:txBody>
      </p:sp>
      <p:sp>
        <p:nvSpPr>
          <p:cNvPr id="3785" name="CustomShape 2"/>
          <p:cNvSpPr/>
          <p:nvPr/>
        </p:nvSpPr>
        <p:spPr>
          <a:xfrm>
            <a:off x="467280" y="467280"/>
            <a:ext cx="8208000" cy="4207320"/>
          </a:xfrm>
          <a:prstGeom prst="rect">
            <a:avLst/>
          </a:prstGeom>
          <a:noFill/>
          <a:ln w="9360">
            <a:solidFill>
              <a:srgbClr val="e9eaf2"/>
            </a:solidFill>
            <a:round/>
          </a:ln>
        </p:spPr>
        <p:style>
          <a:lnRef idx="0"/>
          <a:fillRef idx="0"/>
          <a:effectRef idx="0"/>
          <a:fontRef idx="minor"/>
        </p:style>
      </p:sp>
      <p:grpSp>
        <p:nvGrpSpPr>
          <p:cNvPr id="3786" name="Group 3"/>
          <p:cNvGrpSpPr/>
          <p:nvPr/>
        </p:nvGrpSpPr>
        <p:grpSpPr>
          <a:xfrm>
            <a:off x="638280" y="467280"/>
            <a:ext cx="7868160" cy="4207320"/>
            <a:chOff x="638280" y="467280"/>
            <a:chExt cx="7868160" cy="4207320"/>
          </a:xfrm>
        </p:grpSpPr>
        <p:sp>
          <p:nvSpPr>
            <p:cNvPr id="3787" name="CustomShape 4"/>
            <p:cNvSpPr/>
            <p:nvPr/>
          </p:nvSpPr>
          <p:spPr>
            <a:xfrm>
              <a:off x="63828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788" name="CustomShape 5"/>
            <p:cNvSpPr/>
            <p:nvPr/>
          </p:nvSpPr>
          <p:spPr>
            <a:xfrm>
              <a:off x="80928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789" name="CustomShape 6"/>
            <p:cNvSpPr/>
            <p:nvPr/>
          </p:nvSpPr>
          <p:spPr>
            <a:xfrm>
              <a:off x="98028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790" name="CustomShape 7"/>
            <p:cNvSpPr/>
            <p:nvPr/>
          </p:nvSpPr>
          <p:spPr>
            <a:xfrm>
              <a:off x="115128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791" name="CustomShape 8"/>
            <p:cNvSpPr/>
            <p:nvPr/>
          </p:nvSpPr>
          <p:spPr>
            <a:xfrm>
              <a:off x="132228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792" name="CustomShape 9"/>
            <p:cNvSpPr/>
            <p:nvPr/>
          </p:nvSpPr>
          <p:spPr>
            <a:xfrm>
              <a:off x="149328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793" name="CustomShape 10"/>
            <p:cNvSpPr/>
            <p:nvPr/>
          </p:nvSpPr>
          <p:spPr>
            <a:xfrm>
              <a:off x="166428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794" name="CustomShape 11"/>
            <p:cNvSpPr/>
            <p:nvPr/>
          </p:nvSpPr>
          <p:spPr>
            <a:xfrm>
              <a:off x="183528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795" name="CustomShape 12"/>
            <p:cNvSpPr/>
            <p:nvPr/>
          </p:nvSpPr>
          <p:spPr>
            <a:xfrm>
              <a:off x="200628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796" name="CustomShape 13"/>
            <p:cNvSpPr/>
            <p:nvPr/>
          </p:nvSpPr>
          <p:spPr>
            <a:xfrm>
              <a:off x="217764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797" name="CustomShape 14"/>
            <p:cNvSpPr/>
            <p:nvPr/>
          </p:nvSpPr>
          <p:spPr>
            <a:xfrm>
              <a:off x="234864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798" name="CustomShape 15"/>
            <p:cNvSpPr/>
            <p:nvPr/>
          </p:nvSpPr>
          <p:spPr>
            <a:xfrm>
              <a:off x="251964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799" name="CustomShape 16"/>
            <p:cNvSpPr/>
            <p:nvPr/>
          </p:nvSpPr>
          <p:spPr>
            <a:xfrm>
              <a:off x="269064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00" name="CustomShape 17"/>
            <p:cNvSpPr/>
            <p:nvPr/>
          </p:nvSpPr>
          <p:spPr>
            <a:xfrm>
              <a:off x="286164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01" name="CustomShape 18"/>
            <p:cNvSpPr/>
            <p:nvPr/>
          </p:nvSpPr>
          <p:spPr>
            <a:xfrm>
              <a:off x="303264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02" name="CustomShape 19"/>
            <p:cNvSpPr/>
            <p:nvPr/>
          </p:nvSpPr>
          <p:spPr>
            <a:xfrm>
              <a:off x="320364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03" name="CustomShape 20"/>
            <p:cNvSpPr/>
            <p:nvPr/>
          </p:nvSpPr>
          <p:spPr>
            <a:xfrm>
              <a:off x="337464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04" name="CustomShape 21"/>
            <p:cNvSpPr/>
            <p:nvPr/>
          </p:nvSpPr>
          <p:spPr>
            <a:xfrm>
              <a:off x="354564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05" name="CustomShape 22"/>
            <p:cNvSpPr/>
            <p:nvPr/>
          </p:nvSpPr>
          <p:spPr>
            <a:xfrm>
              <a:off x="371700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06" name="CustomShape 23"/>
            <p:cNvSpPr/>
            <p:nvPr/>
          </p:nvSpPr>
          <p:spPr>
            <a:xfrm>
              <a:off x="388800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07" name="CustomShape 24"/>
            <p:cNvSpPr/>
            <p:nvPr/>
          </p:nvSpPr>
          <p:spPr>
            <a:xfrm>
              <a:off x="405900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08" name="CustomShape 25"/>
            <p:cNvSpPr/>
            <p:nvPr/>
          </p:nvSpPr>
          <p:spPr>
            <a:xfrm>
              <a:off x="423000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09" name="CustomShape 26"/>
            <p:cNvSpPr/>
            <p:nvPr/>
          </p:nvSpPr>
          <p:spPr>
            <a:xfrm>
              <a:off x="440100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10" name="CustomShape 27"/>
            <p:cNvSpPr/>
            <p:nvPr/>
          </p:nvSpPr>
          <p:spPr>
            <a:xfrm>
              <a:off x="474300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11" name="CustomShape 28"/>
            <p:cNvSpPr/>
            <p:nvPr/>
          </p:nvSpPr>
          <p:spPr>
            <a:xfrm>
              <a:off x="491400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12" name="CustomShape 29"/>
            <p:cNvSpPr/>
            <p:nvPr/>
          </p:nvSpPr>
          <p:spPr>
            <a:xfrm>
              <a:off x="508500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13" name="CustomShape 30"/>
            <p:cNvSpPr/>
            <p:nvPr/>
          </p:nvSpPr>
          <p:spPr>
            <a:xfrm>
              <a:off x="525636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14" name="CustomShape 31"/>
            <p:cNvSpPr/>
            <p:nvPr/>
          </p:nvSpPr>
          <p:spPr>
            <a:xfrm>
              <a:off x="542736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15" name="CustomShape 32"/>
            <p:cNvSpPr/>
            <p:nvPr/>
          </p:nvSpPr>
          <p:spPr>
            <a:xfrm>
              <a:off x="559836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16" name="CustomShape 33"/>
            <p:cNvSpPr/>
            <p:nvPr/>
          </p:nvSpPr>
          <p:spPr>
            <a:xfrm>
              <a:off x="576936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17" name="CustomShape 34"/>
            <p:cNvSpPr/>
            <p:nvPr/>
          </p:nvSpPr>
          <p:spPr>
            <a:xfrm>
              <a:off x="594036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18" name="CustomShape 35"/>
            <p:cNvSpPr/>
            <p:nvPr/>
          </p:nvSpPr>
          <p:spPr>
            <a:xfrm>
              <a:off x="611136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19" name="CustomShape 36"/>
            <p:cNvSpPr/>
            <p:nvPr/>
          </p:nvSpPr>
          <p:spPr>
            <a:xfrm>
              <a:off x="628236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20" name="CustomShape 37"/>
            <p:cNvSpPr/>
            <p:nvPr/>
          </p:nvSpPr>
          <p:spPr>
            <a:xfrm>
              <a:off x="645336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21" name="CustomShape 38"/>
            <p:cNvSpPr/>
            <p:nvPr/>
          </p:nvSpPr>
          <p:spPr>
            <a:xfrm>
              <a:off x="662436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22" name="CustomShape 39"/>
            <p:cNvSpPr/>
            <p:nvPr/>
          </p:nvSpPr>
          <p:spPr>
            <a:xfrm>
              <a:off x="679536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23" name="CustomShape 40"/>
            <p:cNvSpPr/>
            <p:nvPr/>
          </p:nvSpPr>
          <p:spPr>
            <a:xfrm>
              <a:off x="696672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24" name="CustomShape 41"/>
            <p:cNvSpPr/>
            <p:nvPr/>
          </p:nvSpPr>
          <p:spPr>
            <a:xfrm>
              <a:off x="713772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25" name="CustomShape 42"/>
            <p:cNvSpPr/>
            <p:nvPr/>
          </p:nvSpPr>
          <p:spPr>
            <a:xfrm>
              <a:off x="730872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26" name="CustomShape 43"/>
            <p:cNvSpPr/>
            <p:nvPr/>
          </p:nvSpPr>
          <p:spPr>
            <a:xfrm>
              <a:off x="747972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27" name="CustomShape 44"/>
            <p:cNvSpPr/>
            <p:nvPr/>
          </p:nvSpPr>
          <p:spPr>
            <a:xfrm>
              <a:off x="765072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28" name="CustomShape 45"/>
            <p:cNvSpPr/>
            <p:nvPr/>
          </p:nvSpPr>
          <p:spPr>
            <a:xfrm>
              <a:off x="782172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29" name="CustomShape 46"/>
            <p:cNvSpPr/>
            <p:nvPr/>
          </p:nvSpPr>
          <p:spPr>
            <a:xfrm>
              <a:off x="799272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30" name="CustomShape 47"/>
            <p:cNvSpPr/>
            <p:nvPr/>
          </p:nvSpPr>
          <p:spPr>
            <a:xfrm>
              <a:off x="816372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31" name="CustomShape 48"/>
            <p:cNvSpPr/>
            <p:nvPr/>
          </p:nvSpPr>
          <p:spPr>
            <a:xfrm>
              <a:off x="833472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32" name="CustomShape 49"/>
            <p:cNvSpPr/>
            <p:nvPr/>
          </p:nvSpPr>
          <p:spPr>
            <a:xfrm>
              <a:off x="8506080" y="467280"/>
              <a:ext cx="360" cy="420732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grpSp>
      <p:sp>
        <p:nvSpPr>
          <p:cNvPr id="3833" name="CustomShape 50"/>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22D68A89-90F4-47B2-A2EF-CAE20CFD1CE0}" type="slidenum">
              <a:rPr b="0" lang="en-IN" sz="1200" spc="-1" strike="noStrike">
                <a:solidFill>
                  <a:srgbClr val="ffffff"/>
                </a:solidFill>
                <a:latin typeface="Barlow Light"/>
                <a:ea typeface="Barlow Light"/>
              </a:rPr>
              <a:t>&lt;number&gt;</a:t>
            </a:fld>
            <a:endParaRPr b="0" lang="en-IN" sz="1200" spc="-1" strike="noStrike">
              <a:latin typeface="Arial"/>
            </a:endParaRPr>
          </a:p>
        </p:txBody>
      </p:sp>
      <p:grpSp>
        <p:nvGrpSpPr>
          <p:cNvPr id="3834" name="Group 51"/>
          <p:cNvGrpSpPr/>
          <p:nvPr/>
        </p:nvGrpSpPr>
        <p:grpSpPr>
          <a:xfrm>
            <a:off x="4572000" y="-1454400"/>
            <a:ext cx="360" cy="8050320"/>
            <a:chOff x="4572000" y="-1454400"/>
            <a:chExt cx="360" cy="8050320"/>
          </a:xfrm>
        </p:grpSpPr>
        <p:sp>
          <p:nvSpPr>
            <p:cNvPr id="3835" name="CustomShape 52"/>
            <p:cNvSpPr/>
            <p:nvPr/>
          </p:nvSpPr>
          <p:spPr>
            <a:xfrm>
              <a:off x="4572000" y="-1454400"/>
              <a:ext cx="360" cy="419220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36" name="CustomShape 53"/>
            <p:cNvSpPr/>
            <p:nvPr/>
          </p:nvSpPr>
          <p:spPr>
            <a:xfrm>
              <a:off x="4572000" y="-1279080"/>
              <a:ext cx="360" cy="419220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37" name="CustomShape 54"/>
            <p:cNvSpPr/>
            <p:nvPr/>
          </p:nvSpPr>
          <p:spPr>
            <a:xfrm>
              <a:off x="4572000" y="-1103760"/>
              <a:ext cx="360" cy="419220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38" name="CustomShape 55"/>
            <p:cNvSpPr/>
            <p:nvPr/>
          </p:nvSpPr>
          <p:spPr>
            <a:xfrm>
              <a:off x="4572000" y="-928440"/>
              <a:ext cx="360" cy="419220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39" name="CustomShape 56"/>
            <p:cNvSpPr/>
            <p:nvPr/>
          </p:nvSpPr>
          <p:spPr>
            <a:xfrm>
              <a:off x="4572000" y="-753120"/>
              <a:ext cx="360" cy="419220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40" name="CustomShape 57"/>
            <p:cNvSpPr/>
            <p:nvPr/>
          </p:nvSpPr>
          <p:spPr>
            <a:xfrm>
              <a:off x="4572000" y="-577800"/>
              <a:ext cx="360" cy="419220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41" name="CustomShape 58"/>
            <p:cNvSpPr/>
            <p:nvPr/>
          </p:nvSpPr>
          <p:spPr>
            <a:xfrm>
              <a:off x="4572000" y="-402120"/>
              <a:ext cx="360" cy="419220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42" name="CustomShape 59"/>
            <p:cNvSpPr/>
            <p:nvPr/>
          </p:nvSpPr>
          <p:spPr>
            <a:xfrm>
              <a:off x="4572000" y="-226800"/>
              <a:ext cx="360" cy="419220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43" name="CustomShape 60"/>
            <p:cNvSpPr/>
            <p:nvPr/>
          </p:nvSpPr>
          <p:spPr>
            <a:xfrm>
              <a:off x="4572000" y="-51480"/>
              <a:ext cx="360" cy="419220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44" name="CustomShape 61"/>
            <p:cNvSpPr/>
            <p:nvPr/>
          </p:nvSpPr>
          <p:spPr>
            <a:xfrm>
              <a:off x="4572000" y="123840"/>
              <a:ext cx="360" cy="419220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45" name="CustomShape 62"/>
            <p:cNvSpPr/>
            <p:nvPr/>
          </p:nvSpPr>
          <p:spPr>
            <a:xfrm>
              <a:off x="4572000" y="299160"/>
              <a:ext cx="360" cy="419220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46" name="CustomShape 63"/>
            <p:cNvSpPr/>
            <p:nvPr/>
          </p:nvSpPr>
          <p:spPr>
            <a:xfrm>
              <a:off x="4572000" y="649800"/>
              <a:ext cx="360" cy="419220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47" name="CustomShape 64"/>
            <p:cNvSpPr/>
            <p:nvPr/>
          </p:nvSpPr>
          <p:spPr>
            <a:xfrm>
              <a:off x="4572000" y="825480"/>
              <a:ext cx="360" cy="419220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48" name="CustomShape 65"/>
            <p:cNvSpPr/>
            <p:nvPr/>
          </p:nvSpPr>
          <p:spPr>
            <a:xfrm>
              <a:off x="4572000" y="1000800"/>
              <a:ext cx="360" cy="419220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49" name="CustomShape 66"/>
            <p:cNvSpPr/>
            <p:nvPr/>
          </p:nvSpPr>
          <p:spPr>
            <a:xfrm>
              <a:off x="4572000" y="1176120"/>
              <a:ext cx="360" cy="419220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50" name="CustomShape 67"/>
            <p:cNvSpPr/>
            <p:nvPr/>
          </p:nvSpPr>
          <p:spPr>
            <a:xfrm>
              <a:off x="4572000" y="1351440"/>
              <a:ext cx="360" cy="419220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51" name="CustomShape 68"/>
            <p:cNvSpPr/>
            <p:nvPr/>
          </p:nvSpPr>
          <p:spPr>
            <a:xfrm>
              <a:off x="4572000" y="1526760"/>
              <a:ext cx="360" cy="419220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52" name="CustomShape 69"/>
            <p:cNvSpPr/>
            <p:nvPr/>
          </p:nvSpPr>
          <p:spPr>
            <a:xfrm>
              <a:off x="4572000" y="1702080"/>
              <a:ext cx="360" cy="419220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53" name="CustomShape 70"/>
            <p:cNvSpPr/>
            <p:nvPr/>
          </p:nvSpPr>
          <p:spPr>
            <a:xfrm>
              <a:off x="4572000" y="1877760"/>
              <a:ext cx="360" cy="419220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54" name="CustomShape 71"/>
            <p:cNvSpPr/>
            <p:nvPr/>
          </p:nvSpPr>
          <p:spPr>
            <a:xfrm>
              <a:off x="4572000" y="2053080"/>
              <a:ext cx="360" cy="419220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55" name="CustomShape 72"/>
            <p:cNvSpPr/>
            <p:nvPr/>
          </p:nvSpPr>
          <p:spPr>
            <a:xfrm>
              <a:off x="4572000" y="2228400"/>
              <a:ext cx="360" cy="419220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sp>
          <p:nvSpPr>
            <p:cNvPr id="3856" name="CustomShape 73"/>
            <p:cNvSpPr/>
            <p:nvPr/>
          </p:nvSpPr>
          <p:spPr>
            <a:xfrm>
              <a:off x="4572000" y="2403720"/>
              <a:ext cx="360" cy="4192200"/>
            </a:xfrm>
            <a:custGeom>
              <a:avLst/>
              <a:gdLst/>
              <a:ahLst/>
              <a:rect l="l" t="t" r="r" b="b"/>
              <a:pathLst>
                <a:path w="21600" h="21600">
                  <a:moveTo>
                    <a:pt x="0" y="0"/>
                  </a:moveTo>
                  <a:lnTo>
                    <a:pt x="21600" y="21600"/>
                  </a:lnTo>
                </a:path>
              </a:pathLst>
            </a:custGeom>
            <a:noFill/>
            <a:ln w="9360">
              <a:solidFill>
                <a:srgbClr val="e9eaf2"/>
              </a:solidFill>
              <a:round/>
            </a:ln>
          </p:spPr>
          <p:style>
            <a:lnRef idx="0"/>
            <a:fillRef idx="0"/>
            <a:effectRef idx="0"/>
            <a:fontRef idx="minor"/>
          </p:style>
        </p:sp>
      </p:grpSp>
      <p:sp>
        <p:nvSpPr>
          <p:cNvPr id="3857" name="CustomShape 74"/>
          <p:cNvSpPr/>
          <p:nvPr/>
        </p:nvSpPr>
        <p:spPr>
          <a:xfrm>
            <a:off x="4572000" y="467280"/>
            <a:ext cx="360" cy="4207320"/>
          </a:xfrm>
          <a:custGeom>
            <a:avLst/>
            <a:gdLst/>
            <a:ahLst/>
            <a:rect l="l" t="t" r="r" b="b"/>
            <a:pathLst>
              <a:path w="21600" h="21600">
                <a:moveTo>
                  <a:pt x="0" y="0"/>
                </a:moveTo>
                <a:lnTo>
                  <a:pt x="21600" y="21600"/>
                </a:lnTo>
              </a:path>
            </a:pathLst>
          </a:custGeom>
          <a:noFill/>
          <a:ln w="19080">
            <a:solidFill>
              <a:srgbClr val="757b89"/>
            </a:solidFill>
            <a:round/>
            <a:headEnd len="sm" type="triangle" w="sm"/>
            <a:tailEnd len="sm" type="triangle" w="sm"/>
          </a:ln>
        </p:spPr>
        <p:style>
          <a:lnRef idx="0"/>
          <a:fillRef idx="0"/>
          <a:effectRef idx="0"/>
          <a:fontRef idx="minor"/>
        </p:style>
      </p:sp>
      <p:sp>
        <p:nvSpPr>
          <p:cNvPr id="3858" name="CustomShape 75"/>
          <p:cNvSpPr/>
          <p:nvPr/>
        </p:nvSpPr>
        <p:spPr>
          <a:xfrm>
            <a:off x="467280" y="2571480"/>
            <a:ext cx="8208000" cy="360"/>
          </a:xfrm>
          <a:custGeom>
            <a:avLst/>
            <a:gdLst/>
            <a:ahLst/>
            <a:rect l="l" t="t" r="r" b="b"/>
            <a:pathLst>
              <a:path w="21600" h="21600">
                <a:moveTo>
                  <a:pt x="0" y="0"/>
                </a:moveTo>
                <a:lnTo>
                  <a:pt x="21600" y="21600"/>
                </a:lnTo>
              </a:path>
            </a:pathLst>
          </a:custGeom>
          <a:noFill/>
          <a:ln w="19080">
            <a:solidFill>
              <a:srgbClr val="757b89"/>
            </a:solidFill>
            <a:round/>
            <a:headEnd len="sm" type="triangle" w="sm"/>
            <a:tailEnd len="sm" type="triangle" w="sm"/>
          </a:ln>
        </p:spPr>
        <p:style>
          <a:lnRef idx="0"/>
          <a:fillRef idx="0"/>
          <a:effectRef idx="0"/>
          <a:fontRef idx="minor"/>
        </p:style>
      </p:sp>
      <p:sp>
        <p:nvSpPr>
          <p:cNvPr id="3859" name="CustomShape 76"/>
          <p:cNvSpPr/>
          <p:nvPr/>
        </p:nvSpPr>
        <p:spPr>
          <a:xfrm rot="16200000">
            <a:off x="-257040" y="2490840"/>
            <a:ext cx="1284480" cy="1634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IN" sz="800" spc="-1" strike="noStrike">
                <a:solidFill>
                  <a:srgbClr val="757b89"/>
                </a:solidFill>
                <a:latin typeface="Barlow"/>
                <a:ea typeface="Barlow"/>
              </a:rPr>
              <a:t>LOW VALUE 1</a:t>
            </a:r>
            <a:endParaRPr b="0" lang="en-IN" sz="800" spc="-1" strike="noStrike">
              <a:latin typeface="Arial"/>
            </a:endParaRPr>
          </a:p>
        </p:txBody>
      </p:sp>
      <p:sp>
        <p:nvSpPr>
          <p:cNvPr id="3860" name="CustomShape 77"/>
          <p:cNvSpPr/>
          <p:nvPr/>
        </p:nvSpPr>
        <p:spPr>
          <a:xfrm rot="5400000">
            <a:off x="8118360" y="2489040"/>
            <a:ext cx="1284480" cy="1634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IN" sz="800" spc="-1" strike="noStrike">
                <a:solidFill>
                  <a:srgbClr val="757b89"/>
                </a:solidFill>
                <a:latin typeface="Barlow"/>
                <a:ea typeface="Barlow"/>
              </a:rPr>
              <a:t>HIGH VALUE 1</a:t>
            </a:r>
            <a:endParaRPr b="0" lang="en-IN" sz="800" spc="-1" strike="noStrike">
              <a:latin typeface="Arial"/>
            </a:endParaRPr>
          </a:p>
        </p:txBody>
      </p:sp>
      <p:sp>
        <p:nvSpPr>
          <p:cNvPr id="3861" name="CustomShape 78"/>
          <p:cNvSpPr/>
          <p:nvPr/>
        </p:nvSpPr>
        <p:spPr>
          <a:xfrm>
            <a:off x="3928680" y="4676040"/>
            <a:ext cx="1284480" cy="1634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IN" sz="800" spc="-1" strike="noStrike">
                <a:solidFill>
                  <a:srgbClr val="757b89"/>
                </a:solidFill>
                <a:latin typeface="Barlow"/>
                <a:ea typeface="Barlow"/>
              </a:rPr>
              <a:t>LOW VALUE 2</a:t>
            </a:r>
            <a:endParaRPr b="0" lang="en-IN" sz="800" spc="-1" strike="noStrike">
              <a:latin typeface="Arial"/>
            </a:endParaRPr>
          </a:p>
        </p:txBody>
      </p:sp>
      <p:sp>
        <p:nvSpPr>
          <p:cNvPr id="3862" name="CustomShape 79"/>
          <p:cNvSpPr/>
          <p:nvPr/>
        </p:nvSpPr>
        <p:spPr>
          <a:xfrm>
            <a:off x="3928680" y="301680"/>
            <a:ext cx="1284480" cy="1634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IN" sz="800" spc="-1" strike="noStrike">
                <a:solidFill>
                  <a:srgbClr val="757b89"/>
                </a:solidFill>
                <a:latin typeface="Barlow"/>
                <a:ea typeface="Barlow"/>
              </a:rPr>
              <a:t>HIGH VALUE 2</a:t>
            </a:r>
            <a:endParaRPr b="0" lang="en-IN" sz="800" spc="-1" strike="noStrike">
              <a:latin typeface="Arial"/>
            </a:endParaRPr>
          </a:p>
        </p:txBody>
      </p:sp>
      <p:sp>
        <p:nvSpPr>
          <p:cNvPr id="3863" name="CustomShape 80"/>
          <p:cNvSpPr/>
          <p:nvPr/>
        </p:nvSpPr>
        <p:spPr>
          <a:xfrm>
            <a:off x="7012800" y="826200"/>
            <a:ext cx="998280" cy="998280"/>
          </a:xfrm>
          <a:prstGeom prst="ellipse">
            <a:avLst/>
          </a:prstGeom>
          <a:solidFill>
            <a:srgbClr val="00b5dd"/>
          </a:solidFill>
          <a:ln w="0">
            <a:noFill/>
          </a:ln>
        </p:spPr>
        <p:style>
          <a:lnRef idx="0"/>
          <a:fillRef idx="0"/>
          <a:effectRef idx="0"/>
          <a:fontRef idx="minor"/>
        </p:style>
        <p:txBody>
          <a:bodyPr lIns="0" rIns="0" tIns="0" bIns="0" anchor="ctr">
            <a:noAutofit/>
          </a:bodyPr>
          <a:p>
            <a:pPr algn="ctr">
              <a:lnSpc>
                <a:spcPct val="100000"/>
              </a:lnSpc>
              <a:buNone/>
            </a:pPr>
            <a:r>
              <a:rPr b="0" lang="en-IN" sz="800" spc="-1" strike="noStrike">
                <a:solidFill>
                  <a:srgbClr val="ffffff"/>
                </a:solidFill>
                <a:latin typeface="Barlow"/>
                <a:ea typeface="Barlow"/>
              </a:rPr>
              <a:t>Our company</a:t>
            </a:r>
            <a:endParaRPr b="0" lang="en-IN" sz="800" spc="-1" strike="noStrike">
              <a:latin typeface="Arial"/>
            </a:endParaRPr>
          </a:p>
        </p:txBody>
      </p:sp>
      <p:sp>
        <p:nvSpPr>
          <p:cNvPr id="3864" name="CustomShape 81"/>
          <p:cNvSpPr/>
          <p:nvPr/>
        </p:nvSpPr>
        <p:spPr>
          <a:xfrm>
            <a:off x="3130560" y="1295280"/>
            <a:ext cx="874080" cy="874080"/>
          </a:xfrm>
          <a:prstGeom prst="ellipse">
            <a:avLst/>
          </a:prstGeom>
          <a:solidFill>
            <a:srgbClr val="8c50ff"/>
          </a:solidFill>
          <a:ln w="0">
            <a:noFill/>
          </a:ln>
        </p:spPr>
        <p:style>
          <a:lnRef idx="0"/>
          <a:fillRef idx="0"/>
          <a:effectRef idx="0"/>
          <a:fontRef idx="minor"/>
        </p:style>
        <p:txBody>
          <a:bodyPr lIns="0" rIns="0" tIns="0" bIns="0" anchor="ctr">
            <a:noAutofit/>
          </a:bodyPr>
          <a:p>
            <a:pPr algn="ctr">
              <a:lnSpc>
                <a:spcPct val="100000"/>
              </a:lnSpc>
              <a:buNone/>
            </a:pPr>
            <a:r>
              <a:rPr b="0" lang="en-IN" sz="800" spc="-1" strike="noStrike">
                <a:solidFill>
                  <a:srgbClr val="ffffff"/>
                </a:solidFill>
                <a:latin typeface="Barlow"/>
                <a:ea typeface="Barlow"/>
              </a:rPr>
              <a:t>Competitor</a:t>
            </a:r>
            <a:endParaRPr b="0" lang="en-IN" sz="800" spc="-1" strike="noStrike">
              <a:latin typeface="Arial"/>
            </a:endParaRPr>
          </a:p>
        </p:txBody>
      </p:sp>
      <p:sp>
        <p:nvSpPr>
          <p:cNvPr id="3865" name="CustomShape 82"/>
          <p:cNvSpPr/>
          <p:nvPr/>
        </p:nvSpPr>
        <p:spPr>
          <a:xfrm>
            <a:off x="1382760" y="3471480"/>
            <a:ext cx="728640" cy="728640"/>
          </a:xfrm>
          <a:prstGeom prst="ellipse">
            <a:avLst/>
          </a:prstGeom>
          <a:solidFill>
            <a:srgbClr val="007bb9"/>
          </a:solidFill>
          <a:ln w="0">
            <a:noFill/>
          </a:ln>
        </p:spPr>
        <p:style>
          <a:lnRef idx="0"/>
          <a:fillRef idx="0"/>
          <a:effectRef idx="0"/>
          <a:fontRef idx="minor"/>
        </p:style>
        <p:txBody>
          <a:bodyPr lIns="0" rIns="0" tIns="0" bIns="0" anchor="ctr">
            <a:noAutofit/>
          </a:bodyPr>
          <a:p>
            <a:pPr algn="ctr">
              <a:lnSpc>
                <a:spcPct val="100000"/>
              </a:lnSpc>
              <a:buNone/>
            </a:pPr>
            <a:r>
              <a:rPr b="0" lang="en-IN" sz="800" spc="-1" strike="noStrike">
                <a:solidFill>
                  <a:srgbClr val="ffffff"/>
                </a:solidFill>
                <a:latin typeface="Barlow"/>
                <a:ea typeface="Barlow"/>
              </a:rPr>
              <a:t>Competitor</a:t>
            </a:r>
            <a:endParaRPr b="0" lang="en-IN" sz="800" spc="-1" strike="noStrike">
              <a:latin typeface="Arial"/>
            </a:endParaRPr>
          </a:p>
        </p:txBody>
      </p:sp>
      <p:sp>
        <p:nvSpPr>
          <p:cNvPr id="3866" name="CustomShape 83"/>
          <p:cNvSpPr/>
          <p:nvPr/>
        </p:nvSpPr>
        <p:spPr>
          <a:xfrm>
            <a:off x="5626800" y="2948040"/>
            <a:ext cx="728640" cy="728640"/>
          </a:xfrm>
          <a:prstGeom prst="ellipse">
            <a:avLst/>
          </a:prstGeom>
          <a:solidFill>
            <a:srgbClr val="ff4d4d"/>
          </a:solidFill>
          <a:ln w="0">
            <a:noFill/>
          </a:ln>
        </p:spPr>
        <p:style>
          <a:lnRef idx="0"/>
          <a:fillRef idx="0"/>
          <a:effectRef idx="0"/>
          <a:fontRef idx="minor"/>
        </p:style>
        <p:txBody>
          <a:bodyPr lIns="0" rIns="0" tIns="0" bIns="0" anchor="ctr">
            <a:noAutofit/>
          </a:bodyPr>
          <a:p>
            <a:pPr algn="ctr">
              <a:lnSpc>
                <a:spcPct val="100000"/>
              </a:lnSpc>
              <a:buNone/>
            </a:pPr>
            <a:r>
              <a:rPr b="0" lang="en-IN" sz="800" spc="-1" strike="noStrike">
                <a:solidFill>
                  <a:srgbClr val="ffffff"/>
                </a:solidFill>
                <a:latin typeface="Barlow"/>
                <a:ea typeface="Barlow"/>
              </a:rPr>
              <a:t>Competitor</a:t>
            </a:r>
            <a:endParaRPr b="0" lang="en-IN" sz="800" spc="-1" strike="noStrike">
              <a:latin typeface="Arial"/>
            </a:endParaRPr>
          </a:p>
        </p:txBody>
      </p:sp>
      <p:sp>
        <p:nvSpPr>
          <p:cNvPr id="3867" name="CustomShape 84"/>
          <p:cNvSpPr/>
          <p:nvPr/>
        </p:nvSpPr>
        <p:spPr>
          <a:xfrm>
            <a:off x="6527880" y="3398760"/>
            <a:ext cx="874080" cy="874080"/>
          </a:xfrm>
          <a:prstGeom prst="ellipse">
            <a:avLst/>
          </a:prstGeom>
          <a:solidFill>
            <a:srgbClr val="f9cb07"/>
          </a:solidFill>
          <a:ln w="0">
            <a:noFill/>
          </a:ln>
        </p:spPr>
        <p:style>
          <a:lnRef idx="0"/>
          <a:fillRef idx="0"/>
          <a:effectRef idx="0"/>
          <a:fontRef idx="minor"/>
        </p:style>
        <p:txBody>
          <a:bodyPr lIns="0" rIns="0" tIns="0" bIns="0" anchor="ctr">
            <a:noAutofit/>
          </a:bodyPr>
          <a:p>
            <a:pPr algn="ctr">
              <a:lnSpc>
                <a:spcPct val="100000"/>
              </a:lnSpc>
              <a:buNone/>
            </a:pPr>
            <a:r>
              <a:rPr b="0" lang="en-IN" sz="800" spc="-1" strike="noStrike">
                <a:solidFill>
                  <a:srgbClr val="ffffff"/>
                </a:solidFill>
                <a:latin typeface="Barlow"/>
                <a:ea typeface="Barlow"/>
              </a:rPr>
              <a:t>Competitor</a:t>
            </a:r>
            <a:endParaRPr b="0" lang="en-IN" sz="800" spc="-1" strike="noStrike">
              <a:latin typeface="Arial"/>
            </a:endParaRPr>
          </a:p>
        </p:txBody>
      </p:sp>
      <p:sp>
        <p:nvSpPr>
          <p:cNvPr id="3868" name="CustomShape 85"/>
          <p:cNvSpPr/>
          <p:nvPr/>
        </p:nvSpPr>
        <p:spPr>
          <a:xfrm>
            <a:off x="4768920" y="564480"/>
            <a:ext cx="728640" cy="728640"/>
          </a:xfrm>
          <a:prstGeom prst="ellipse">
            <a:avLst/>
          </a:prstGeom>
          <a:solidFill>
            <a:srgbClr val="007bb9"/>
          </a:solidFill>
          <a:ln w="0">
            <a:noFill/>
          </a:ln>
        </p:spPr>
        <p:style>
          <a:lnRef idx="0"/>
          <a:fillRef idx="0"/>
          <a:effectRef idx="0"/>
          <a:fontRef idx="minor"/>
        </p:style>
        <p:txBody>
          <a:bodyPr lIns="0" rIns="0" tIns="0" bIns="0" anchor="ctr">
            <a:noAutofit/>
          </a:bodyPr>
          <a:p>
            <a:pPr algn="ctr">
              <a:lnSpc>
                <a:spcPct val="100000"/>
              </a:lnSpc>
              <a:buNone/>
            </a:pPr>
            <a:r>
              <a:rPr b="0" lang="en-IN" sz="800" spc="-1" strike="noStrike">
                <a:solidFill>
                  <a:srgbClr val="ffffff"/>
                </a:solidFill>
                <a:latin typeface="Barlow"/>
                <a:ea typeface="Barlow"/>
              </a:rPr>
              <a:t>Competitor</a:t>
            </a:r>
            <a:endParaRPr b="0" lang="en-IN" sz="800" spc="-1" strike="noStrike">
              <a:latin typeface="Arial"/>
            </a:endParaRPr>
          </a:p>
        </p:txBody>
      </p:sp>
      <p:sp>
        <p:nvSpPr>
          <p:cNvPr id="3869" name="CustomShape 86"/>
          <p:cNvSpPr/>
          <p:nvPr/>
        </p:nvSpPr>
        <p:spPr>
          <a:xfrm>
            <a:off x="1114200" y="947520"/>
            <a:ext cx="465480" cy="465480"/>
          </a:xfrm>
          <a:prstGeom prst="ellipse">
            <a:avLst/>
          </a:prstGeom>
          <a:solidFill>
            <a:srgbClr val="a6ce28"/>
          </a:solidFill>
          <a:ln w="0">
            <a:noFill/>
          </a:ln>
        </p:spPr>
        <p:style>
          <a:lnRef idx="0"/>
          <a:fillRef idx="0"/>
          <a:effectRef idx="0"/>
          <a:fontRef idx="minor"/>
        </p:style>
        <p:txBody>
          <a:bodyPr lIns="0" rIns="0" tIns="0" bIns="0" anchor="ctr">
            <a:noAutofit/>
          </a:bodyPr>
          <a:p>
            <a:pPr algn="ctr">
              <a:lnSpc>
                <a:spcPct val="100000"/>
              </a:lnSpc>
              <a:buNone/>
            </a:pPr>
            <a:r>
              <a:rPr b="0" lang="en-IN" sz="800" spc="-1" strike="noStrike">
                <a:solidFill>
                  <a:srgbClr val="ffffff"/>
                </a:solidFill>
                <a:latin typeface="Barlow"/>
                <a:ea typeface="Barlow"/>
              </a:rPr>
              <a:t>Competitor</a:t>
            </a:r>
            <a:endParaRPr b="0" lang="en-IN" sz="8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0" name="CustomShape 1"/>
          <p:cNvSpPr/>
          <p:nvPr/>
        </p:nvSpPr>
        <p:spPr>
          <a:xfrm>
            <a:off x="457200" y="605520"/>
            <a:ext cx="5639040" cy="10810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4800" spc="-1" strike="noStrike">
                <a:solidFill>
                  <a:srgbClr val="007bb9"/>
                </a:solidFill>
                <a:latin typeface="Raleway Thin"/>
                <a:ea typeface="Raleway Thin"/>
              </a:rPr>
              <a:t>Weekly Planner</a:t>
            </a:r>
            <a:endParaRPr b="0" lang="en-IN" sz="4800" spc="-1" strike="noStrike">
              <a:latin typeface="Arial"/>
            </a:endParaRPr>
          </a:p>
        </p:txBody>
      </p:sp>
      <p:sp>
        <p:nvSpPr>
          <p:cNvPr id="3871" name="CustomShape 2"/>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5484A144-CAF3-43B9-ACDE-D82441559A3D}" type="slidenum">
              <a:rPr b="0" lang="en-IN" sz="1200" spc="-1" strike="noStrike">
                <a:solidFill>
                  <a:srgbClr val="ffffff"/>
                </a:solidFill>
                <a:latin typeface="Barlow Light"/>
                <a:ea typeface="Barlow Light"/>
              </a:rPr>
              <a:t>&lt;number&gt;</a:t>
            </a:fld>
            <a:endParaRPr b="0" lang="en-IN" sz="1200" spc="-1" strike="noStrike">
              <a:latin typeface="Arial"/>
            </a:endParaRPr>
          </a:p>
        </p:txBody>
      </p:sp>
      <p:graphicFrame>
        <p:nvGraphicFramePr>
          <p:cNvPr id="3872" name="Table 3"/>
          <p:cNvGraphicFramePr/>
          <p:nvPr/>
        </p:nvGraphicFramePr>
        <p:xfrm>
          <a:off x="457200" y="1474560"/>
          <a:ext cx="7927920" cy="2985480"/>
        </p:xfrm>
        <a:graphic>
          <a:graphicData uri="http://schemas.openxmlformats.org/drawingml/2006/table">
            <a:tbl>
              <a:tblPr/>
              <a:tblGrid>
                <a:gridCol w="878400"/>
                <a:gridCol w="1006920"/>
                <a:gridCol w="1006920"/>
                <a:gridCol w="1006920"/>
                <a:gridCol w="1006920"/>
                <a:gridCol w="1006920"/>
                <a:gridCol w="1006920"/>
                <a:gridCol w="1008360"/>
              </a:tblGrid>
              <a:tr h="304560">
                <a:tc>
                  <a:tcPr anchor="t" marL="91080" marR="91080">
                    <a:lnL w="9360">
                      <a:solidFill>
                        <a:srgbClr val="e9eaf2"/>
                      </a:solidFill>
                    </a:lnL>
                    <a:lnR w="9360">
                      <a:solidFill>
                        <a:srgbClr val="00b5dd"/>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700" spc="-1" strike="noStrike">
                          <a:solidFill>
                            <a:srgbClr val="ffffff"/>
                          </a:solidFill>
                          <a:latin typeface="Barlow"/>
                          <a:ea typeface="Barlow"/>
                        </a:rPr>
                        <a:t>SUNDAY</a:t>
                      </a:r>
                      <a:endParaRPr b="0" lang="en-IN" sz="700" spc="-1" strike="noStrike">
                        <a:latin typeface="Arial"/>
                      </a:endParaRPr>
                    </a:p>
                  </a:txBody>
                  <a:tcPr anchor="t" marL="91080" marR="91080">
                    <a:lnL w="9360">
                      <a:solidFill>
                        <a:srgbClr val="00b5dd"/>
                      </a:solidFill>
                    </a:lnL>
                    <a:lnR w="9360">
                      <a:solidFill>
                        <a:srgbClr val="e9eaf2"/>
                      </a:solidFill>
                    </a:lnR>
                    <a:lnT w="9360">
                      <a:solidFill>
                        <a:srgbClr val="757b89"/>
                      </a:solidFill>
                    </a:lnT>
                    <a:lnB w="9360">
                      <a:solidFill>
                        <a:srgbClr val="e9eaf2"/>
                      </a:solidFill>
                    </a:lnB>
                    <a:solidFill>
                      <a:srgbClr val="00b5dd"/>
                    </a:solidFill>
                  </a:tcPr>
                </a:tc>
                <a:tc>
                  <a:txBody>
                    <a:bodyPr lIns="91080" rIns="91080" anchor="t">
                      <a:noAutofit/>
                    </a:bodyPr>
                    <a:p>
                      <a:pPr algn="ctr">
                        <a:lnSpc>
                          <a:spcPct val="100000"/>
                        </a:lnSpc>
                        <a:buNone/>
                      </a:pPr>
                      <a:r>
                        <a:rPr b="0" lang="en-IN" sz="700" spc="-1" strike="noStrike">
                          <a:solidFill>
                            <a:srgbClr val="ffffff"/>
                          </a:solidFill>
                          <a:latin typeface="Barlow"/>
                          <a:ea typeface="Barlow"/>
                        </a:rPr>
                        <a:t>MONDAY</a:t>
                      </a:r>
                      <a:endParaRPr b="0" lang="en-IN" sz="700" spc="-1" strike="noStrike">
                        <a:latin typeface="Arial"/>
                      </a:endParaRPr>
                    </a:p>
                  </a:txBody>
                  <a:tcPr anchor="t" marL="91080" marR="91080">
                    <a:lnL w="9360">
                      <a:solidFill>
                        <a:srgbClr val="e9eaf2"/>
                      </a:solidFill>
                    </a:lnL>
                    <a:lnR w="9360">
                      <a:solidFill>
                        <a:srgbClr val="e9eaf2"/>
                      </a:solidFill>
                    </a:lnR>
                    <a:lnT w="9360">
                      <a:solidFill>
                        <a:srgbClr val="757b89"/>
                      </a:solidFill>
                    </a:lnT>
                    <a:lnB w="9360">
                      <a:solidFill>
                        <a:srgbClr val="e9eaf2"/>
                      </a:solidFill>
                    </a:lnB>
                    <a:solidFill>
                      <a:srgbClr val="00b5dd"/>
                    </a:solidFill>
                  </a:tcPr>
                </a:tc>
                <a:tc>
                  <a:txBody>
                    <a:bodyPr lIns="91080" rIns="91080" anchor="t">
                      <a:noAutofit/>
                    </a:bodyPr>
                    <a:p>
                      <a:pPr algn="ctr">
                        <a:lnSpc>
                          <a:spcPct val="100000"/>
                        </a:lnSpc>
                        <a:buNone/>
                      </a:pPr>
                      <a:r>
                        <a:rPr b="0" lang="en-IN" sz="700" spc="-1" strike="noStrike">
                          <a:solidFill>
                            <a:srgbClr val="ffffff"/>
                          </a:solidFill>
                          <a:latin typeface="Barlow"/>
                          <a:ea typeface="Barlow"/>
                        </a:rPr>
                        <a:t>TUESDAY</a:t>
                      </a:r>
                      <a:endParaRPr b="0" lang="en-IN" sz="700" spc="-1" strike="noStrike">
                        <a:latin typeface="Arial"/>
                      </a:endParaRPr>
                    </a:p>
                  </a:txBody>
                  <a:tcPr anchor="t" marL="91080" marR="91080">
                    <a:lnL w="9360">
                      <a:solidFill>
                        <a:srgbClr val="e9eaf2"/>
                      </a:solidFill>
                    </a:lnL>
                    <a:lnR w="9360">
                      <a:solidFill>
                        <a:srgbClr val="e9eaf2"/>
                      </a:solidFill>
                    </a:lnR>
                    <a:lnT w="9360">
                      <a:solidFill>
                        <a:srgbClr val="757b89"/>
                      </a:solidFill>
                    </a:lnT>
                    <a:lnB w="9360">
                      <a:solidFill>
                        <a:srgbClr val="e9eaf2"/>
                      </a:solidFill>
                    </a:lnB>
                    <a:solidFill>
                      <a:srgbClr val="00b5dd"/>
                    </a:solidFill>
                  </a:tcPr>
                </a:tc>
                <a:tc>
                  <a:txBody>
                    <a:bodyPr lIns="91080" rIns="91080" anchor="t">
                      <a:noAutofit/>
                    </a:bodyPr>
                    <a:p>
                      <a:pPr algn="ctr">
                        <a:lnSpc>
                          <a:spcPct val="100000"/>
                        </a:lnSpc>
                        <a:buNone/>
                      </a:pPr>
                      <a:r>
                        <a:rPr b="0" lang="en-IN" sz="700" spc="-1" strike="noStrike">
                          <a:solidFill>
                            <a:srgbClr val="ffffff"/>
                          </a:solidFill>
                          <a:latin typeface="Barlow"/>
                          <a:ea typeface="Barlow"/>
                        </a:rPr>
                        <a:t>WEDNESDAY</a:t>
                      </a:r>
                      <a:endParaRPr b="0" lang="en-IN" sz="700" spc="-1" strike="noStrike">
                        <a:latin typeface="Arial"/>
                      </a:endParaRPr>
                    </a:p>
                  </a:txBody>
                  <a:tcPr anchor="t" marL="91080" marR="91080">
                    <a:lnL w="9360">
                      <a:solidFill>
                        <a:srgbClr val="e9eaf2"/>
                      </a:solidFill>
                    </a:lnL>
                    <a:lnR w="9360">
                      <a:solidFill>
                        <a:srgbClr val="e9eaf2"/>
                      </a:solidFill>
                    </a:lnR>
                    <a:lnT w="9360">
                      <a:solidFill>
                        <a:srgbClr val="757b89"/>
                      </a:solidFill>
                    </a:lnT>
                    <a:lnB w="9360">
                      <a:solidFill>
                        <a:srgbClr val="e9eaf2"/>
                      </a:solidFill>
                    </a:lnB>
                    <a:solidFill>
                      <a:srgbClr val="00b5dd"/>
                    </a:solidFill>
                  </a:tcPr>
                </a:tc>
                <a:tc>
                  <a:txBody>
                    <a:bodyPr lIns="91080" rIns="91080" anchor="t">
                      <a:noAutofit/>
                    </a:bodyPr>
                    <a:p>
                      <a:pPr algn="ctr">
                        <a:lnSpc>
                          <a:spcPct val="100000"/>
                        </a:lnSpc>
                        <a:buNone/>
                      </a:pPr>
                      <a:r>
                        <a:rPr b="0" lang="en-IN" sz="700" spc="-1" strike="noStrike">
                          <a:solidFill>
                            <a:srgbClr val="ffffff"/>
                          </a:solidFill>
                          <a:latin typeface="Barlow"/>
                          <a:ea typeface="Barlow"/>
                        </a:rPr>
                        <a:t>THURSDAY</a:t>
                      </a:r>
                      <a:endParaRPr b="0" lang="en-IN" sz="700" spc="-1" strike="noStrike">
                        <a:latin typeface="Arial"/>
                      </a:endParaRPr>
                    </a:p>
                  </a:txBody>
                  <a:tcPr anchor="t" marL="91080" marR="91080">
                    <a:lnL w="9360">
                      <a:solidFill>
                        <a:srgbClr val="e9eaf2"/>
                      </a:solidFill>
                    </a:lnL>
                    <a:lnR w="9360">
                      <a:solidFill>
                        <a:srgbClr val="e9eaf2"/>
                      </a:solidFill>
                    </a:lnR>
                    <a:lnT w="9360">
                      <a:solidFill>
                        <a:srgbClr val="757b89"/>
                      </a:solidFill>
                    </a:lnT>
                    <a:lnB w="9360">
                      <a:solidFill>
                        <a:srgbClr val="e9eaf2"/>
                      </a:solidFill>
                    </a:lnB>
                    <a:solidFill>
                      <a:srgbClr val="00b5dd"/>
                    </a:solidFill>
                  </a:tcPr>
                </a:tc>
                <a:tc>
                  <a:txBody>
                    <a:bodyPr lIns="91080" rIns="91080" anchor="t">
                      <a:noAutofit/>
                    </a:bodyPr>
                    <a:p>
                      <a:pPr algn="ctr">
                        <a:lnSpc>
                          <a:spcPct val="100000"/>
                        </a:lnSpc>
                        <a:buNone/>
                      </a:pPr>
                      <a:r>
                        <a:rPr b="0" lang="en-IN" sz="700" spc="-1" strike="noStrike">
                          <a:solidFill>
                            <a:srgbClr val="ffffff"/>
                          </a:solidFill>
                          <a:latin typeface="Barlow"/>
                          <a:ea typeface="Barlow"/>
                        </a:rPr>
                        <a:t>FRIDAY</a:t>
                      </a:r>
                      <a:endParaRPr b="0" lang="en-IN" sz="700" spc="-1" strike="noStrike">
                        <a:latin typeface="Arial"/>
                      </a:endParaRPr>
                    </a:p>
                  </a:txBody>
                  <a:tcPr anchor="t" marL="91080" marR="91080">
                    <a:lnL w="9360">
                      <a:solidFill>
                        <a:srgbClr val="e9eaf2"/>
                      </a:solidFill>
                    </a:lnL>
                    <a:lnR w="9360">
                      <a:solidFill>
                        <a:srgbClr val="e9eaf2"/>
                      </a:solidFill>
                    </a:lnR>
                    <a:lnT w="9360">
                      <a:solidFill>
                        <a:srgbClr val="757b89"/>
                      </a:solidFill>
                    </a:lnT>
                    <a:lnB w="9360">
                      <a:solidFill>
                        <a:srgbClr val="e9eaf2"/>
                      </a:solidFill>
                    </a:lnB>
                    <a:solidFill>
                      <a:srgbClr val="00b5dd"/>
                    </a:solidFill>
                  </a:tcPr>
                </a:tc>
                <a:tc>
                  <a:txBody>
                    <a:bodyPr lIns="91080" rIns="91080" anchor="t">
                      <a:noAutofit/>
                    </a:bodyPr>
                    <a:p>
                      <a:pPr algn="ctr">
                        <a:lnSpc>
                          <a:spcPct val="100000"/>
                        </a:lnSpc>
                        <a:buNone/>
                      </a:pPr>
                      <a:r>
                        <a:rPr b="0" lang="en-IN" sz="700" spc="-1" strike="noStrike">
                          <a:solidFill>
                            <a:srgbClr val="ffffff"/>
                          </a:solidFill>
                          <a:latin typeface="Barlow"/>
                          <a:ea typeface="Barlow"/>
                        </a:rPr>
                        <a:t>SATURDAY</a:t>
                      </a:r>
                      <a:endParaRPr b="0" lang="en-IN" sz="700" spc="-1" strike="noStrike">
                        <a:latin typeface="Arial"/>
                      </a:endParaRPr>
                    </a:p>
                  </a:txBody>
                  <a:tcPr anchor="t" marL="91080" marR="91080">
                    <a:lnL w="9360">
                      <a:solidFill>
                        <a:srgbClr val="e9eaf2"/>
                      </a:solidFill>
                    </a:lnL>
                    <a:lnR w="9360">
                      <a:solidFill>
                        <a:srgbClr val="00b5dd"/>
                      </a:solidFill>
                    </a:lnR>
                    <a:lnT w="9360">
                      <a:solidFill>
                        <a:srgbClr val="757b89"/>
                      </a:solidFill>
                    </a:lnT>
                    <a:lnB w="9360">
                      <a:solidFill>
                        <a:srgbClr val="e9eaf2"/>
                      </a:solidFill>
                    </a:lnB>
                    <a:solidFill>
                      <a:srgbClr val="00b5dd"/>
                    </a:solidFill>
                  </a:tcPr>
                </a:tc>
              </a:tr>
              <a:tr h="383040">
                <a:tc>
                  <a:txBody>
                    <a:bodyPr lIns="91080" rIns="91080" anchor="t">
                      <a:noAutofit/>
                    </a:bodyPr>
                    <a:p>
                      <a:pPr algn="r">
                        <a:lnSpc>
                          <a:spcPct val="100000"/>
                        </a:lnSpc>
                        <a:buNone/>
                      </a:pPr>
                      <a:r>
                        <a:rPr b="0" lang="en-IN" sz="800" spc="-1" strike="noStrike">
                          <a:solidFill>
                            <a:srgbClr val="757b89"/>
                          </a:solidFill>
                          <a:latin typeface="Barlow"/>
                          <a:ea typeface="Barlow"/>
                        </a:rPr>
                        <a:t>09:00 - 09:45</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r>
              <a:tr h="383040">
                <a:tc>
                  <a:txBody>
                    <a:bodyPr lIns="91080" rIns="91080" anchor="t">
                      <a:noAutofit/>
                    </a:bodyPr>
                    <a:p>
                      <a:pPr algn="r">
                        <a:lnSpc>
                          <a:spcPct val="100000"/>
                        </a:lnSpc>
                        <a:buNone/>
                      </a:pPr>
                      <a:r>
                        <a:rPr b="0" lang="en-IN" sz="800" spc="-1" strike="noStrike">
                          <a:solidFill>
                            <a:srgbClr val="757b89"/>
                          </a:solidFill>
                          <a:latin typeface="Barlow"/>
                          <a:ea typeface="Barlow"/>
                        </a:rPr>
                        <a:t>10:00 - 10:45</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r>
              <a:tr h="383040">
                <a:tc>
                  <a:txBody>
                    <a:bodyPr lIns="91080" rIns="91080" anchor="t">
                      <a:noAutofit/>
                    </a:bodyPr>
                    <a:p>
                      <a:pPr algn="r">
                        <a:lnSpc>
                          <a:spcPct val="100000"/>
                        </a:lnSpc>
                        <a:buNone/>
                      </a:pPr>
                      <a:r>
                        <a:rPr b="0" lang="en-IN" sz="800" spc="-1" strike="noStrike">
                          <a:solidFill>
                            <a:srgbClr val="757b89"/>
                          </a:solidFill>
                          <a:latin typeface="Barlow"/>
                          <a:ea typeface="Barlow"/>
                        </a:rPr>
                        <a:t>11:00 - 11:45</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r>
              <a:tr h="383040">
                <a:tc>
                  <a:txBody>
                    <a:bodyPr lIns="91080" rIns="91080" anchor="t">
                      <a:noAutofit/>
                    </a:bodyPr>
                    <a:p>
                      <a:pPr algn="r">
                        <a:lnSpc>
                          <a:spcPct val="100000"/>
                        </a:lnSpc>
                        <a:buNone/>
                      </a:pPr>
                      <a:r>
                        <a:rPr b="0" lang="en-IN" sz="800" spc="-1" strike="noStrike">
                          <a:solidFill>
                            <a:srgbClr val="757b89"/>
                          </a:solidFill>
                          <a:latin typeface="Barlow"/>
                          <a:ea typeface="Barlow"/>
                        </a:rPr>
                        <a:t>12:00 - 13:15</a:t>
                      </a:r>
                      <a:endParaRPr b="0" lang="en-IN" sz="800" spc="-1" strike="noStrike">
                        <a:latin typeface="Arial"/>
                      </a:endParaRPr>
                    </a:p>
                  </a:txBody>
                  <a:tcPr anchor="t" marL="91080" marR="91080">
                    <a:lnL w="9360">
                      <a:solidFill>
                        <a:srgbClr val="e9eaf2"/>
                      </a:solidFill>
                    </a:lnL>
                    <a:lnR w="9360">
                      <a:solidFill>
                        <a:srgbClr val="ffffff"/>
                      </a:solidFill>
                    </a:lnR>
                    <a:lnT w="9360">
                      <a:solidFill>
                        <a:srgbClr val="e9eaf2"/>
                      </a:solidFill>
                    </a:lnT>
                    <a:lnB w="9360">
                      <a:solidFill>
                        <a:srgbClr val="e9eaf2"/>
                      </a:solidFill>
                    </a:lnB>
                    <a:solidFill>
                      <a:srgbClr val="e9eaf2"/>
                    </a:solidFill>
                  </a:tcPr>
                </a:tc>
                <a:tc>
                  <a:txBody>
                    <a:bodyPr lIns="91080" rIns="91080" anchor="t">
                      <a:noAutofit/>
                    </a:bodyPr>
                    <a:p>
                      <a:pPr algn="ctr">
                        <a:lnSpc>
                          <a:spcPct val="100000"/>
                        </a:lnSpc>
                        <a:buNone/>
                      </a:pPr>
                      <a:r>
                        <a:rPr b="0" lang="en-IN" sz="800" spc="-1" strike="noStrike">
                          <a:solidFill>
                            <a:srgbClr val="3a3f50"/>
                          </a:solidFill>
                          <a:latin typeface="Barlow"/>
                          <a:ea typeface="Barlow"/>
                        </a:rPr>
                        <a:t>✔ </a:t>
                      </a:r>
                      <a:r>
                        <a:rPr b="0" lang="en-IN" sz="800" spc="-1" strike="noStrike">
                          <a:solidFill>
                            <a:srgbClr val="3a3f50"/>
                          </a:solidFill>
                          <a:latin typeface="Barlow"/>
                          <a:ea typeface="Barlow"/>
                        </a:rPr>
                        <a:t>Free time</a:t>
                      </a:r>
                      <a:endParaRPr b="0" lang="en-IN" sz="800" spc="-1" strike="noStrike">
                        <a:latin typeface="Arial"/>
                      </a:endParaRPr>
                    </a:p>
                  </a:txBody>
                  <a:tcPr anchor="t" marL="91080" marR="91080">
                    <a:lnL w="9360">
                      <a:solidFill>
                        <a:srgbClr val="ffffff"/>
                      </a:solidFill>
                    </a:lnL>
                    <a:lnR w="9360">
                      <a:solidFill>
                        <a:srgbClr val="e9eaf2"/>
                      </a:solidFill>
                    </a:lnR>
                    <a:lnT w="9360">
                      <a:solidFill>
                        <a:srgbClr val="e9eaf2"/>
                      </a:solidFill>
                    </a:lnT>
                    <a:lnB w="9360">
                      <a:solidFill>
                        <a:srgbClr val="e9eaf2"/>
                      </a:solidFill>
                    </a:lnB>
                    <a:solidFill>
                      <a:srgbClr val="e9eaf2"/>
                    </a:solidFill>
                  </a:tcPr>
                </a:tc>
                <a:tc>
                  <a:txBody>
                    <a:bodyPr lIns="91080" rIns="91080" anchor="t">
                      <a:noAutofit/>
                    </a:bodyPr>
                    <a:p>
                      <a:pPr algn="ctr">
                        <a:lnSpc>
                          <a:spcPct val="100000"/>
                        </a:lnSpc>
                        <a:buNone/>
                      </a:pPr>
                      <a:r>
                        <a:rPr b="0" lang="en-IN" sz="800" spc="-1" strike="noStrike">
                          <a:solidFill>
                            <a:srgbClr val="3a3f50"/>
                          </a:solidFill>
                          <a:latin typeface="Barlow"/>
                          <a:ea typeface="Barlow"/>
                        </a:rPr>
                        <a:t>✔ </a:t>
                      </a:r>
                      <a:r>
                        <a:rPr b="0" lang="en-IN" sz="800" spc="-1" strike="noStrike">
                          <a:solidFill>
                            <a:srgbClr val="3a3f50"/>
                          </a:solidFill>
                          <a:latin typeface="Barlow"/>
                          <a:ea typeface="Barlow"/>
                        </a:rPr>
                        <a:t>Free time</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solidFill>
                      <a:srgbClr val="e9eaf2"/>
                    </a:solidFill>
                  </a:tcPr>
                </a:tc>
                <a:tc>
                  <a:txBody>
                    <a:bodyPr lIns="91080" rIns="91080" anchor="t">
                      <a:noAutofit/>
                    </a:bodyPr>
                    <a:p>
                      <a:pPr algn="ctr">
                        <a:lnSpc>
                          <a:spcPct val="100000"/>
                        </a:lnSpc>
                        <a:buNone/>
                      </a:pPr>
                      <a:r>
                        <a:rPr b="0" lang="en-IN" sz="800" spc="-1" strike="noStrike">
                          <a:solidFill>
                            <a:srgbClr val="3a3f50"/>
                          </a:solidFill>
                          <a:latin typeface="Barlow"/>
                          <a:ea typeface="Barlow"/>
                        </a:rPr>
                        <a:t>✔ </a:t>
                      </a:r>
                      <a:r>
                        <a:rPr b="0" lang="en-IN" sz="800" spc="-1" strike="noStrike">
                          <a:solidFill>
                            <a:srgbClr val="3a3f50"/>
                          </a:solidFill>
                          <a:latin typeface="Barlow"/>
                          <a:ea typeface="Barlow"/>
                        </a:rPr>
                        <a:t>Free time</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solidFill>
                      <a:srgbClr val="e9eaf2"/>
                    </a:solidFill>
                  </a:tcPr>
                </a:tc>
                <a:tc>
                  <a:txBody>
                    <a:bodyPr lIns="91080" rIns="91080" anchor="t">
                      <a:noAutofit/>
                    </a:bodyPr>
                    <a:p>
                      <a:pPr algn="ctr">
                        <a:lnSpc>
                          <a:spcPct val="100000"/>
                        </a:lnSpc>
                        <a:buNone/>
                      </a:pPr>
                      <a:r>
                        <a:rPr b="0" lang="en-IN" sz="800" spc="-1" strike="noStrike">
                          <a:solidFill>
                            <a:srgbClr val="3a3f50"/>
                          </a:solidFill>
                          <a:latin typeface="Barlow"/>
                          <a:ea typeface="Barlow"/>
                        </a:rPr>
                        <a:t>✔ </a:t>
                      </a:r>
                      <a:r>
                        <a:rPr b="0" lang="en-IN" sz="800" spc="-1" strike="noStrike">
                          <a:solidFill>
                            <a:srgbClr val="3a3f50"/>
                          </a:solidFill>
                          <a:latin typeface="Barlow"/>
                          <a:ea typeface="Barlow"/>
                        </a:rPr>
                        <a:t>Free time</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solidFill>
                      <a:srgbClr val="e9eaf2"/>
                    </a:solidFill>
                  </a:tcPr>
                </a:tc>
                <a:tc>
                  <a:txBody>
                    <a:bodyPr lIns="91080" rIns="91080" anchor="t">
                      <a:noAutofit/>
                    </a:bodyPr>
                    <a:p>
                      <a:pPr algn="ctr">
                        <a:lnSpc>
                          <a:spcPct val="100000"/>
                        </a:lnSpc>
                        <a:buNone/>
                      </a:pPr>
                      <a:r>
                        <a:rPr b="0" lang="en-IN" sz="800" spc="-1" strike="noStrike">
                          <a:solidFill>
                            <a:srgbClr val="3a3f50"/>
                          </a:solidFill>
                          <a:latin typeface="Barlow"/>
                          <a:ea typeface="Barlow"/>
                        </a:rPr>
                        <a:t>✔ </a:t>
                      </a:r>
                      <a:r>
                        <a:rPr b="0" lang="en-IN" sz="800" spc="-1" strike="noStrike">
                          <a:solidFill>
                            <a:srgbClr val="3a3f50"/>
                          </a:solidFill>
                          <a:latin typeface="Barlow"/>
                          <a:ea typeface="Barlow"/>
                        </a:rPr>
                        <a:t>Free time</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solidFill>
                      <a:srgbClr val="e9eaf2"/>
                    </a:solidFill>
                  </a:tcPr>
                </a:tc>
                <a:tc>
                  <a:txBody>
                    <a:bodyPr lIns="91080" rIns="91080" anchor="t">
                      <a:noAutofit/>
                    </a:bodyPr>
                    <a:p>
                      <a:pPr algn="ctr">
                        <a:lnSpc>
                          <a:spcPct val="100000"/>
                        </a:lnSpc>
                        <a:buNone/>
                      </a:pPr>
                      <a:r>
                        <a:rPr b="0" lang="en-IN" sz="800" spc="-1" strike="noStrike">
                          <a:solidFill>
                            <a:srgbClr val="3a3f50"/>
                          </a:solidFill>
                          <a:latin typeface="Barlow"/>
                          <a:ea typeface="Barlow"/>
                        </a:rPr>
                        <a:t>✔ </a:t>
                      </a:r>
                      <a:r>
                        <a:rPr b="0" lang="en-IN" sz="800" spc="-1" strike="noStrike">
                          <a:solidFill>
                            <a:srgbClr val="3a3f50"/>
                          </a:solidFill>
                          <a:latin typeface="Barlow"/>
                          <a:ea typeface="Barlow"/>
                        </a:rPr>
                        <a:t>Free time</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solidFill>
                      <a:srgbClr val="e9eaf2"/>
                    </a:solidFill>
                  </a:tcPr>
                </a:tc>
                <a:tc>
                  <a:txBody>
                    <a:bodyPr lIns="91080" rIns="91080" anchor="t">
                      <a:noAutofit/>
                    </a:bodyPr>
                    <a:p>
                      <a:pPr algn="ctr">
                        <a:lnSpc>
                          <a:spcPct val="100000"/>
                        </a:lnSpc>
                        <a:buNone/>
                      </a:pPr>
                      <a:r>
                        <a:rPr b="0" lang="en-IN" sz="800" spc="-1" strike="noStrike">
                          <a:solidFill>
                            <a:srgbClr val="3a3f50"/>
                          </a:solidFill>
                          <a:latin typeface="Barlow"/>
                          <a:ea typeface="Barlow"/>
                        </a:rPr>
                        <a:t>✔ </a:t>
                      </a:r>
                      <a:r>
                        <a:rPr b="0" lang="en-IN" sz="800" spc="-1" strike="noStrike">
                          <a:solidFill>
                            <a:srgbClr val="3a3f50"/>
                          </a:solidFill>
                          <a:latin typeface="Barlow"/>
                          <a:ea typeface="Barlow"/>
                        </a:rPr>
                        <a:t>Free time</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solidFill>
                      <a:srgbClr val="e9eaf2"/>
                    </a:solidFill>
                  </a:tcPr>
                </a:tc>
              </a:tr>
              <a:tr h="383040">
                <a:tc>
                  <a:txBody>
                    <a:bodyPr lIns="91080" rIns="91080" anchor="t">
                      <a:noAutofit/>
                    </a:bodyPr>
                    <a:p>
                      <a:pPr algn="r">
                        <a:lnSpc>
                          <a:spcPct val="100000"/>
                        </a:lnSpc>
                        <a:buNone/>
                      </a:pPr>
                      <a:r>
                        <a:rPr b="0" lang="en-IN" sz="800" spc="-1" strike="noStrike">
                          <a:solidFill>
                            <a:srgbClr val="757b89"/>
                          </a:solidFill>
                          <a:latin typeface="Barlow"/>
                          <a:ea typeface="Barlow"/>
                        </a:rPr>
                        <a:t>13:30 - 14:15</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r>
              <a:tr h="383040">
                <a:tc>
                  <a:txBody>
                    <a:bodyPr lIns="91080" rIns="91080" anchor="t">
                      <a:noAutofit/>
                    </a:bodyPr>
                    <a:p>
                      <a:pPr algn="r">
                        <a:lnSpc>
                          <a:spcPct val="100000"/>
                        </a:lnSpc>
                        <a:buNone/>
                      </a:pPr>
                      <a:r>
                        <a:rPr b="0" lang="en-IN" sz="800" spc="-1" strike="noStrike">
                          <a:solidFill>
                            <a:srgbClr val="757b89"/>
                          </a:solidFill>
                          <a:latin typeface="Barlow"/>
                          <a:ea typeface="Barlow"/>
                        </a:rPr>
                        <a:t>14:30 - 15:15</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e9eaf2"/>
                      </a:solidFill>
                    </a:lnB>
                    <a:noFill/>
                  </a:tcPr>
                </a:tc>
              </a:tr>
              <a:tr h="383040">
                <a:tc>
                  <a:txBody>
                    <a:bodyPr lIns="91080" rIns="91080" anchor="t">
                      <a:noAutofit/>
                    </a:bodyPr>
                    <a:p>
                      <a:pPr algn="r">
                        <a:lnSpc>
                          <a:spcPct val="100000"/>
                        </a:lnSpc>
                        <a:buNone/>
                      </a:pPr>
                      <a:r>
                        <a:rPr b="0" lang="en-IN" sz="800" spc="-1" strike="noStrike">
                          <a:solidFill>
                            <a:srgbClr val="757b89"/>
                          </a:solidFill>
                          <a:latin typeface="Barlow"/>
                          <a:ea typeface="Barlow"/>
                        </a:rPr>
                        <a:t>15:30 - 16:15</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757b89"/>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757b89"/>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757b89"/>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757b89"/>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757b89"/>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757b89"/>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757b89"/>
                      </a:solidFill>
                    </a:lnB>
                    <a:noFill/>
                  </a:tcPr>
                </a:tc>
                <a:tc>
                  <a:txBody>
                    <a:bodyPr lIns="91080" rIns="91080" anchor="t">
                      <a:noAutofit/>
                    </a:bodyPr>
                    <a:p>
                      <a:pPr algn="ctr">
                        <a:lnSpc>
                          <a:spcPct val="100000"/>
                        </a:lnSpc>
                        <a:buNone/>
                      </a:pPr>
                      <a:r>
                        <a:rPr b="0" lang="en-IN" sz="800" spc="-1" strike="noStrike">
                          <a:solidFill>
                            <a:srgbClr val="3a3f50"/>
                          </a:solidFill>
                          <a:latin typeface="Barlow"/>
                          <a:ea typeface="Barlow"/>
                        </a:rPr>
                        <a:t>Task</a:t>
                      </a:r>
                      <a:endParaRPr b="0" lang="en-IN" sz="800" spc="-1" strike="noStrike">
                        <a:latin typeface="Arial"/>
                      </a:endParaRPr>
                    </a:p>
                  </a:txBody>
                  <a:tcPr anchor="t" marL="91080" marR="91080">
                    <a:lnL w="9360">
                      <a:solidFill>
                        <a:srgbClr val="e9eaf2"/>
                      </a:solidFill>
                    </a:lnL>
                    <a:lnR w="9360">
                      <a:solidFill>
                        <a:srgbClr val="e9eaf2"/>
                      </a:solidFill>
                    </a:lnR>
                    <a:lnT w="9360">
                      <a:solidFill>
                        <a:srgbClr val="e9eaf2"/>
                      </a:solidFill>
                    </a:lnT>
                    <a:lnB w="9360">
                      <a:solidFill>
                        <a:srgbClr val="757b89"/>
                      </a:solidFill>
                    </a:lnB>
                    <a:no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2" name="CustomShape 1"/>
          <p:cNvSpPr/>
          <p:nvPr/>
        </p:nvSpPr>
        <p:spPr>
          <a:xfrm>
            <a:off x="540000" y="538920"/>
            <a:ext cx="5639040" cy="5410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3200" spc="-1" strike="noStrike">
                <a:solidFill>
                  <a:srgbClr val="007bb9"/>
                </a:solidFill>
                <a:latin typeface="Raleway Thin"/>
                <a:ea typeface="Raleway Thin"/>
              </a:rPr>
              <a:t>What is Machine learning?</a:t>
            </a:r>
            <a:endParaRPr b="0" lang="en-IN" sz="3200" spc="-1" strike="noStrike">
              <a:latin typeface="Arial"/>
            </a:endParaRPr>
          </a:p>
        </p:txBody>
      </p:sp>
      <p:sp>
        <p:nvSpPr>
          <p:cNvPr id="1113" name="CustomShape 109"/>
          <p:cNvSpPr/>
          <p:nvPr/>
        </p:nvSpPr>
        <p:spPr>
          <a:xfrm rot="1695600">
            <a:off x="1852200" y="1253520"/>
            <a:ext cx="8159040" cy="2836080"/>
          </a:xfrm>
          <a:prstGeom prst="rect">
            <a:avLst/>
          </a:prstGeom>
          <a:noFill/>
          <a:ln w="0">
            <a:noFill/>
          </a:ln>
        </p:spPr>
        <p:style>
          <a:lnRef idx="0"/>
          <a:fillRef idx="0"/>
          <a:effectRef idx="0"/>
          <a:fontRef idx="minor"/>
        </p:style>
        <p:txBody>
          <a:bodyPr lIns="0" rIns="0" tIns="0" bIns="0" anchor="t">
            <a:noAutofit/>
          </a:bodyPr>
          <a:p>
            <a:pPr>
              <a:lnSpc>
                <a:spcPct val="110000"/>
              </a:lnSpc>
              <a:spcBef>
                <a:spcPts val="601"/>
              </a:spcBef>
              <a:buNone/>
            </a:pPr>
            <a:endParaRPr b="0" lang="en-IN" sz="1800" spc="-1" strike="noStrike">
              <a:latin typeface="Arial"/>
            </a:endParaRPr>
          </a:p>
          <a:p>
            <a:pPr>
              <a:lnSpc>
                <a:spcPct val="110000"/>
              </a:lnSpc>
              <a:spcBef>
                <a:spcPts val="601"/>
              </a:spcBef>
              <a:buNone/>
            </a:pPr>
            <a:endParaRPr b="0" lang="en-IN" sz="1800" spc="-1" strike="noStrike">
              <a:latin typeface="Arial"/>
            </a:endParaRPr>
          </a:p>
          <a:p>
            <a:pPr>
              <a:lnSpc>
                <a:spcPct val="100000"/>
              </a:lnSpc>
              <a:buNone/>
            </a:pPr>
            <a:endParaRPr b="0" lang="en-IN" sz="1800" spc="-1" strike="noStrike">
              <a:latin typeface="Arial"/>
            </a:endParaRPr>
          </a:p>
        </p:txBody>
      </p:sp>
      <p:sp>
        <p:nvSpPr>
          <p:cNvPr id="1114" name="CustomShape 894"/>
          <p:cNvSpPr/>
          <p:nvPr/>
        </p:nvSpPr>
        <p:spPr>
          <a:xfrm>
            <a:off x="360000" y="1080000"/>
            <a:ext cx="7740000" cy="2520000"/>
          </a:xfrm>
          <a:prstGeom prst="rect">
            <a:avLst/>
          </a:prstGeom>
          <a:noFill/>
          <a:ln w="0">
            <a:noFill/>
          </a:ln>
        </p:spPr>
        <p:style>
          <a:lnRef idx="0"/>
          <a:fillRef idx="0"/>
          <a:effectRef idx="0"/>
          <a:fontRef idx="minor"/>
        </p:style>
        <p:txBody>
          <a:bodyPr lIns="0" rIns="0" tIns="0" bIns="0" anchor="t">
            <a:noAutofit/>
          </a:bodyPr>
          <a:p>
            <a:pPr>
              <a:lnSpc>
                <a:spcPct val="110000"/>
              </a:lnSpc>
              <a:spcBef>
                <a:spcPts val="601"/>
              </a:spcBef>
              <a:buNone/>
            </a:pPr>
            <a:r>
              <a:rPr b="0" lang="en-IN" sz="2000" spc="-1" strike="noStrike">
                <a:solidFill>
                  <a:srgbClr val="3a3f50"/>
                </a:solidFill>
                <a:latin typeface="Barlow Light"/>
                <a:ea typeface="Barlow Light"/>
              </a:rPr>
              <a:t> </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Machine Learning is field to study that gives computer the ablity to learn without being explicitly programmed.</a:t>
            </a:r>
            <a:endParaRPr b="0" lang="en-IN" sz="2000" spc="-1" strike="noStrike">
              <a:latin typeface="Arial"/>
            </a:endParaRPr>
          </a:p>
          <a:p>
            <a:pPr marL="457200" indent="-342360">
              <a:lnSpc>
                <a:spcPct val="110000"/>
              </a:lnSpc>
              <a:spcBef>
                <a:spcPts val="601"/>
              </a:spcBef>
              <a:buClr>
                <a:srgbClr val="00b5dd"/>
              </a:buClr>
              <a:buFont typeface="Barlow Light"/>
              <a:buChar char="▸"/>
            </a:pP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The computer program is said to learn from experience with respect to some class tesk and performance measure.</a:t>
            </a:r>
            <a:endParaRPr b="0" lang="en-IN" sz="2000" spc="-1" strike="noStrike">
              <a:latin typeface="Arial"/>
            </a:endParaRPr>
          </a:p>
          <a:p>
            <a:pPr>
              <a:lnSpc>
                <a:spcPct val="110000"/>
              </a:lnSpc>
              <a:spcBef>
                <a:spcPts val="601"/>
              </a:spcBef>
              <a:buNone/>
            </a:pPr>
            <a:endParaRPr b="0" lang="en-IN" sz="2000" spc="-1" strike="noStrike">
              <a:latin typeface="Arial"/>
            </a:endParaRPr>
          </a:p>
          <a:p>
            <a:pPr>
              <a:lnSpc>
                <a:spcPct val="100000"/>
              </a:lnSpc>
              <a:buNone/>
            </a:pPr>
            <a:endParaRPr b="0" lang="en-IN" sz="2000" spc="-1" strike="noStrike">
              <a:latin typeface="Arial"/>
            </a:endParaRPr>
          </a:p>
        </p:txBody>
      </p:sp>
    </p:spTree>
  </p:cSld>
  <mc:AlternateContent>
    <mc:Choice Requires="p14">
      <p:transition spd="slow" p14:dur="2000"/>
    </mc:Choice>
    <mc:Fallback>
      <p:transition spd="slow"/>
    </mc:Fallback>
  </mc:AlternateContent>
  <p:timing>
    <p:tnLst>
      <p:par>
        <p:cTn id="78" dur="indefinite" restart="never" nodeType="tmRoot">
          <p:childTnLst>
            <p:seq>
              <p:cTn id="79" dur="indefinite" nodeType="mainSeq">
                <p:childTnLst>
                  <p:par>
                    <p:cTn id="80" fill="hold">
                      <p:stCondLst>
                        <p:cond delay="indefinite"/>
                      </p:stCondLst>
                      <p:childTnLst>
                        <p:par>
                          <p:cTn id="81" fill="hold">
                            <p:stCondLst>
                              <p:cond delay="0"/>
                            </p:stCondLst>
                            <p:childTnLst>
                              <p:par>
                                <p:cTn id="82" nodeType="clickEffect" fill="hold" presetClass="entr" presetID="2" presetSubtype="1">
                                  <p:stCondLst>
                                    <p:cond delay="0"/>
                                  </p:stCondLst>
                                  <p:childTnLst>
                                    <p:set>
                                      <p:cBhvr>
                                        <p:cTn id="83" dur="1" fill="hold">
                                          <p:stCondLst>
                                            <p:cond delay="0"/>
                                          </p:stCondLst>
                                        </p:cTn>
                                        <p:tgtEl>
                                          <p:spTgt spid="1112"/>
                                        </p:tgtEl>
                                        <p:attrNameLst>
                                          <p:attrName>style.visibility</p:attrName>
                                        </p:attrNameLst>
                                      </p:cBhvr>
                                      <p:to>
                                        <p:strVal val="visible"/>
                                      </p:to>
                                    </p:set>
                                    <p:anim calcmode="lin" valueType="num">
                                      <p:cBhvr additive="repl">
                                        <p:cTn id="84" dur="500" fill="hold"/>
                                        <p:tgtEl>
                                          <p:spTgt spid="1112"/>
                                        </p:tgtEl>
                                        <p:attrNameLst>
                                          <p:attrName>ppt_x</p:attrName>
                                        </p:attrNameLst>
                                      </p:cBhvr>
                                      <p:tavLst>
                                        <p:tav tm="0">
                                          <p:val>
                                            <p:strVal val="#ppt_x"/>
                                          </p:val>
                                        </p:tav>
                                        <p:tav tm="100000">
                                          <p:val>
                                            <p:strVal val="#ppt_x"/>
                                          </p:val>
                                        </p:tav>
                                      </p:tavLst>
                                    </p:anim>
                                    <p:anim calcmode="lin" valueType="num">
                                      <p:cBhvr additive="repl">
                                        <p:cTn id="85" dur="500" fill="hold"/>
                                        <p:tgtEl>
                                          <p:spTgt spid="1112"/>
                                        </p:tgtEl>
                                        <p:attrNameLst>
                                          <p:attrName>ppt_y</p:attrName>
                                        </p:attrNameLst>
                                      </p:cBhvr>
                                      <p:tavLst>
                                        <p:tav tm="0">
                                          <p:val>
                                            <p:strVal val="0-#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nodeType="clickEffect" fill="hold" presetClass="entr" presetID="22" presetSubtype="1">
                                  <p:stCondLst>
                                    <p:cond delay="0"/>
                                  </p:stCondLst>
                                  <p:childTnLst>
                                    <p:set>
                                      <p:cBhvr>
                                        <p:cTn id="89" dur="1" fill="hold">
                                          <p:stCondLst>
                                            <p:cond delay="0"/>
                                          </p:stCondLst>
                                        </p:cTn>
                                        <p:tgtEl>
                                          <p:spTgt spid="1114"/>
                                        </p:tgtEl>
                                        <p:attrNameLst>
                                          <p:attrName>style.visibility</p:attrName>
                                        </p:attrNameLst>
                                      </p:cBhvr>
                                      <p:to>
                                        <p:strVal val="visible"/>
                                      </p:to>
                                    </p:set>
                                    <p:animEffect filter="wipe(up)" transition="in">
                                      <p:cBhvr additive="repl">
                                        <p:cTn id="90" dur="500"/>
                                        <p:tgtEl>
                                          <p:spTgt spid="1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73" name="CustomShape 1"/>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91C3E437-5486-4DC6-BD56-3828AD2F053A}" type="slidenum">
              <a:rPr b="0" lang="en-IN" sz="1200" spc="-1" strike="noStrike">
                <a:solidFill>
                  <a:srgbClr val="ffffff"/>
                </a:solidFill>
                <a:latin typeface="Barlow Light"/>
                <a:ea typeface="Barlow Light"/>
              </a:rPr>
              <a:t>&lt;number&gt;</a:t>
            </a:fld>
            <a:endParaRPr b="0" lang="en-IN" sz="1200" spc="-1" strike="noStrike">
              <a:latin typeface="Arial"/>
            </a:endParaRPr>
          </a:p>
        </p:txBody>
      </p:sp>
      <p:grpSp>
        <p:nvGrpSpPr>
          <p:cNvPr id="3874" name="Group 2"/>
          <p:cNvGrpSpPr/>
          <p:nvPr/>
        </p:nvGrpSpPr>
        <p:grpSpPr>
          <a:xfrm>
            <a:off x="2343960" y="272880"/>
            <a:ext cx="1780920" cy="1848600"/>
            <a:chOff x="2343960" y="272880"/>
            <a:chExt cx="1780920" cy="1848600"/>
          </a:xfrm>
        </p:grpSpPr>
        <p:sp>
          <p:nvSpPr>
            <p:cNvPr id="3875" name="CustomShape 3"/>
            <p:cNvSpPr/>
            <p:nvPr/>
          </p:nvSpPr>
          <p:spPr>
            <a:xfrm>
              <a:off x="3211200" y="1488960"/>
              <a:ext cx="438480" cy="252000"/>
            </a:xfrm>
            <a:custGeom>
              <a:avLst/>
              <a:gdLst/>
              <a:ahLst/>
              <a:rect l="l" t="t" r="r" b="b"/>
              <a:pathLst>
                <a:path w="1096154" h="631831">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w="0">
              <a:noFill/>
            </a:ln>
          </p:spPr>
          <p:style>
            <a:lnRef idx="0"/>
            <a:fillRef idx="0"/>
            <a:effectRef idx="0"/>
            <a:fontRef idx="minor"/>
          </p:style>
        </p:sp>
        <p:sp>
          <p:nvSpPr>
            <p:cNvPr id="3876" name="CustomShape 4"/>
            <p:cNvSpPr/>
            <p:nvPr/>
          </p:nvSpPr>
          <p:spPr>
            <a:xfrm>
              <a:off x="3227760" y="1479240"/>
              <a:ext cx="438120" cy="252000"/>
            </a:xfrm>
            <a:custGeom>
              <a:avLst/>
              <a:gdLst/>
              <a:ahLst/>
              <a:rect l="l" t="t" r="r" b="b"/>
              <a:pathLst>
                <a:path w="1096058" h="631866">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w="0">
              <a:noFill/>
            </a:ln>
          </p:spPr>
          <p:style>
            <a:lnRef idx="0"/>
            <a:fillRef idx="0"/>
            <a:effectRef idx="0"/>
            <a:fontRef idx="minor"/>
          </p:style>
        </p:sp>
        <p:sp>
          <p:nvSpPr>
            <p:cNvPr id="3877" name="CustomShape 5"/>
            <p:cNvSpPr/>
            <p:nvPr/>
          </p:nvSpPr>
          <p:spPr>
            <a:xfrm>
              <a:off x="3654720" y="1632600"/>
              <a:ext cx="11160" cy="6840"/>
            </a:xfrm>
            <a:custGeom>
              <a:avLst/>
              <a:gdLst/>
              <a:ahLst/>
              <a:rect l="l" t="t" r="r" b="b"/>
              <a:pathLst>
                <a:path w="32266" h="21196">
                  <a:moveTo>
                    <a:pt x="32267" y="21197"/>
                  </a:moveTo>
                  <a:lnTo>
                    <a:pt x="32267" y="0"/>
                  </a:lnTo>
                  <a:lnTo>
                    <a:pt x="0" y="18630"/>
                  </a:lnTo>
                  <a:lnTo>
                    <a:pt x="32267" y="21197"/>
                  </a:lnTo>
                  <a:close/>
                </a:path>
              </a:pathLst>
            </a:custGeom>
            <a:solidFill>
              <a:srgbClr val="b1b4c4"/>
            </a:solidFill>
            <a:ln w="0">
              <a:noFill/>
            </a:ln>
          </p:spPr>
          <p:style>
            <a:lnRef idx="0"/>
            <a:fillRef idx="0"/>
            <a:effectRef idx="0"/>
            <a:fontRef idx="minor"/>
          </p:style>
        </p:sp>
        <p:sp>
          <p:nvSpPr>
            <p:cNvPr id="3878" name="CustomShape 6"/>
            <p:cNvSpPr/>
            <p:nvPr/>
          </p:nvSpPr>
          <p:spPr>
            <a:xfrm>
              <a:off x="3227760" y="1574640"/>
              <a:ext cx="11520" cy="6840"/>
            </a:xfrm>
            <a:custGeom>
              <a:avLst/>
              <a:gdLst/>
              <a:ahLst/>
              <a:rect l="l" t="t" r="r" b="b"/>
              <a:pathLst>
                <a:path w="33123" h="21387">
                  <a:moveTo>
                    <a:pt x="0" y="21387"/>
                  </a:moveTo>
                  <a:lnTo>
                    <a:pt x="0" y="0"/>
                  </a:lnTo>
                  <a:lnTo>
                    <a:pt x="33123" y="13688"/>
                  </a:lnTo>
                  <a:lnTo>
                    <a:pt x="0" y="21387"/>
                  </a:lnTo>
                  <a:close/>
                </a:path>
              </a:pathLst>
            </a:custGeom>
            <a:solidFill>
              <a:srgbClr val="b1b4c4"/>
            </a:solidFill>
            <a:ln w="0">
              <a:noFill/>
            </a:ln>
          </p:spPr>
          <p:style>
            <a:lnRef idx="0"/>
            <a:fillRef idx="0"/>
            <a:effectRef idx="0"/>
            <a:fontRef idx="minor"/>
          </p:style>
        </p:sp>
        <p:sp>
          <p:nvSpPr>
            <p:cNvPr id="3879" name="CustomShape 7"/>
            <p:cNvSpPr/>
            <p:nvPr/>
          </p:nvSpPr>
          <p:spPr>
            <a:xfrm>
              <a:off x="3227760" y="1470960"/>
              <a:ext cx="438120" cy="252000"/>
            </a:xfrm>
            <a:custGeom>
              <a:avLst/>
              <a:gdLst/>
              <a:ahLst/>
              <a:rect l="l" t="t" r="r" b="b"/>
              <a:pathLst>
                <a:path w="1096058" h="631809">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w="0">
              <a:noFill/>
            </a:ln>
          </p:spPr>
          <p:style>
            <a:lnRef idx="0"/>
            <a:fillRef idx="0"/>
            <a:effectRef idx="0"/>
            <a:fontRef idx="minor"/>
          </p:style>
        </p:sp>
        <p:sp>
          <p:nvSpPr>
            <p:cNvPr id="3880" name="CustomShape 8"/>
            <p:cNvSpPr/>
            <p:nvPr/>
          </p:nvSpPr>
          <p:spPr>
            <a:xfrm>
              <a:off x="3353040" y="1356120"/>
              <a:ext cx="312840" cy="274680"/>
            </a:xfrm>
            <a:custGeom>
              <a:avLst/>
              <a:gdLst/>
              <a:ahLst/>
              <a:rect l="l" t="t" r="r" b="b"/>
              <a:pathLst>
                <a:path w="783348" h="688378">
                  <a:moveTo>
                    <a:pt x="86521" y="286492"/>
                  </a:moveTo>
                  <a:lnTo>
                    <a:pt x="0" y="0"/>
                  </a:lnTo>
                  <a:lnTo>
                    <a:pt x="706346" y="404548"/>
                  </a:lnTo>
                  <a:lnTo>
                    <a:pt x="783348" y="688378"/>
                  </a:lnTo>
                  <a:lnTo>
                    <a:pt x="86521" y="286492"/>
                  </a:lnTo>
                  <a:close/>
                </a:path>
              </a:pathLst>
            </a:custGeom>
            <a:solidFill>
              <a:srgbClr val="9ea1af"/>
            </a:solidFill>
            <a:ln w="0">
              <a:noFill/>
            </a:ln>
          </p:spPr>
          <p:style>
            <a:lnRef idx="0"/>
            <a:fillRef idx="0"/>
            <a:effectRef idx="0"/>
            <a:fontRef idx="minor"/>
          </p:style>
        </p:sp>
        <p:sp>
          <p:nvSpPr>
            <p:cNvPr id="3881" name="CustomShape 9"/>
            <p:cNvSpPr/>
            <p:nvPr/>
          </p:nvSpPr>
          <p:spPr>
            <a:xfrm>
              <a:off x="3655440" y="1622880"/>
              <a:ext cx="10440" cy="12600"/>
            </a:xfrm>
            <a:custGeom>
              <a:avLst/>
              <a:gdLst/>
              <a:ahLst/>
              <a:rect l="l" t="t" r="r" b="b"/>
              <a:pathLst>
                <a:path w="30363" h="36025">
                  <a:moveTo>
                    <a:pt x="9899" y="36025"/>
                  </a:moveTo>
                  <a:lnTo>
                    <a:pt x="30363" y="24239"/>
                  </a:lnTo>
                  <a:lnTo>
                    <a:pt x="0" y="0"/>
                  </a:lnTo>
                  <a:close/>
                </a:path>
              </a:pathLst>
            </a:custGeom>
            <a:solidFill>
              <a:srgbClr val="9ea1af"/>
            </a:solidFill>
            <a:ln w="0">
              <a:noFill/>
            </a:ln>
          </p:spPr>
          <p:style>
            <a:lnRef idx="0"/>
            <a:fillRef idx="0"/>
            <a:effectRef idx="0"/>
            <a:fontRef idx="minor"/>
          </p:style>
        </p:sp>
        <p:sp>
          <p:nvSpPr>
            <p:cNvPr id="3882" name="CustomShape 10"/>
            <p:cNvSpPr/>
            <p:nvPr/>
          </p:nvSpPr>
          <p:spPr>
            <a:xfrm>
              <a:off x="3344040" y="1360440"/>
              <a:ext cx="313560" cy="275040"/>
            </a:xfrm>
            <a:custGeom>
              <a:avLst/>
              <a:gdLst/>
              <a:ahLst/>
              <a:rect l="l" t="t" r="r" b="b"/>
              <a:pathLst>
                <a:path w="785061" h="689423">
                  <a:moveTo>
                    <a:pt x="86425" y="286492"/>
                  </a:moveTo>
                  <a:lnTo>
                    <a:pt x="0" y="0"/>
                  </a:lnTo>
                  <a:lnTo>
                    <a:pt x="706346" y="404643"/>
                  </a:lnTo>
                  <a:lnTo>
                    <a:pt x="785061" y="689424"/>
                  </a:lnTo>
                  <a:lnTo>
                    <a:pt x="86425" y="286492"/>
                  </a:lnTo>
                  <a:close/>
                </a:path>
              </a:pathLst>
            </a:custGeom>
            <a:solidFill>
              <a:srgbClr val="b1b4c4"/>
            </a:solidFill>
            <a:ln w="0">
              <a:noFill/>
            </a:ln>
          </p:spPr>
          <p:style>
            <a:lnRef idx="0"/>
            <a:fillRef idx="0"/>
            <a:effectRef idx="0"/>
            <a:fontRef idx="minor"/>
          </p:style>
        </p:sp>
        <p:sp>
          <p:nvSpPr>
            <p:cNvPr id="3883" name="CustomShape 11"/>
            <p:cNvSpPr/>
            <p:nvPr/>
          </p:nvSpPr>
          <p:spPr>
            <a:xfrm>
              <a:off x="2973240" y="272880"/>
              <a:ext cx="1151640" cy="1559880"/>
            </a:xfrm>
            <a:custGeom>
              <a:avLst/>
              <a:gdLst/>
              <a:ahLst/>
              <a:rect l="l" t="t" r="r" b="b"/>
              <a:pathLst>
                <a:path w="2872593" h="3889928">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w="0">
              <a:noFill/>
            </a:ln>
          </p:spPr>
          <p:style>
            <a:lnRef idx="0"/>
            <a:fillRef idx="0"/>
            <a:effectRef idx="0"/>
            <a:fontRef idx="minor"/>
          </p:style>
        </p:sp>
        <p:sp>
          <p:nvSpPr>
            <p:cNvPr id="3884" name="CustomShape 12"/>
            <p:cNvSpPr/>
            <p:nvPr/>
          </p:nvSpPr>
          <p:spPr>
            <a:xfrm>
              <a:off x="4104360" y="1796760"/>
              <a:ext cx="10440" cy="41040"/>
            </a:xfrm>
            <a:custGeom>
              <a:avLst/>
              <a:gdLst/>
              <a:ahLst/>
              <a:rect l="l" t="t" r="r" b="b"/>
              <a:pathLst>
                <a:path w="30267" h="107125">
                  <a:moveTo>
                    <a:pt x="0" y="107125"/>
                  </a:moveTo>
                  <a:lnTo>
                    <a:pt x="30268" y="89731"/>
                  </a:lnTo>
                  <a:lnTo>
                    <a:pt x="17228" y="0"/>
                  </a:lnTo>
                  <a:lnTo>
                    <a:pt x="0" y="107125"/>
                  </a:lnTo>
                  <a:close/>
                </a:path>
              </a:pathLst>
            </a:custGeom>
            <a:solidFill>
              <a:srgbClr val="c4c7d6"/>
            </a:solidFill>
            <a:ln w="0">
              <a:noFill/>
            </a:ln>
          </p:spPr>
          <p:style>
            <a:lnRef idx="0"/>
            <a:fillRef idx="0"/>
            <a:effectRef idx="0"/>
            <a:fontRef idx="minor"/>
          </p:style>
        </p:sp>
        <p:sp>
          <p:nvSpPr>
            <p:cNvPr id="3885" name="CustomShape 13"/>
            <p:cNvSpPr/>
            <p:nvPr/>
          </p:nvSpPr>
          <p:spPr>
            <a:xfrm>
              <a:off x="2971080" y="274320"/>
              <a:ext cx="27360" cy="10800"/>
            </a:xfrm>
            <a:custGeom>
              <a:avLst/>
              <a:gdLst/>
              <a:ahLst/>
              <a:rect l="l" t="t" r="r" b="b"/>
              <a:pathLst>
                <a:path w="72623" h="31086">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w="0">
              <a:noFill/>
            </a:ln>
          </p:spPr>
          <p:style>
            <a:lnRef idx="0"/>
            <a:fillRef idx="0"/>
            <a:effectRef idx="0"/>
            <a:fontRef idx="minor"/>
          </p:style>
        </p:sp>
        <p:sp>
          <p:nvSpPr>
            <p:cNvPr id="3886" name="CustomShape 14"/>
            <p:cNvSpPr/>
            <p:nvPr/>
          </p:nvSpPr>
          <p:spPr>
            <a:xfrm>
              <a:off x="2963160" y="278640"/>
              <a:ext cx="1151640" cy="1559880"/>
            </a:xfrm>
            <a:custGeom>
              <a:avLst/>
              <a:gdLst/>
              <a:ahLst/>
              <a:rect l="l" t="t" r="r" b="b"/>
              <a:pathLst>
                <a:path w="2872878" h="3889928">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w="0">
              <a:noFill/>
            </a:ln>
          </p:spPr>
          <p:style>
            <a:lnRef idx="0"/>
            <a:fillRef idx="0"/>
            <a:effectRef idx="0"/>
            <a:fontRef idx="minor"/>
          </p:style>
        </p:sp>
        <p:sp>
          <p:nvSpPr>
            <p:cNvPr id="3887" name="CustomShape 15"/>
            <p:cNvSpPr/>
            <p:nvPr/>
          </p:nvSpPr>
          <p:spPr>
            <a:xfrm>
              <a:off x="2961360" y="279720"/>
              <a:ext cx="1151640" cy="1559880"/>
            </a:xfrm>
            <a:custGeom>
              <a:avLst/>
              <a:gdLst/>
              <a:ahLst/>
              <a:rect l="l" t="t" r="r" b="b"/>
              <a:pathLst>
                <a:path w="2872973" h="3889886">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w="0">
              <a:noFill/>
            </a:ln>
          </p:spPr>
          <p:style>
            <a:lnRef idx="0"/>
            <a:fillRef idx="0"/>
            <a:effectRef idx="0"/>
            <a:fontRef idx="minor"/>
          </p:style>
        </p:sp>
        <p:sp>
          <p:nvSpPr>
            <p:cNvPr id="3888" name="CustomShape 16"/>
            <p:cNvSpPr/>
            <p:nvPr/>
          </p:nvSpPr>
          <p:spPr>
            <a:xfrm>
              <a:off x="2975040" y="298080"/>
              <a:ext cx="1123200" cy="1486800"/>
            </a:xfrm>
            <a:custGeom>
              <a:avLst/>
              <a:gdLst/>
              <a:ahLst/>
              <a:rect l="l" t="t" r="r" b="b"/>
              <a:pathLst>
                <a:path w="2802063" h="3707642">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w="0">
              <a:noFill/>
            </a:ln>
          </p:spPr>
          <p:style>
            <a:lnRef idx="0"/>
            <a:fillRef idx="0"/>
            <a:effectRef idx="0"/>
            <a:fontRef idx="minor"/>
          </p:style>
        </p:sp>
        <p:sp>
          <p:nvSpPr>
            <p:cNvPr id="3889" name="CustomShape 17"/>
            <p:cNvSpPr/>
            <p:nvPr/>
          </p:nvSpPr>
          <p:spPr>
            <a:xfrm>
              <a:off x="3026160" y="383400"/>
              <a:ext cx="111960" cy="189720"/>
            </a:xfrm>
            <a:custGeom>
              <a:avLst/>
              <a:gdLst/>
              <a:ahLst/>
              <a:rect l="l" t="t" r="r" b="b"/>
              <a:pathLst>
                <a:path w="283071" h="477189">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w="0">
              <a:noFill/>
            </a:ln>
          </p:spPr>
          <p:style>
            <a:lnRef idx="0"/>
            <a:fillRef idx="0"/>
            <a:effectRef idx="0"/>
            <a:fontRef idx="minor"/>
          </p:style>
        </p:sp>
        <p:sp>
          <p:nvSpPr>
            <p:cNvPr id="3890" name="CustomShape 18"/>
            <p:cNvSpPr/>
            <p:nvPr/>
          </p:nvSpPr>
          <p:spPr>
            <a:xfrm>
              <a:off x="3167280" y="465120"/>
              <a:ext cx="112320" cy="189720"/>
            </a:xfrm>
            <a:custGeom>
              <a:avLst/>
              <a:gdLst/>
              <a:ahLst/>
              <a:rect l="l" t="t" r="r" b="b"/>
              <a:pathLst>
                <a:path w="283832" h="477419">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w="0">
              <a:noFill/>
            </a:ln>
          </p:spPr>
          <p:style>
            <a:lnRef idx="0"/>
            <a:fillRef idx="0"/>
            <a:effectRef idx="0"/>
            <a:fontRef idx="minor"/>
          </p:style>
        </p:sp>
        <p:sp>
          <p:nvSpPr>
            <p:cNvPr id="3891" name="CustomShape 19"/>
            <p:cNvSpPr/>
            <p:nvPr/>
          </p:nvSpPr>
          <p:spPr>
            <a:xfrm>
              <a:off x="3305880" y="545040"/>
              <a:ext cx="112320" cy="189720"/>
            </a:xfrm>
            <a:custGeom>
              <a:avLst/>
              <a:gdLst/>
              <a:ahLst/>
              <a:rect l="l" t="t" r="r" b="b"/>
              <a:pathLst>
                <a:path w="284023" h="477216">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w="0">
              <a:noFill/>
            </a:ln>
          </p:spPr>
          <p:style>
            <a:lnRef idx="0"/>
            <a:fillRef idx="0"/>
            <a:effectRef idx="0"/>
            <a:fontRef idx="minor"/>
          </p:style>
        </p:sp>
        <p:sp>
          <p:nvSpPr>
            <p:cNvPr id="3892" name="CustomShape 20"/>
            <p:cNvSpPr/>
            <p:nvPr/>
          </p:nvSpPr>
          <p:spPr>
            <a:xfrm>
              <a:off x="3026160" y="546840"/>
              <a:ext cx="111960" cy="189720"/>
            </a:xfrm>
            <a:custGeom>
              <a:avLst/>
              <a:gdLst/>
              <a:ahLst/>
              <a:rect l="l" t="t" r="r" b="b"/>
              <a:pathLst>
                <a:path w="283071" h="477216">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w="0">
              <a:noFill/>
            </a:ln>
          </p:spPr>
          <p:style>
            <a:lnRef idx="0"/>
            <a:fillRef idx="0"/>
            <a:effectRef idx="0"/>
            <a:fontRef idx="minor"/>
          </p:style>
        </p:sp>
        <p:sp>
          <p:nvSpPr>
            <p:cNvPr id="3893" name="CustomShape 21"/>
            <p:cNvSpPr/>
            <p:nvPr/>
          </p:nvSpPr>
          <p:spPr>
            <a:xfrm>
              <a:off x="3167280" y="628560"/>
              <a:ext cx="111960" cy="189720"/>
            </a:xfrm>
            <a:custGeom>
              <a:avLst/>
              <a:gdLst/>
              <a:ahLst/>
              <a:rect l="l" t="t" r="r" b="b"/>
              <a:pathLst>
                <a:path w="283556" h="477216">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w="0">
              <a:noFill/>
            </a:ln>
          </p:spPr>
          <p:style>
            <a:lnRef idx="0"/>
            <a:fillRef idx="0"/>
            <a:effectRef idx="0"/>
            <a:fontRef idx="minor"/>
          </p:style>
        </p:sp>
        <p:sp>
          <p:nvSpPr>
            <p:cNvPr id="3894" name="CustomShape 22"/>
            <p:cNvSpPr/>
            <p:nvPr/>
          </p:nvSpPr>
          <p:spPr>
            <a:xfrm>
              <a:off x="3181320" y="621000"/>
              <a:ext cx="111960" cy="189720"/>
            </a:xfrm>
            <a:custGeom>
              <a:avLst/>
              <a:gdLst/>
              <a:ahLst/>
              <a:rect l="l" t="t" r="r" b="b"/>
              <a:pathLst>
                <a:path w="283570" h="477216">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rgbClr val="00b5dd"/>
            </a:solidFill>
            <a:ln w="0">
              <a:noFill/>
            </a:ln>
          </p:spPr>
          <p:style>
            <a:lnRef idx="0"/>
            <a:fillRef idx="0"/>
            <a:effectRef idx="0"/>
            <a:fontRef idx="minor"/>
          </p:style>
        </p:sp>
        <p:sp>
          <p:nvSpPr>
            <p:cNvPr id="3895" name="CustomShape 23"/>
            <p:cNvSpPr/>
            <p:nvPr/>
          </p:nvSpPr>
          <p:spPr>
            <a:xfrm>
              <a:off x="3305880" y="708480"/>
              <a:ext cx="112320" cy="189720"/>
            </a:xfrm>
            <a:custGeom>
              <a:avLst/>
              <a:gdLst/>
              <a:ahLst/>
              <a:rect l="l" t="t" r="r" b="b"/>
              <a:pathLst>
                <a:path w="284023" h="477161">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w="0">
              <a:noFill/>
            </a:ln>
          </p:spPr>
          <p:style>
            <a:lnRef idx="0"/>
            <a:fillRef idx="0"/>
            <a:effectRef idx="0"/>
            <a:fontRef idx="minor"/>
          </p:style>
        </p:sp>
        <p:sp>
          <p:nvSpPr>
            <p:cNvPr id="3896" name="CustomShape 24"/>
            <p:cNvSpPr/>
            <p:nvPr/>
          </p:nvSpPr>
          <p:spPr>
            <a:xfrm>
              <a:off x="3026160" y="713880"/>
              <a:ext cx="111960" cy="189720"/>
            </a:xfrm>
            <a:custGeom>
              <a:avLst/>
              <a:gdLst/>
              <a:ahLst/>
              <a:rect l="l" t="t" r="r" b="b"/>
              <a:pathLst>
                <a:path w="283071" h="477165">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w="0">
              <a:noFill/>
            </a:ln>
          </p:spPr>
          <p:style>
            <a:lnRef idx="0"/>
            <a:fillRef idx="0"/>
            <a:effectRef idx="0"/>
            <a:fontRef idx="minor"/>
          </p:style>
        </p:sp>
        <p:sp>
          <p:nvSpPr>
            <p:cNvPr id="3897" name="CustomShape 25"/>
            <p:cNvSpPr/>
            <p:nvPr/>
          </p:nvSpPr>
          <p:spPr>
            <a:xfrm>
              <a:off x="3026160" y="896400"/>
              <a:ext cx="392040" cy="262080"/>
            </a:xfrm>
            <a:custGeom>
              <a:avLst/>
              <a:gdLst/>
              <a:ahLst/>
              <a:rect l="l" t="t" r="r" b="b"/>
              <a:pathLst>
                <a:path w="980755" h="657383">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w="0">
              <a:noFill/>
            </a:ln>
          </p:spPr>
          <p:style>
            <a:lnRef idx="0"/>
            <a:fillRef idx="0"/>
            <a:effectRef idx="0"/>
            <a:fontRef idx="minor"/>
          </p:style>
        </p:sp>
        <p:sp>
          <p:nvSpPr>
            <p:cNvPr id="3898" name="CustomShape 26"/>
            <p:cNvSpPr/>
            <p:nvPr/>
          </p:nvSpPr>
          <p:spPr>
            <a:xfrm>
              <a:off x="3027600" y="973800"/>
              <a:ext cx="291960" cy="191160"/>
            </a:xfrm>
            <a:custGeom>
              <a:avLst/>
              <a:gdLst/>
              <a:ahLst/>
              <a:rect l="l" t="t" r="r" b="b"/>
              <a:pathLst>
                <a:path w="732044" h="480371">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w="0">
              <a:noFill/>
            </a:ln>
          </p:spPr>
          <p:style>
            <a:lnRef idx="0"/>
            <a:fillRef idx="0"/>
            <a:effectRef idx="0"/>
            <a:fontRef idx="minor"/>
          </p:style>
        </p:sp>
        <p:sp>
          <p:nvSpPr>
            <p:cNvPr id="3899" name="CustomShape 27"/>
            <p:cNvSpPr/>
            <p:nvPr/>
          </p:nvSpPr>
          <p:spPr>
            <a:xfrm>
              <a:off x="3027600" y="1023840"/>
              <a:ext cx="291960" cy="191160"/>
            </a:xfrm>
            <a:custGeom>
              <a:avLst/>
              <a:gdLst/>
              <a:ahLst/>
              <a:rect l="l" t="t" r="r" b="b"/>
              <a:pathLst>
                <a:path w="732044" h="480312">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w="0">
              <a:noFill/>
            </a:ln>
          </p:spPr>
          <p:style>
            <a:lnRef idx="0"/>
            <a:fillRef idx="0"/>
            <a:effectRef idx="0"/>
            <a:fontRef idx="minor"/>
          </p:style>
        </p:sp>
        <p:sp>
          <p:nvSpPr>
            <p:cNvPr id="3900" name="CustomShape 28"/>
            <p:cNvSpPr/>
            <p:nvPr/>
          </p:nvSpPr>
          <p:spPr>
            <a:xfrm>
              <a:off x="3027600" y="1074240"/>
              <a:ext cx="238680" cy="160200"/>
            </a:xfrm>
            <a:custGeom>
              <a:avLst/>
              <a:gdLst/>
              <a:ahLst/>
              <a:rect l="l" t="t" r="r" b="b"/>
              <a:pathLst>
                <a:path w="599361" h="403889">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rgbClr val="00b5dd"/>
            </a:solidFill>
            <a:ln w="0">
              <a:noFill/>
            </a:ln>
          </p:spPr>
          <p:style>
            <a:lnRef idx="0"/>
            <a:fillRef idx="0"/>
            <a:effectRef idx="0"/>
            <a:fontRef idx="minor"/>
          </p:style>
        </p:sp>
        <p:sp>
          <p:nvSpPr>
            <p:cNvPr id="3901" name="CustomShape 29"/>
            <p:cNvSpPr/>
            <p:nvPr/>
          </p:nvSpPr>
          <p:spPr>
            <a:xfrm>
              <a:off x="3485520" y="1163520"/>
              <a:ext cx="561600" cy="359640"/>
            </a:xfrm>
            <a:custGeom>
              <a:avLst/>
              <a:gdLst/>
              <a:ahLst/>
              <a:rect l="l" t="t" r="r" b="b"/>
              <a:pathLst>
                <a:path w="1403078" h="900663">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w="0">
              <a:noFill/>
            </a:ln>
          </p:spPr>
          <p:style>
            <a:lnRef idx="0"/>
            <a:fillRef idx="0"/>
            <a:effectRef idx="0"/>
            <a:fontRef idx="minor"/>
          </p:style>
        </p:sp>
        <p:sp>
          <p:nvSpPr>
            <p:cNvPr id="3902" name="CustomShape 30"/>
            <p:cNvSpPr/>
            <p:nvPr/>
          </p:nvSpPr>
          <p:spPr>
            <a:xfrm>
              <a:off x="3487320" y="1241280"/>
              <a:ext cx="505440" cy="313920"/>
            </a:xfrm>
            <a:custGeom>
              <a:avLst/>
              <a:gdLst/>
              <a:ahLst/>
              <a:rect l="l" t="t" r="r" b="b"/>
              <a:pathLst>
                <a:path w="1263255" h="78667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w="0">
              <a:noFill/>
            </a:ln>
          </p:spPr>
          <p:style>
            <a:lnRef idx="0"/>
            <a:fillRef idx="0"/>
            <a:effectRef idx="0"/>
            <a:fontRef idx="minor"/>
          </p:style>
        </p:sp>
        <p:sp>
          <p:nvSpPr>
            <p:cNvPr id="3903" name="CustomShape 31"/>
            <p:cNvSpPr/>
            <p:nvPr/>
          </p:nvSpPr>
          <p:spPr>
            <a:xfrm>
              <a:off x="3487320" y="1291320"/>
              <a:ext cx="505440" cy="314280"/>
            </a:xfrm>
            <a:custGeom>
              <a:avLst/>
              <a:gdLst/>
              <a:ahLst/>
              <a:rect l="l" t="t" r="r" b="b"/>
              <a:pathLst>
                <a:path w="1263255" h="786839">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w="0">
              <a:noFill/>
            </a:ln>
          </p:spPr>
          <p:style>
            <a:lnRef idx="0"/>
            <a:fillRef idx="0"/>
            <a:effectRef idx="0"/>
            <a:fontRef idx="minor"/>
          </p:style>
        </p:sp>
        <p:sp>
          <p:nvSpPr>
            <p:cNvPr id="3904" name="CustomShape 32"/>
            <p:cNvSpPr/>
            <p:nvPr/>
          </p:nvSpPr>
          <p:spPr>
            <a:xfrm>
              <a:off x="3487320" y="1341360"/>
              <a:ext cx="413640" cy="261000"/>
            </a:xfrm>
            <a:custGeom>
              <a:avLst/>
              <a:gdLst/>
              <a:ahLst/>
              <a:rect l="l" t="t" r="r" b="b"/>
              <a:pathLst>
                <a:path w="1034438" h="654829">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rgbClr val="00b5dd"/>
            </a:solidFill>
            <a:ln w="0">
              <a:noFill/>
            </a:ln>
          </p:spPr>
          <p:style>
            <a:lnRef idx="0"/>
            <a:fillRef idx="0"/>
            <a:effectRef idx="0"/>
            <a:fontRef idx="minor"/>
          </p:style>
        </p:sp>
        <p:sp>
          <p:nvSpPr>
            <p:cNvPr id="3905" name="CustomShape 33"/>
            <p:cNvSpPr/>
            <p:nvPr/>
          </p:nvSpPr>
          <p:spPr>
            <a:xfrm>
              <a:off x="3167280" y="795600"/>
              <a:ext cx="111960" cy="189720"/>
            </a:xfrm>
            <a:custGeom>
              <a:avLst/>
              <a:gdLst/>
              <a:ahLst/>
              <a:rect l="l" t="t" r="r" b="b"/>
              <a:pathLst>
                <a:path w="283556" h="477207">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w="0">
              <a:noFill/>
            </a:ln>
          </p:spPr>
          <p:style>
            <a:lnRef idx="0"/>
            <a:fillRef idx="0"/>
            <a:effectRef idx="0"/>
            <a:fontRef idx="minor"/>
          </p:style>
        </p:sp>
        <p:sp>
          <p:nvSpPr>
            <p:cNvPr id="3906" name="CustomShape 34"/>
            <p:cNvSpPr/>
            <p:nvPr/>
          </p:nvSpPr>
          <p:spPr>
            <a:xfrm>
              <a:off x="3305880" y="875160"/>
              <a:ext cx="112320" cy="189720"/>
            </a:xfrm>
            <a:custGeom>
              <a:avLst/>
              <a:gdLst/>
              <a:ahLst/>
              <a:rect l="l" t="t" r="r" b="b"/>
              <a:pathLst>
                <a:path w="284023" h="477216">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w="0">
              <a:noFill/>
            </a:ln>
          </p:spPr>
          <p:style>
            <a:lnRef idx="0"/>
            <a:fillRef idx="0"/>
            <a:effectRef idx="0"/>
            <a:fontRef idx="minor"/>
          </p:style>
        </p:sp>
        <p:sp>
          <p:nvSpPr>
            <p:cNvPr id="3907" name="CustomShape 35"/>
            <p:cNvSpPr/>
            <p:nvPr/>
          </p:nvSpPr>
          <p:spPr>
            <a:xfrm>
              <a:off x="3485520" y="913320"/>
              <a:ext cx="561600" cy="514800"/>
            </a:xfrm>
            <a:custGeom>
              <a:avLst/>
              <a:gdLst/>
              <a:ahLst/>
              <a:rect l="l" t="t" r="r" b="b"/>
              <a:pathLst>
                <a:path w="1403078" h="1286379">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w="0">
              <a:noFill/>
            </a:ln>
          </p:spPr>
          <p:style>
            <a:lnRef idx="0"/>
            <a:fillRef idx="0"/>
            <a:effectRef idx="0"/>
            <a:fontRef idx="minor"/>
          </p:style>
        </p:sp>
        <p:sp>
          <p:nvSpPr>
            <p:cNvPr id="3908" name="CustomShape 36"/>
            <p:cNvSpPr/>
            <p:nvPr/>
          </p:nvSpPr>
          <p:spPr>
            <a:xfrm>
              <a:off x="3481920" y="682920"/>
              <a:ext cx="168120" cy="217440"/>
            </a:xfrm>
            <a:custGeom>
              <a:avLst/>
              <a:gdLst/>
              <a:ahLst/>
              <a:rect l="l" t="t" r="r" b="b"/>
              <a:pathLst>
                <a:path w="423274" h="545612">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w="0">
              <a:noFill/>
            </a:ln>
          </p:spPr>
          <p:style>
            <a:lnRef idx="0"/>
            <a:fillRef idx="0"/>
            <a:effectRef idx="0"/>
            <a:fontRef idx="minor"/>
          </p:style>
        </p:sp>
        <p:sp>
          <p:nvSpPr>
            <p:cNvPr id="3909" name="CustomShape 37"/>
            <p:cNvSpPr/>
            <p:nvPr/>
          </p:nvSpPr>
          <p:spPr>
            <a:xfrm>
              <a:off x="3481920" y="682920"/>
              <a:ext cx="168120" cy="217440"/>
            </a:xfrm>
            <a:custGeom>
              <a:avLst/>
              <a:gdLst/>
              <a:ahLst/>
              <a:rect l="l" t="t" r="r" b="b"/>
              <a:pathLst>
                <a:path w="423274" h="545629">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rgbClr val="00b5dd"/>
            </a:solidFill>
            <a:ln w="0">
              <a:noFill/>
            </a:ln>
          </p:spPr>
          <p:style>
            <a:lnRef idx="0"/>
            <a:fillRef idx="0"/>
            <a:effectRef idx="0"/>
            <a:fontRef idx="minor"/>
          </p:style>
        </p:sp>
        <p:sp>
          <p:nvSpPr>
            <p:cNvPr id="3910" name="CustomShape 38"/>
            <p:cNvSpPr/>
            <p:nvPr/>
          </p:nvSpPr>
          <p:spPr>
            <a:xfrm>
              <a:off x="3679920" y="797400"/>
              <a:ext cx="168120" cy="217440"/>
            </a:xfrm>
            <a:custGeom>
              <a:avLst/>
              <a:gdLst/>
              <a:ahLst/>
              <a:rect l="l" t="t" r="r" b="b"/>
              <a:pathLst>
                <a:path w="423179" h="545654">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w="0">
              <a:noFill/>
            </a:ln>
          </p:spPr>
          <p:style>
            <a:lnRef idx="0"/>
            <a:fillRef idx="0"/>
            <a:effectRef idx="0"/>
            <a:fontRef idx="minor"/>
          </p:style>
        </p:sp>
        <p:sp>
          <p:nvSpPr>
            <p:cNvPr id="3911" name="CustomShape 39"/>
            <p:cNvSpPr/>
            <p:nvPr/>
          </p:nvSpPr>
          <p:spPr>
            <a:xfrm>
              <a:off x="3679920" y="797400"/>
              <a:ext cx="131400" cy="217440"/>
            </a:xfrm>
            <a:custGeom>
              <a:avLst/>
              <a:gdLst/>
              <a:ahLst/>
              <a:rect l="l" t="t" r="r" b="b"/>
              <a:pathLst>
                <a:path w="332185" h="545952">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rgbClr val="00b5dd"/>
            </a:solidFill>
            <a:ln w="0">
              <a:noFill/>
            </a:ln>
          </p:spPr>
          <p:style>
            <a:lnRef idx="0"/>
            <a:fillRef idx="0"/>
            <a:effectRef idx="0"/>
            <a:fontRef idx="minor"/>
          </p:style>
        </p:sp>
        <p:sp>
          <p:nvSpPr>
            <p:cNvPr id="3912" name="CustomShape 40"/>
            <p:cNvSpPr/>
            <p:nvPr/>
          </p:nvSpPr>
          <p:spPr>
            <a:xfrm>
              <a:off x="3878280" y="911520"/>
              <a:ext cx="168120" cy="217440"/>
            </a:xfrm>
            <a:custGeom>
              <a:avLst/>
              <a:gdLst/>
              <a:ahLst/>
              <a:rect l="l" t="t" r="r" b="b"/>
              <a:pathLst>
                <a:path w="423559" h="545654">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w="0">
              <a:noFill/>
            </a:ln>
          </p:spPr>
          <p:style>
            <a:lnRef idx="0"/>
            <a:fillRef idx="0"/>
            <a:effectRef idx="0"/>
            <a:fontRef idx="minor"/>
          </p:style>
        </p:sp>
        <p:sp>
          <p:nvSpPr>
            <p:cNvPr id="3913" name="CustomShape 41"/>
            <p:cNvSpPr/>
            <p:nvPr/>
          </p:nvSpPr>
          <p:spPr>
            <a:xfrm>
              <a:off x="3878280" y="911520"/>
              <a:ext cx="83160" cy="113400"/>
            </a:xfrm>
            <a:custGeom>
              <a:avLst/>
              <a:gdLst/>
              <a:ahLst/>
              <a:rect l="l" t="t" r="r" b="b"/>
              <a:pathLst>
                <a:path w="211589" h="286951">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rgbClr val="00b5dd"/>
            </a:solidFill>
            <a:ln w="0">
              <a:noFill/>
            </a:ln>
          </p:spPr>
          <p:style>
            <a:lnRef idx="0"/>
            <a:fillRef idx="0"/>
            <a:effectRef idx="0"/>
            <a:fontRef idx="minor"/>
          </p:style>
        </p:sp>
        <p:sp>
          <p:nvSpPr>
            <p:cNvPr id="3914" name="CustomShape 42"/>
            <p:cNvSpPr/>
            <p:nvPr/>
          </p:nvSpPr>
          <p:spPr>
            <a:xfrm>
              <a:off x="3555360" y="2004120"/>
              <a:ext cx="170640" cy="97560"/>
            </a:xfrm>
            <a:custGeom>
              <a:avLst/>
              <a:gdLst/>
              <a:ahLst/>
              <a:rect l="l" t="t" r="r" b="b"/>
              <a:pathLst>
                <a:path w="429841" h="247899">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w="0">
              <a:noFill/>
            </a:ln>
          </p:spPr>
          <p:style>
            <a:lnRef idx="0"/>
            <a:fillRef idx="0"/>
            <a:effectRef idx="0"/>
            <a:fontRef idx="minor"/>
          </p:style>
        </p:sp>
        <p:sp>
          <p:nvSpPr>
            <p:cNvPr id="3915" name="CustomShape 43"/>
            <p:cNvSpPr/>
            <p:nvPr/>
          </p:nvSpPr>
          <p:spPr>
            <a:xfrm>
              <a:off x="2643120" y="2023920"/>
              <a:ext cx="170640" cy="97560"/>
            </a:xfrm>
            <a:custGeom>
              <a:avLst/>
              <a:gdLst/>
              <a:ahLst/>
              <a:rect l="l" t="t" r="r" b="b"/>
              <a:pathLst>
                <a:path w="429841" h="247899">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w="0">
              <a:noFill/>
            </a:ln>
          </p:spPr>
          <p:style>
            <a:lnRef idx="0"/>
            <a:fillRef idx="0"/>
            <a:effectRef idx="0"/>
            <a:fontRef idx="minor"/>
          </p:style>
        </p:sp>
        <p:sp>
          <p:nvSpPr>
            <p:cNvPr id="3916" name="CustomShape 44"/>
            <p:cNvSpPr/>
            <p:nvPr/>
          </p:nvSpPr>
          <p:spPr>
            <a:xfrm>
              <a:off x="2343960" y="1572480"/>
              <a:ext cx="170640" cy="97560"/>
            </a:xfrm>
            <a:custGeom>
              <a:avLst/>
              <a:gdLst/>
              <a:ahLst/>
              <a:rect l="l" t="t" r="r" b="b"/>
              <a:pathLst>
                <a:path w="429841" h="247899">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w="0">
              <a:noFill/>
            </a:ln>
          </p:spPr>
          <p:style>
            <a:lnRef idx="0"/>
            <a:fillRef idx="0"/>
            <a:effectRef idx="0"/>
            <a:fontRef idx="minor"/>
          </p:style>
        </p:sp>
        <p:sp>
          <p:nvSpPr>
            <p:cNvPr id="3917" name="CustomShape 45"/>
            <p:cNvSpPr/>
            <p:nvPr/>
          </p:nvSpPr>
          <p:spPr>
            <a:xfrm>
              <a:off x="3641400" y="2041920"/>
              <a:ext cx="45000" cy="34560"/>
            </a:xfrm>
            <a:custGeom>
              <a:avLst/>
              <a:gdLst/>
              <a:ahLst/>
              <a:rect l="l" t="t" r="r" b="b"/>
              <a:pathLst>
                <a:path w="116580" h="90224">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w="0">
              <a:noFill/>
            </a:ln>
          </p:spPr>
          <p:style>
            <a:lnRef idx="0"/>
            <a:fillRef idx="0"/>
            <a:effectRef idx="0"/>
            <a:fontRef idx="minor"/>
          </p:style>
        </p:sp>
        <p:sp>
          <p:nvSpPr>
            <p:cNvPr id="3918" name="CustomShape 46"/>
            <p:cNvSpPr/>
            <p:nvPr/>
          </p:nvSpPr>
          <p:spPr>
            <a:xfrm>
              <a:off x="3641760" y="2053800"/>
              <a:ext cx="44640" cy="22320"/>
            </a:xfrm>
            <a:custGeom>
              <a:avLst/>
              <a:gdLst/>
              <a:ahLst/>
              <a:rect l="l" t="t" r="r" b="b"/>
              <a:pathLst>
                <a:path w="116051" h="60483">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w="0">
              <a:noFill/>
            </a:ln>
          </p:spPr>
          <p:style>
            <a:lnRef idx="0"/>
            <a:fillRef idx="0"/>
            <a:effectRef idx="0"/>
            <a:fontRef idx="minor"/>
          </p:style>
        </p:sp>
        <p:sp>
          <p:nvSpPr>
            <p:cNvPr id="3919" name="CustomShape 47"/>
            <p:cNvSpPr/>
            <p:nvPr/>
          </p:nvSpPr>
          <p:spPr>
            <a:xfrm>
              <a:off x="3593520" y="2023920"/>
              <a:ext cx="45000" cy="33120"/>
            </a:xfrm>
            <a:custGeom>
              <a:avLst/>
              <a:gdLst/>
              <a:ahLst/>
              <a:rect l="l" t="t" r="r" b="b"/>
              <a:pathLst>
                <a:path w="116569" h="86887">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w="0">
              <a:noFill/>
            </a:ln>
          </p:spPr>
          <p:style>
            <a:lnRef idx="0"/>
            <a:fillRef idx="0"/>
            <a:effectRef idx="0"/>
            <a:fontRef idx="minor"/>
          </p:style>
        </p:sp>
        <p:sp>
          <p:nvSpPr>
            <p:cNvPr id="3920" name="CustomShape 48"/>
            <p:cNvSpPr/>
            <p:nvPr/>
          </p:nvSpPr>
          <p:spPr>
            <a:xfrm>
              <a:off x="3593520" y="2035080"/>
              <a:ext cx="44640" cy="22680"/>
            </a:xfrm>
            <a:custGeom>
              <a:avLst/>
              <a:gdLst/>
              <a:ahLst/>
              <a:rect l="l" t="t" r="r" b="b"/>
              <a:pathLst>
                <a:path w="116097" h="60673">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w="0">
              <a:noFill/>
            </a:ln>
          </p:spPr>
          <p:style>
            <a:lnRef idx="0"/>
            <a:fillRef idx="0"/>
            <a:effectRef idx="0"/>
            <a:fontRef idx="minor"/>
          </p:style>
        </p:sp>
        <p:sp>
          <p:nvSpPr>
            <p:cNvPr id="3921" name="CustomShape 49"/>
            <p:cNvSpPr/>
            <p:nvPr/>
          </p:nvSpPr>
          <p:spPr>
            <a:xfrm>
              <a:off x="3605400" y="1815120"/>
              <a:ext cx="78480" cy="228600"/>
            </a:xfrm>
            <a:custGeom>
              <a:avLst/>
              <a:gdLst/>
              <a:ahLst/>
              <a:rect l="l" t="t" r="r" b="b"/>
              <a:pathLst>
                <a:path w="200389" h="574156">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rgbClr val="00b5dd"/>
            </a:solidFill>
            <a:ln w="0">
              <a:noFill/>
            </a:ln>
          </p:spPr>
          <p:style>
            <a:lnRef idx="0"/>
            <a:fillRef idx="0"/>
            <a:effectRef idx="0"/>
            <a:fontRef idx="minor"/>
          </p:style>
        </p:sp>
        <p:sp>
          <p:nvSpPr>
            <p:cNvPr id="3922" name="CustomShape 50"/>
            <p:cNvSpPr/>
            <p:nvPr/>
          </p:nvSpPr>
          <p:spPr>
            <a:xfrm>
              <a:off x="3623400" y="1671480"/>
              <a:ext cx="49680" cy="48240"/>
            </a:xfrm>
            <a:custGeom>
              <a:avLst/>
              <a:gdLst/>
              <a:ahLst/>
              <a:rect l="l" t="t" r="r" b="b"/>
              <a:pathLst>
                <a:path w="128464" h="124722">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w="0">
              <a:noFill/>
            </a:ln>
          </p:spPr>
          <p:style>
            <a:lnRef idx="0"/>
            <a:fillRef idx="0"/>
            <a:effectRef idx="0"/>
            <a:fontRef idx="minor"/>
          </p:style>
        </p:sp>
        <p:sp>
          <p:nvSpPr>
            <p:cNvPr id="3923" name="CustomShape 51"/>
            <p:cNvSpPr/>
            <p:nvPr/>
          </p:nvSpPr>
          <p:spPr>
            <a:xfrm>
              <a:off x="3542040" y="1683360"/>
              <a:ext cx="71640" cy="141840"/>
            </a:xfrm>
            <a:custGeom>
              <a:avLst/>
              <a:gdLst/>
              <a:ahLst/>
              <a:rect l="l" t="t" r="r" b="b"/>
              <a:pathLst>
                <a:path w="182485" h="357686">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w="0">
              <a:noFill/>
            </a:ln>
          </p:spPr>
          <p:style>
            <a:lnRef idx="0"/>
            <a:fillRef idx="0"/>
            <a:effectRef idx="0"/>
            <a:fontRef idx="minor"/>
          </p:style>
        </p:sp>
        <p:sp>
          <p:nvSpPr>
            <p:cNvPr id="3924" name="CustomShape 52"/>
            <p:cNvSpPr/>
            <p:nvPr/>
          </p:nvSpPr>
          <p:spPr>
            <a:xfrm>
              <a:off x="3605400" y="1678320"/>
              <a:ext cx="81720" cy="166320"/>
            </a:xfrm>
            <a:custGeom>
              <a:avLst/>
              <a:gdLst/>
              <a:ahLst/>
              <a:rect l="l" t="t" r="r" b="b"/>
              <a:pathLst>
                <a:path w="208226" h="419055">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w="0">
              <a:noFill/>
            </a:ln>
          </p:spPr>
          <p:style>
            <a:lnRef idx="0"/>
            <a:fillRef idx="0"/>
            <a:effectRef idx="0"/>
            <a:fontRef idx="minor"/>
          </p:style>
        </p:sp>
        <p:sp>
          <p:nvSpPr>
            <p:cNvPr id="3925" name="CustomShape 53"/>
            <p:cNvSpPr/>
            <p:nvPr/>
          </p:nvSpPr>
          <p:spPr>
            <a:xfrm>
              <a:off x="3621600" y="1619280"/>
              <a:ext cx="53640" cy="65880"/>
            </a:xfrm>
            <a:custGeom>
              <a:avLst/>
              <a:gdLst/>
              <a:ahLst/>
              <a:rect l="l" t="t" r="r" b="b"/>
              <a:pathLst>
                <a:path w="138431" h="168252">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w="0">
              <a:noFill/>
            </a:ln>
          </p:spPr>
          <p:style>
            <a:lnRef idx="0"/>
            <a:fillRef idx="0"/>
            <a:effectRef idx="0"/>
            <a:fontRef idx="minor"/>
          </p:style>
        </p:sp>
        <p:sp>
          <p:nvSpPr>
            <p:cNvPr id="3926" name="CustomShape 54"/>
            <p:cNvSpPr/>
            <p:nvPr/>
          </p:nvSpPr>
          <p:spPr>
            <a:xfrm>
              <a:off x="3623760" y="1613520"/>
              <a:ext cx="56880" cy="56160"/>
            </a:xfrm>
            <a:custGeom>
              <a:avLst/>
              <a:gdLst/>
              <a:ahLst/>
              <a:rect l="l" t="t" r="r" b="b"/>
              <a:pathLst>
                <a:path w="146095" h="144175">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w="0">
              <a:noFill/>
            </a:ln>
          </p:spPr>
          <p:style>
            <a:lnRef idx="0"/>
            <a:fillRef idx="0"/>
            <a:effectRef idx="0"/>
            <a:fontRef idx="minor"/>
          </p:style>
        </p:sp>
        <p:sp>
          <p:nvSpPr>
            <p:cNvPr id="3927" name="CustomShape 55"/>
            <p:cNvSpPr/>
            <p:nvPr/>
          </p:nvSpPr>
          <p:spPr>
            <a:xfrm>
              <a:off x="3618360" y="1711440"/>
              <a:ext cx="73080" cy="126720"/>
            </a:xfrm>
            <a:custGeom>
              <a:avLst/>
              <a:gdLst/>
              <a:ahLst/>
              <a:rect l="l" t="t" r="r" b="b"/>
              <a:pathLst>
                <a:path w="186859" h="32052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w="0">
              <a:noFill/>
            </a:ln>
          </p:spPr>
          <p:style>
            <a:lnRef idx="0"/>
            <a:fillRef idx="0"/>
            <a:effectRef idx="0"/>
            <a:fontRef idx="minor"/>
          </p:style>
        </p:sp>
        <p:sp>
          <p:nvSpPr>
            <p:cNvPr id="3928" name="CustomShape 56"/>
            <p:cNvSpPr/>
            <p:nvPr/>
          </p:nvSpPr>
          <p:spPr>
            <a:xfrm>
              <a:off x="3526560" y="1751040"/>
              <a:ext cx="84960" cy="114840"/>
            </a:xfrm>
            <a:custGeom>
              <a:avLst/>
              <a:gdLst/>
              <a:ahLst/>
              <a:rect l="l" t="t" r="r" b="b"/>
              <a:pathLst>
                <a:path w="216348" h="290578">
                  <a:moveTo>
                    <a:pt x="0" y="0"/>
                  </a:moveTo>
                  <a:lnTo>
                    <a:pt x="67770" y="231360"/>
                  </a:lnTo>
                  <a:lnTo>
                    <a:pt x="216349" y="290579"/>
                  </a:lnTo>
                  <a:lnTo>
                    <a:pt x="162190" y="65302"/>
                  </a:lnTo>
                  <a:lnTo>
                    <a:pt x="0" y="0"/>
                  </a:lnTo>
                  <a:close/>
                </a:path>
              </a:pathLst>
            </a:custGeom>
            <a:solidFill>
              <a:srgbClr val="f4f4f4"/>
            </a:solidFill>
            <a:ln w="0">
              <a:noFill/>
            </a:ln>
          </p:spPr>
          <p:style>
            <a:lnRef idx="0"/>
            <a:fillRef idx="0"/>
            <a:effectRef idx="0"/>
            <a:fontRef idx="minor"/>
          </p:style>
        </p:sp>
        <p:sp>
          <p:nvSpPr>
            <p:cNvPr id="3929" name="CustomShape 57"/>
            <p:cNvSpPr/>
            <p:nvPr/>
          </p:nvSpPr>
          <p:spPr>
            <a:xfrm>
              <a:off x="3584160" y="1824120"/>
              <a:ext cx="42120" cy="19800"/>
            </a:xfrm>
            <a:custGeom>
              <a:avLst/>
              <a:gdLst/>
              <a:ahLst/>
              <a:rect l="l" t="t" r="r" b="b"/>
              <a:pathLst>
                <a:path w="109578" h="5339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w="0">
              <a:noFill/>
            </a:ln>
          </p:spPr>
          <p:style>
            <a:lnRef idx="0"/>
            <a:fillRef idx="0"/>
            <a:effectRef idx="0"/>
            <a:fontRef idx="minor"/>
          </p:style>
        </p:sp>
        <p:sp>
          <p:nvSpPr>
            <p:cNvPr id="3930" name="CustomShape 58"/>
            <p:cNvSpPr/>
            <p:nvPr/>
          </p:nvSpPr>
          <p:spPr>
            <a:xfrm>
              <a:off x="3537360" y="1810440"/>
              <a:ext cx="25560" cy="20520"/>
            </a:xfrm>
            <a:custGeom>
              <a:avLst/>
              <a:gdLst/>
              <a:ahLst/>
              <a:rect l="l" t="t" r="r" b="b"/>
              <a:pathLst>
                <a:path w="67863" h="55821">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w="0">
              <a:noFill/>
            </a:ln>
          </p:spPr>
          <p:style>
            <a:lnRef idx="0"/>
            <a:fillRef idx="0"/>
            <a:effectRef idx="0"/>
            <a:fontRef idx="minor"/>
          </p:style>
        </p:sp>
        <p:sp>
          <p:nvSpPr>
            <p:cNvPr id="3931" name="CustomShape 59"/>
            <p:cNvSpPr/>
            <p:nvPr/>
          </p:nvSpPr>
          <p:spPr>
            <a:xfrm>
              <a:off x="3596400" y="1678320"/>
              <a:ext cx="25200" cy="37440"/>
            </a:xfrm>
            <a:custGeom>
              <a:avLst/>
              <a:gdLst/>
              <a:ahLst/>
              <a:rect l="l" t="t" r="r" b="b"/>
              <a:pathLst>
                <a:path w="67293" h="97715">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w="0">
              <a:noFill/>
            </a:ln>
          </p:spPr>
          <p:style>
            <a:lnRef idx="0"/>
            <a:fillRef idx="0"/>
            <a:effectRef idx="0"/>
            <a:fontRef idx="minor"/>
          </p:style>
        </p:sp>
        <p:sp>
          <p:nvSpPr>
            <p:cNvPr id="3932" name="CustomShape 60"/>
            <p:cNvSpPr/>
            <p:nvPr/>
          </p:nvSpPr>
          <p:spPr>
            <a:xfrm>
              <a:off x="3665880" y="1705320"/>
              <a:ext cx="30960" cy="47160"/>
            </a:xfrm>
            <a:custGeom>
              <a:avLst/>
              <a:gdLst/>
              <a:ahLst/>
              <a:rect l="l" t="t" r="r" b="b"/>
              <a:pathLst>
                <a:path w="81740" h="121566">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w="0">
              <a:noFill/>
            </a:ln>
          </p:spPr>
          <p:style>
            <a:lnRef idx="0"/>
            <a:fillRef idx="0"/>
            <a:effectRef idx="0"/>
            <a:fontRef idx="minor"/>
          </p:style>
        </p:sp>
        <p:sp>
          <p:nvSpPr>
            <p:cNvPr id="3933" name="CustomShape 61"/>
            <p:cNvSpPr/>
            <p:nvPr/>
          </p:nvSpPr>
          <p:spPr>
            <a:xfrm>
              <a:off x="2669040" y="1740600"/>
              <a:ext cx="38880" cy="69480"/>
            </a:xfrm>
            <a:custGeom>
              <a:avLst/>
              <a:gdLst/>
              <a:ahLst/>
              <a:rect l="l" t="t" r="r" b="b"/>
              <a:pathLst>
                <a:path w="101559" h="17737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w="0">
              <a:noFill/>
            </a:ln>
          </p:spPr>
          <p:style>
            <a:lnRef idx="0"/>
            <a:fillRef idx="0"/>
            <a:effectRef idx="0"/>
            <a:fontRef idx="minor"/>
          </p:style>
        </p:sp>
        <p:sp>
          <p:nvSpPr>
            <p:cNvPr id="3934" name="CustomShape 62"/>
            <p:cNvSpPr/>
            <p:nvPr/>
          </p:nvSpPr>
          <p:spPr>
            <a:xfrm>
              <a:off x="2665800" y="1698840"/>
              <a:ext cx="25560" cy="50760"/>
            </a:xfrm>
            <a:custGeom>
              <a:avLst/>
              <a:gdLst/>
              <a:ahLst/>
              <a:rect l="l" t="t" r="r" b="b"/>
              <a:pathLst>
                <a:path w="67769" h="130685">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w="0">
              <a:noFill/>
            </a:ln>
          </p:spPr>
          <p:style>
            <a:lnRef idx="0"/>
            <a:fillRef idx="0"/>
            <a:effectRef idx="0"/>
            <a:fontRef idx="minor"/>
          </p:style>
        </p:sp>
        <p:sp>
          <p:nvSpPr>
            <p:cNvPr id="3935" name="CustomShape 63"/>
            <p:cNvSpPr/>
            <p:nvPr/>
          </p:nvSpPr>
          <p:spPr>
            <a:xfrm>
              <a:off x="2727000" y="2057040"/>
              <a:ext cx="56880" cy="31320"/>
            </a:xfrm>
            <a:custGeom>
              <a:avLst/>
              <a:gdLst/>
              <a:ahLst/>
              <a:rect l="l" t="t" r="r" b="b"/>
              <a:pathLst>
                <a:path w="145801" h="82247">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w="0">
              <a:noFill/>
            </a:ln>
          </p:spPr>
          <p:style>
            <a:lnRef idx="0"/>
            <a:fillRef idx="0"/>
            <a:effectRef idx="0"/>
            <a:fontRef idx="minor"/>
          </p:style>
        </p:sp>
        <p:sp>
          <p:nvSpPr>
            <p:cNvPr id="3936" name="CustomShape 64"/>
            <p:cNvSpPr/>
            <p:nvPr/>
          </p:nvSpPr>
          <p:spPr>
            <a:xfrm>
              <a:off x="2728080" y="2062440"/>
              <a:ext cx="55800" cy="25560"/>
            </a:xfrm>
            <a:custGeom>
              <a:avLst/>
              <a:gdLst/>
              <a:ahLst/>
              <a:rect l="l" t="t" r="r" b="b"/>
              <a:pathLst>
                <a:path w="143767" h="6853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w="0">
              <a:noFill/>
            </a:ln>
          </p:spPr>
          <p:style>
            <a:lnRef idx="0"/>
            <a:fillRef idx="0"/>
            <a:effectRef idx="0"/>
            <a:fontRef idx="minor"/>
          </p:style>
        </p:sp>
        <p:sp>
          <p:nvSpPr>
            <p:cNvPr id="3937" name="CustomShape 65"/>
            <p:cNvSpPr/>
            <p:nvPr/>
          </p:nvSpPr>
          <p:spPr>
            <a:xfrm>
              <a:off x="2685960" y="2044080"/>
              <a:ext cx="56880" cy="31320"/>
            </a:xfrm>
            <a:custGeom>
              <a:avLst/>
              <a:gdLst/>
              <a:ahLst/>
              <a:rect l="l" t="t" r="r" b="b"/>
              <a:pathLst>
                <a:path w="146191" h="82209">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w="0">
              <a:noFill/>
            </a:ln>
          </p:spPr>
          <p:style>
            <a:lnRef idx="0"/>
            <a:fillRef idx="0"/>
            <a:effectRef idx="0"/>
            <a:fontRef idx="minor"/>
          </p:style>
        </p:sp>
        <p:sp>
          <p:nvSpPr>
            <p:cNvPr id="3938" name="CustomShape 66"/>
            <p:cNvSpPr/>
            <p:nvPr/>
          </p:nvSpPr>
          <p:spPr>
            <a:xfrm>
              <a:off x="2686680" y="2049480"/>
              <a:ext cx="55800" cy="25560"/>
            </a:xfrm>
            <a:custGeom>
              <a:avLst/>
              <a:gdLst/>
              <a:ahLst/>
              <a:rect l="l" t="t" r="r" b="b"/>
              <a:pathLst>
                <a:path w="143767" h="68566">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w="0">
              <a:noFill/>
            </a:ln>
          </p:spPr>
          <p:style>
            <a:lnRef idx="0"/>
            <a:fillRef idx="0"/>
            <a:effectRef idx="0"/>
            <a:fontRef idx="minor"/>
          </p:style>
        </p:sp>
        <p:sp>
          <p:nvSpPr>
            <p:cNvPr id="3939" name="CustomShape 67"/>
            <p:cNvSpPr/>
            <p:nvPr/>
          </p:nvSpPr>
          <p:spPr>
            <a:xfrm>
              <a:off x="2683440" y="1828080"/>
              <a:ext cx="82800" cy="236880"/>
            </a:xfrm>
            <a:custGeom>
              <a:avLst/>
              <a:gdLst/>
              <a:ahLst/>
              <a:rect l="l" t="t" r="r" b="b"/>
              <a:pathLst>
                <a:path w="210834" h="594226">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rgbClr val="00b5dd"/>
            </a:solidFill>
            <a:ln w="0">
              <a:noFill/>
            </a:ln>
          </p:spPr>
          <p:style>
            <a:lnRef idx="0"/>
            <a:fillRef idx="0"/>
            <a:effectRef idx="0"/>
            <a:fontRef idx="minor"/>
          </p:style>
        </p:sp>
        <p:sp>
          <p:nvSpPr>
            <p:cNvPr id="3940" name="CustomShape 68"/>
            <p:cNvSpPr/>
            <p:nvPr/>
          </p:nvSpPr>
          <p:spPr>
            <a:xfrm>
              <a:off x="2693880" y="1629360"/>
              <a:ext cx="60480" cy="97560"/>
            </a:xfrm>
            <a:custGeom>
              <a:avLst/>
              <a:gdLst/>
              <a:ahLst/>
              <a:rect l="l" t="t" r="r" b="b"/>
              <a:pathLst>
                <a:path w="155365" h="247695">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w="0">
              <a:noFill/>
            </a:ln>
          </p:spPr>
          <p:style>
            <a:lnRef idx="0"/>
            <a:fillRef idx="0"/>
            <a:effectRef idx="0"/>
            <a:fontRef idx="minor"/>
          </p:style>
        </p:sp>
        <p:sp>
          <p:nvSpPr>
            <p:cNvPr id="3941" name="CustomShape 69"/>
            <p:cNvSpPr/>
            <p:nvPr/>
          </p:nvSpPr>
          <p:spPr>
            <a:xfrm>
              <a:off x="2673000" y="1699920"/>
              <a:ext cx="94320" cy="156600"/>
            </a:xfrm>
            <a:custGeom>
              <a:avLst/>
              <a:gdLst/>
              <a:ahLst/>
              <a:rect l="l" t="t" r="r" b="b"/>
              <a:pathLst>
                <a:path w="239208" h="394751">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w="0">
              <a:noFill/>
            </a:ln>
          </p:spPr>
          <p:style>
            <a:lnRef idx="0"/>
            <a:fillRef idx="0"/>
            <a:effectRef idx="0"/>
            <a:fontRef idx="minor"/>
          </p:style>
        </p:sp>
        <p:sp>
          <p:nvSpPr>
            <p:cNvPr id="3942" name="CustomShape 70"/>
            <p:cNvSpPr/>
            <p:nvPr/>
          </p:nvSpPr>
          <p:spPr>
            <a:xfrm>
              <a:off x="2745360" y="1760400"/>
              <a:ext cx="23760" cy="114120"/>
            </a:xfrm>
            <a:custGeom>
              <a:avLst/>
              <a:gdLst/>
              <a:ahLst/>
              <a:rect l="l" t="t" r="r" b="b"/>
              <a:pathLst>
                <a:path w="63391" h="288487">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w="0">
              <a:noFill/>
            </a:ln>
          </p:spPr>
          <p:style>
            <a:lnRef idx="0"/>
            <a:fillRef idx="0"/>
            <a:effectRef idx="0"/>
            <a:fontRef idx="minor"/>
          </p:style>
        </p:sp>
        <p:sp>
          <p:nvSpPr>
            <p:cNvPr id="3943" name="CustomShape 71"/>
            <p:cNvSpPr/>
            <p:nvPr/>
          </p:nvSpPr>
          <p:spPr>
            <a:xfrm>
              <a:off x="2739600" y="1719720"/>
              <a:ext cx="31680" cy="52560"/>
            </a:xfrm>
            <a:custGeom>
              <a:avLst/>
              <a:gdLst/>
              <a:ahLst/>
              <a:rect l="l" t="t" r="r" b="b"/>
              <a:pathLst>
                <a:path w="83658" h="135231">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w="0">
              <a:noFill/>
            </a:ln>
          </p:spPr>
          <p:style>
            <a:lnRef idx="0"/>
            <a:fillRef idx="0"/>
            <a:effectRef idx="0"/>
            <a:fontRef idx="minor"/>
          </p:style>
        </p:sp>
        <p:sp>
          <p:nvSpPr>
            <p:cNvPr id="3944" name="CustomShape 72"/>
            <p:cNvSpPr/>
            <p:nvPr/>
          </p:nvSpPr>
          <p:spPr>
            <a:xfrm>
              <a:off x="2695680" y="1625040"/>
              <a:ext cx="58680" cy="64800"/>
            </a:xfrm>
            <a:custGeom>
              <a:avLst/>
              <a:gdLst/>
              <a:ahLst/>
              <a:rect l="l" t="t" r="r" b="b"/>
              <a:pathLst>
                <a:path w="150557" h="165637">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w="0">
              <a:noFill/>
            </a:ln>
          </p:spPr>
          <p:style>
            <a:lnRef idx="0"/>
            <a:fillRef idx="0"/>
            <a:effectRef idx="0"/>
            <a:fontRef idx="minor"/>
          </p:style>
        </p:sp>
        <p:sp>
          <p:nvSpPr>
            <p:cNvPr id="3945" name="CustomShape 73"/>
            <p:cNvSpPr/>
            <p:nvPr/>
          </p:nvSpPr>
          <p:spPr>
            <a:xfrm>
              <a:off x="2376000" y="1168920"/>
              <a:ext cx="82440" cy="121680"/>
            </a:xfrm>
            <a:custGeom>
              <a:avLst/>
              <a:gdLst/>
              <a:ahLst/>
              <a:rect l="l" t="t" r="r" b="b"/>
              <a:pathLst>
                <a:path w="210167" h="307273">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w="0">
              <a:noFill/>
            </a:ln>
          </p:spPr>
          <p:style>
            <a:lnRef idx="0"/>
            <a:fillRef idx="0"/>
            <a:effectRef idx="0"/>
            <a:fontRef idx="minor"/>
          </p:style>
        </p:sp>
        <p:sp>
          <p:nvSpPr>
            <p:cNvPr id="3946" name="CustomShape 74"/>
            <p:cNvSpPr/>
            <p:nvPr/>
          </p:nvSpPr>
          <p:spPr>
            <a:xfrm>
              <a:off x="2447280" y="1258200"/>
              <a:ext cx="14040" cy="89640"/>
            </a:xfrm>
            <a:custGeom>
              <a:avLst/>
              <a:gdLst/>
              <a:ahLst/>
              <a:rect l="l" t="t" r="r" b="b"/>
              <a:pathLst>
                <a:path w="39152" h="22730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w="0">
              <a:noFill/>
            </a:ln>
          </p:spPr>
          <p:style>
            <a:lnRef idx="0"/>
            <a:fillRef idx="0"/>
            <a:effectRef idx="0"/>
            <a:fontRef idx="minor"/>
          </p:style>
        </p:sp>
        <p:sp>
          <p:nvSpPr>
            <p:cNvPr id="3947" name="CustomShape 75"/>
            <p:cNvSpPr/>
            <p:nvPr/>
          </p:nvSpPr>
          <p:spPr>
            <a:xfrm>
              <a:off x="2413440" y="1167840"/>
              <a:ext cx="38520" cy="47880"/>
            </a:xfrm>
            <a:custGeom>
              <a:avLst/>
              <a:gdLst/>
              <a:ahLst/>
              <a:rect l="l" t="t" r="r" b="b"/>
              <a:pathLst>
                <a:path w="100407" h="124097">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w="0">
              <a:noFill/>
            </a:ln>
          </p:spPr>
          <p:style>
            <a:lnRef idx="0"/>
            <a:fillRef idx="0"/>
            <a:effectRef idx="0"/>
            <a:fontRef idx="minor"/>
          </p:style>
        </p:sp>
        <p:sp>
          <p:nvSpPr>
            <p:cNvPr id="3948" name="CustomShape 76"/>
            <p:cNvSpPr/>
            <p:nvPr/>
          </p:nvSpPr>
          <p:spPr>
            <a:xfrm>
              <a:off x="2396160" y="1222200"/>
              <a:ext cx="47880" cy="53640"/>
            </a:xfrm>
            <a:custGeom>
              <a:avLst/>
              <a:gdLst/>
              <a:ahLst/>
              <a:rect l="l" t="t" r="r" b="b"/>
              <a:pathLst>
                <a:path w="124104" h="138364">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w="0">
              <a:noFill/>
            </a:ln>
          </p:spPr>
          <p:style>
            <a:lnRef idx="0"/>
            <a:fillRef idx="0"/>
            <a:effectRef idx="0"/>
            <a:fontRef idx="minor"/>
          </p:style>
        </p:sp>
        <p:sp>
          <p:nvSpPr>
            <p:cNvPr id="3949" name="CustomShape 77"/>
            <p:cNvSpPr/>
            <p:nvPr/>
          </p:nvSpPr>
          <p:spPr>
            <a:xfrm>
              <a:off x="2387880" y="1240200"/>
              <a:ext cx="70920" cy="81720"/>
            </a:xfrm>
            <a:custGeom>
              <a:avLst/>
              <a:gdLst/>
              <a:ahLst/>
              <a:rect l="l" t="t" r="r" b="b"/>
              <a:pathLst>
                <a:path w="180978" h="208003">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w="0">
              <a:noFill/>
            </a:ln>
          </p:spPr>
          <p:style>
            <a:lnRef idx="0"/>
            <a:fillRef idx="0"/>
            <a:effectRef idx="0"/>
            <a:fontRef idx="minor"/>
          </p:style>
        </p:sp>
        <p:sp>
          <p:nvSpPr>
            <p:cNvPr id="3950" name="CustomShape 78"/>
            <p:cNvSpPr/>
            <p:nvPr/>
          </p:nvSpPr>
          <p:spPr>
            <a:xfrm>
              <a:off x="2394000" y="1171800"/>
              <a:ext cx="51840" cy="64080"/>
            </a:xfrm>
            <a:custGeom>
              <a:avLst/>
              <a:gdLst/>
              <a:ahLst/>
              <a:rect l="l" t="t" r="r" b="b"/>
              <a:pathLst>
                <a:path w="133195" h="16398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w="0">
              <a:noFill/>
            </a:ln>
          </p:spPr>
          <p:style>
            <a:lnRef idx="0"/>
            <a:fillRef idx="0"/>
            <a:effectRef idx="0"/>
            <a:fontRef idx="minor"/>
          </p:style>
        </p:sp>
        <p:sp>
          <p:nvSpPr>
            <p:cNvPr id="3951" name="CustomShape 79"/>
            <p:cNvSpPr/>
            <p:nvPr/>
          </p:nvSpPr>
          <p:spPr>
            <a:xfrm>
              <a:off x="2391480" y="1171440"/>
              <a:ext cx="51840" cy="48600"/>
            </a:xfrm>
            <a:custGeom>
              <a:avLst/>
              <a:gdLst/>
              <a:ahLst/>
              <a:rect l="l" t="t" r="r" b="b"/>
              <a:pathLst>
                <a:path w="133630" h="125556">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w="0">
              <a:noFill/>
            </a:ln>
          </p:spPr>
          <p:style>
            <a:lnRef idx="0"/>
            <a:fillRef idx="0"/>
            <a:effectRef idx="0"/>
            <a:fontRef idx="minor"/>
          </p:style>
        </p:sp>
        <p:sp>
          <p:nvSpPr>
            <p:cNvPr id="3952" name="CustomShape 80"/>
            <p:cNvSpPr/>
            <p:nvPr/>
          </p:nvSpPr>
          <p:spPr>
            <a:xfrm>
              <a:off x="2394000" y="1607760"/>
              <a:ext cx="40680" cy="30600"/>
            </a:xfrm>
            <a:custGeom>
              <a:avLst/>
              <a:gdLst/>
              <a:ahLst/>
              <a:rect l="l" t="t" r="r" b="b"/>
              <a:pathLst>
                <a:path w="105640" h="80438">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w="0">
              <a:noFill/>
            </a:ln>
          </p:spPr>
          <p:style>
            <a:lnRef idx="0"/>
            <a:fillRef idx="0"/>
            <a:effectRef idx="0"/>
            <a:fontRef idx="minor"/>
          </p:style>
        </p:sp>
        <p:sp>
          <p:nvSpPr>
            <p:cNvPr id="3953" name="CustomShape 81"/>
            <p:cNvSpPr/>
            <p:nvPr/>
          </p:nvSpPr>
          <p:spPr>
            <a:xfrm>
              <a:off x="2394360" y="1618200"/>
              <a:ext cx="40320" cy="20160"/>
            </a:xfrm>
            <a:custGeom>
              <a:avLst/>
              <a:gdLst/>
              <a:ahLst/>
              <a:rect l="l" t="t" r="r" b="b"/>
              <a:pathLst>
                <a:path w="105259" h="54863">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w="0">
              <a:noFill/>
            </a:ln>
          </p:spPr>
          <p:style>
            <a:lnRef idx="0"/>
            <a:fillRef idx="0"/>
            <a:effectRef idx="0"/>
            <a:fontRef idx="minor"/>
          </p:style>
        </p:sp>
        <p:sp>
          <p:nvSpPr>
            <p:cNvPr id="3954" name="CustomShape 82"/>
            <p:cNvSpPr/>
            <p:nvPr/>
          </p:nvSpPr>
          <p:spPr>
            <a:xfrm>
              <a:off x="2430000" y="1600920"/>
              <a:ext cx="36720" cy="28080"/>
            </a:xfrm>
            <a:custGeom>
              <a:avLst/>
              <a:gdLst/>
              <a:ahLst/>
              <a:rect l="l" t="t" r="r" b="b"/>
              <a:pathLst>
                <a:path w="96273" h="74358">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w="0">
              <a:noFill/>
            </a:ln>
          </p:spPr>
          <p:style>
            <a:lnRef idx="0"/>
            <a:fillRef idx="0"/>
            <a:effectRef idx="0"/>
            <a:fontRef idx="minor"/>
          </p:style>
        </p:sp>
        <p:sp>
          <p:nvSpPr>
            <p:cNvPr id="3955" name="CustomShape 83"/>
            <p:cNvSpPr/>
            <p:nvPr/>
          </p:nvSpPr>
          <p:spPr>
            <a:xfrm>
              <a:off x="2430000" y="1610640"/>
              <a:ext cx="36720" cy="18360"/>
            </a:xfrm>
            <a:custGeom>
              <a:avLst/>
              <a:gdLst/>
              <a:ahLst/>
              <a:rect l="l" t="t" r="r" b="b"/>
              <a:pathLst>
                <a:path w="95903" h="50071">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w="0">
              <a:noFill/>
            </a:ln>
          </p:spPr>
          <p:style>
            <a:lnRef idx="0"/>
            <a:fillRef idx="0"/>
            <a:effectRef idx="0"/>
            <a:fontRef idx="minor"/>
          </p:style>
        </p:sp>
        <p:sp>
          <p:nvSpPr>
            <p:cNvPr id="3956" name="CustomShape 84"/>
            <p:cNvSpPr/>
            <p:nvPr/>
          </p:nvSpPr>
          <p:spPr>
            <a:xfrm>
              <a:off x="2379600" y="1322640"/>
              <a:ext cx="81000" cy="286200"/>
            </a:xfrm>
            <a:custGeom>
              <a:avLst/>
              <a:gdLst/>
              <a:ahLst/>
              <a:rect l="l" t="t" r="r" b="b"/>
              <a:pathLst>
                <a:path w="205910" h="717579">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w="0">
              <a:noFill/>
            </a:ln>
          </p:spPr>
          <p:style>
            <a:lnRef idx="0"/>
            <a:fillRef idx="0"/>
            <a:effectRef idx="0"/>
            <a:fontRef idx="minor"/>
          </p:style>
        </p:sp>
        <p:sp>
          <p:nvSpPr>
            <p:cNvPr id="3957" name="CustomShape 85"/>
            <p:cNvSpPr/>
            <p:nvPr/>
          </p:nvSpPr>
          <p:spPr>
            <a:xfrm>
              <a:off x="2377800" y="1316880"/>
              <a:ext cx="86040" cy="189720"/>
            </a:xfrm>
            <a:custGeom>
              <a:avLst/>
              <a:gdLst/>
              <a:ahLst/>
              <a:rect l="l" t="t" r="r" b="b"/>
              <a:pathLst>
                <a:path w="219176" h="477454">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rgbClr val="00b5dd"/>
            </a:solidFill>
            <a:ln w="0">
              <a:noFill/>
            </a:ln>
          </p:spPr>
          <p:style>
            <a:lnRef idx="0"/>
            <a:fillRef idx="0"/>
            <a:effectRef idx="0"/>
            <a:fontRef idx="minor"/>
          </p:style>
        </p:sp>
        <p:sp>
          <p:nvSpPr>
            <p:cNvPr id="3958" name="CustomShape 86"/>
            <p:cNvSpPr/>
            <p:nvPr/>
          </p:nvSpPr>
          <p:spPr>
            <a:xfrm>
              <a:off x="2385360" y="1259640"/>
              <a:ext cx="124920" cy="108360"/>
            </a:xfrm>
            <a:custGeom>
              <a:avLst/>
              <a:gdLst/>
              <a:ahLst/>
              <a:rect l="l" t="t" r="r" b="b"/>
              <a:pathLst>
                <a:path w="316003" h="274536">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w="0">
              <a:noFill/>
            </a:ln>
          </p:spPr>
          <p:style>
            <a:lnRef idx="0"/>
            <a:fillRef idx="0"/>
            <a:effectRef idx="0"/>
            <a:fontRef idx="minor"/>
          </p:style>
        </p:sp>
        <p:sp>
          <p:nvSpPr>
            <p:cNvPr id="3959" name="CustomShape 87"/>
            <p:cNvSpPr/>
            <p:nvPr/>
          </p:nvSpPr>
          <p:spPr>
            <a:xfrm>
              <a:off x="2383200" y="1252440"/>
              <a:ext cx="28800" cy="34200"/>
            </a:xfrm>
            <a:custGeom>
              <a:avLst/>
              <a:gdLst/>
              <a:ahLst/>
              <a:rect l="l" t="t" r="r" b="b"/>
              <a:pathLst>
                <a:path w="75991" h="89275">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w="0">
              <a:noFill/>
            </a:ln>
          </p:spPr>
          <p:style>
            <a:lnRef idx="0"/>
            <a:fillRef idx="0"/>
            <a:effectRef idx="0"/>
            <a:fontRef idx="minor"/>
          </p:style>
        </p:sp>
        <p:sp>
          <p:nvSpPr>
            <p:cNvPr id="3960" name="CustomShape 88"/>
            <p:cNvSpPr/>
            <p:nvPr/>
          </p:nvSpPr>
          <p:spPr>
            <a:xfrm>
              <a:off x="2437920" y="1240200"/>
              <a:ext cx="22680" cy="24120"/>
            </a:xfrm>
            <a:custGeom>
              <a:avLst/>
              <a:gdLst/>
              <a:ahLst/>
              <a:rect l="l" t="t" r="r" b="b"/>
              <a:pathLst>
                <a:path w="61392" h="6463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w="0">
              <a:noFill/>
            </a:ln>
          </p:spPr>
          <p:style>
            <a:lnRef idx="0"/>
            <a:fillRef idx="0"/>
            <a:effectRef idx="0"/>
            <a:fontRef idx="minor"/>
          </p:style>
        </p:sp>
        <p:sp>
          <p:nvSpPr>
            <p:cNvPr id="3961" name="CustomShape 89"/>
            <p:cNvSpPr/>
            <p:nvPr/>
          </p:nvSpPr>
          <p:spPr>
            <a:xfrm>
              <a:off x="2376000" y="564120"/>
              <a:ext cx="266400" cy="205200"/>
            </a:xfrm>
            <a:custGeom>
              <a:avLst/>
              <a:gdLst/>
              <a:ahLst/>
              <a:rect l="l" t="t" r="r" b="b"/>
              <a:pathLst>
                <a:path w="668082" h="515307">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w="0">
              <a:noFill/>
            </a:ln>
          </p:spPr>
          <p:style>
            <a:lnRef idx="0"/>
            <a:fillRef idx="0"/>
            <a:effectRef idx="0"/>
            <a:fontRef idx="minor"/>
          </p:style>
        </p:sp>
        <p:sp>
          <p:nvSpPr>
            <p:cNvPr id="3962" name="CustomShape 90"/>
            <p:cNvSpPr/>
            <p:nvPr/>
          </p:nvSpPr>
          <p:spPr>
            <a:xfrm rot="18001800">
              <a:off x="2574720" y="704160"/>
              <a:ext cx="91440" cy="51840"/>
            </a:xfrm>
            <a:custGeom>
              <a:avLst/>
              <a:gdLst/>
              <a:ahLst/>
              <a:rect l="l" t="t" r="r" b="b"/>
              <a:pathLst>
                <a:path w="232624" h="134025">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w="0">
              <a:noFill/>
            </a:ln>
          </p:spPr>
          <p:style>
            <a:lnRef idx="0"/>
            <a:fillRef idx="0"/>
            <a:effectRef idx="0"/>
            <a:fontRef idx="minor"/>
          </p:style>
        </p:sp>
        <p:sp>
          <p:nvSpPr>
            <p:cNvPr id="3963" name="CustomShape 91"/>
            <p:cNvSpPr/>
            <p:nvPr/>
          </p:nvSpPr>
          <p:spPr>
            <a:xfrm>
              <a:off x="2606760" y="713160"/>
              <a:ext cx="108360" cy="106200"/>
            </a:xfrm>
            <a:custGeom>
              <a:avLst/>
              <a:gdLst/>
              <a:ahLst/>
              <a:rect l="l" t="t" r="r" b="b"/>
              <a:pathLst>
                <a:path w="274409" h="269191">
                  <a:moveTo>
                    <a:pt x="274410" y="269192"/>
                  </a:moveTo>
                  <a:lnTo>
                    <a:pt x="0" y="111023"/>
                  </a:lnTo>
                  <a:lnTo>
                    <a:pt x="0" y="0"/>
                  </a:lnTo>
                  <a:lnTo>
                    <a:pt x="274410" y="158264"/>
                  </a:lnTo>
                  <a:lnTo>
                    <a:pt x="274410" y="269192"/>
                  </a:lnTo>
                  <a:close/>
                </a:path>
              </a:pathLst>
            </a:custGeom>
            <a:solidFill>
              <a:srgbClr val="d6d8e5"/>
            </a:solidFill>
            <a:ln w="0">
              <a:noFill/>
            </a:ln>
          </p:spPr>
          <p:style>
            <a:lnRef idx="0"/>
            <a:fillRef idx="0"/>
            <a:effectRef idx="0"/>
            <a:fontRef idx="minor"/>
          </p:style>
        </p:sp>
        <p:sp>
          <p:nvSpPr>
            <p:cNvPr id="3964" name="CustomShape 92"/>
            <p:cNvSpPr/>
            <p:nvPr/>
          </p:nvSpPr>
          <p:spPr>
            <a:xfrm>
              <a:off x="2606760" y="698760"/>
              <a:ext cx="133920" cy="76320"/>
            </a:xfrm>
            <a:custGeom>
              <a:avLst/>
              <a:gdLst/>
              <a:ahLst/>
              <a:rect l="l" t="t" r="r" b="b"/>
              <a:pathLst>
                <a:path w="337610" h="194669">
                  <a:moveTo>
                    <a:pt x="274410" y="194670"/>
                  </a:moveTo>
                  <a:lnTo>
                    <a:pt x="0" y="36501"/>
                  </a:lnTo>
                  <a:lnTo>
                    <a:pt x="63201" y="0"/>
                  </a:lnTo>
                  <a:lnTo>
                    <a:pt x="337611" y="158264"/>
                  </a:lnTo>
                  <a:lnTo>
                    <a:pt x="274410" y="194670"/>
                  </a:lnTo>
                  <a:close/>
                </a:path>
              </a:pathLst>
            </a:custGeom>
            <a:solidFill>
              <a:srgbClr val="c4c7d6"/>
            </a:solidFill>
            <a:ln w="0">
              <a:noFill/>
            </a:ln>
          </p:spPr>
          <p:style>
            <a:lnRef idx="0"/>
            <a:fillRef idx="0"/>
            <a:effectRef idx="0"/>
            <a:fontRef idx="minor"/>
          </p:style>
        </p:sp>
        <p:sp>
          <p:nvSpPr>
            <p:cNvPr id="3965" name="CustomShape 93"/>
            <p:cNvSpPr/>
            <p:nvPr/>
          </p:nvSpPr>
          <p:spPr>
            <a:xfrm rot="19798200">
              <a:off x="2726640" y="620280"/>
              <a:ext cx="275400" cy="477360"/>
            </a:xfrm>
            <a:custGeom>
              <a:avLst/>
              <a:gdLst/>
              <a:ahLst/>
              <a:rect l="l" t="t" r="r" b="b"/>
              <a:pathLst>
                <a:path w="690640" h="1194633">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10000"/>
              </a:srgbClr>
            </a:solidFill>
            <a:ln w="0">
              <a:noFill/>
            </a:ln>
          </p:spPr>
          <p:style>
            <a:lnRef idx="0"/>
            <a:fillRef idx="0"/>
            <a:effectRef idx="0"/>
            <a:fontRef idx="minor"/>
          </p:style>
        </p:sp>
        <p:sp>
          <p:nvSpPr>
            <p:cNvPr id="3966" name="CustomShape 94"/>
            <p:cNvSpPr/>
            <p:nvPr/>
          </p:nvSpPr>
          <p:spPr>
            <a:xfrm>
              <a:off x="2683440" y="581400"/>
              <a:ext cx="410760" cy="529920"/>
            </a:xfrm>
            <a:custGeom>
              <a:avLst/>
              <a:gdLst/>
              <a:ahLst/>
              <a:rect l="l" t="t" r="r" b="b"/>
              <a:pathLst>
                <a:path w="1027965" h="1324206">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w="0">
              <a:noFill/>
            </a:ln>
          </p:spPr>
          <p:style>
            <a:lnRef idx="0"/>
            <a:fillRef idx="0"/>
            <a:effectRef idx="0"/>
            <a:fontRef idx="minor"/>
          </p:style>
        </p:sp>
        <p:sp>
          <p:nvSpPr>
            <p:cNvPr id="3967" name="CustomShape 95"/>
            <p:cNvSpPr/>
            <p:nvPr/>
          </p:nvSpPr>
          <p:spPr>
            <a:xfrm>
              <a:off x="2660400" y="594720"/>
              <a:ext cx="410760" cy="529920"/>
            </a:xfrm>
            <a:custGeom>
              <a:avLst/>
              <a:gdLst/>
              <a:ahLst/>
              <a:rect l="l" t="t" r="r" b="b"/>
              <a:pathLst>
                <a:path w="1027965" h="1324248">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w="0">
              <a:noFill/>
            </a:ln>
          </p:spPr>
          <p:style>
            <a:lnRef idx="0"/>
            <a:fillRef idx="0"/>
            <a:effectRef idx="0"/>
            <a:fontRef idx="minor"/>
          </p:style>
        </p:sp>
      </p:grpSp>
      <p:grpSp>
        <p:nvGrpSpPr>
          <p:cNvPr id="3968" name="Group 96"/>
          <p:cNvGrpSpPr/>
          <p:nvPr/>
        </p:nvGrpSpPr>
        <p:grpSpPr>
          <a:xfrm>
            <a:off x="4562280" y="369000"/>
            <a:ext cx="1639800" cy="1752480"/>
            <a:chOff x="4562280" y="369000"/>
            <a:chExt cx="1639800" cy="1752480"/>
          </a:xfrm>
        </p:grpSpPr>
        <p:sp>
          <p:nvSpPr>
            <p:cNvPr id="3969" name="CustomShape 97"/>
            <p:cNvSpPr/>
            <p:nvPr/>
          </p:nvSpPr>
          <p:spPr>
            <a:xfrm>
              <a:off x="5456160" y="666000"/>
              <a:ext cx="516960" cy="653760"/>
            </a:xfrm>
            <a:custGeom>
              <a:avLst/>
              <a:gdLst/>
              <a:ahLst/>
              <a:rect l="l" t="t" r="r" b="b"/>
              <a:pathLst>
                <a:path w="1407834" h="1779317">
                  <a:moveTo>
                    <a:pt x="1367440" y="1774437"/>
                  </a:moveTo>
                  <a:lnTo>
                    <a:pt x="40490" y="1006627"/>
                  </a:lnTo>
                  <a:cubicBezTo>
                    <a:pt x="18059" y="993768"/>
                    <a:pt x="0" y="959002"/>
                    <a:pt x="0" y="929188"/>
                  </a:cubicBezTo>
                  <a:lnTo>
                    <a:pt x="0" y="35458"/>
                  </a:lnTo>
                  <a:cubicBezTo>
                    <a:pt x="0" y="5645"/>
                    <a:pt x="18059" y="-8071"/>
                    <a:pt x="40490" y="4883"/>
                  </a:cubicBezTo>
                  <a:lnTo>
                    <a:pt x="1367440" y="772598"/>
                  </a:lnTo>
                  <a:cubicBezTo>
                    <a:pt x="1389776" y="785551"/>
                    <a:pt x="1407835" y="820223"/>
                    <a:pt x="1407835" y="850131"/>
                  </a:cubicBezTo>
                  <a:lnTo>
                    <a:pt x="1407835" y="1743767"/>
                  </a:lnTo>
                  <a:cubicBezTo>
                    <a:pt x="1407835" y="1773675"/>
                    <a:pt x="1389776" y="1787391"/>
                    <a:pt x="1367440" y="1774437"/>
                  </a:cubicBezTo>
                  <a:close/>
                </a:path>
              </a:pathLst>
            </a:custGeom>
            <a:solidFill>
              <a:srgbClr val="e9eaf2"/>
            </a:solidFill>
            <a:ln w="0">
              <a:noFill/>
            </a:ln>
          </p:spPr>
          <p:style>
            <a:lnRef idx="0"/>
            <a:fillRef idx="0"/>
            <a:effectRef idx="0"/>
            <a:fontRef idx="minor"/>
          </p:style>
        </p:sp>
        <p:sp>
          <p:nvSpPr>
            <p:cNvPr id="3970" name="CustomShape 98"/>
            <p:cNvSpPr/>
            <p:nvPr/>
          </p:nvSpPr>
          <p:spPr>
            <a:xfrm>
              <a:off x="5507640" y="789840"/>
              <a:ext cx="410400" cy="290520"/>
            </a:xfrm>
            <a:custGeom>
              <a:avLst/>
              <a:gdLst/>
              <a:ahLst/>
              <a:rect l="l" t="t" r="r" b="b"/>
              <a:pathLst>
                <a:path w="1118701" h="793785">
                  <a:moveTo>
                    <a:pt x="1073650" y="788370"/>
                  </a:moveTo>
                  <a:lnTo>
                    <a:pt x="45147" y="193344"/>
                  </a:lnTo>
                  <a:cubicBezTo>
                    <a:pt x="20245" y="178866"/>
                    <a:pt x="0" y="140194"/>
                    <a:pt x="0" y="106952"/>
                  </a:cubicBezTo>
                  <a:lnTo>
                    <a:pt x="0" y="39610"/>
                  </a:lnTo>
                  <a:cubicBezTo>
                    <a:pt x="0" y="6273"/>
                    <a:pt x="20245" y="-8967"/>
                    <a:pt x="45147" y="5415"/>
                  </a:cubicBezTo>
                  <a:lnTo>
                    <a:pt x="1073650" y="600442"/>
                  </a:lnTo>
                  <a:cubicBezTo>
                    <a:pt x="1098552" y="614825"/>
                    <a:pt x="1118702" y="653496"/>
                    <a:pt x="1118702" y="686834"/>
                  </a:cubicBezTo>
                  <a:lnTo>
                    <a:pt x="1118702" y="754176"/>
                  </a:lnTo>
                  <a:cubicBezTo>
                    <a:pt x="1118702" y="787513"/>
                    <a:pt x="1098552" y="802753"/>
                    <a:pt x="1073650" y="788370"/>
                  </a:cubicBezTo>
                  <a:close/>
                </a:path>
              </a:pathLst>
            </a:custGeom>
            <a:solidFill>
              <a:srgbClr val="ffffff"/>
            </a:solidFill>
            <a:ln w="0">
              <a:noFill/>
            </a:ln>
          </p:spPr>
          <p:style>
            <a:lnRef idx="0"/>
            <a:fillRef idx="0"/>
            <a:effectRef idx="0"/>
            <a:fontRef idx="minor"/>
          </p:style>
        </p:sp>
        <p:sp>
          <p:nvSpPr>
            <p:cNvPr id="3971" name="CustomShape 99"/>
            <p:cNvSpPr/>
            <p:nvPr/>
          </p:nvSpPr>
          <p:spPr>
            <a:xfrm>
              <a:off x="5240160" y="470880"/>
              <a:ext cx="918360" cy="1248480"/>
            </a:xfrm>
            <a:custGeom>
              <a:avLst/>
              <a:gdLst/>
              <a:ahLst/>
              <a:rect l="l" t="t" r="r" b="b"/>
              <a:pathLst>
                <a:path w="2497551" h="3394041">
                  <a:moveTo>
                    <a:pt x="2437193" y="3386756"/>
                  </a:moveTo>
                  <a:lnTo>
                    <a:pt x="60355" y="2011346"/>
                  </a:lnTo>
                  <a:cubicBezTo>
                    <a:pt x="26993" y="1992296"/>
                    <a:pt x="0" y="1940289"/>
                    <a:pt x="0" y="1895808"/>
                  </a:cubicBezTo>
                  <a:lnTo>
                    <a:pt x="0" y="53006"/>
                  </a:lnTo>
                  <a:cubicBezTo>
                    <a:pt x="0" y="8429"/>
                    <a:pt x="26993" y="-12050"/>
                    <a:pt x="60355" y="7286"/>
                  </a:cubicBezTo>
                  <a:lnTo>
                    <a:pt x="2437193" y="1382696"/>
                  </a:lnTo>
                  <a:cubicBezTo>
                    <a:pt x="2470554" y="1401746"/>
                    <a:pt x="2497548" y="1453752"/>
                    <a:pt x="2497548" y="1498234"/>
                  </a:cubicBezTo>
                  <a:lnTo>
                    <a:pt x="2497548" y="3341036"/>
                  </a:lnTo>
                  <a:cubicBezTo>
                    <a:pt x="2497928" y="3385613"/>
                    <a:pt x="2470934" y="3406092"/>
                    <a:pt x="2437193" y="3386756"/>
                  </a:cubicBezTo>
                  <a:close/>
                </a:path>
              </a:pathLst>
            </a:custGeom>
            <a:solidFill>
              <a:srgbClr val="b1b4c4"/>
            </a:solidFill>
            <a:ln w="0">
              <a:noFill/>
            </a:ln>
          </p:spPr>
          <p:style>
            <a:lnRef idx="0"/>
            <a:fillRef idx="0"/>
            <a:effectRef idx="0"/>
            <a:fontRef idx="minor"/>
          </p:style>
        </p:sp>
        <p:sp>
          <p:nvSpPr>
            <p:cNvPr id="3972" name="CustomShape 100"/>
            <p:cNvSpPr/>
            <p:nvPr/>
          </p:nvSpPr>
          <p:spPr>
            <a:xfrm>
              <a:off x="5231880" y="475560"/>
              <a:ext cx="918360" cy="1248480"/>
            </a:xfrm>
            <a:custGeom>
              <a:avLst/>
              <a:gdLst/>
              <a:ahLst/>
              <a:rect l="l" t="t" r="r" b="b"/>
              <a:pathLst>
                <a:path w="2498022" h="3393845">
                  <a:moveTo>
                    <a:pt x="2437668" y="3386756"/>
                  </a:moveTo>
                  <a:lnTo>
                    <a:pt x="60450" y="2010965"/>
                  </a:lnTo>
                  <a:cubicBezTo>
                    <a:pt x="27088" y="1991915"/>
                    <a:pt x="0" y="1939908"/>
                    <a:pt x="0" y="1895331"/>
                  </a:cubicBezTo>
                  <a:lnTo>
                    <a:pt x="0" y="53006"/>
                  </a:lnTo>
                  <a:cubicBezTo>
                    <a:pt x="0" y="8429"/>
                    <a:pt x="27088" y="-12050"/>
                    <a:pt x="60450" y="7286"/>
                  </a:cubicBezTo>
                  <a:lnTo>
                    <a:pt x="2437668" y="1382696"/>
                  </a:lnTo>
                  <a:cubicBezTo>
                    <a:pt x="2471030" y="1401746"/>
                    <a:pt x="2498023" y="1453752"/>
                    <a:pt x="2498023" y="1498329"/>
                  </a:cubicBezTo>
                  <a:lnTo>
                    <a:pt x="2498023" y="3340655"/>
                  </a:lnTo>
                  <a:cubicBezTo>
                    <a:pt x="2498023" y="3385136"/>
                    <a:pt x="2471030" y="3405806"/>
                    <a:pt x="2437668" y="3386756"/>
                  </a:cubicBezTo>
                  <a:close/>
                </a:path>
              </a:pathLst>
            </a:custGeom>
            <a:solidFill>
              <a:srgbClr val="e4e7f2"/>
            </a:solidFill>
            <a:ln w="0">
              <a:noFill/>
            </a:ln>
          </p:spPr>
          <p:style>
            <a:lnRef idx="0"/>
            <a:fillRef idx="0"/>
            <a:effectRef idx="0"/>
            <a:fontRef idx="minor"/>
          </p:style>
        </p:sp>
        <p:sp>
          <p:nvSpPr>
            <p:cNvPr id="3973" name="CustomShape 101"/>
            <p:cNvSpPr/>
            <p:nvPr/>
          </p:nvSpPr>
          <p:spPr>
            <a:xfrm>
              <a:off x="5230440" y="476280"/>
              <a:ext cx="918360" cy="1248480"/>
            </a:xfrm>
            <a:custGeom>
              <a:avLst/>
              <a:gdLst/>
              <a:ahLst/>
              <a:rect l="l" t="t" r="r" b="b"/>
              <a:pathLst>
                <a:path w="2498022" h="3394082">
                  <a:moveTo>
                    <a:pt x="2437668" y="3386797"/>
                  </a:moveTo>
                  <a:lnTo>
                    <a:pt x="60450" y="2011387"/>
                  </a:lnTo>
                  <a:cubicBezTo>
                    <a:pt x="27088" y="1992337"/>
                    <a:pt x="0" y="1940330"/>
                    <a:pt x="0" y="1895753"/>
                  </a:cubicBezTo>
                  <a:lnTo>
                    <a:pt x="0" y="52951"/>
                  </a:lnTo>
                  <a:cubicBezTo>
                    <a:pt x="0" y="8470"/>
                    <a:pt x="27088" y="-12009"/>
                    <a:pt x="60450" y="7231"/>
                  </a:cubicBezTo>
                  <a:lnTo>
                    <a:pt x="2437668" y="1382641"/>
                  </a:lnTo>
                  <a:cubicBezTo>
                    <a:pt x="2470935" y="1401691"/>
                    <a:pt x="2498023" y="1453698"/>
                    <a:pt x="2498023" y="1498275"/>
                  </a:cubicBezTo>
                  <a:lnTo>
                    <a:pt x="2498023" y="3341077"/>
                  </a:lnTo>
                  <a:cubicBezTo>
                    <a:pt x="2498023" y="3385654"/>
                    <a:pt x="2470935" y="3406132"/>
                    <a:pt x="2437668" y="3386797"/>
                  </a:cubicBezTo>
                  <a:close/>
                </a:path>
              </a:pathLst>
            </a:custGeom>
            <a:solidFill>
              <a:srgbClr val="d6d8e5"/>
            </a:solidFill>
            <a:ln w="0">
              <a:noFill/>
            </a:ln>
          </p:spPr>
          <p:style>
            <a:lnRef idx="0"/>
            <a:fillRef idx="0"/>
            <a:effectRef idx="0"/>
            <a:fontRef idx="minor"/>
          </p:style>
        </p:sp>
        <p:sp>
          <p:nvSpPr>
            <p:cNvPr id="3974" name="CustomShape 102"/>
            <p:cNvSpPr/>
            <p:nvPr/>
          </p:nvSpPr>
          <p:spPr>
            <a:xfrm>
              <a:off x="5241600" y="491040"/>
              <a:ext cx="895680" cy="1189800"/>
            </a:xfrm>
            <a:custGeom>
              <a:avLst/>
              <a:gdLst/>
              <a:ahLst/>
              <a:rect l="l" t="t" r="r" b="b"/>
              <a:pathLst>
                <a:path w="2435672" h="3234830">
                  <a:moveTo>
                    <a:pt x="2435292" y="3234830"/>
                  </a:moveTo>
                  <a:lnTo>
                    <a:pt x="0" y="1825988"/>
                  </a:lnTo>
                  <a:lnTo>
                    <a:pt x="1426" y="20714"/>
                  </a:lnTo>
                  <a:cubicBezTo>
                    <a:pt x="1426" y="2236"/>
                    <a:pt x="14352" y="-5289"/>
                    <a:pt x="29940" y="3950"/>
                  </a:cubicBezTo>
                  <a:lnTo>
                    <a:pt x="2407158" y="1379360"/>
                  </a:lnTo>
                  <a:cubicBezTo>
                    <a:pt x="2424086" y="1390600"/>
                    <a:pt x="2434674" y="1409231"/>
                    <a:pt x="2435672" y="1429557"/>
                  </a:cubicBezTo>
                  <a:close/>
                </a:path>
              </a:pathLst>
            </a:custGeom>
            <a:solidFill>
              <a:srgbClr val="ffffff"/>
            </a:solidFill>
            <a:ln w="0">
              <a:noFill/>
            </a:ln>
          </p:spPr>
          <p:style>
            <a:lnRef idx="0"/>
            <a:fillRef idx="0"/>
            <a:effectRef idx="0"/>
            <a:fontRef idx="minor"/>
          </p:style>
        </p:sp>
        <p:sp>
          <p:nvSpPr>
            <p:cNvPr id="3975" name="CustomShape 103"/>
            <p:cNvSpPr/>
            <p:nvPr/>
          </p:nvSpPr>
          <p:spPr>
            <a:xfrm>
              <a:off x="5241600" y="491040"/>
              <a:ext cx="895320" cy="1189800"/>
            </a:xfrm>
            <a:custGeom>
              <a:avLst/>
              <a:gdLst/>
              <a:ahLst/>
              <a:rect l="l" t="t" r="r" b="b"/>
              <a:pathLst>
                <a:path w="2435006" h="3234925">
                  <a:moveTo>
                    <a:pt x="2434532" y="3234926"/>
                  </a:moveTo>
                  <a:lnTo>
                    <a:pt x="0" y="1826083"/>
                  </a:lnTo>
                  <a:lnTo>
                    <a:pt x="760" y="20714"/>
                  </a:lnTo>
                  <a:cubicBezTo>
                    <a:pt x="760" y="2236"/>
                    <a:pt x="13687" y="-5289"/>
                    <a:pt x="29274" y="3950"/>
                  </a:cubicBezTo>
                  <a:lnTo>
                    <a:pt x="2406493" y="1379360"/>
                  </a:lnTo>
                  <a:cubicBezTo>
                    <a:pt x="2423411" y="1390609"/>
                    <a:pt x="2433990" y="1409240"/>
                    <a:pt x="2435007" y="1429557"/>
                  </a:cubicBezTo>
                  <a:close/>
                </a:path>
              </a:pathLst>
            </a:custGeom>
            <a:solidFill>
              <a:srgbClr val="ffffff"/>
            </a:solidFill>
            <a:ln w="0">
              <a:noFill/>
            </a:ln>
          </p:spPr>
          <p:style>
            <a:lnRef idx="0"/>
            <a:fillRef idx="0"/>
            <a:effectRef idx="0"/>
            <a:fontRef idx="minor"/>
          </p:style>
        </p:sp>
        <p:sp>
          <p:nvSpPr>
            <p:cNvPr id="3976" name="CustomShape 104"/>
            <p:cNvSpPr/>
            <p:nvPr/>
          </p:nvSpPr>
          <p:spPr>
            <a:xfrm>
              <a:off x="6142680" y="1690920"/>
              <a:ext cx="7920" cy="32760"/>
            </a:xfrm>
            <a:custGeom>
              <a:avLst/>
              <a:gdLst/>
              <a:ahLst/>
              <a:rect l="l" t="t" r="r" b="b"/>
              <a:pathLst>
                <a:path w="26328" h="93440">
                  <a:moveTo>
                    <a:pt x="0" y="93440"/>
                  </a:moveTo>
                  <a:lnTo>
                    <a:pt x="26328" y="78200"/>
                  </a:lnTo>
                  <a:lnTo>
                    <a:pt x="14922" y="0"/>
                  </a:lnTo>
                  <a:lnTo>
                    <a:pt x="0" y="93440"/>
                  </a:lnTo>
                  <a:close/>
                </a:path>
              </a:pathLst>
            </a:custGeom>
            <a:solidFill>
              <a:srgbClr val="b1b4c4"/>
            </a:solidFill>
            <a:ln w="0">
              <a:noFill/>
            </a:ln>
          </p:spPr>
          <p:style>
            <a:lnRef idx="0"/>
            <a:fillRef idx="0"/>
            <a:effectRef idx="0"/>
            <a:fontRef idx="minor"/>
          </p:style>
        </p:sp>
        <p:sp>
          <p:nvSpPr>
            <p:cNvPr id="3977" name="CustomShape 105"/>
            <p:cNvSpPr/>
            <p:nvPr/>
          </p:nvSpPr>
          <p:spPr>
            <a:xfrm>
              <a:off x="5238360" y="471960"/>
              <a:ext cx="21600" cy="8280"/>
            </a:xfrm>
            <a:custGeom>
              <a:avLst/>
              <a:gdLst/>
              <a:ahLst/>
              <a:rect l="l" t="t" r="r" b="b"/>
              <a:pathLst>
                <a:path w="63206" h="27150">
                  <a:moveTo>
                    <a:pt x="0" y="15049"/>
                  </a:moveTo>
                  <a:lnTo>
                    <a:pt x="25948" y="0"/>
                  </a:lnTo>
                  <a:lnTo>
                    <a:pt x="63206" y="21336"/>
                  </a:lnTo>
                  <a:cubicBezTo>
                    <a:pt x="63206" y="21336"/>
                    <a:pt x="23477" y="27337"/>
                    <a:pt x="22526" y="27146"/>
                  </a:cubicBezTo>
                  <a:cubicBezTo>
                    <a:pt x="21576" y="26956"/>
                    <a:pt x="0" y="15049"/>
                    <a:pt x="0" y="15049"/>
                  </a:cubicBezTo>
                  <a:close/>
                </a:path>
              </a:pathLst>
            </a:custGeom>
            <a:solidFill>
              <a:srgbClr val="b1b4c4"/>
            </a:solidFill>
            <a:ln w="0">
              <a:noFill/>
            </a:ln>
          </p:spPr>
          <p:style>
            <a:lnRef idx="0"/>
            <a:fillRef idx="0"/>
            <a:effectRef idx="0"/>
            <a:fontRef idx="minor"/>
          </p:style>
        </p:sp>
        <p:sp>
          <p:nvSpPr>
            <p:cNvPr id="3978" name="CustomShape 106"/>
            <p:cNvSpPr/>
            <p:nvPr/>
          </p:nvSpPr>
          <p:spPr>
            <a:xfrm>
              <a:off x="4583880" y="1237680"/>
              <a:ext cx="1528560" cy="883800"/>
            </a:xfrm>
            <a:custGeom>
              <a:avLst/>
              <a:gdLst/>
              <a:ahLst/>
              <a:rect l="l" t="t" r="r" b="b"/>
              <a:pathLst>
                <a:path w="4154298" h="2403527">
                  <a:moveTo>
                    <a:pt x="2399727" y="2390484"/>
                  </a:moveTo>
                  <a:lnTo>
                    <a:pt x="22508" y="1015074"/>
                  </a:lnTo>
                  <a:cubicBezTo>
                    <a:pt x="-10853" y="996024"/>
                    <a:pt x="-6671" y="962115"/>
                    <a:pt x="32013" y="939826"/>
                  </a:cubicBezTo>
                  <a:lnTo>
                    <a:pt x="1624524" y="18378"/>
                  </a:lnTo>
                  <a:cubicBezTo>
                    <a:pt x="1662543" y="-3815"/>
                    <a:pt x="1721282" y="-6292"/>
                    <a:pt x="1754548" y="13044"/>
                  </a:cubicBezTo>
                  <a:lnTo>
                    <a:pt x="4131861" y="1388454"/>
                  </a:lnTo>
                  <a:cubicBezTo>
                    <a:pt x="4165128" y="1407504"/>
                    <a:pt x="4160946" y="1441413"/>
                    <a:pt x="4122357" y="1463701"/>
                  </a:cubicBezTo>
                  <a:lnTo>
                    <a:pt x="2529751" y="2385150"/>
                  </a:lnTo>
                  <a:cubicBezTo>
                    <a:pt x="2491257" y="2407343"/>
                    <a:pt x="2432993" y="2409820"/>
                    <a:pt x="2399727" y="2390484"/>
                  </a:cubicBezTo>
                  <a:close/>
                </a:path>
              </a:pathLst>
            </a:custGeom>
            <a:solidFill>
              <a:srgbClr val="d6d8e5">
                <a:alpha val="40000"/>
              </a:srgbClr>
            </a:solidFill>
            <a:ln w="0">
              <a:noFill/>
            </a:ln>
          </p:spPr>
          <p:style>
            <a:lnRef idx="0"/>
            <a:fillRef idx="0"/>
            <a:effectRef idx="0"/>
            <a:fontRef idx="minor"/>
          </p:style>
        </p:sp>
        <p:sp>
          <p:nvSpPr>
            <p:cNvPr id="3979" name="CustomShape 107"/>
            <p:cNvSpPr/>
            <p:nvPr/>
          </p:nvSpPr>
          <p:spPr>
            <a:xfrm>
              <a:off x="4602960" y="1226520"/>
              <a:ext cx="1528560" cy="883440"/>
            </a:xfrm>
            <a:custGeom>
              <a:avLst/>
              <a:gdLst/>
              <a:ahLst/>
              <a:rect l="l" t="t" r="r" b="b"/>
              <a:pathLst>
                <a:path w="4154369" h="2403042">
                  <a:moveTo>
                    <a:pt x="2399917" y="2389999"/>
                  </a:moveTo>
                  <a:lnTo>
                    <a:pt x="22508" y="1015065"/>
                  </a:lnTo>
                  <a:cubicBezTo>
                    <a:pt x="-10853" y="996015"/>
                    <a:pt x="-6671" y="962106"/>
                    <a:pt x="32013" y="939818"/>
                  </a:cubicBezTo>
                  <a:lnTo>
                    <a:pt x="1624524" y="18464"/>
                  </a:lnTo>
                  <a:cubicBezTo>
                    <a:pt x="1662543" y="-3824"/>
                    <a:pt x="1721282" y="-6301"/>
                    <a:pt x="1754643" y="13035"/>
                  </a:cubicBezTo>
                  <a:lnTo>
                    <a:pt x="4131861" y="1388445"/>
                  </a:lnTo>
                  <a:cubicBezTo>
                    <a:pt x="4165223" y="1407495"/>
                    <a:pt x="4161041" y="1441404"/>
                    <a:pt x="4122357" y="1463693"/>
                  </a:cubicBezTo>
                  <a:lnTo>
                    <a:pt x="2530036" y="2384665"/>
                  </a:lnTo>
                  <a:cubicBezTo>
                    <a:pt x="2491542" y="2406858"/>
                    <a:pt x="2433278" y="2409335"/>
                    <a:pt x="2399917" y="2389999"/>
                  </a:cubicBezTo>
                  <a:close/>
                </a:path>
              </a:pathLst>
            </a:custGeom>
            <a:solidFill>
              <a:srgbClr val="b1b4c4"/>
            </a:solidFill>
            <a:ln w="0">
              <a:noFill/>
            </a:ln>
          </p:spPr>
          <p:style>
            <a:lnRef idx="0"/>
            <a:fillRef idx="0"/>
            <a:effectRef idx="0"/>
            <a:fontRef idx="minor"/>
          </p:style>
        </p:sp>
        <p:sp>
          <p:nvSpPr>
            <p:cNvPr id="3980" name="CustomShape 108"/>
            <p:cNvSpPr/>
            <p:nvPr/>
          </p:nvSpPr>
          <p:spPr>
            <a:xfrm>
              <a:off x="4602960" y="1572120"/>
              <a:ext cx="16920" cy="14760"/>
            </a:xfrm>
            <a:custGeom>
              <a:avLst/>
              <a:gdLst/>
              <a:ahLst/>
              <a:rect l="l" t="t" r="r" b="b"/>
              <a:pathLst>
                <a:path w="50374" h="44958">
                  <a:moveTo>
                    <a:pt x="0" y="44958"/>
                  </a:moveTo>
                  <a:lnTo>
                    <a:pt x="0" y="0"/>
                  </a:lnTo>
                  <a:lnTo>
                    <a:pt x="50375" y="21146"/>
                  </a:lnTo>
                  <a:lnTo>
                    <a:pt x="0" y="44958"/>
                  </a:lnTo>
                  <a:close/>
                </a:path>
              </a:pathLst>
            </a:custGeom>
            <a:solidFill>
              <a:srgbClr val="b1b4c4"/>
            </a:solidFill>
            <a:ln w="0">
              <a:noFill/>
            </a:ln>
          </p:spPr>
          <p:style>
            <a:lnRef idx="0"/>
            <a:fillRef idx="0"/>
            <a:effectRef idx="0"/>
            <a:fontRef idx="minor"/>
          </p:style>
        </p:sp>
        <p:sp>
          <p:nvSpPr>
            <p:cNvPr id="3981" name="CustomShape 109"/>
            <p:cNvSpPr/>
            <p:nvPr/>
          </p:nvSpPr>
          <p:spPr>
            <a:xfrm>
              <a:off x="6119640" y="1734120"/>
              <a:ext cx="11880" cy="16200"/>
            </a:xfrm>
            <a:custGeom>
              <a:avLst/>
              <a:gdLst/>
              <a:ahLst/>
              <a:rect l="l" t="t" r="r" b="b"/>
              <a:pathLst>
                <a:path w="37258" h="49244">
                  <a:moveTo>
                    <a:pt x="37259" y="43910"/>
                  </a:moveTo>
                  <a:lnTo>
                    <a:pt x="37259" y="0"/>
                  </a:lnTo>
                  <a:lnTo>
                    <a:pt x="0" y="12859"/>
                  </a:lnTo>
                  <a:lnTo>
                    <a:pt x="24712" y="49244"/>
                  </a:lnTo>
                  <a:lnTo>
                    <a:pt x="37259" y="43910"/>
                  </a:lnTo>
                  <a:close/>
                </a:path>
              </a:pathLst>
            </a:custGeom>
            <a:solidFill>
              <a:srgbClr val="b1b4c4"/>
            </a:solidFill>
            <a:ln w="0">
              <a:noFill/>
            </a:ln>
          </p:spPr>
          <p:style>
            <a:lnRef idx="0"/>
            <a:fillRef idx="0"/>
            <a:effectRef idx="0"/>
            <a:fontRef idx="minor"/>
          </p:style>
        </p:sp>
        <p:sp>
          <p:nvSpPr>
            <p:cNvPr id="3982" name="CustomShape 110"/>
            <p:cNvSpPr/>
            <p:nvPr/>
          </p:nvSpPr>
          <p:spPr>
            <a:xfrm>
              <a:off x="4602960" y="1212480"/>
              <a:ext cx="1528560" cy="883440"/>
            </a:xfrm>
            <a:custGeom>
              <a:avLst/>
              <a:gdLst/>
              <a:ahLst/>
              <a:rect l="l" t="t" r="r" b="b"/>
              <a:pathLst>
                <a:path w="4154369" h="2403360">
                  <a:moveTo>
                    <a:pt x="2399917" y="2390326"/>
                  </a:moveTo>
                  <a:lnTo>
                    <a:pt x="22508" y="1015106"/>
                  </a:lnTo>
                  <a:cubicBezTo>
                    <a:pt x="-10853" y="996056"/>
                    <a:pt x="-6671" y="962147"/>
                    <a:pt x="32013" y="939859"/>
                  </a:cubicBezTo>
                  <a:lnTo>
                    <a:pt x="1624524" y="18410"/>
                  </a:lnTo>
                  <a:cubicBezTo>
                    <a:pt x="1662543" y="-3879"/>
                    <a:pt x="1721282" y="-6260"/>
                    <a:pt x="1754643" y="13076"/>
                  </a:cubicBezTo>
                  <a:lnTo>
                    <a:pt x="4131861" y="1388486"/>
                  </a:lnTo>
                  <a:cubicBezTo>
                    <a:pt x="4165223" y="1407536"/>
                    <a:pt x="4161041" y="1441445"/>
                    <a:pt x="4122357" y="1463734"/>
                  </a:cubicBezTo>
                  <a:lnTo>
                    <a:pt x="2530036" y="2384896"/>
                  </a:lnTo>
                  <a:cubicBezTo>
                    <a:pt x="2491542" y="2407185"/>
                    <a:pt x="2433278" y="2409661"/>
                    <a:pt x="2399917" y="2390326"/>
                  </a:cubicBezTo>
                  <a:close/>
                </a:path>
              </a:pathLst>
            </a:custGeom>
            <a:solidFill>
              <a:srgbClr val="e4e7f2"/>
            </a:solidFill>
            <a:ln w="0">
              <a:noFill/>
            </a:ln>
          </p:spPr>
          <p:style>
            <a:lnRef idx="0"/>
            <a:fillRef idx="0"/>
            <a:effectRef idx="0"/>
            <a:fontRef idx="minor"/>
          </p:style>
        </p:sp>
        <p:sp>
          <p:nvSpPr>
            <p:cNvPr id="3983" name="CustomShape 111"/>
            <p:cNvSpPr/>
            <p:nvPr/>
          </p:nvSpPr>
          <p:spPr>
            <a:xfrm>
              <a:off x="4602960" y="1210320"/>
              <a:ext cx="1528560" cy="883800"/>
            </a:xfrm>
            <a:custGeom>
              <a:avLst/>
              <a:gdLst/>
              <a:ahLst/>
              <a:rect l="l" t="t" r="r" b="b"/>
              <a:pathLst>
                <a:path w="4154369" h="2403527">
                  <a:moveTo>
                    <a:pt x="2399917" y="2390532"/>
                  </a:moveTo>
                  <a:lnTo>
                    <a:pt x="22508" y="1015122"/>
                  </a:lnTo>
                  <a:cubicBezTo>
                    <a:pt x="-10853" y="996072"/>
                    <a:pt x="-6671" y="962067"/>
                    <a:pt x="32013" y="939874"/>
                  </a:cubicBezTo>
                  <a:lnTo>
                    <a:pt x="1624524" y="18425"/>
                  </a:lnTo>
                  <a:cubicBezTo>
                    <a:pt x="1662543" y="-3863"/>
                    <a:pt x="1721282" y="-6244"/>
                    <a:pt x="1754643" y="12996"/>
                  </a:cubicBezTo>
                  <a:lnTo>
                    <a:pt x="4131861" y="1388502"/>
                  </a:lnTo>
                  <a:cubicBezTo>
                    <a:pt x="4165223" y="1407552"/>
                    <a:pt x="4161041" y="1441461"/>
                    <a:pt x="4122357" y="1463749"/>
                  </a:cubicBezTo>
                  <a:lnTo>
                    <a:pt x="2530036" y="2385103"/>
                  </a:lnTo>
                  <a:cubicBezTo>
                    <a:pt x="2491542" y="2407391"/>
                    <a:pt x="2433278" y="2409772"/>
                    <a:pt x="2399917" y="2390532"/>
                  </a:cubicBezTo>
                  <a:close/>
                </a:path>
              </a:pathLst>
            </a:custGeom>
            <a:solidFill>
              <a:srgbClr val="d6d8e5"/>
            </a:solidFill>
            <a:ln w="0">
              <a:noFill/>
            </a:ln>
          </p:spPr>
          <p:style>
            <a:lnRef idx="0"/>
            <a:fillRef idx="0"/>
            <a:effectRef idx="0"/>
            <a:fontRef idx="minor"/>
          </p:style>
        </p:sp>
        <p:sp>
          <p:nvSpPr>
            <p:cNvPr id="3984" name="CustomShape 112"/>
            <p:cNvSpPr/>
            <p:nvPr/>
          </p:nvSpPr>
          <p:spPr>
            <a:xfrm>
              <a:off x="5142240" y="1276200"/>
              <a:ext cx="96480" cy="55080"/>
            </a:xfrm>
            <a:custGeom>
              <a:avLst/>
              <a:gdLst/>
              <a:ahLst/>
              <a:rect l="l" t="t" r="r" b="b"/>
              <a:pathLst>
                <a:path w="266442" h="153993">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w="0">
              <a:noFill/>
            </a:ln>
          </p:spPr>
          <p:style>
            <a:lnRef idx="0"/>
            <a:fillRef idx="0"/>
            <a:effectRef idx="0"/>
            <a:fontRef idx="minor"/>
          </p:style>
        </p:sp>
        <p:sp>
          <p:nvSpPr>
            <p:cNvPr id="3985" name="CustomShape 113"/>
            <p:cNvSpPr/>
            <p:nvPr/>
          </p:nvSpPr>
          <p:spPr>
            <a:xfrm>
              <a:off x="5199840" y="1309680"/>
              <a:ext cx="96480" cy="55080"/>
            </a:xfrm>
            <a:custGeom>
              <a:avLst/>
              <a:gdLst/>
              <a:ahLst/>
              <a:rect l="l" t="t" r="r" b="b"/>
              <a:pathLst>
                <a:path w="266442" h="153985">
                  <a:moveTo>
                    <a:pt x="116819" y="150482"/>
                  </a:moveTo>
                  <a:lnTo>
                    <a:pt x="6090" y="86379"/>
                  </a:lnTo>
                  <a:cubicBezTo>
                    <a:pt x="-2940" y="81235"/>
                    <a:pt x="-1799" y="72091"/>
                    <a:pt x="8656" y="65995"/>
                  </a:cubicBezTo>
                  <a:lnTo>
                    <a:pt x="114253" y="4940"/>
                  </a:lnTo>
                  <a:cubicBezTo>
                    <a:pt x="125117" y="-1099"/>
                    <a:pt x="138195" y="-1632"/>
                    <a:pt x="149515" y="3511"/>
                  </a:cubicBezTo>
                  <a:lnTo>
                    <a:pt x="260150" y="67519"/>
                  </a:lnTo>
                  <a:cubicBezTo>
                    <a:pt x="269655" y="72758"/>
                    <a:pt x="268039" y="81902"/>
                    <a:pt x="257679" y="87903"/>
                  </a:cubicBezTo>
                  <a:lnTo>
                    <a:pt x="151987" y="148958"/>
                  </a:lnTo>
                  <a:cubicBezTo>
                    <a:pt x="141180" y="155073"/>
                    <a:pt x="128111" y="155645"/>
                    <a:pt x="116819" y="150482"/>
                  </a:cubicBezTo>
                  <a:close/>
                </a:path>
              </a:pathLst>
            </a:custGeom>
            <a:solidFill>
              <a:srgbClr val="2b303f"/>
            </a:solidFill>
            <a:ln w="0">
              <a:noFill/>
            </a:ln>
          </p:spPr>
          <p:style>
            <a:lnRef idx="0"/>
            <a:fillRef idx="0"/>
            <a:effectRef idx="0"/>
            <a:fontRef idx="minor"/>
          </p:style>
        </p:sp>
        <p:sp>
          <p:nvSpPr>
            <p:cNvPr id="3986" name="CustomShape 114"/>
            <p:cNvSpPr/>
            <p:nvPr/>
          </p:nvSpPr>
          <p:spPr>
            <a:xfrm>
              <a:off x="5258160" y="1343160"/>
              <a:ext cx="96480" cy="55080"/>
            </a:xfrm>
            <a:custGeom>
              <a:avLst/>
              <a:gdLst/>
              <a:ahLst/>
              <a:rect l="l" t="t" r="r" b="b"/>
              <a:pathLst>
                <a:path w="266636" h="153995">
                  <a:moveTo>
                    <a:pt x="116927" y="150570"/>
                  </a:moveTo>
                  <a:lnTo>
                    <a:pt x="6292" y="86466"/>
                  </a:lnTo>
                  <a:cubicBezTo>
                    <a:pt x="-3213" y="81228"/>
                    <a:pt x="-1597" y="72083"/>
                    <a:pt x="8763" y="66083"/>
                  </a:cubicBezTo>
                  <a:lnTo>
                    <a:pt x="114456" y="5028"/>
                  </a:lnTo>
                  <a:cubicBezTo>
                    <a:pt x="125262" y="-1087"/>
                    <a:pt x="138331" y="-1659"/>
                    <a:pt x="149623" y="3504"/>
                  </a:cubicBezTo>
                  <a:lnTo>
                    <a:pt x="260353" y="67607"/>
                  </a:lnTo>
                  <a:cubicBezTo>
                    <a:pt x="269857" y="72750"/>
                    <a:pt x="268242" y="81894"/>
                    <a:pt x="257786" y="87990"/>
                  </a:cubicBezTo>
                  <a:lnTo>
                    <a:pt x="152189" y="149046"/>
                  </a:lnTo>
                  <a:cubicBezTo>
                    <a:pt x="141325" y="155056"/>
                    <a:pt x="128266" y="155627"/>
                    <a:pt x="116927" y="150570"/>
                  </a:cubicBezTo>
                  <a:close/>
                </a:path>
              </a:pathLst>
            </a:custGeom>
            <a:solidFill>
              <a:srgbClr val="2b303f"/>
            </a:solidFill>
            <a:ln w="0">
              <a:noFill/>
            </a:ln>
          </p:spPr>
          <p:style>
            <a:lnRef idx="0"/>
            <a:fillRef idx="0"/>
            <a:effectRef idx="0"/>
            <a:fontRef idx="minor"/>
          </p:style>
        </p:sp>
        <p:sp>
          <p:nvSpPr>
            <p:cNvPr id="3987" name="CustomShape 115"/>
            <p:cNvSpPr/>
            <p:nvPr/>
          </p:nvSpPr>
          <p:spPr>
            <a:xfrm>
              <a:off x="5315400" y="1376280"/>
              <a:ext cx="96480" cy="55080"/>
            </a:xfrm>
            <a:custGeom>
              <a:avLst/>
              <a:gdLst/>
              <a:ahLst/>
              <a:rect l="l" t="t" r="r" b="b"/>
              <a:pathLst>
                <a:path w="266334" h="153993">
                  <a:moveTo>
                    <a:pt x="116819" y="150482"/>
                  </a:moveTo>
                  <a:lnTo>
                    <a:pt x="6090" y="86474"/>
                  </a:lnTo>
                  <a:cubicBezTo>
                    <a:pt x="-2940" y="81235"/>
                    <a:pt x="-1799" y="72091"/>
                    <a:pt x="8656" y="66090"/>
                  </a:cubicBezTo>
                  <a:lnTo>
                    <a:pt x="114253" y="4940"/>
                  </a:lnTo>
                  <a:cubicBezTo>
                    <a:pt x="125117" y="-1099"/>
                    <a:pt x="138195" y="-1632"/>
                    <a:pt x="149515" y="3511"/>
                  </a:cubicBezTo>
                  <a:lnTo>
                    <a:pt x="260245" y="67519"/>
                  </a:lnTo>
                  <a:cubicBezTo>
                    <a:pt x="269275" y="72758"/>
                    <a:pt x="268134" y="81902"/>
                    <a:pt x="257679" y="87903"/>
                  </a:cubicBezTo>
                  <a:lnTo>
                    <a:pt x="152082" y="149053"/>
                  </a:lnTo>
                  <a:cubicBezTo>
                    <a:pt x="141218" y="155092"/>
                    <a:pt x="128139" y="155626"/>
                    <a:pt x="116819" y="150482"/>
                  </a:cubicBezTo>
                  <a:close/>
                </a:path>
              </a:pathLst>
            </a:custGeom>
            <a:solidFill>
              <a:srgbClr val="2b303f"/>
            </a:solidFill>
            <a:ln w="0">
              <a:noFill/>
            </a:ln>
          </p:spPr>
          <p:style>
            <a:lnRef idx="0"/>
            <a:fillRef idx="0"/>
            <a:effectRef idx="0"/>
            <a:fontRef idx="minor"/>
          </p:style>
        </p:sp>
        <p:sp>
          <p:nvSpPr>
            <p:cNvPr id="3988" name="CustomShape 116"/>
            <p:cNvSpPr/>
            <p:nvPr/>
          </p:nvSpPr>
          <p:spPr>
            <a:xfrm>
              <a:off x="5373000" y="1409760"/>
              <a:ext cx="96480" cy="55080"/>
            </a:xfrm>
            <a:custGeom>
              <a:avLst/>
              <a:gdLst/>
              <a:ahLst/>
              <a:rect l="l" t="t" r="r" b="b"/>
              <a:pathLst>
                <a:path w="266433" h="153993">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4" y="72758"/>
                    <a:pt x="268233" y="81902"/>
                    <a:pt x="257778" y="87903"/>
                  </a:cubicBezTo>
                  <a:lnTo>
                    <a:pt x="152181" y="149053"/>
                  </a:lnTo>
                  <a:cubicBezTo>
                    <a:pt x="141345" y="155092"/>
                    <a:pt x="128295" y="155626"/>
                    <a:pt x="117013" y="150482"/>
                  </a:cubicBezTo>
                  <a:close/>
                </a:path>
              </a:pathLst>
            </a:custGeom>
            <a:solidFill>
              <a:srgbClr val="2b303f"/>
            </a:solidFill>
            <a:ln w="0">
              <a:noFill/>
            </a:ln>
          </p:spPr>
          <p:style>
            <a:lnRef idx="0"/>
            <a:fillRef idx="0"/>
            <a:effectRef idx="0"/>
            <a:fontRef idx="minor"/>
          </p:style>
        </p:sp>
        <p:sp>
          <p:nvSpPr>
            <p:cNvPr id="3989" name="CustomShape 117"/>
            <p:cNvSpPr/>
            <p:nvPr/>
          </p:nvSpPr>
          <p:spPr>
            <a:xfrm>
              <a:off x="5430960" y="1443240"/>
              <a:ext cx="96120" cy="55080"/>
            </a:xfrm>
            <a:custGeom>
              <a:avLst/>
              <a:gdLst/>
              <a:ahLst/>
              <a:rect l="l" t="t" r="r" b="b"/>
              <a:pathLst>
                <a:path w="266280" h="153993">
                  <a:moveTo>
                    <a:pt x="116765" y="150482"/>
                  </a:moveTo>
                  <a:lnTo>
                    <a:pt x="6131" y="86474"/>
                  </a:lnTo>
                  <a:cubicBezTo>
                    <a:pt x="-2899" y="81235"/>
                    <a:pt x="-1853" y="72091"/>
                    <a:pt x="8602" y="66091"/>
                  </a:cubicBezTo>
                  <a:lnTo>
                    <a:pt x="114199" y="4940"/>
                  </a:lnTo>
                  <a:cubicBezTo>
                    <a:pt x="125063" y="-1099"/>
                    <a:pt x="138141" y="-1632"/>
                    <a:pt x="149461" y="3511"/>
                  </a:cubicBezTo>
                  <a:lnTo>
                    <a:pt x="260191" y="67519"/>
                  </a:lnTo>
                  <a:cubicBezTo>
                    <a:pt x="269220" y="72758"/>
                    <a:pt x="268080" y="81902"/>
                    <a:pt x="257625" y="87903"/>
                  </a:cubicBezTo>
                  <a:lnTo>
                    <a:pt x="152027" y="149053"/>
                  </a:lnTo>
                  <a:cubicBezTo>
                    <a:pt x="141164" y="155092"/>
                    <a:pt x="128085" y="155626"/>
                    <a:pt x="116765" y="150482"/>
                  </a:cubicBezTo>
                  <a:close/>
                </a:path>
              </a:pathLst>
            </a:custGeom>
            <a:solidFill>
              <a:srgbClr val="2b303f"/>
            </a:solidFill>
            <a:ln w="0">
              <a:noFill/>
            </a:ln>
          </p:spPr>
          <p:style>
            <a:lnRef idx="0"/>
            <a:fillRef idx="0"/>
            <a:effectRef idx="0"/>
            <a:fontRef idx="minor"/>
          </p:style>
        </p:sp>
        <p:sp>
          <p:nvSpPr>
            <p:cNvPr id="3990" name="CustomShape 118"/>
            <p:cNvSpPr/>
            <p:nvPr/>
          </p:nvSpPr>
          <p:spPr>
            <a:xfrm>
              <a:off x="5488560" y="1476360"/>
              <a:ext cx="96120" cy="55080"/>
            </a:xfrm>
            <a:custGeom>
              <a:avLst/>
              <a:gdLst/>
              <a:ahLst/>
              <a:rect l="l" t="t" r="r" b="b"/>
              <a:pathLst>
                <a:path w="266248" h="153985">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79" y="72758"/>
                    <a:pt x="268039" y="81902"/>
                    <a:pt x="257679" y="87903"/>
                  </a:cubicBezTo>
                  <a:lnTo>
                    <a:pt x="151987" y="148958"/>
                  </a:lnTo>
                  <a:cubicBezTo>
                    <a:pt x="141180" y="155073"/>
                    <a:pt x="128111" y="155645"/>
                    <a:pt x="116819" y="150482"/>
                  </a:cubicBezTo>
                  <a:close/>
                </a:path>
              </a:pathLst>
            </a:custGeom>
            <a:solidFill>
              <a:srgbClr val="2b303f"/>
            </a:solidFill>
            <a:ln w="0">
              <a:noFill/>
            </a:ln>
          </p:spPr>
          <p:style>
            <a:lnRef idx="0"/>
            <a:fillRef idx="0"/>
            <a:effectRef idx="0"/>
            <a:fontRef idx="minor"/>
          </p:style>
        </p:sp>
        <p:sp>
          <p:nvSpPr>
            <p:cNvPr id="3991" name="CustomShape 119"/>
            <p:cNvSpPr/>
            <p:nvPr/>
          </p:nvSpPr>
          <p:spPr>
            <a:xfrm>
              <a:off x="5546160" y="1509840"/>
              <a:ext cx="96480" cy="55080"/>
            </a:xfrm>
            <a:custGeom>
              <a:avLst/>
              <a:gdLst/>
              <a:ahLst/>
              <a:rect l="l" t="t" r="r" b="b"/>
              <a:pathLst>
                <a:path w="266442" h="153983">
                  <a:moveTo>
                    <a:pt x="116733" y="150570"/>
                  </a:moveTo>
                  <a:lnTo>
                    <a:pt x="6099" y="86466"/>
                  </a:lnTo>
                  <a:cubicBezTo>
                    <a:pt x="-2931" y="81228"/>
                    <a:pt x="-1790" y="72179"/>
                    <a:pt x="8570" y="66083"/>
                  </a:cubicBezTo>
                  <a:lnTo>
                    <a:pt x="114262" y="5028"/>
                  </a:lnTo>
                  <a:cubicBezTo>
                    <a:pt x="125069" y="-1087"/>
                    <a:pt x="138138" y="-1659"/>
                    <a:pt x="149429" y="3504"/>
                  </a:cubicBezTo>
                  <a:lnTo>
                    <a:pt x="260159" y="67607"/>
                  </a:lnTo>
                  <a:cubicBezTo>
                    <a:pt x="269663" y="72846"/>
                    <a:pt x="268048" y="81894"/>
                    <a:pt x="257593" y="87990"/>
                  </a:cubicBezTo>
                  <a:lnTo>
                    <a:pt x="151805" y="148950"/>
                  </a:lnTo>
                  <a:cubicBezTo>
                    <a:pt x="141037" y="155037"/>
                    <a:pt x="128015" y="155637"/>
                    <a:pt x="116733" y="150570"/>
                  </a:cubicBezTo>
                  <a:close/>
                </a:path>
              </a:pathLst>
            </a:custGeom>
            <a:solidFill>
              <a:srgbClr val="2b303f"/>
            </a:solidFill>
            <a:ln w="0">
              <a:noFill/>
            </a:ln>
          </p:spPr>
          <p:style>
            <a:lnRef idx="0"/>
            <a:fillRef idx="0"/>
            <a:effectRef idx="0"/>
            <a:fontRef idx="minor"/>
          </p:style>
        </p:sp>
        <p:sp>
          <p:nvSpPr>
            <p:cNvPr id="3992" name="CustomShape 120"/>
            <p:cNvSpPr/>
            <p:nvPr/>
          </p:nvSpPr>
          <p:spPr>
            <a:xfrm>
              <a:off x="5604120" y="1543320"/>
              <a:ext cx="96120" cy="55080"/>
            </a:xfrm>
            <a:custGeom>
              <a:avLst/>
              <a:gdLst/>
              <a:ahLst/>
              <a:rect l="l" t="t" r="r" b="b"/>
              <a:pathLst>
                <a:path w="266248" h="153985">
                  <a:moveTo>
                    <a:pt x="116819" y="150474"/>
                  </a:moveTo>
                  <a:lnTo>
                    <a:pt x="6089" y="86466"/>
                  </a:lnTo>
                  <a:cubicBezTo>
                    <a:pt x="-2940" y="81228"/>
                    <a:pt x="-1799" y="72083"/>
                    <a:pt x="8656" y="66083"/>
                  </a:cubicBezTo>
                  <a:lnTo>
                    <a:pt x="114253" y="5028"/>
                  </a:lnTo>
                  <a:cubicBezTo>
                    <a:pt x="125088" y="-1087"/>
                    <a:pt x="138195" y="-1659"/>
                    <a:pt x="149515" y="3504"/>
                  </a:cubicBezTo>
                  <a:lnTo>
                    <a:pt x="260150" y="67607"/>
                  </a:lnTo>
                  <a:cubicBezTo>
                    <a:pt x="269179" y="72750"/>
                    <a:pt x="268039" y="81894"/>
                    <a:pt x="257679" y="87990"/>
                  </a:cubicBezTo>
                  <a:lnTo>
                    <a:pt x="152082" y="149046"/>
                  </a:lnTo>
                  <a:cubicBezTo>
                    <a:pt x="141218" y="155084"/>
                    <a:pt x="128139" y="155618"/>
                    <a:pt x="116819" y="150474"/>
                  </a:cubicBezTo>
                  <a:close/>
                </a:path>
              </a:pathLst>
            </a:custGeom>
            <a:solidFill>
              <a:srgbClr val="2b303f"/>
            </a:solidFill>
            <a:ln w="0">
              <a:noFill/>
            </a:ln>
          </p:spPr>
          <p:style>
            <a:lnRef idx="0"/>
            <a:fillRef idx="0"/>
            <a:effectRef idx="0"/>
            <a:fontRef idx="minor"/>
          </p:style>
        </p:sp>
        <p:sp>
          <p:nvSpPr>
            <p:cNvPr id="3993" name="CustomShape 121"/>
            <p:cNvSpPr/>
            <p:nvPr/>
          </p:nvSpPr>
          <p:spPr>
            <a:xfrm>
              <a:off x="5661720" y="1576800"/>
              <a:ext cx="96120" cy="55080"/>
            </a:xfrm>
            <a:custGeom>
              <a:avLst/>
              <a:gdLst/>
              <a:ahLst/>
              <a:rect l="l" t="t" r="r" b="b"/>
              <a:pathLst>
                <a:path w="266058" h="153915">
                  <a:moveTo>
                    <a:pt x="116733" y="150292"/>
                  </a:moveTo>
                  <a:lnTo>
                    <a:pt x="6099" y="86284"/>
                  </a:lnTo>
                  <a:cubicBezTo>
                    <a:pt x="-2931" y="81045"/>
                    <a:pt x="-1790" y="71901"/>
                    <a:pt x="8570" y="65900"/>
                  </a:cubicBezTo>
                  <a:lnTo>
                    <a:pt x="114072" y="4940"/>
                  </a:lnTo>
                  <a:cubicBezTo>
                    <a:pt x="124907" y="-1099"/>
                    <a:pt x="137957" y="-1632"/>
                    <a:pt x="149239" y="3511"/>
                  </a:cubicBezTo>
                  <a:lnTo>
                    <a:pt x="259969" y="67519"/>
                  </a:lnTo>
                  <a:cubicBezTo>
                    <a:pt x="268998" y="72758"/>
                    <a:pt x="267858" y="81902"/>
                    <a:pt x="257402" y="87903"/>
                  </a:cubicBezTo>
                  <a:lnTo>
                    <a:pt x="152090" y="149053"/>
                  </a:lnTo>
                  <a:cubicBezTo>
                    <a:pt x="141170" y="155064"/>
                    <a:pt x="128044" y="155530"/>
                    <a:pt x="116733" y="150292"/>
                  </a:cubicBezTo>
                  <a:close/>
                </a:path>
              </a:pathLst>
            </a:custGeom>
            <a:solidFill>
              <a:srgbClr val="2b303f"/>
            </a:solidFill>
            <a:ln w="0">
              <a:noFill/>
            </a:ln>
          </p:spPr>
          <p:style>
            <a:lnRef idx="0"/>
            <a:fillRef idx="0"/>
            <a:effectRef idx="0"/>
            <a:fontRef idx="minor"/>
          </p:style>
        </p:sp>
        <p:sp>
          <p:nvSpPr>
            <p:cNvPr id="3994" name="CustomShape 122"/>
            <p:cNvSpPr/>
            <p:nvPr/>
          </p:nvSpPr>
          <p:spPr>
            <a:xfrm>
              <a:off x="5719320" y="1609920"/>
              <a:ext cx="96480" cy="55080"/>
            </a:xfrm>
            <a:custGeom>
              <a:avLst/>
              <a:gdLst/>
              <a:ahLst/>
              <a:rect l="l" t="t" r="r" b="b"/>
              <a:pathLst>
                <a:path w="266334" h="153993">
                  <a:moveTo>
                    <a:pt x="116819" y="150482"/>
                  </a:moveTo>
                  <a:lnTo>
                    <a:pt x="6089" y="86474"/>
                  </a:lnTo>
                  <a:cubicBezTo>
                    <a:pt x="-2940" y="81235"/>
                    <a:pt x="-1799" y="72091"/>
                    <a:pt x="8656" y="66090"/>
                  </a:cubicBezTo>
                  <a:lnTo>
                    <a:pt x="114253" y="4940"/>
                  </a:lnTo>
                  <a:cubicBezTo>
                    <a:pt x="125117" y="-1099"/>
                    <a:pt x="138195" y="-1632"/>
                    <a:pt x="149515" y="3511"/>
                  </a:cubicBezTo>
                  <a:lnTo>
                    <a:pt x="260245" y="67519"/>
                  </a:lnTo>
                  <a:cubicBezTo>
                    <a:pt x="269274" y="72758"/>
                    <a:pt x="268134" y="81902"/>
                    <a:pt x="257679" y="87903"/>
                  </a:cubicBezTo>
                  <a:lnTo>
                    <a:pt x="152082" y="149053"/>
                  </a:lnTo>
                  <a:cubicBezTo>
                    <a:pt x="141218" y="155092"/>
                    <a:pt x="128139" y="155625"/>
                    <a:pt x="116819" y="150482"/>
                  </a:cubicBezTo>
                  <a:close/>
                </a:path>
              </a:pathLst>
            </a:custGeom>
            <a:solidFill>
              <a:srgbClr val="2b303f"/>
            </a:solidFill>
            <a:ln w="0">
              <a:noFill/>
            </a:ln>
          </p:spPr>
          <p:style>
            <a:lnRef idx="0"/>
            <a:fillRef idx="0"/>
            <a:effectRef idx="0"/>
            <a:fontRef idx="minor"/>
          </p:style>
        </p:sp>
        <p:sp>
          <p:nvSpPr>
            <p:cNvPr id="3995" name="CustomShape 123"/>
            <p:cNvSpPr/>
            <p:nvPr/>
          </p:nvSpPr>
          <p:spPr>
            <a:xfrm>
              <a:off x="5777280" y="1643400"/>
              <a:ext cx="96480" cy="55080"/>
            </a:xfrm>
            <a:custGeom>
              <a:avLst/>
              <a:gdLst/>
              <a:ahLst/>
              <a:rect l="l" t="t" r="r" b="b"/>
              <a:pathLst>
                <a:path w="266528" h="154092">
                  <a:moveTo>
                    <a:pt x="116819" y="150482"/>
                  </a:moveTo>
                  <a:lnTo>
                    <a:pt x="6089" y="86474"/>
                  </a:lnTo>
                  <a:cubicBezTo>
                    <a:pt x="-2940" y="81235"/>
                    <a:pt x="-1799" y="72091"/>
                    <a:pt x="8656" y="66091"/>
                  </a:cubicBezTo>
                  <a:lnTo>
                    <a:pt x="114348" y="4940"/>
                  </a:lnTo>
                  <a:cubicBezTo>
                    <a:pt x="125212" y="-1099"/>
                    <a:pt x="138290" y="-1632"/>
                    <a:pt x="149610" y="3511"/>
                  </a:cubicBezTo>
                  <a:lnTo>
                    <a:pt x="260245" y="67519"/>
                  </a:lnTo>
                  <a:cubicBezTo>
                    <a:pt x="269750" y="72758"/>
                    <a:pt x="268134" y="81902"/>
                    <a:pt x="257679" y="87903"/>
                  </a:cubicBezTo>
                  <a:lnTo>
                    <a:pt x="152367" y="149053"/>
                  </a:lnTo>
                  <a:cubicBezTo>
                    <a:pt x="141436" y="155226"/>
                    <a:pt x="128206" y="155759"/>
                    <a:pt x="116819" y="150482"/>
                  </a:cubicBezTo>
                  <a:close/>
                </a:path>
              </a:pathLst>
            </a:custGeom>
            <a:solidFill>
              <a:srgbClr val="2b303f"/>
            </a:solidFill>
            <a:ln w="0">
              <a:noFill/>
            </a:ln>
          </p:spPr>
          <p:style>
            <a:lnRef idx="0"/>
            <a:fillRef idx="0"/>
            <a:effectRef idx="0"/>
            <a:fontRef idx="minor"/>
          </p:style>
        </p:sp>
        <p:sp>
          <p:nvSpPr>
            <p:cNvPr id="3996" name="CustomShape 124"/>
            <p:cNvSpPr/>
            <p:nvPr/>
          </p:nvSpPr>
          <p:spPr>
            <a:xfrm>
              <a:off x="5834880" y="1676880"/>
              <a:ext cx="96480" cy="55080"/>
            </a:xfrm>
            <a:custGeom>
              <a:avLst/>
              <a:gdLst/>
              <a:ahLst/>
              <a:rect l="l" t="t" r="r" b="b"/>
              <a:pathLst>
                <a:path w="266473" h="154041">
                  <a:moveTo>
                    <a:pt x="116958" y="150537"/>
                  </a:moveTo>
                  <a:lnTo>
                    <a:pt x="6324" y="86434"/>
                  </a:lnTo>
                  <a:cubicBezTo>
                    <a:pt x="-3181" y="81195"/>
                    <a:pt x="-1660" y="72147"/>
                    <a:pt x="8795" y="66051"/>
                  </a:cubicBezTo>
                  <a:lnTo>
                    <a:pt x="114392" y="4995"/>
                  </a:lnTo>
                  <a:cubicBezTo>
                    <a:pt x="125247" y="-1082"/>
                    <a:pt x="138325" y="-1644"/>
                    <a:pt x="149655" y="3472"/>
                  </a:cubicBezTo>
                  <a:lnTo>
                    <a:pt x="260384" y="67575"/>
                  </a:lnTo>
                  <a:cubicBezTo>
                    <a:pt x="269414" y="72814"/>
                    <a:pt x="268273" y="81862"/>
                    <a:pt x="257818" y="87958"/>
                  </a:cubicBezTo>
                  <a:lnTo>
                    <a:pt x="152221" y="149014"/>
                  </a:lnTo>
                  <a:cubicBezTo>
                    <a:pt x="141386" y="155129"/>
                    <a:pt x="128279" y="155700"/>
                    <a:pt x="116958" y="150537"/>
                  </a:cubicBezTo>
                  <a:close/>
                </a:path>
              </a:pathLst>
            </a:custGeom>
            <a:solidFill>
              <a:srgbClr val="2b303f"/>
            </a:solidFill>
            <a:ln w="0">
              <a:noFill/>
            </a:ln>
          </p:spPr>
          <p:style>
            <a:lnRef idx="0"/>
            <a:fillRef idx="0"/>
            <a:effectRef idx="0"/>
            <a:fontRef idx="minor"/>
          </p:style>
        </p:sp>
        <p:sp>
          <p:nvSpPr>
            <p:cNvPr id="3997" name="CustomShape 125"/>
            <p:cNvSpPr/>
            <p:nvPr/>
          </p:nvSpPr>
          <p:spPr>
            <a:xfrm>
              <a:off x="5892480" y="1710360"/>
              <a:ext cx="124200" cy="70920"/>
            </a:xfrm>
            <a:custGeom>
              <a:avLst/>
              <a:gdLst/>
              <a:ahLst/>
              <a:rect l="l" t="t" r="r" b="b"/>
              <a:pathLst>
                <a:path w="341715" h="197836">
                  <a:moveTo>
                    <a:pt x="192287" y="194194"/>
                  </a:moveTo>
                  <a:lnTo>
                    <a:pt x="6089" y="86466"/>
                  </a:lnTo>
                  <a:cubicBezTo>
                    <a:pt x="-2940" y="81228"/>
                    <a:pt x="-1799" y="72083"/>
                    <a:pt x="8656" y="66083"/>
                  </a:cubicBezTo>
                  <a:lnTo>
                    <a:pt x="114633" y="5028"/>
                  </a:lnTo>
                  <a:cubicBezTo>
                    <a:pt x="125469" y="-1087"/>
                    <a:pt x="138576" y="-1659"/>
                    <a:pt x="149896" y="3504"/>
                  </a:cubicBezTo>
                  <a:lnTo>
                    <a:pt x="335617" y="111517"/>
                  </a:lnTo>
                  <a:cubicBezTo>
                    <a:pt x="344647" y="116756"/>
                    <a:pt x="343506" y="125900"/>
                    <a:pt x="333146" y="131901"/>
                  </a:cubicBezTo>
                  <a:lnTo>
                    <a:pt x="227454" y="193051"/>
                  </a:lnTo>
                  <a:cubicBezTo>
                    <a:pt x="216581" y="199004"/>
                    <a:pt x="203531" y="199423"/>
                    <a:pt x="192287" y="194194"/>
                  </a:cubicBezTo>
                  <a:close/>
                </a:path>
              </a:pathLst>
            </a:custGeom>
            <a:solidFill>
              <a:srgbClr val="2b303f"/>
            </a:solidFill>
            <a:ln w="0">
              <a:noFill/>
            </a:ln>
          </p:spPr>
          <p:style>
            <a:lnRef idx="0"/>
            <a:fillRef idx="0"/>
            <a:effectRef idx="0"/>
            <a:fontRef idx="minor"/>
          </p:style>
        </p:sp>
        <p:sp>
          <p:nvSpPr>
            <p:cNvPr id="3998" name="CustomShape 126"/>
            <p:cNvSpPr/>
            <p:nvPr/>
          </p:nvSpPr>
          <p:spPr>
            <a:xfrm>
              <a:off x="5171760" y="1357920"/>
              <a:ext cx="96480" cy="54720"/>
            </a:xfrm>
            <a:custGeom>
              <a:avLst/>
              <a:gdLst/>
              <a:ahLst/>
              <a:rect l="l" t="t" r="r" b="b"/>
              <a:pathLst>
                <a:path w="266442" h="153846">
                  <a:moveTo>
                    <a:pt x="117013" y="150292"/>
                  </a:moveTo>
                  <a:lnTo>
                    <a:pt x="6284" y="86474"/>
                  </a:lnTo>
                  <a:cubicBezTo>
                    <a:pt x="-3221" y="81235"/>
                    <a:pt x="-1605" y="72091"/>
                    <a:pt x="8850" y="66090"/>
                  </a:cubicBezTo>
                  <a:lnTo>
                    <a:pt x="114447" y="4940"/>
                  </a:lnTo>
                  <a:cubicBezTo>
                    <a:pt x="125311" y="-1099"/>
                    <a:pt x="138389" y="-1632"/>
                    <a:pt x="149709" y="3511"/>
                  </a:cubicBezTo>
                  <a:lnTo>
                    <a:pt x="260344" y="67424"/>
                  </a:lnTo>
                  <a:cubicBezTo>
                    <a:pt x="269373" y="72663"/>
                    <a:pt x="268233" y="81807"/>
                    <a:pt x="257873" y="87808"/>
                  </a:cubicBezTo>
                  <a:lnTo>
                    <a:pt x="152181" y="148958"/>
                  </a:lnTo>
                  <a:cubicBezTo>
                    <a:pt x="141336" y="154968"/>
                    <a:pt x="128286" y="155464"/>
                    <a:pt x="117013" y="150292"/>
                  </a:cubicBezTo>
                  <a:close/>
                </a:path>
              </a:pathLst>
            </a:custGeom>
            <a:solidFill>
              <a:srgbClr val="2b303f"/>
            </a:solidFill>
            <a:ln w="0">
              <a:noFill/>
            </a:ln>
          </p:spPr>
          <p:style>
            <a:lnRef idx="0"/>
            <a:fillRef idx="0"/>
            <a:effectRef idx="0"/>
            <a:fontRef idx="minor"/>
          </p:style>
        </p:sp>
        <p:sp>
          <p:nvSpPr>
            <p:cNvPr id="3999" name="CustomShape 127"/>
            <p:cNvSpPr/>
            <p:nvPr/>
          </p:nvSpPr>
          <p:spPr>
            <a:xfrm>
              <a:off x="5229720" y="1391760"/>
              <a:ext cx="96480" cy="54720"/>
            </a:xfrm>
            <a:custGeom>
              <a:avLst/>
              <a:gdLst/>
              <a:ahLst/>
              <a:rect l="l" t="t" r="r" b="b"/>
              <a:pathLst>
                <a:path w="266343" h="153636">
                  <a:moveTo>
                    <a:pt x="116733" y="150101"/>
                  </a:moveTo>
                  <a:lnTo>
                    <a:pt x="6098" y="86093"/>
                  </a:lnTo>
                  <a:cubicBezTo>
                    <a:pt x="-2931" y="80854"/>
                    <a:pt x="-1790" y="71710"/>
                    <a:pt x="8570" y="65710"/>
                  </a:cubicBezTo>
                  <a:lnTo>
                    <a:pt x="114262" y="4940"/>
                  </a:lnTo>
                  <a:cubicBezTo>
                    <a:pt x="125097" y="-1099"/>
                    <a:pt x="138147" y="-1632"/>
                    <a:pt x="149429" y="3511"/>
                  </a:cubicBezTo>
                  <a:lnTo>
                    <a:pt x="260254" y="67138"/>
                  </a:lnTo>
                  <a:cubicBezTo>
                    <a:pt x="269283" y="72377"/>
                    <a:pt x="268143" y="81521"/>
                    <a:pt x="257688" y="87522"/>
                  </a:cubicBezTo>
                  <a:lnTo>
                    <a:pt x="152091" y="148672"/>
                  </a:lnTo>
                  <a:cubicBezTo>
                    <a:pt x="141198" y="154749"/>
                    <a:pt x="128072" y="155273"/>
                    <a:pt x="116733" y="150101"/>
                  </a:cubicBezTo>
                  <a:close/>
                </a:path>
              </a:pathLst>
            </a:custGeom>
            <a:solidFill>
              <a:srgbClr val="2b303f"/>
            </a:solidFill>
            <a:ln w="0">
              <a:noFill/>
            </a:ln>
          </p:spPr>
          <p:style>
            <a:lnRef idx="0"/>
            <a:fillRef idx="0"/>
            <a:effectRef idx="0"/>
            <a:fontRef idx="minor"/>
          </p:style>
        </p:sp>
        <p:sp>
          <p:nvSpPr>
            <p:cNvPr id="4000" name="CustomShape 128"/>
            <p:cNvSpPr/>
            <p:nvPr/>
          </p:nvSpPr>
          <p:spPr>
            <a:xfrm>
              <a:off x="5287320" y="1424880"/>
              <a:ext cx="96480" cy="55080"/>
            </a:xfrm>
            <a:custGeom>
              <a:avLst/>
              <a:gdLst/>
              <a:ahLst/>
              <a:rect l="l" t="t" r="r" b="b"/>
              <a:pathLst>
                <a:path w="266442" h="153993">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233" y="81902"/>
                    <a:pt x="257873" y="87903"/>
                  </a:cubicBezTo>
                  <a:lnTo>
                    <a:pt x="152181" y="149053"/>
                  </a:lnTo>
                  <a:cubicBezTo>
                    <a:pt x="141345" y="155092"/>
                    <a:pt x="128295" y="155626"/>
                    <a:pt x="117013" y="150482"/>
                  </a:cubicBezTo>
                  <a:close/>
                </a:path>
              </a:pathLst>
            </a:custGeom>
            <a:solidFill>
              <a:srgbClr val="2b303f"/>
            </a:solidFill>
            <a:ln w="0">
              <a:noFill/>
            </a:ln>
          </p:spPr>
          <p:style>
            <a:lnRef idx="0"/>
            <a:fillRef idx="0"/>
            <a:effectRef idx="0"/>
            <a:fontRef idx="minor"/>
          </p:style>
        </p:sp>
        <p:sp>
          <p:nvSpPr>
            <p:cNvPr id="4001" name="CustomShape 129"/>
            <p:cNvSpPr/>
            <p:nvPr/>
          </p:nvSpPr>
          <p:spPr>
            <a:xfrm>
              <a:off x="5345280" y="1458360"/>
              <a:ext cx="96120" cy="55080"/>
            </a:xfrm>
            <a:custGeom>
              <a:avLst/>
              <a:gdLst/>
              <a:ahLst/>
              <a:rect l="l" t="t" r="r" b="b"/>
              <a:pathLst>
                <a:path w="266144" h="154280">
                  <a:moveTo>
                    <a:pt x="116819" y="150823"/>
                  </a:moveTo>
                  <a:lnTo>
                    <a:pt x="6090" y="86720"/>
                  </a:lnTo>
                  <a:cubicBezTo>
                    <a:pt x="-2940" y="81576"/>
                    <a:pt x="-1799" y="72432"/>
                    <a:pt x="8656" y="66336"/>
                  </a:cubicBezTo>
                  <a:lnTo>
                    <a:pt x="114253" y="4995"/>
                  </a:lnTo>
                  <a:cubicBezTo>
                    <a:pt x="125107" y="-1082"/>
                    <a:pt x="138186" y="-1643"/>
                    <a:pt x="149515" y="3471"/>
                  </a:cubicBezTo>
                  <a:lnTo>
                    <a:pt x="260055" y="67860"/>
                  </a:lnTo>
                  <a:cubicBezTo>
                    <a:pt x="269084" y="73099"/>
                    <a:pt x="267944" y="82148"/>
                    <a:pt x="257489" y="88244"/>
                  </a:cubicBezTo>
                  <a:lnTo>
                    <a:pt x="151892" y="149299"/>
                  </a:lnTo>
                  <a:cubicBezTo>
                    <a:pt x="141104" y="155357"/>
                    <a:pt x="128092" y="155919"/>
                    <a:pt x="116819" y="150823"/>
                  </a:cubicBezTo>
                  <a:close/>
                </a:path>
              </a:pathLst>
            </a:custGeom>
            <a:solidFill>
              <a:srgbClr val="2b303f"/>
            </a:solidFill>
            <a:ln w="0">
              <a:noFill/>
            </a:ln>
          </p:spPr>
          <p:style>
            <a:lnRef idx="0"/>
            <a:fillRef idx="0"/>
            <a:effectRef idx="0"/>
            <a:fontRef idx="minor"/>
          </p:style>
        </p:sp>
        <p:sp>
          <p:nvSpPr>
            <p:cNvPr id="4002" name="CustomShape 130"/>
            <p:cNvSpPr/>
            <p:nvPr/>
          </p:nvSpPr>
          <p:spPr>
            <a:xfrm>
              <a:off x="5402520" y="1491480"/>
              <a:ext cx="96480" cy="55080"/>
            </a:xfrm>
            <a:custGeom>
              <a:avLst/>
              <a:gdLst/>
              <a:ahLst/>
              <a:rect l="l" t="t" r="r" b="b"/>
              <a:pathLst>
                <a:path w="266442" h="154372">
                  <a:moveTo>
                    <a:pt x="116733" y="150950"/>
                  </a:moveTo>
                  <a:lnTo>
                    <a:pt x="6098" y="86466"/>
                  </a:lnTo>
                  <a:cubicBezTo>
                    <a:pt x="-2931" y="81228"/>
                    <a:pt x="-1790" y="72179"/>
                    <a:pt x="8570" y="66083"/>
                  </a:cubicBezTo>
                  <a:lnTo>
                    <a:pt x="114262" y="5028"/>
                  </a:lnTo>
                  <a:cubicBezTo>
                    <a:pt x="125069" y="-1087"/>
                    <a:pt x="138138" y="-1659"/>
                    <a:pt x="149429" y="3504"/>
                  </a:cubicBezTo>
                  <a:lnTo>
                    <a:pt x="260159" y="67607"/>
                  </a:lnTo>
                  <a:cubicBezTo>
                    <a:pt x="269664" y="72750"/>
                    <a:pt x="268048" y="81894"/>
                    <a:pt x="257593" y="87990"/>
                  </a:cubicBezTo>
                  <a:lnTo>
                    <a:pt x="151805" y="149426"/>
                  </a:lnTo>
                  <a:cubicBezTo>
                    <a:pt x="141008" y="155437"/>
                    <a:pt x="128015" y="155999"/>
                    <a:pt x="116733" y="150950"/>
                  </a:cubicBezTo>
                  <a:close/>
                </a:path>
              </a:pathLst>
            </a:custGeom>
            <a:solidFill>
              <a:srgbClr val="2b303f"/>
            </a:solidFill>
            <a:ln w="0">
              <a:noFill/>
            </a:ln>
          </p:spPr>
          <p:style>
            <a:lnRef idx="0"/>
            <a:fillRef idx="0"/>
            <a:effectRef idx="0"/>
            <a:fontRef idx="minor"/>
          </p:style>
        </p:sp>
        <p:sp>
          <p:nvSpPr>
            <p:cNvPr id="4003" name="CustomShape 131"/>
            <p:cNvSpPr/>
            <p:nvPr/>
          </p:nvSpPr>
          <p:spPr>
            <a:xfrm>
              <a:off x="5460480" y="1524960"/>
              <a:ext cx="96120" cy="55080"/>
            </a:xfrm>
            <a:custGeom>
              <a:avLst/>
              <a:gdLst/>
              <a:ahLst/>
              <a:rect l="l" t="t" r="r" b="b"/>
              <a:pathLst>
                <a:path w="266248" h="154101">
                  <a:moveTo>
                    <a:pt x="116819" y="150672"/>
                  </a:moveTo>
                  <a:lnTo>
                    <a:pt x="6089" y="86664"/>
                  </a:lnTo>
                  <a:cubicBezTo>
                    <a:pt x="-2940" y="81426"/>
                    <a:pt x="-1799" y="72282"/>
                    <a:pt x="8656" y="6628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89" y="155159"/>
                    <a:pt x="128130" y="155759"/>
                    <a:pt x="116819" y="150672"/>
                  </a:cubicBezTo>
                  <a:close/>
                </a:path>
              </a:pathLst>
            </a:custGeom>
            <a:solidFill>
              <a:srgbClr val="2b303f"/>
            </a:solidFill>
            <a:ln w="0">
              <a:noFill/>
            </a:ln>
          </p:spPr>
          <p:style>
            <a:lnRef idx="0"/>
            <a:fillRef idx="0"/>
            <a:effectRef idx="0"/>
            <a:fontRef idx="minor"/>
          </p:style>
        </p:sp>
        <p:sp>
          <p:nvSpPr>
            <p:cNvPr id="4004" name="CustomShape 132"/>
            <p:cNvSpPr/>
            <p:nvPr/>
          </p:nvSpPr>
          <p:spPr>
            <a:xfrm>
              <a:off x="5518440" y="1558440"/>
              <a:ext cx="96480" cy="55080"/>
            </a:xfrm>
            <a:custGeom>
              <a:avLst/>
              <a:gdLst/>
              <a:ahLst/>
              <a:rect l="l" t="t" r="r" b="b"/>
              <a:pathLst>
                <a:path w="266334" h="153985">
                  <a:moveTo>
                    <a:pt x="116819" y="150474"/>
                  </a:moveTo>
                  <a:lnTo>
                    <a:pt x="6090" y="86466"/>
                  </a:lnTo>
                  <a:cubicBezTo>
                    <a:pt x="-2940" y="81228"/>
                    <a:pt x="-1799" y="72084"/>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18" y="155084"/>
                    <a:pt x="128140" y="155618"/>
                    <a:pt x="116819" y="150474"/>
                  </a:cubicBezTo>
                  <a:close/>
                </a:path>
              </a:pathLst>
            </a:custGeom>
            <a:solidFill>
              <a:srgbClr val="2b303f"/>
            </a:solidFill>
            <a:ln w="0">
              <a:noFill/>
            </a:ln>
          </p:spPr>
          <p:style>
            <a:lnRef idx="0"/>
            <a:fillRef idx="0"/>
            <a:effectRef idx="0"/>
            <a:fontRef idx="minor"/>
          </p:style>
        </p:sp>
        <p:sp>
          <p:nvSpPr>
            <p:cNvPr id="4005" name="CustomShape 133"/>
            <p:cNvSpPr/>
            <p:nvPr/>
          </p:nvSpPr>
          <p:spPr>
            <a:xfrm>
              <a:off x="5576040" y="1591920"/>
              <a:ext cx="96120" cy="55080"/>
            </a:xfrm>
            <a:custGeom>
              <a:avLst/>
              <a:gdLst/>
              <a:ahLst/>
              <a:rect l="l" t="t" r="r" b="b"/>
              <a:pathLst>
                <a:path w="266239" h="153993">
                  <a:moveTo>
                    <a:pt x="116724" y="150482"/>
                  </a:moveTo>
                  <a:lnTo>
                    <a:pt x="6089" y="86474"/>
                  </a:lnTo>
                  <a:cubicBezTo>
                    <a:pt x="-2940" y="81235"/>
                    <a:pt x="-1799" y="72091"/>
                    <a:pt x="8656" y="66091"/>
                  </a:cubicBezTo>
                  <a:lnTo>
                    <a:pt x="114253" y="4940"/>
                  </a:lnTo>
                  <a:cubicBezTo>
                    <a:pt x="125088" y="-1099"/>
                    <a:pt x="138138" y="-1632"/>
                    <a:pt x="149420" y="3511"/>
                  </a:cubicBezTo>
                  <a:lnTo>
                    <a:pt x="260150" y="67519"/>
                  </a:lnTo>
                  <a:cubicBezTo>
                    <a:pt x="269180" y="72758"/>
                    <a:pt x="268039" y="81902"/>
                    <a:pt x="257584" y="87903"/>
                  </a:cubicBezTo>
                  <a:lnTo>
                    <a:pt x="151987" y="149053"/>
                  </a:lnTo>
                  <a:cubicBezTo>
                    <a:pt x="141123" y="155092"/>
                    <a:pt x="128044" y="155626"/>
                    <a:pt x="116724" y="150482"/>
                  </a:cubicBezTo>
                  <a:close/>
                </a:path>
              </a:pathLst>
            </a:custGeom>
            <a:solidFill>
              <a:srgbClr val="2b303f"/>
            </a:solidFill>
            <a:ln w="0">
              <a:noFill/>
            </a:ln>
          </p:spPr>
          <p:style>
            <a:lnRef idx="0"/>
            <a:fillRef idx="0"/>
            <a:effectRef idx="0"/>
            <a:fontRef idx="minor"/>
          </p:style>
        </p:sp>
        <p:sp>
          <p:nvSpPr>
            <p:cNvPr id="4006" name="CustomShape 134"/>
            <p:cNvSpPr/>
            <p:nvPr/>
          </p:nvSpPr>
          <p:spPr>
            <a:xfrm>
              <a:off x="5634000" y="1625400"/>
              <a:ext cx="96480" cy="55080"/>
            </a:xfrm>
            <a:custGeom>
              <a:avLst/>
              <a:gdLst/>
              <a:ahLst/>
              <a:rect l="l" t="t" r="r" b="b"/>
              <a:pathLst>
                <a:path w="266474" h="153993">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328" y="81902"/>
                    <a:pt x="257873" y="87903"/>
                  </a:cubicBezTo>
                  <a:lnTo>
                    <a:pt x="152276" y="149053"/>
                  </a:lnTo>
                  <a:cubicBezTo>
                    <a:pt x="141412" y="155092"/>
                    <a:pt x="128333" y="155626"/>
                    <a:pt x="117013" y="150482"/>
                  </a:cubicBezTo>
                  <a:close/>
                </a:path>
              </a:pathLst>
            </a:custGeom>
            <a:solidFill>
              <a:srgbClr val="2b303f"/>
            </a:solidFill>
            <a:ln w="0">
              <a:noFill/>
            </a:ln>
          </p:spPr>
          <p:style>
            <a:lnRef idx="0"/>
            <a:fillRef idx="0"/>
            <a:effectRef idx="0"/>
            <a:fontRef idx="minor"/>
          </p:style>
        </p:sp>
        <p:sp>
          <p:nvSpPr>
            <p:cNvPr id="4007" name="CustomShape 135"/>
            <p:cNvSpPr/>
            <p:nvPr/>
          </p:nvSpPr>
          <p:spPr>
            <a:xfrm>
              <a:off x="5691960" y="1658880"/>
              <a:ext cx="96480" cy="55080"/>
            </a:xfrm>
            <a:custGeom>
              <a:avLst/>
              <a:gdLst/>
              <a:ahLst/>
              <a:rect l="l" t="t" r="r" b="b"/>
              <a:pathLst>
                <a:path w="266533" h="154079">
                  <a:moveTo>
                    <a:pt x="116733" y="150502"/>
                  </a:moveTo>
                  <a:lnTo>
                    <a:pt x="6098" y="86399"/>
                  </a:lnTo>
                  <a:cubicBezTo>
                    <a:pt x="-2931" y="81255"/>
                    <a:pt x="-1790" y="72111"/>
                    <a:pt x="8570" y="66015"/>
                  </a:cubicBezTo>
                  <a:lnTo>
                    <a:pt x="114262" y="4960"/>
                  </a:lnTo>
                  <a:cubicBezTo>
                    <a:pt x="125088" y="-1069"/>
                    <a:pt x="138119" y="-1631"/>
                    <a:pt x="149429" y="3436"/>
                  </a:cubicBezTo>
                  <a:lnTo>
                    <a:pt x="260444" y="67539"/>
                  </a:lnTo>
                  <a:cubicBezTo>
                    <a:pt x="269474" y="72778"/>
                    <a:pt x="268333" y="81922"/>
                    <a:pt x="257878" y="87923"/>
                  </a:cubicBezTo>
                  <a:lnTo>
                    <a:pt x="152281" y="148978"/>
                  </a:lnTo>
                  <a:cubicBezTo>
                    <a:pt x="141369" y="155198"/>
                    <a:pt x="128139" y="155760"/>
                    <a:pt x="116733" y="150502"/>
                  </a:cubicBezTo>
                  <a:close/>
                </a:path>
              </a:pathLst>
            </a:custGeom>
            <a:solidFill>
              <a:srgbClr val="2b303f"/>
            </a:solidFill>
            <a:ln w="0">
              <a:noFill/>
            </a:ln>
          </p:spPr>
          <p:style>
            <a:lnRef idx="0"/>
            <a:fillRef idx="0"/>
            <a:effectRef idx="0"/>
            <a:fontRef idx="minor"/>
          </p:style>
        </p:sp>
        <p:sp>
          <p:nvSpPr>
            <p:cNvPr id="4008" name="CustomShape 136"/>
            <p:cNvSpPr/>
            <p:nvPr/>
          </p:nvSpPr>
          <p:spPr>
            <a:xfrm>
              <a:off x="5749560" y="1692360"/>
              <a:ext cx="96120" cy="55080"/>
            </a:xfrm>
            <a:custGeom>
              <a:avLst/>
              <a:gdLst/>
              <a:ahLst/>
              <a:rect l="l" t="t" r="r" b="b"/>
              <a:pathLst>
                <a:path w="266248" h="153993">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51" y="155092"/>
                    <a:pt x="128101" y="155626"/>
                    <a:pt x="116819" y="150482"/>
                  </a:cubicBezTo>
                  <a:close/>
                </a:path>
              </a:pathLst>
            </a:custGeom>
            <a:solidFill>
              <a:srgbClr val="2b303f"/>
            </a:solidFill>
            <a:ln w="0">
              <a:noFill/>
            </a:ln>
          </p:spPr>
          <p:style>
            <a:lnRef idx="0"/>
            <a:fillRef idx="0"/>
            <a:effectRef idx="0"/>
            <a:fontRef idx="minor"/>
          </p:style>
        </p:sp>
        <p:sp>
          <p:nvSpPr>
            <p:cNvPr id="4009" name="CustomShape 137"/>
            <p:cNvSpPr/>
            <p:nvPr/>
          </p:nvSpPr>
          <p:spPr>
            <a:xfrm>
              <a:off x="5807520" y="1725840"/>
              <a:ext cx="96120" cy="55080"/>
            </a:xfrm>
            <a:custGeom>
              <a:avLst/>
              <a:gdLst/>
              <a:ahLst/>
              <a:rect l="l" t="t" r="r" b="b"/>
              <a:pathLst>
                <a:path w="266280" h="154040">
                  <a:moveTo>
                    <a:pt x="116765" y="150537"/>
                  </a:moveTo>
                  <a:lnTo>
                    <a:pt x="6130" y="86434"/>
                  </a:lnTo>
                  <a:cubicBezTo>
                    <a:pt x="-2899" y="81195"/>
                    <a:pt x="-1853" y="72147"/>
                    <a:pt x="8602" y="66051"/>
                  </a:cubicBezTo>
                  <a:lnTo>
                    <a:pt x="114199" y="4995"/>
                  </a:lnTo>
                  <a:cubicBezTo>
                    <a:pt x="125053" y="-1081"/>
                    <a:pt x="138132" y="-1644"/>
                    <a:pt x="149461" y="3471"/>
                  </a:cubicBezTo>
                  <a:lnTo>
                    <a:pt x="260191" y="67575"/>
                  </a:lnTo>
                  <a:cubicBezTo>
                    <a:pt x="269221" y="72813"/>
                    <a:pt x="268080" y="81862"/>
                    <a:pt x="257625" y="87958"/>
                  </a:cubicBezTo>
                  <a:lnTo>
                    <a:pt x="152028" y="149013"/>
                  </a:lnTo>
                  <a:cubicBezTo>
                    <a:pt x="141192" y="155128"/>
                    <a:pt x="128085" y="155700"/>
                    <a:pt x="116765" y="150537"/>
                  </a:cubicBezTo>
                  <a:close/>
                </a:path>
              </a:pathLst>
            </a:custGeom>
            <a:solidFill>
              <a:srgbClr val="2b303f"/>
            </a:solidFill>
            <a:ln w="0">
              <a:noFill/>
            </a:ln>
          </p:spPr>
          <p:style>
            <a:lnRef idx="0"/>
            <a:fillRef idx="0"/>
            <a:effectRef idx="0"/>
            <a:fontRef idx="minor"/>
          </p:style>
        </p:sp>
        <p:sp>
          <p:nvSpPr>
            <p:cNvPr id="4010" name="CustomShape 138"/>
            <p:cNvSpPr/>
            <p:nvPr/>
          </p:nvSpPr>
          <p:spPr>
            <a:xfrm>
              <a:off x="5086080" y="1308600"/>
              <a:ext cx="124200" cy="70920"/>
            </a:xfrm>
            <a:custGeom>
              <a:avLst/>
              <a:gdLst/>
              <a:ahLst/>
              <a:rect l="l" t="t" r="r" b="b"/>
              <a:pathLst>
                <a:path w="342095" h="197622">
                  <a:moveTo>
                    <a:pt x="192200" y="194194"/>
                  </a:moveTo>
                  <a:lnTo>
                    <a:pt x="6098" y="86466"/>
                  </a:lnTo>
                  <a:cubicBezTo>
                    <a:pt x="-2931" y="81228"/>
                    <a:pt x="-1790" y="72179"/>
                    <a:pt x="8570" y="66083"/>
                  </a:cubicBezTo>
                  <a:lnTo>
                    <a:pt x="114262" y="5028"/>
                  </a:lnTo>
                  <a:cubicBezTo>
                    <a:pt x="125069" y="-1087"/>
                    <a:pt x="138138" y="-1659"/>
                    <a:pt x="149429" y="3504"/>
                  </a:cubicBezTo>
                  <a:lnTo>
                    <a:pt x="336006" y="111231"/>
                  </a:lnTo>
                  <a:cubicBezTo>
                    <a:pt x="345036" y="116470"/>
                    <a:pt x="343895" y="125614"/>
                    <a:pt x="333440" y="131615"/>
                  </a:cubicBezTo>
                  <a:lnTo>
                    <a:pt x="227463" y="192575"/>
                  </a:lnTo>
                  <a:cubicBezTo>
                    <a:pt x="216627" y="198680"/>
                    <a:pt x="203549" y="199281"/>
                    <a:pt x="192200" y="194194"/>
                  </a:cubicBezTo>
                  <a:close/>
                </a:path>
              </a:pathLst>
            </a:custGeom>
            <a:solidFill>
              <a:srgbClr val="2b303f"/>
            </a:solidFill>
            <a:ln w="0">
              <a:noFill/>
            </a:ln>
          </p:spPr>
          <p:style>
            <a:lnRef idx="0"/>
            <a:fillRef idx="0"/>
            <a:effectRef idx="0"/>
            <a:fontRef idx="minor"/>
          </p:style>
        </p:sp>
        <p:sp>
          <p:nvSpPr>
            <p:cNvPr id="4011" name="CustomShape 139"/>
            <p:cNvSpPr/>
            <p:nvPr/>
          </p:nvSpPr>
          <p:spPr>
            <a:xfrm>
              <a:off x="5823720" y="1758960"/>
              <a:ext cx="137520" cy="87480"/>
            </a:xfrm>
            <a:custGeom>
              <a:avLst/>
              <a:gdLst/>
              <a:ahLst/>
              <a:rect l="l" t="t" r="r" b="b"/>
              <a:pathLst>
                <a:path w="378572" h="242223">
                  <a:moveTo>
                    <a:pt x="371823" y="67980"/>
                  </a:moveTo>
                  <a:lnTo>
                    <a:pt x="261189" y="3972"/>
                  </a:lnTo>
                  <a:cubicBezTo>
                    <a:pt x="250867" y="-1324"/>
                    <a:pt x="238625" y="-1324"/>
                    <a:pt x="228303" y="3972"/>
                  </a:cubicBezTo>
                  <a:lnTo>
                    <a:pt x="116718" y="68551"/>
                  </a:lnTo>
                  <a:cubicBezTo>
                    <a:pt x="107213" y="73790"/>
                    <a:pt x="107213" y="82267"/>
                    <a:pt x="116718" y="87601"/>
                  </a:cubicBezTo>
                  <a:lnTo>
                    <a:pt x="125557" y="92745"/>
                  </a:lnTo>
                  <a:cubicBezTo>
                    <a:pt x="133921" y="97507"/>
                    <a:pt x="133826" y="105413"/>
                    <a:pt x="125557" y="110271"/>
                  </a:cubicBezTo>
                  <a:lnTo>
                    <a:pt x="7129" y="178470"/>
                  </a:lnTo>
                  <a:cubicBezTo>
                    <a:pt x="-2376" y="183804"/>
                    <a:pt x="-2376" y="192281"/>
                    <a:pt x="7129" y="197520"/>
                  </a:cubicBezTo>
                  <a:lnTo>
                    <a:pt x="77558" y="238287"/>
                  </a:lnTo>
                  <a:cubicBezTo>
                    <a:pt x="87861" y="243535"/>
                    <a:pt x="100046" y="243535"/>
                    <a:pt x="110349" y="238287"/>
                  </a:cubicBezTo>
                  <a:lnTo>
                    <a:pt x="220794" y="174469"/>
                  </a:lnTo>
                  <a:lnTo>
                    <a:pt x="243605" y="161229"/>
                  </a:lnTo>
                  <a:lnTo>
                    <a:pt x="260048" y="151704"/>
                  </a:lnTo>
                  <a:lnTo>
                    <a:pt x="276587" y="142179"/>
                  </a:lnTo>
                  <a:lnTo>
                    <a:pt x="371633" y="87220"/>
                  </a:lnTo>
                  <a:cubicBezTo>
                    <a:pt x="380853" y="81696"/>
                    <a:pt x="380853" y="73219"/>
                    <a:pt x="371823" y="67980"/>
                  </a:cubicBezTo>
                  <a:close/>
                </a:path>
              </a:pathLst>
            </a:custGeom>
            <a:solidFill>
              <a:srgbClr val="2b303f"/>
            </a:solidFill>
            <a:ln w="0">
              <a:noFill/>
            </a:ln>
          </p:spPr>
          <p:style>
            <a:lnRef idx="0"/>
            <a:fillRef idx="0"/>
            <a:effectRef idx="0"/>
            <a:fontRef idx="minor"/>
          </p:style>
        </p:sp>
        <p:sp>
          <p:nvSpPr>
            <p:cNvPr id="4012" name="CustomShape 140"/>
            <p:cNvSpPr/>
            <p:nvPr/>
          </p:nvSpPr>
          <p:spPr>
            <a:xfrm>
              <a:off x="4918680" y="1405800"/>
              <a:ext cx="96480" cy="55080"/>
            </a:xfrm>
            <a:custGeom>
              <a:avLst/>
              <a:gdLst/>
              <a:ahLst/>
              <a:rect l="l" t="t" r="r" b="b"/>
              <a:pathLst>
                <a:path w="266442" h="154101">
                  <a:moveTo>
                    <a:pt x="116927" y="150672"/>
                  </a:moveTo>
                  <a:lnTo>
                    <a:pt x="6292" y="86664"/>
                  </a:lnTo>
                  <a:cubicBezTo>
                    <a:pt x="-3212" y="81426"/>
                    <a:pt x="-1597" y="72282"/>
                    <a:pt x="8763" y="66281"/>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54" y="155159"/>
                    <a:pt x="128275" y="155759"/>
                    <a:pt x="116927" y="150672"/>
                  </a:cubicBezTo>
                  <a:close/>
                </a:path>
              </a:pathLst>
            </a:custGeom>
            <a:solidFill>
              <a:srgbClr val="2b303f"/>
            </a:solidFill>
            <a:ln w="0">
              <a:noFill/>
            </a:ln>
          </p:spPr>
          <p:style>
            <a:lnRef idx="0"/>
            <a:fillRef idx="0"/>
            <a:effectRef idx="0"/>
            <a:fontRef idx="minor"/>
          </p:style>
        </p:sp>
        <p:sp>
          <p:nvSpPr>
            <p:cNvPr id="4013" name="CustomShape 141"/>
            <p:cNvSpPr/>
            <p:nvPr/>
          </p:nvSpPr>
          <p:spPr>
            <a:xfrm>
              <a:off x="4975920" y="1438920"/>
              <a:ext cx="96480" cy="55080"/>
            </a:xfrm>
            <a:custGeom>
              <a:avLst/>
              <a:gdLst/>
              <a:ahLst/>
              <a:rect l="l" t="t" r="r" b="b"/>
              <a:pathLst>
                <a:path w="266442" h="153993">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w="0">
              <a:noFill/>
            </a:ln>
          </p:spPr>
          <p:style>
            <a:lnRef idx="0"/>
            <a:fillRef idx="0"/>
            <a:effectRef idx="0"/>
            <a:fontRef idx="minor"/>
          </p:style>
        </p:sp>
        <p:sp>
          <p:nvSpPr>
            <p:cNvPr id="4014" name="CustomShape 142"/>
            <p:cNvSpPr/>
            <p:nvPr/>
          </p:nvSpPr>
          <p:spPr>
            <a:xfrm>
              <a:off x="5033520" y="1472400"/>
              <a:ext cx="96120" cy="55080"/>
            </a:xfrm>
            <a:custGeom>
              <a:avLst/>
              <a:gdLst/>
              <a:ahLst/>
              <a:rect l="l" t="t" r="r" b="b"/>
              <a:pathLst>
                <a:path w="266188" h="153922">
                  <a:moveTo>
                    <a:pt x="116959" y="150482"/>
                  </a:moveTo>
                  <a:lnTo>
                    <a:pt x="6324" y="86474"/>
                  </a:lnTo>
                  <a:cubicBezTo>
                    <a:pt x="-3181" y="81235"/>
                    <a:pt x="-1660" y="72091"/>
                    <a:pt x="8795" y="66091"/>
                  </a:cubicBezTo>
                  <a:lnTo>
                    <a:pt x="114392" y="4940"/>
                  </a:lnTo>
                  <a:cubicBezTo>
                    <a:pt x="125256" y="-1099"/>
                    <a:pt x="138335" y="-1632"/>
                    <a:pt x="149655" y="3511"/>
                  </a:cubicBezTo>
                  <a:lnTo>
                    <a:pt x="260099" y="67519"/>
                  </a:lnTo>
                  <a:cubicBezTo>
                    <a:pt x="269129" y="72758"/>
                    <a:pt x="267988" y="81902"/>
                    <a:pt x="257533" y="87903"/>
                  </a:cubicBezTo>
                  <a:lnTo>
                    <a:pt x="151936" y="149053"/>
                  </a:lnTo>
                  <a:cubicBezTo>
                    <a:pt x="141148" y="154997"/>
                    <a:pt x="128193" y="155530"/>
                    <a:pt x="116959" y="150482"/>
                  </a:cubicBezTo>
                  <a:close/>
                </a:path>
              </a:pathLst>
            </a:custGeom>
            <a:solidFill>
              <a:srgbClr val="2b303f"/>
            </a:solidFill>
            <a:ln w="0">
              <a:noFill/>
            </a:ln>
          </p:spPr>
          <p:style>
            <a:lnRef idx="0"/>
            <a:fillRef idx="0"/>
            <a:effectRef idx="0"/>
            <a:fontRef idx="minor"/>
          </p:style>
        </p:sp>
        <p:sp>
          <p:nvSpPr>
            <p:cNvPr id="4015" name="CustomShape 143"/>
            <p:cNvSpPr/>
            <p:nvPr/>
          </p:nvSpPr>
          <p:spPr>
            <a:xfrm>
              <a:off x="5523840" y="1756080"/>
              <a:ext cx="96480" cy="55080"/>
            </a:xfrm>
            <a:custGeom>
              <a:avLst/>
              <a:gdLst/>
              <a:ahLst/>
              <a:rect l="l" t="t" r="r" b="b"/>
              <a:pathLst>
                <a:path w="266437" h="154256">
                  <a:moveTo>
                    <a:pt x="117013" y="150537"/>
                  </a:moveTo>
                  <a:lnTo>
                    <a:pt x="6284" y="86434"/>
                  </a:lnTo>
                  <a:cubicBezTo>
                    <a:pt x="-3221" y="81291"/>
                    <a:pt x="-1605" y="72147"/>
                    <a:pt x="8850" y="66051"/>
                  </a:cubicBezTo>
                  <a:lnTo>
                    <a:pt x="114447" y="4995"/>
                  </a:lnTo>
                  <a:cubicBezTo>
                    <a:pt x="125301" y="-1082"/>
                    <a:pt x="138380" y="-1644"/>
                    <a:pt x="149709" y="3472"/>
                  </a:cubicBezTo>
                  <a:lnTo>
                    <a:pt x="260154" y="67575"/>
                  </a:lnTo>
                  <a:cubicBezTo>
                    <a:pt x="269659" y="72814"/>
                    <a:pt x="268043" y="81862"/>
                    <a:pt x="257588" y="87958"/>
                  </a:cubicBezTo>
                  <a:lnTo>
                    <a:pt x="152181" y="149490"/>
                  </a:lnTo>
                  <a:cubicBezTo>
                    <a:pt x="141298" y="155452"/>
                    <a:pt x="128229" y="155843"/>
                    <a:pt x="117013" y="150537"/>
                  </a:cubicBezTo>
                  <a:close/>
                </a:path>
              </a:pathLst>
            </a:custGeom>
            <a:solidFill>
              <a:srgbClr val="2b303f"/>
            </a:solidFill>
            <a:ln w="0">
              <a:noFill/>
            </a:ln>
          </p:spPr>
          <p:style>
            <a:lnRef idx="0"/>
            <a:fillRef idx="0"/>
            <a:effectRef idx="0"/>
            <a:fontRef idx="minor"/>
          </p:style>
        </p:sp>
        <p:sp>
          <p:nvSpPr>
            <p:cNvPr id="4016" name="CustomShape 144"/>
            <p:cNvSpPr/>
            <p:nvPr/>
          </p:nvSpPr>
          <p:spPr>
            <a:xfrm>
              <a:off x="5581440" y="1789200"/>
              <a:ext cx="96480" cy="55080"/>
            </a:xfrm>
            <a:custGeom>
              <a:avLst/>
              <a:gdLst/>
              <a:ahLst/>
              <a:rect l="l" t="t" r="r" b="b"/>
              <a:pathLst>
                <a:path w="266636" h="153993">
                  <a:moveTo>
                    <a:pt x="116927" y="150482"/>
                  </a:moveTo>
                  <a:lnTo>
                    <a:pt x="6292" y="86474"/>
                  </a:lnTo>
                  <a:cubicBezTo>
                    <a:pt x="-3212" y="81235"/>
                    <a:pt x="-1597" y="72091"/>
                    <a:pt x="8763" y="66090"/>
                  </a:cubicBezTo>
                  <a:lnTo>
                    <a:pt x="114455" y="4940"/>
                  </a:lnTo>
                  <a:cubicBezTo>
                    <a:pt x="125291" y="-1099"/>
                    <a:pt x="138341" y="-1632"/>
                    <a:pt x="149623" y="3511"/>
                  </a:cubicBezTo>
                  <a:lnTo>
                    <a:pt x="260352" y="67519"/>
                  </a:lnTo>
                  <a:cubicBezTo>
                    <a:pt x="269857" y="72758"/>
                    <a:pt x="268242" y="81902"/>
                    <a:pt x="257786" y="87903"/>
                  </a:cubicBezTo>
                  <a:lnTo>
                    <a:pt x="152189" y="149053"/>
                  </a:lnTo>
                  <a:cubicBezTo>
                    <a:pt x="141325" y="155092"/>
                    <a:pt x="128247" y="155626"/>
                    <a:pt x="116927" y="150482"/>
                  </a:cubicBezTo>
                  <a:close/>
                </a:path>
              </a:pathLst>
            </a:custGeom>
            <a:solidFill>
              <a:srgbClr val="2b303f"/>
            </a:solidFill>
            <a:ln w="0">
              <a:noFill/>
            </a:ln>
          </p:spPr>
          <p:style>
            <a:lnRef idx="0"/>
            <a:fillRef idx="0"/>
            <a:effectRef idx="0"/>
            <a:fontRef idx="minor"/>
          </p:style>
        </p:sp>
        <p:sp>
          <p:nvSpPr>
            <p:cNvPr id="4017" name="CustomShape 145"/>
            <p:cNvSpPr/>
            <p:nvPr/>
          </p:nvSpPr>
          <p:spPr>
            <a:xfrm>
              <a:off x="5639040" y="1822680"/>
              <a:ext cx="96480" cy="55080"/>
            </a:xfrm>
            <a:custGeom>
              <a:avLst/>
              <a:gdLst/>
              <a:ahLst/>
              <a:rect l="l" t="t" r="r" b="b"/>
              <a:pathLst>
                <a:path w="266442" h="153993">
                  <a:moveTo>
                    <a:pt x="116733" y="150482"/>
                  </a:moveTo>
                  <a:lnTo>
                    <a:pt x="6099" y="86474"/>
                  </a:lnTo>
                  <a:cubicBezTo>
                    <a:pt x="-2931" y="81235"/>
                    <a:pt x="-1790" y="72091"/>
                    <a:pt x="8570" y="66091"/>
                  </a:cubicBezTo>
                  <a:lnTo>
                    <a:pt x="114262" y="4940"/>
                  </a:lnTo>
                  <a:cubicBezTo>
                    <a:pt x="125097" y="-1099"/>
                    <a:pt x="138147" y="-1632"/>
                    <a:pt x="149429" y="3511"/>
                  </a:cubicBezTo>
                  <a:lnTo>
                    <a:pt x="260159" y="67519"/>
                  </a:lnTo>
                  <a:cubicBezTo>
                    <a:pt x="269663" y="72758"/>
                    <a:pt x="268048" y="81902"/>
                    <a:pt x="257593" y="87903"/>
                  </a:cubicBezTo>
                  <a:lnTo>
                    <a:pt x="151995" y="149053"/>
                  </a:lnTo>
                  <a:cubicBezTo>
                    <a:pt x="141132" y="155092"/>
                    <a:pt x="128053" y="155626"/>
                    <a:pt x="116733" y="150482"/>
                  </a:cubicBezTo>
                  <a:close/>
                </a:path>
              </a:pathLst>
            </a:custGeom>
            <a:solidFill>
              <a:srgbClr val="2b303f"/>
            </a:solidFill>
            <a:ln w="0">
              <a:noFill/>
            </a:ln>
          </p:spPr>
          <p:style>
            <a:lnRef idx="0"/>
            <a:fillRef idx="0"/>
            <a:effectRef idx="0"/>
            <a:fontRef idx="minor"/>
          </p:style>
        </p:sp>
        <p:sp>
          <p:nvSpPr>
            <p:cNvPr id="4018" name="CustomShape 146"/>
            <p:cNvSpPr/>
            <p:nvPr/>
          </p:nvSpPr>
          <p:spPr>
            <a:xfrm>
              <a:off x="5696640" y="1855800"/>
              <a:ext cx="96480" cy="55080"/>
            </a:xfrm>
            <a:custGeom>
              <a:avLst/>
              <a:gdLst/>
              <a:ahLst/>
              <a:rect l="l" t="t" r="r" b="b"/>
              <a:pathLst>
                <a:path w="266537" h="154092">
                  <a:moveTo>
                    <a:pt x="116733" y="150482"/>
                  </a:moveTo>
                  <a:lnTo>
                    <a:pt x="6098" y="86474"/>
                  </a:lnTo>
                  <a:cubicBezTo>
                    <a:pt x="-2931" y="81235"/>
                    <a:pt x="-1790" y="72091"/>
                    <a:pt x="8570" y="66091"/>
                  </a:cubicBezTo>
                  <a:lnTo>
                    <a:pt x="114357" y="4940"/>
                  </a:lnTo>
                  <a:cubicBezTo>
                    <a:pt x="125192" y="-1099"/>
                    <a:pt x="138242" y="-1632"/>
                    <a:pt x="149524" y="3511"/>
                  </a:cubicBezTo>
                  <a:lnTo>
                    <a:pt x="260254" y="67519"/>
                  </a:lnTo>
                  <a:cubicBezTo>
                    <a:pt x="269759" y="72758"/>
                    <a:pt x="268143" y="81902"/>
                    <a:pt x="257688" y="87903"/>
                  </a:cubicBezTo>
                  <a:lnTo>
                    <a:pt x="152376" y="149053"/>
                  </a:lnTo>
                  <a:cubicBezTo>
                    <a:pt x="141407" y="155226"/>
                    <a:pt x="128158" y="155759"/>
                    <a:pt x="116733" y="150482"/>
                  </a:cubicBezTo>
                  <a:close/>
                </a:path>
              </a:pathLst>
            </a:custGeom>
            <a:solidFill>
              <a:srgbClr val="2b303f"/>
            </a:solidFill>
            <a:ln w="0">
              <a:noFill/>
            </a:ln>
          </p:spPr>
          <p:style>
            <a:lnRef idx="0"/>
            <a:fillRef idx="0"/>
            <a:effectRef idx="0"/>
            <a:fontRef idx="minor"/>
          </p:style>
        </p:sp>
        <p:sp>
          <p:nvSpPr>
            <p:cNvPr id="4019" name="CustomShape 147"/>
            <p:cNvSpPr/>
            <p:nvPr/>
          </p:nvSpPr>
          <p:spPr>
            <a:xfrm>
              <a:off x="5091120" y="1505520"/>
              <a:ext cx="111240" cy="63360"/>
            </a:xfrm>
            <a:custGeom>
              <a:avLst/>
              <a:gdLst/>
              <a:ahLst/>
              <a:rect l="l" t="t" r="r" b="b"/>
              <a:pathLst>
                <a:path w="306733" h="177321">
                  <a:moveTo>
                    <a:pt x="157024" y="173818"/>
                  </a:moveTo>
                  <a:lnTo>
                    <a:pt x="6090" y="86474"/>
                  </a:lnTo>
                  <a:cubicBezTo>
                    <a:pt x="-2940" y="81235"/>
                    <a:pt x="-1799" y="72091"/>
                    <a:pt x="8656" y="66091"/>
                  </a:cubicBezTo>
                  <a:lnTo>
                    <a:pt x="114253" y="4940"/>
                  </a:lnTo>
                  <a:cubicBezTo>
                    <a:pt x="125117" y="-1099"/>
                    <a:pt x="138195" y="-1632"/>
                    <a:pt x="149516" y="3511"/>
                  </a:cubicBezTo>
                  <a:lnTo>
                    <a:pt x="300450" y="90856"/>
                  </a:lnTo>
                  <a:cubicBezTo>
                    <a:pt x="309955" y="96094"/>
                    <a:pt x="308339" y="105143"/>
                    <a:pt x="297884" y="111239"/>
                  </a:cubicBezTo>
                  <a:lnTo>
                    <a:pt x="192287" y="172294"/>
                  </a:lnTo>
                  <a:cubicBezTo>
                    <a:pt x="181451" y="178409"/>
                    <a:pt x="168344" y="178981"/>
                    <a:pt x="157024" y="173818"/>
                  </a:cubicBezTo>
                  <a:close/>
                </a:path>
              </a:pathLst>
            </a:custGeom>
            <a:solidFill>
              <a:srgbClr val="2b303f"/>
            </a:solidFill>
            <a:ln w="0">
              <a:noFill/>
            </a:ln>
          </p:spPr>
          <p:style>
            <a:lnRef idx="0"/>
            <a:fillRef idx="0"/>
            <a:effectRef idx="0"/>
            <a:fontRef idx="minor"/>
          </p:style>
        </p:sp>
        <p:sp>
          <p:nvSpPr>
            <p:cNvPr id="4020" name="CustomShape 148"/>
            <p:cNvSpPr/>
            <p:nvPr/>
          </p:nvSpPr>
          <p:spPr>
            <a:xfrm>
              <a:off x="5451480" y="1713960"/>
              <a:ext cx="111240" cy="63360"/>
            </a:xfrm>
            <a:custGeom>
              <a:avLst/>
              <a:gdLst/>
              <a:ahLst/>
              <a:rect l="l" t="t" r="r" b="b"/>
              <a:pathLst>
                <a:path w="306655" h="177321">
                  <a:moveTo>
                    <a:pt x="157227" y="173818"/>
                  </a:moveTo>
                  <a:lnTo>
                    <a:pt x="6292" y="86474"/>
                  </a:lnTo>
                  <a:cubicBezTo>
                    <a:pt x="-3212" y="81235"/>
                    <a:pt x="-1597" y="72091"/>
                    <a:pt x="8764" y="66090"/>
                  </a:cubicBezTo>
                  <a:lnTo>
                    <a:pt x="114456" y="4940"/>
                  </a:lnTo>
                  <a:cubicBezTo>
                    <a:pt x="125291" y="-1099"/>
                    <a:pt x="138341" y="-1632"/>
                    <a:pt x="149623" y="3511"/>
                  </a:cubicBezTo>
                  <a:lnTo>
                    <a:pt x="300557" y="90855"/>
                  </a:lnTo>
                  <a:cubicBezTo>
                    <a:pt x="309587" y="96094"/>
                    <a:pt x="308446" y="105143"/>
                    <a:pt x="298086" y="111239"/>
                  </a:cubicBezTo>
                  <a:lnTo>
                    <a:pt x="192394" y="172294"/>
                  </a:lnTo>
                  <a:cubicBezTo>
                    <a:pt x="181587" y="178409"/>
                    <a:pt x="168518" y="178981"/>
                    <a:pt x="157227" y="173818"/>
                  </a:cubicBezTo>
                  <a:close/>
                </a:path>
              </a:pathLst>
            </a:custGeom>
            <a:solidFill>
              <a:srgbClr val="2b303f"/>
            </a:solidFill>
            <a:ln w="0">
              <a:noFill/>
            </a:ln>
          </p:spPr>
          <p:style>
            <a:lnRef idx="0"/>
            <a:fillRef idx="0"/>
            <a:effectRef idx="0"/>
            <a:fontRef idx="minor"/>
          </p:style>
        </p:sp>
        <p:sp>
          <p:nvSpPr>
            <p:cNvPr id="4021" name="CustomShape 149"/>
            <p:cNvSpPr/>
            <p:nvPr/>
          </p:nvSpPr>
          <p:spPr>
            <a:xfrm>
              <a:off x="5163840" y="1547640"/>
              <a:ext cx="326520" cy="188280"/>
            </a:xfrm>
            <a:custGeom>
              <a:avLst/>
              <a:gdLst/>
              <a:ahLst/>
              <a:rect l="l" t="t" r="r" b="b"/>
              <a:pathLst>
                <a:path w="891371" h="515693">
                  <a:moveTo>
                    <a:pt x="741857" y="512051"/>
                  </a:moveTo>
                  <a:lnTo>
                    <a:pt x="6098" y="86474"/>
                  </a:lnTo>
                  <a:cubicBezTo>
                    <a:pt x="-2931" y="81235"/>
                    <a:pt x="-1790" y="72091"/>
                    <a:pt x="8570" y="66090"/>
                  </a:cubicBezTo>
                  <a:lnTo>
                    <a:pt x="114262" y="4940"/>
                  </a:lnTo>
                  <a:cubicBezTo>
                    <a:pt x="125097" y="-1099"/>
                    <a:pt x="138147" y="-1632"/>
                    <a:pt x="149429" y="3511"/>
                  </a:cubicBezTo>
                  <a:lnTo>
                    <a:pt x="885282" y="429374"/>
                  </a:lnTo>
                  <a:cubicBezTo>
                    <a:pt x="894312" y="434613"/>
                    <a:pt x="893171" y="443757"/>
                    <a:pt x="882716" y="449758"/>
                  </a:cubicBezTo>
                  <a:lnTo>
                    <a:pt x="777119" y="510908"/>
                  </a:lnTo>
                  <a:cubicBezTo>
                    <a:pt x="766208" y="516861"/>
                    <a:pt x="753129" y="517280"/>
                    <a:pt x="741857" y="512051"/>
                  </a:cubicBezTo>
                  <a:close/>
                </a:path>
              </a:pathLst>
            </a:custGeom>
            <a:solidFill>
              <a:srgbClr val="2b303f"/>
            </a:solidFill>
            <a:ln w="0">
              <a:noFill/>
            </a:ln>
          </p:spPr>
          <p:style>
            <a:lnRef idx="0"/>
            <a:fillRef idx="0"/>
            <a:effectRef idx="0"/>
            <a:fontRef idx="minor"/>
          </p:style>
        </p:sp>
        <p:sp>
          <p:nvSpPr>
            <p:cNvPr id="4022" name="CustomShape 150"/>
            <p:cNvSpPr/>
            <p:nvPr/>
          </p:nvSpPr>
          <p:spPr>
            <a:xfrm>
              <a:off x="5131440" y="1399320"/>
              <a:ext cx="96480" cy="55080"/>
            </a:xfrm>
            <a:custGeom>
              <a:avLst/>
              <a:gdLst/>
              <a:ahLst/>
              <a:rect l="l" t="t" r="r" b="b"/>
              <a:pathLst>
                <a:path w="266623" h="154042">
                  <a:moveTo>
                    <a:pt x="116724" y="150482"/>
                  </a:moveTo>
                  <a:lnTo>
                    <a:pt x="6090" y="86474"/>
                  </a:lnTo>
                  <a:cubicBezTo>
                    <a:pt x="-2940" y="81235"/>
                    <a:pt x="-1799" y="72091"/>
                    <a:pt x="8656" y="66091"/>
                  </a:cubicBezTo>
                  <a:lnTo>
                    <a:pt x="114253" y="4940"/>
                  </a:lnTo>
                  <a:cubicBezTo>
                    <a:pt x="125088" y="-1099"/>
                    <a:pt x="138138" y="-1632"/>
                    <a:pt x="149420" y="3511"/>
                  </a:cubicBezTo>
                  <a:lnTo>
                    <a:pt x="260340" y="67519"/>
                  </a:lnTo>
                  <a:cubicBezTo>
                    <a:pt x="269845" y="72758"/>
                    <a:pt x="268229" y="81902"/>
                    <a:pt x="257774" y="87903"/>
                  </a:cubicBezTo>
                  <a:lnTo>
                    <a:pt x="152177" y="149053"/>
                  </a:lnTo>
                  <a:cubicBezTo>
                    <a:pt x="141256" y="155159"/>
                    <a:pt x="128092" y="155692"/>
                    <a:pt x="116724" y="150482"/>
                  </a:cubicBezTo>
                  <a:close/>
                </a:path>
              </a:pathLst>
            </a:custGeom>
            <a:solidFill>
              <a:srgbClr val="2b303f"/>
            </a:solidFill>
            <a:ln w="0">
              <a:noFill/>
            </a:ln>
          </p:spPr>
          <p:style>
            <a:lnRef idx="0"/>
            <a:fillRef idx="0"/>
            <a:effectRef idx="0"/>
            <a:fontRef idx="minor"/>
          </p:style>
        </p:sp>
        <p:sp>
          <p:nvSpPr>
            <p:cNvPr id="4023" name="CustomShape 151"/>
            <p:cNvSpPr/>
            <p:nvPr/>
          </p:nvSpPr>
          <p:spPr>
            <a:xfrm>
              <a:off x="5189400" y="1432800"/>
              <a:ext cx="96480" cy="55080"/>
            </a:xfrm>
            <a:custGeom>
              <a:avLst/>
              <a:gdLst/>
              <a:ahLst/>
              <a:rect l="l" t="t" r="r" b="b"/>
              <a:pathLst>
                <a:path w="266442" h="154037">
                  <a:moveTo>
                    <a:pt x="116733" y="150534"/>
                  </a:moveTo>
                  <a:lnTo>
                    <a:pt x="6098" y="86431"/>
                  </a:lnTo>
                  <a:cubicBezTo>
                    <a:pt x="-2931" y="81192"/>
                    <a:pt x="-1790" y="72143"/>
                    <a:pt x="8570" y="66047"/>
                  </a:cubicBezTo>
                  <a:lnTo>
                    <a:pt x="114262" y="4992"/>
                  </a:lnTo>
                  <a:cubicBezTo>
                    <a:pt x="125078" y="-1075"/>
                    <a:pt x="138128" y="-1647"/>
                    <a:pt x="149429" y="3468"/>
                  </a:cubicBezTo>
                  <a:lnTo>
                    <a:pt x="260159" y="67571"/>
                  </a:lnTo>
                  <a:cubicBezTo>
                    <a:pt x="269664" y="72810"/>
                    <a:pt x="268048" y="81859"/>
                    <a:pt x="257593" y="87955"/>
                  </a:cubicBezTo>
                  <a:lnTo>
                    <a:pt x="151996" y="149010"/>
                  </a:lnTo>
                  <a:cubicBezTo>
                    <a:pt x="141160" y="155125"/>
                    <a:pt x="128053" y="155697"/>
                    <a:pt x="116733" y="150534"/>
                  </a:cubicBezTo>
                  <a:close/>
                </a:path>
              </a:pathLst>
            </a:custGeom>
            <a:solidFill>
              <a:srgbClr val="2b303f"/>
            </a:solidFill>
            <a:ln w="0">
              <a:noFill/>
            </a:ln>
          </p:spPr>
          <p:style>
            <a:lnRef idx="0"/>
            <a:fillRef idx="0"/>
            <a:effectRef idx="0"/>
            <a:fontRef idx="minor"/>
          </p:style>
        </p:sp>
        <p:sp>
          <p:nvSpPr>
            <p:cNvPr id="4024" name="CustomShape 152"/>
            <p:cNvSpPr/>
            <p:nvPr/>
          </p:nvSpPr>
          <p:spPr>
            <a:xfrm>
              <a:off x="5247000" y="1466280"/>
              <a:ext cx="96480" cy="55080"/>
            </a:xfrm>
            <a:custGeom>
              <a:avLst/>
              <a:gdLst/>
              <a:ahLst/>
              <a:rect l="l" t="t" r="r" b="b"/>
              <a:pathLst>
                <a:path w="266667" h="153993">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849" y="72758"/>
                    <a:pt x="268328" y="81902"/>
                    <a:pt x="257873" y="87903"/>
                  </a:cubicBezTo>
                  <a:lnTo>
                    <a:pt x="152276" y="149053"/>
                  </a:lnTo>
                  <a:cubicBezTo>
                    <a:pt x="141412" y="155092"/>
                    <a:pt x="128333" y="155626"/>
                    <a:pt x="117013" y="150482"/>
                  </a:cubicBezTo>
                  <a:close/>
                </a:path>
              </a:pathLst>
            </a:custGeom>
            <a:solidFill>
              <a:srgbClr val="2b303f"/>
            </a:solidFill>
            <a:ln w="0">
              <a:noFill/>
            </a:ln>
          </p:spPr>
          <p:style>
            <a:lnRef idx="0"/>
            <a:fillRef idx="0"/>
            <a:effectRef idx="0"/>
            <a:fontRef idx="minor"/>
          </p:style>
        </p:sp>
        <p:sp>
          <p:nvSpPr>
            <p:cNvPr id="4025" name="CustomShape 153"/>
            <p:cNvSpPr/>
            <p:nvPr/>
          </p:nvSpPr>
          <p:spPr>
            <a:xfrm>
              <a:off x="5304600" y="1499400"/>
              <a:ext cx="96480" cy="54720"/>
            </a:xfrm>
            <a:custGeom>
              <a:avLst/>
              <a:gdLst/>
              <a:ahLst/>
              <a:rect l="l" t="t" r="r" b="b"/>
              <a:pathLst>
                <a:path w="266351" h="153784">
                  <a:moveTo>
                    <a:pt x="117013" y="150101"/>
                  </a:moveTo>
                  <a:lnTo>
                    <a:pt x="6284" y="86093"/>
                  </a:lnTo>
                  <a:cubicBezTo>
                    <a:pt x="-3221" y="80854"/>
                    <a:pt x="-1605" y="71710"/>
                    <a:pt x="8850" y="65710"/>
                  </a:cubicBezTo>
                  <a:lnTo>
                    <a:pt x="114162" y="4940"/>
                  </a:lnTo>
                  <a:cubicBezTo>
                    <a:pt x="125026" y="-1099"/>
                    <a:pt x="138104" y="-1632"/>
                    <a:pt x="149424" y="3511"/>
                  </a:cubicBezTo>
                  <a:lnTo>
                    <a:pt x="260059" y="67519"/>
                  </a:lnTo>
                  <a:cubicBezTo>
                    <a:pt x="269564" y="72758"/>
                    <a:pt x="267948" y="81902"/>
                    <a:pt x="257588" y="87903"/>
                  </a:cubicBezTo>
                  <a:lnTo>
                    <a:pt x="152181" y="149053"/>
                  </a:lnTo>
                  <a:cubicBezTo>
                    <a:pt x="141288" y="154968"/>
                    <a:pt x="128238" y="155359"/>
                    <a:pt x="117013" y="150101"/>
                  </a:cubicBezTo>
                  <a:close/>
                </a:path>
              </a:pathLst>
            </a:custGeom>
            <a:solidFill>
              <a:srgbClr val="2b303f"/>
            </a:solidFill>
            <a:ln w="0">
              <a:noFill/>
            </a:ln>
          </p:spPr>
          <p:style>
            <a:lnRef idx="0"/>
            <a:fillRef idx="0"/>
            <a:effectRef idx="0"/>
            <a:fontRef idx="minor"/>
          </p:style>
        </p:sp>
        <p:sp>
          <p:nvSpPr>
            <p:cNvPr id="4026" name="CustomShape 154"/>
            <p:cNvSpPr/>
            <p:nvPr/>
          </p:nvSpPr>
          <p:spPr>
            <a:xfrm>
              <a:off x="5362200" y="1532880"/>
              <a:ext cx="96480" cy="55080"/>
            </a:xfrm>
            <a:custGeom>
              <a:avLst/>
              <a:gdLst/>
              <a:ahLst/>
              <a:rect l="l" t="t" r="r" b="b"/>
              <a:pathLst>
                <a:path w="266636" h="153993">
                  <a:moveTo>
                    <a:pt x="116927" y="150482"/>
                  </a:moveTo>
                  <a:lnTo>
                    <a:pt x="6292" y="86474"/>
                  </a:lnTo>
                  <a:cubicBezTo>
                    <a:pt x="-3212" y="81235"/>
                    <a:pt x="-1597" y="72091"/>
                    <a:pt x="8764" y="66091"/>
                  </a:cubicBezTo>
                  <a:lnTo>
                    <a:pt x="114456" y="4940"/>
                  </a:lnTo>
                  <a:cubicBezTo>
                    <a:pt x="125291" y="-1099"/>
                    <a:pt x="138341" y="-1632"/>
                    <a:pt x="149623" y="3511"/>
                  </a:cubicBezTo>
                  <a:lnTo>
                    <a:pt x="260353" y="67519"/>
                  </a:lnTo>
                  <a:cubicBezTo>
                    <a:pt x="269857" y="72758"/>
                    <a:pt x="268241" y="81902"/>
                    <a:pt x="257786" y="87903"/>
                  </a:cubicBezTo>
                  <a:lnTo>
                    <a:pt x="152189" y="149053"/>
                  </a:lnTo>
                  <a:cubicBezTo>
                    <a:pt x="141325" y="155092"/>
                    <a:pt x="128247" y="155626"/>
                    <a:pt x="116927" y="150482"/>
                  </a:cubicBezTo>
                  <a:close/>
                </a:path>
              </a:pathLst>
            </a:custGeom>
            <a:solidFill>
              <a:srgbClr val="2b303f"/>
            </a:solidFill>
            <a:ln w="0">
              <a:noFill/>
            </a:ln>
          </p:spPr>
          <p:style>
            <a:lnRef idx="0"/>
            <a:fillRef idx="0"/>
            <a:effectRef idx="0"/>
            <a:fontRef idx="minor"/>
          </p:style>
        </p:sp>
        <p:sp>
          <p:nvSpPr>
            <p:cNvPr id="4027" name="CustomShape 155"/>
            <p:cNvSpPr/>
            <p:nvPr/>
          </p:nvSpPr>
          <p:spPr>
            <a:xfrm>
              <a:off x="5419800" y="1566360"/>
              <a:ext cx="96480" cy="55080"/>
            </a:xfrm>
            <a:custGeom>
              <a:avLst/>
              <a:gdLst/>
              <a:ahLst/>
              <a:rect l="l" t="t" r="r" b="b"/>
              <a:pathLst>
                <a:path w="266854" h="154172">
                  <a:moveTo>
                    <a:pt x="116959" y="150570"/>
                  </a:moveTo>
                  <a:lnTo>
                    <a:pt x="6324" y="86466"/>
                  </a:lnTo>
                  <a:cubicBezTo>
                    <a:pt x="-3181" y="81228"/>
                    <a:pt x="-1660" y="72179"/>
                    <a:pt x="8795" y="66083"/>
                  </a:cubicBezTo>
                  <a:lnTo>
                    <a:pt x="114772" y="5028"/>
                  </a:lnTo>
                  <a:cubicBezTo>
                    <a:pt x="125608" y="-1087"/>
                    <a:pt x="138715" y="-1659"/>
                    <a:pt x="150035" y="3504"/>
                  </a:cubicBezTo>
                  <a:lnTo>
                    <a:pt x="260764" y="67607"/>
                  </a:lnTo>
                  <a:cubicBezTo>
                    <a:pt x="269794" y="72846"/>
                    <a:pt x="268653" y="81894"/>
                    <a:pt x="258198" y="87990"/>
                  </a:cubicBezTo>
                  <a:lnTo>
                    <a:pt x="152601" y="149046"/>
                  </a:lnTo>
                  <a:cubicBezTo>
                    <a:pt x="141661" y="155294"/>
                    <a:pt x="128383" y="155865"/>
                    <a:pt x="116959" y="150570"/>
                  </a:cubicBezTo>
                  <a:close/>
                </a:path>
              </a:pathLst>
            </a:custGeom>
            <a:solidFill>
              <a:srgbClr val="2b303f"/>
            </a:solidFill>
            <a:ln w="0">
              <a:noFill/>
            </a:ln>
          </p:spPr>
          <p:style>
            <a:lnRef idx="0"/>
            <a:fillRef idx="0"/>
            <a:effectRef idx="0"/>
            <a:fontRef idx="minor"/>
          </p:style>
        </p:sp>
        <p:sp>
          <p:nvSpPr>
            <p:cNvPr id="4028" name="CustomShape 156"/>
            <p:cNvSpPr/>
            <p:nvPr/>
          </p:nvSpPr>
          <p:spPr>
            <a:xfrm>
              <a:off x="5477400" y="1599480"/>
              <a:ext cx="96480" cy="55080"/>
            </a:xfrm>
            <a:custGeom>
              <a:avLst/>
              <a:gdLst/>
              <a:ahLst/>
              <a:rect l="l" t="t" r="r" b="b"/>
              <a:pathLst>
                <a:path w="266442" h="153993">
                  <a:moveTo>
                    <a:pt x="116819" y="150482"/>
                  </a:moveTo>
                  <a:lnTo>
                    <a:pt x="6089" y="86474"/>
                  </a:lnTo>
                  <a:cubicBezTo>
                    <a:pt x="-2940" y="81235"/>
                    <a:pt x="-1799" y="72091"/>
                    <a:pt x="8656" y="66091"/>
                  </a:cubicBezTo>
                  <a:lnTo>
                    <a:pt x="114253" y="4940"/>
                  </a:lnTo>
                  <a:cubicBezTo>
                    <a:pt x="125117" y="-1099"/>
                    <a:pt x="138195" y="-1632"/>
                    <a:pt x="149516"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w="0">
              <a:noFill/>
            </a:ln>
          </p:spPr>
          <p:style>
            <a:lnRef idx="0"/>
            <a:fillRef idx="0"/>
            <a:effectRef idx="0"/>
            <a:fontRef idx="minor"/>
          </p:style>
        </p:sp>
        <p:sp>
          <p:nvSpPr>
            <p:cNvPr id="4029" name="CustomShape 157"/>
            <p:cNvSpPr/>
            <p:nvPr/>
          </p:nvSpPr>
          <p:spPr>
            <a:xfrm>
              <a:off x="5535360" y="1632960"/>
              <a:ext cx="96120" cy="55080"/>
            </a:xfrm>
            <a:custGeom>
              <a:avLst/>
              <a:gdLst/>
              <a:ahLst/>
              <a:rect l="l" t="t" r="r" b="b"/>
              <a:pathLst>
                <a:path w="266239" h="153993">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80" y="72758"/>
                    <a:pt x="268039" y="81902"/>
                    <a:pt x="257584" y="87903"/>
                  </a:cubicBezTo>
                  <a:lnTo>
                    <a:pt x="151987" y="149053"/>
                  </a:lnTo>
                  <a:cubicBezTo>
                    <a:pt x="141151" y="155092"/>
                    <a:pt x="128101" y="155625"/>
                    <a:pt x="116819" y="150482"/>
                  </a:cubicBezTo>
                  <a:close/>
                </a:path>
              </a:pathLst>
            </a:custGeom>
            <a:solidFill>
              <a:srgbClr val="2b303f"/>
            </a:solidFill>
            <a:ln w="0">
              <a:noFill/>
            </a:ln>
          </p:spPr>
          <p:style>
            <a:lnRef idx="0"/>
            <a:fillRef idx="0"/>
            <a:effectRef idx="0"/>
            <a:fontRef idx="minor"/>
          </p:style>
        </p:sp>
        <p:sp>
          <p:nvSpPr>
            <p:cNvPr id="4030" name="CustomShape 158"/>
            <p:cNvSpPr/>
            <p:nvPr/>
          </p:nvSpPr>
          <p:spPr>
            <a:xfrm>
              <a:off x="5592960" y="1666440"/>
              <a:ext cx="96120" cy="55080"/>
            </a:xfrm>
            <a:custGeom>
              <a:avLst/>
              <a:gdLst/>
              <a:ahLst/>
              <a:rect l="l" t="t" r="r" b="b"/>
              <a:pathLst>
                <a:path w="266248" h="154017">
                  <a:moveTo>
                    <a:pt x="116638"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2" y="87903"/>
                  </a:cubicBezTo>
                  <a:lnTo>
                    <a:pt x="151996" y="149053"/>
                  </a:lnTo>
                  <a:cubicBezTo>
                    <a:pt x="141103" y="155130"/>
                    <a:pt x="127977" y="155654"/>
                    <a:pt x="116638" y="150482"/>
                  </a:cubicBezTo>
                  <a:close/>
                </a:path>
              </a:pathLst>
            </a:custGeom>
            <a:solidFill>
              <a:srgbClr val="2b303f"/>
            </a:solidFill>
            <a:ln w="0">
              <a:noFill/>
            </a:ln>
          </p:spPr>
          <p:style>
            <a:lnRef idx="0"/>
            <a:fillRef idx="0"/>
            <a:effectRef idx="0"/>
            <a:fontRef idx="minor"/>
          </p:style>
        </p:sp>
        <p:sp>
          <p:nvSpPr>
            <p:cNvPr id="4031" name="CustomShape 159"/>
            <p:cNvSpPr/>
            <p:nvPr/>
          </p:nvSpPr>
          <p:spPr>
            <a:xfrm>
              <a:off x="5650560" y="1699560"/>
              <a:ext cx="96480" cy="55080"/>
            </a:xfrm>
            <a:custGeom>
              <a:avLst/>
              <a:gdLst/>
              <a:ahLst/>
              <a:rect l="l" t="t" r="r" b="b"/>
              <a:pathLst>
                <a:path w="266334" h="154040">
                  <a:moveTo>
                    <a:pt x="116819" y="150570"/>
                  </a:moveTo>
                  <a:lnTo>
                    <a:pt x="6090" y="86466"/>
                  </a:lnTo>
                  <a:cubicBezTo>
                    <a:pt x="-2940" y="81228"/>
                    <a:pt x="-1799" y="72179"/>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27" y="155122"/>
                    <a:pt x="128149" y="155685"/>
                    <a:pt x="116819" y="150570"/>
                  </a:cubicBezTo>
                  <a:close/>
                </a:path>
              </a:pathLst>
            </a:custGeom>
            <a:solidFill>
              <a:srgbClr val="2b303f"/>
            </a:solidFill>
            <a:ln w="0">
              <a:noFill/>
            </a:ln>
          </p:spPr>
          <p:style>
            <a:lnRef idx="0"/>
            <a:fillRef idx="0"/>
            <a:effectRef idx="0"/>
            <a:fontRef idx="minor"/>
          </p:style>
        </p:sp>
        <p:sp>
          <p:nvSpPr>
            <p:cNvPr id="4032" name="CustomShape 160"/>
            <p:cNvSpPr/>
            <p:nvPr/>
          </p:nvSpPr>
          <p:spPr>
            <a:xfrm>
              <a:off x="5708160" y="1733040"/>
              <a:ext cx="96480" cy="55080"/>
            </a:xfrm>
            <a:custGeom>
              <a:avLst/>
              <a:gdLst/>
              <a:ahLst/>
              <a:rect l="l" t="t" r="r" b="b"/>
              <a:pathLst>
                <a:path w="266442" h="153993">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w="0">
              <a:noFill/>
            </a:ln>
          </p:spPr>
          <p:style>
            <a:lnRef idx="0"/>
            <a:fillRef idx="0"/>
            <a:effectRef idx="0"/>
            <a:fontRef idx="minor"/>
          </p:style>
        </p:sp>
        <p:sp>
          <p:nvSpPr>
            <p:cNvPr id="4033" name="CustomShape 161"/>
            <p:cNvSpPr/>
            <p:nvPr/>
          </p:nvSpPr>
          <p:spPr>
            <a:xfrm>
              <a:off x="5765760" y="1766520"/>
              <a:ext cx="96120" cy="55080"/>
            </a:xfrm>
            <a:custGeom>
              <a:avLst/>
              <a:gdLst/>
              <a:ahLst/>
              <a:rect l="l" t="t" r="r" b="b"/>
              <a:pathLst>
                <a:path w="266239" h="154284">
                  <a:moveTo>
                    <a:pt x="116724" y="150482"/>
                  </a:moveTo>
                  <a:lnTo>
                    <a:pt x="6089" y="86474"/>
                  </a:lnTo>
                  <a:cubicBezTo>
                    <a:pt x="-2940" y="81235"/>
                    <a:pt x="-1799" y="72091"/>
                    <a:pt x="8656" y="66090"/>
                  </a:cubicBezTo>
                  <a:lnTo>
                    <a:pt x="114253" y="4940"/>
                  </a:lnTo>
                  <a:cubicBezTo>
                    <a:pt x="125088" y="-1099"/>
                    <a:pt x="138138" y="-1632"/>
                    <a:pt x="149420" y="3511"/>
                  </a:cubicBezTo>
                  <a:lnTo>
                    <a:pt x="260150" y="67519"/>
                  </a:lnTo>
                  <a:cubicBezTo>
                    <a:pt x="269180" y="72758"/>
                    <a:pt x="268039" y="81902"/>
                    <a:pt x="257584" y="87903"/>
                  </a:cubicBezTo>
                  <a:lnTo>
                    <a:pt x="152272" y="149529"/>
                  </a:lnTo>
                  <a:cubicBezTo>
                    <a:pt x="141256" y="155511"/>
                    <a:pt x="128044" y="155873"/>
                    <a:pt x="116724" y="150482"/>
                  </a:cubicBezTo>
                  <a:close/>
                </a:path>
              </a:pathLst>
            </a:custGeom>
            <a:solidFill>
              <a:srgbClr val="2b303f"/>
            </a:solidFill>
            <a:ln w="0">
              <a:noFill/>
            </a:ln>
          </p:spPr>
          <p:style>
            <a:lnRef idx="0"/>
            <a:fillRef idx="0"/>
            <a:effectRef idx="0"/>
            <a:fontRef idx="minor"/>
          </p:style>
        </p:sp>
        <p:sp>
          <p:nvSpPr>
            <p:cNvPr id="4034" name="CustomShape 162"/>
            <p:cNvSpPr/>
            <p:nvPr/>
          </p:nvSpPr>
          <p:spPr>
            <a:xfrm>
              <a:off x="5030280" y="1341000"/>
              <a:ext cx="140040" cy="80280"/>
            </a:xfrm>
            <a:custGeom>
              <a:avLst/>
              <a:gdLst/>
              <a:ahLst/>
              <a:rect l="l" t="t" r="r" b="b"/>
              <a:pathLst>
                <a:path w="384874" h="222382">
                  <a:moveTo>
                    <a:pt x="235252" y="218871"/>
                  </a:moveTo>
                  <a:lnTo>
                    <a:pt x="6284" y="86474"/>
                  </a:lnTo>
                  <a:cubicBezTo>
                    <a:pt x="-3221" y="81235"/>
                    <a:pt x="-1605" y="72091"/>
                    <a:pt x="8850" y="66090"/>
                  </a:cubicBezTo>
                  <a:lnTo>
                    <a:pt x="114447" y="4940"/>
                  </a:lnTo>
                  <a:cubicBezTo>
                    <a:pt x="125311" y="-1099"/>
                    <a:pt x="138389" y="-1632"/>
                    <a:pt x="149709" y="3511"/>
                  </a:cubicBezTo>
                  <a:lnTo>
                    <a:pt x="378582" y="135909"/>
                  </a:lnTo>
                  <a:cubicBezTo>
                    <a:pt x="388087" y="141147"/>
                    <a:pt x="386471" y="150291"/>
                    <a:pt x="376111" y="156292"/>
                  </a:cubicBezTo>
                  <a:lnTo>
                    <a:pt x="270419" y="217443"/>
                  </a:lnTo>
                  <a:cubicBezTo>
                    <a:pt x="259584" y="223482"/>
                    <a:pt x="246534" y="224015"/>
                    <a:pt x="235252" y="218871"/>
                  </a:cubicBezTo>
                  <a:close/>
                </a:path>
              </a:pathLst>
            </a:custGeom>
            <a:solidFill>
              <a:srgbClr val="2b303f"/>
            </a:solidFill>
            <a:ln w="0">
              <a:noFill/>
            </a:ln>
          </p:spPr>
          <p:style>
            <a:lnRef idx="0"/>
            <a:fillRef idx="0"/>
            <a:effectRef idx="0"/>
            <a:fontRef idx="minor"/>
          </p:style>
        </p:sp>
        <p:sp>
          <p:nvSpPr>
            <p:cNvPr id="4035" name="CustomShape 163"/>
            <p:cNvSpPr/>
            <p:nvPr/>
          </p:nvSpPr>
          <p:spPr>
            <a:xfrm>
              <a:off x="5047200" y="1415160"/>
              <a:ext cx="96120" cy="54720"/>
            </a:xfrm>
            <a:custGeom>
              <a:avLst/>
              <a:gdLst/>
              <a:ahLst/>
              <a:rect l="l" t="t" r="r" b="b"/>
              <a:pathLst>
                <a:path w="266280" h="153882">
                  <a:moveTo>
                    <a:pt x="116765" y="150284"/>
                  </a:moveTo>
                  <a:lnTo>
                    <a:pt x="6131" y="86466"/>
                  </a:lnTo>
                  <a:cubicBezTo>
                    <a:pt x="-2899" y="81228"/>
                    <a:pt x="-1853" y="72179"/>
                    <a:pt x="8602" y="66083"/>
                  </a:cubicBezTo>
                  <a:lnTo>
                    <a:pt x="114199" y="5028"/>
                  </a:lnTo>
                  <a:cubicBezTo>
                    <a:pt x="125034" y="-1087"/>
                    <a:pt x="138141" y="-1659"/>
                    <a:pt x="149461" y="3504"/>
                  </a:cubicBezTo>
                  <a:lnTo>
                    <a:pt x="260191" y="67607"/>
                  </a:lnTo>
                  <a:cubicBezTo>
                    <a:pt x="269220" y="72750"/>
                    <a:pt x="268080" y="81894"/>
                    <a:pt x="257625" y="87990"/>
                  </a:cubicBezTo>
                  <a:lnTo>
                    <a:pt x="152028" y="149046"/>
                  </a:lnTo>
                  <a:cubicBezTo>
                    <a:pt x="141135" y="155027"/>
                    <a:pt x="128057" y="155484"/>
                    <a:pt x="116765" y="150284"/>
                  </a:cubicBezTo>
                  <a:close/>
                </a:path>
              </a:pathLst>
            </a:custGeom>
            <a:solidFill>
              <a:srgbClr val="2b303f"/>
            </a:solidFill>
            <a:ln w="0">
              <a:noFill/>
            </a:ln>
          </p:spPr>
          <p:style>
            <a:lnRef idx="0"/>
            <a:fillRef idx="0"/>
            <a:effectRef idx="0"/>
            <a:fontRef idx="minor"/>
          </p:style>
        </p:sp>
        <p:sp>
          <p:nvSpPr>
            <p:cNvPr id="4036" name="CustomShape 164"/>
            <p:cNvSpPr/>
            <p:nvPr/>
          </p:nvSpPr>
          <p:spPr>
            <a:xfrm>
              <a:off x="5104800" y="1448640"/>
              <a:ext cx="96480" cy="55080"/>
            </a:xfrm>
            <a:custGeom>
              <a:avLst/>
              <a:gdLst/>
              <a:ahLst/>
              <a:rect l="l" t="t" r="r" b="b"/>
              <a:pathLst>
                <a:path w="266442" h="153993">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w="0">
              <a:noFill/>
            </a:ln>
          </p:spPr>
          <p:style>
            <a:lnRef idx="0"/>
            <a:fillRef idx="0"/>
            <a:effectRef idx="0"/>
            <a:fontRef idx="minor"/>
          </p:style>
        </p:sp>
        <p:sp>
          <p:nvSpPr>
            <p:cNvPr id="4037" name="CustomShape 165"/>
            <p:cNvSpPr/>
            <p:nvPr/>
          </p:nvSpPr>
          <p:spPr>
            <a:xfrm>
              <a:off x="5162040" y="1482120"/>
              <a:ext cx="96480" cy="54720"/>
            </a:xfrm>
            <a:custGeom>
              <a:avLst/>
              <a:gdLst/>
              <a:ahLst/>
              <a:rect l="l" t="t" r="r" b="b"/>
              <a:pathLst>
                <a:path w="266722" h="153784">
                  <a:moveTo>
                    <a:pt x="117203" y="150156"/>
                  </a:moveTo>
                  <a:lnTo>
                    <a:pt x="6284" y="86434"/>
                  </a:lnTo>
                  <a:cubicBezTo>
                    <a:pt x="-3221" y="81195"/>
                    <a:pt x="-1605" y="72147"/>
                    <a:pt x="8850" y="66051"/>
                  </a:cubicBezTo>
                  <a:lnTo>
                    <a:pt x="114447" y="4995"/>
                  </a:lnTo>
                  <a:cubicBezTo>
                    <a:pt x="125301" y="-1081"/>
                    <a:pt x="138380" y="-1644"/>
                    <a:pt x="149709" y="3471"/>
                  </a:cubicBezTo>
                  <a:lnTo>
                    <a:pt x="260439" y="67575"/>
                  </a:lnTo>
                  <a:cubicBezTo>
                    <a:pt x="269944" y="72813"/>
                    <a:pt x="268328" y="81862"/>
                    <a:pt x="257873" y="87958"/>
                  </a:cubicBezTo>
                  <a:lnTo>
                    <a:pt x="152276" y="149013"/>
                  </a:lnTo>
                  <a:cubicBezTo>
                    <a:pt x="141431" y="154947"/>
                    <a:pt x="128409" y="155367"/>
                    <a:pt x="117203" y="150156"/>
                  </a:cubicBezTo>
                  <a:close/>
                </a:path>
              </a:pathLst>
            </a:custGeom>
            <a:solidFill>
              <a:srgbClr val="2b303f"/>
            </a:solidFill>
            <a:ln w="0">
              <a:noFill/>
            </a:ln>
          </p:spPr>
          <p:style>
            <a:lnRef idx="0"/>
            <a:fillRef idx="0"/>
            <a:effectRef idx="0"/>
            <a:fontRef idx="minor"/>
          </p:style>
        </p:sp>
        <p:sp>
          <p:nvSpPr>
            <p:cNvPr id="4038" name="CustomShape 166"/>
            <p:cNvSpPr/>
            <p:nvPr/>
          </p:nvSpPr>
          <p:spPr>
            <a:xfrm>
              <a:off x="5220000" y="1515240"/>
              <a:ext cx="96480" cy="55080"/>
            </a:xfrm>
            <a:custGeom>
              <a:avLst/>
              <a:gdLst/>
              <a:ahLst/>
              <a:rect l="l" t="t" r="r" b="b"/>
              <a:pathLst>
                <a:path w="266433" h="153993">
                  <a:moveTo>
                    <a:pt x="116918" y="150482"/>
                  </a:moveTo>
                  <a:lnTo>
                    <a:pt x="6284" y="86474"/>
                  </a:lnTo>
                  <a:cubicBezTo>
                    <a:pt x="-3221" y="81235"/>
                    <a:pt x="-1605" y="72091"/>
                    <a:pt x="8850" y="66090"/>
                  </a:cubicBezTo>
                  <a:lnTo>
                    <a:pt x="114447" y="4940"/>
                  </a:lnTo>
                  <a:cubicBezTo>
                    <a:pt x="125282" y="-1099"/>
                    <a:pt x="138332" y="-1632"/>
                    <a:pt x="149614" y="3511"/>
                  </a:cubicBezTo>
                  <a:lnTo>
                    <a:pt x="260344" y="67519"/>
                  </a:lnTo>
                  <a:cubicBezTo>
                    <a:pt x="269373" y="72758"/>
                    <a:pt x="268233" y="81902"/>
                    <a:pt x="257778" y="87903"/>
                  </a:cubicBezTo>
                  <a:lnTo>
                    <a:pt x="152181" y="149053"/>
                  </a:lnTo>
                  <a:cubicBezTo>
                    <a:pt x="141317" y="155092"/>
                    <a:pt x="128238" y="155625"/>
                    <a:pt x="116918" y="150482"/>
                  </a:cubicBezTo>
                  <a:close/>
                </a:path>
              </a:pathLst>
            </a:custGeom>
            <a:solidFill>
              <a:srgbClr val="2b303f"/>
            </a:solidFill>
            <a:ln w="0">
              <a:noFill/>
            </a:ln>
          </p:spPr>
          <p:style>
            <a:lnRef idx="0"/>
            <a:fillRef idx="0"/>
            <a:effectRef idx="0"/>
            <a:fontRef idx="minor"/>
          </p:style>
        </p:sp>
        <p:sp>
          <p:nvSpPr>
            <p:cNvPr id="4039" name="CustomShape 167"/>
            <p:cNvSpPr/>
            <p:nvPr/>
          </p:nvSpPr>
          <p:spPr>
            <a:xfrm>
              <a:off x="5277960" y="1548720"/>
              <a:ext cx="96120" cy="55080"/>
            </a:xfrm>
            <a:custGeom>
              <a:avLst/>
              <a:gdLst/>
              <a:ahLst/>
              <a:rect l="l" t="t" r="r" b="b"/>
              <a:pathLst>
                <a:path w="266280" h="154106">
                  <a:moveTo>
                    <a:pt x="116344"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134" y="81902"/>
                    <a:pt x="257679" y="87903"/>
                  </a:cubicBezTo>
                  <a:lnTo>
                    <a:pt x="152082" y="148958"/>
                  </a:lnTo>
                  <a:cubicBezTo>
                    <a:pt x="141123" y="155235"/>
                    <a:pt x="127797" y="155807"/>
                    <a:pt x="116344" y="150482"/>
                  </a:cubicBezTo>
                  <a:close/>
                </a:path>
              </a:pathLst>
            </a:custGeom>
            <a:solidFill>
              <a:srgbClr val="2b303f"/>
            </a:solidFill>
            <a:ln w="0">
              <a:noFill/>
            </a:ln>
          </p:spPr>
          <p:style>
            <a:lnRef idx="0"/>
            <a:fillRef idx="0"/>
            <a:effectRef idx="0"/>
            <a:fontRef idx="minor"/>
          </p:style>
        </p:sp>
        <p:sp>
          <p:nvSpPr>
            <p:cNvPr id="4040" name="CustomShape 168"/>
            <p:cNvSpPr/>
            <p:nvPr/>
          </p:nvSpPr>
          <p:spPr>
            <a:xfrm>
              <a:off x="5335200" y="1582200"/>
              <a:ext cx="96120" cy="55080"/>
            </a:xfrm>
            <a:custGeom>
              <a:avLst/>
              <a:gdLst/>
              <a:ahLst/>
              <a:rect l="l" t="t" r="r" b="b"/>
              <a:pathLst>
                <a:path w="266248" h="153993">
                  <a:moveTo>
                    <a:pt x="116733"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3" y="87903"/>
                  </a:cubicBezTo>
                  <a:lnTo>
                    <a:pt x="151996" y="149053"/>
                  </a:lnTo>
                  <a:cubicBezTo>
                    <a:pt x="141132" y="155092"/>
                    <a:pt x="128053" y="155626"/>
                    <a:pt x="116733" y="150482"/>
                  </a:cubicBezTo>
                  <a:close/>
                </a:path>
              </a:pathLst>
            </a:custGeom>
            <a:solidFill>
              <a:srgbClr val="2b303f"/>
            </a:solidFill>
            <a:ln w="0">
              <a:noFill/>
            </a:ln>
          </p:spPr>
          <p:style>
            <a:lnRef idx="0"/>
            <a:fillRef idx="0"/>
            <a:effectRef idx="0"/>
            <a:fontRef idx="minor"/>
          </p:style>
        </p:sp>
        <p:sp>
          <p:nvSpPr>
            <p:cNvPr id="4041" name="CustomShape 169"/>
            <p:cNvSpPr/>
            <p:nvPr/>
          </p:nvSpPr>
          <p:spPr>
            <a:xfrm>
              <a:off x="5392800" y="1615320"/>
              <a:ext cx="96120" cy="55080"/>
            </a:xfrm>
            <a:custGeom>
              <a:avLst/>
              <a:gdLst/>
              <a:ahLst/>
              <a:rect l="l" t="t" r="r" b="b"/>
              <a:pathLst>
                <a:path w="266248" h="153993">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2082" y="149053"/>
                  </a:lnTo>
                  <a:cubicBezTo>
                    <a:pt x="141218" y="155092"/>
                    <a:pt x="128139" y="155626"/>
                    <a:pt x="116819" y="150482"/>
                  </a:cubicBezTo>
                  <a:close/>
                </a:path>
              </a:pathLst>
            </a:custGeom>
            <a:solidFill>
              <a:srgbClr val="2b303f"/>
            </a:solidFill>
            <a:ln w="0">
              <a:noFill/>
            </a:ln>
          </p:spPr>
          <p:style>
            <a:lnRef idx="0"/>
            <a:fillRef idx="0"/>
            <a:effectRef idx="0"/>
            <a:fontRef idx="minor"/>
          </p:style>
        </p:sp>
        <p:sp>
          <p:nvSpPr>
            <p:cNvPr id="4042" name="CustomShape 170"/>
            <p:cNvSpPr/>
            <p:nvPr/>
          </p:nvSpPr>
          <p:spPr>
            <a:xfrm>
              <a:off x="5450760" y="1648800"/>
              <a:ext cx="96120" cy="55080"/>
            </a:xfrm>
            <a:custGeom>
              <a:avLst/>
              <a:gdLst/>
              <a:ahLst/>
              <a:rect l="l" t="t" r="r" b="b"/>
              <a:pathLst>
                <a:path w="266248" h="154040">
                  <a:moveTo>
                    <a:pt x="116733" y="150570"/>
                  </a:moveTo>
                  <a:lnTo>
                    <a:pt x="6098" y="86466"/>
                  </a:lnTo>
                  <a:cubicBezTo>
                    <a:pt x="-2931" y="81228"/>
                    <a:pt x="-1790" y="72179"/>
                    <a:pt x="8570" y="66083"/>
                  </a:cubicBezTo>
                  <a:lnTo>
                    <a:pt x="114262" y="5028"/>
                  </a:lnTo>
                  <a:cubicBezTo>
                    <a:pt x="125069" y="-1087"/>
                    <a:pt x="138138" y="-1659"/>
                    <a:pt x="149429" y="3504"/>
                  </a:cubicBezTo>
                  <a:lnTo>
                    <a:pt x="260159" y="67607"/>
                  </a:lnTo>
                  <a:cubicBezTo>
                    <a:pt x="269188" y="72750"/>
                    <a:pt x="268048" y="81894"/>
                    <a:pt x="257593" y="87990"/>
                  </a:cubicBezTo>
                  <a:lnTo>
                    <a:pt x="151995" y="149046"/>
                  </a:lnTo>
                  <a:cubicBezTo>
                    <a:pt x="141141" y="155122"/>
                    <a:pt x="128063" y="155684"/>
                    <a:pt x="116733" y="150570"/>
                  </a:cubicBezTo>
                  <a:close/>
                </a:path>
              </a:pathLst>
            </a:custGeom>
            <a:solidFill>
              <a:srgbClr val="2b303f"/>
            </a:solidFill>
            <a:ln w="0">
              <a:noFill/>
            </a:ln>
          </p:spPr>
          <p:style>
            <a:lnRef idx="0"/>
            <a:fillRef idx="0"/>
            <a:effectRef idx="0"/>
            <a:fontRef idx="minor"/>
          </p:style>
        </p:sp>
        <p:sp>
          <p:nvSpPr>
            <p:cNvPr id="4043" name="CustomShape 171"/>
            <p:cNvSpPr/>
            <p:nvPr/>
          </p:nvSpPr>
          <p:spPr>
            <a:xfrm>
              <a:off x="5508360" y="1682280"/>
              <a:ext cx="96120" cy="55080"/>
            </a:xfrm>
            <a:custGeom>
              <a:avLst/>
              <a:gdLst/>
              <a:ahLst/>
              <a:rect l="l" t="t" r="r" b="b"/>
              <a:pathLst>
                <a:path w="266248" h="153993">
                  <a:moveTo>
                    <a:pt x="116819" y="150482"/>
                  </a:moveTo>
                  <a:lnTo>
                    <a:pt x="6090" y="86474"/>
                  </a:lnTo>
                  <a:cubicBezTo>
                    <a:pt x="-2940" y="81235"/>
                    <a:pt x="-1799" y="72091"/>
                    <a:pt x="8656" y="66090"/>
                  </a:cubicBezTo>
                  <a:lnTo>
                    <a:pt x="114253" y="4940"/>
                  </a:lnTo>
                  <a:cubicBezTo>
                    <a:pt x="125117" y="-1099"/>
                    <a:pt x="138196" y="-1632"/>
                    <a:pt x="149515" y="3511"/>
                  </a:cubicBezTo>
                  <a:lnTo>
                    <a:pt x="260150" y="67519"/>
                  </a:lnTo>
                  <a:cubicBezTo>
                    <a:pt x="269179" y="72758"/>
                    <a:pt x="268039" y="81902"/>
                    <a:pt x="257679" y="87903"/>
                  </a:cubicBezTo>
                  <a:lnTo>
                    <a:pt x="151987" y="149053"/>
                  </a:lnTo>
                  <a:cubicBezTo>
                    <a:pt x="141151" y="155092"/>
                    <a:pt x="128101" y="155625"/>
                    <a:pt x="116819" y="150482"/>
                  </a:cubicBezTo>
                  <a:close/>
                </a:path>
              </a:pathLst>
            </a:custGeom>
            <a:solidFill>
              <a:srgbClr val="2b303f"/>
            </a:solidFill>
            <a:ln w="0">
              <a:noFill/>
            </a:ln>
          </p:spPr>
          <p:style>
            <a:lnRef idx="0"/>
            <a:fillRef idx="0"/>
            <a:effectRef idx="0"/>
            <a:fontRef idx="minor"/>
          </p:style>
        </p:sp>
        <p:sp>
          <p:nvSpPr>
            <p:cNvPr id="4044" name="CustomShape 172"/>
            <p:cNvSpPr/>
            <p:nvPr/>
          </p:nvSpPr>
          <p:spPr>
            <a:xfrm>
              <a:off x="5565960" y="1715400"/>
              <a:ext cx="96120" cy="55080"/>
            </a:xfrm>
            <a:custGeom>
              <a:avLst/>
              <a:gdLst/>
              <a:ahLst/>
              <a:rect l="l" t="t" r="r" b="b"/>
              <a:pathLst>
                <a:path w="266153" h="154012">
                  <a:moveTo>
                    <a:pt x="116733" y="150534"/>
                  </a:moveTo>
                  <a:lnTo>
                    <a:pt x="6098" y="86431"/>
                  </a:lnTo>
                  <a:cubicBezTo>
                    <a:pt x="-2931" y="81287"/>
                    <a:pt x="-1790" y="72144"/>
                    <a:pt x="8570" y="66047"/>
                  </a:cubicBezTo>
                  <a:lnTo>
                    <a:pt x="114262" y="4992"/>
                  </a:lnTo>
                  <a:cubicBezTo>
                    <a:pt x="125078" y="-1075"/>
                    <a:pt x="138128" y="-1647"/>
                    <a:pt x="149429" y="3468"/>
                  </a:cubicBezTo>
                  <a:lnTo>
                    <a:pt x="260064" y="67571"/>
                  </a:lnTo>
                  <a:cubicBezTo>
                    <a:pt x="269093" y="72810"/>
                    <a:pt x="267953" y="81859"/>
                    <a:pt x="257498" y="87955"/>
                  </a:cubicBezTo>
                  <a:lnTo>
                    <a:pt x="151900" y="149010"/>
                  </a:lnTo>
                  <a:cubicBezTo>
                    <a:pt x="141084" y="155097"/>
                    <a:pt x="128034" y="155659"/>
                    <a:pt x="116733" y="150534"/>
                  </a:cubicBezTo>
                  <a:close/>
                </a:path>
              </a:pathLst>
            </a:custGeom>
            <a:solidFill>
              <a:srgbClr val="2b303f"/>
            </a:solidFill>
            <a:ln w="0">
              <a:noFill/>
            </a:ln>
          </p:spPr>
          <p:style>
            <a:lnRef idx="0"/>
            <a:fillRef idx="0"/>
            <a:effectRef idx="0"/>
            <a:fontRef idx="minor"/>
          </p:style>
        </p:sp>
        <p:sp>
          <p:nvSpPr>
            <p:cNvPr id="4045" name="CustomShape 173"/>
            <p:cNvSpPr/>
            <p:nvPr/>
          </p:nvSpPr>
          <p:spPr>
            <a:xfrm>
              <a:off x="5623560" y="1748880"/>
              <a:ext cx="96120" cy="55080"/>
            </a:xfrm>
            <a:custGeom>
              <a:avLst/>
              <a:gdLst/>
              <a:ahLst/>
              <a:rect l="l" t="t" r="r" b="b"/>
              <a:pathLst>
                <a:path w="266248" h="153993">
                  <a:moveTo>
                    <a:pt x="116819" y="150482"/>
                  </a:moveTo>
                  <a:lnTo>
                    <a:pt x="6089" y="86474"/>
                  </a:lnTo>
                  <a:cubicBezTo>
                    <a:pt x="-2940" y="81235"/>
                    <a:pt x="-1799" y="72091"/>
                    <a:pt x="8656" y="66091"/>
                  </a:cubicBezTo>
                  <a:lnTo>
                    <a:pt x="114253" y="4940"/>
                  </a:lnTo>
                  <a:cubicBezTo>
                    <a:pt x="125117" y="-1099"/>
                    <a:pt x="138195" y="-1632"/>
                    <a:pt x="149515" y="3511"/>
                  </a:cubicBezTo>
                  <a:lnTo>
                    <a:pt x="260150" y="67519"/>
                  </a:lnTo>
                  <a:cubicBezTo>
                    <a:pt x="269180" y="72758"/>
                    <a:pt x="268039" y="81902"/>
                    <a:pt x="257679" y="87903"/>
                  </a:cubicBezTo>
                  <a:lnTo>
                    <a:pt x="151987" y="149053"/>
                  </a:lnTo>
                  <a:cubicBezTo>
                    <a:pt x="141151" y="155092"/>
                    <a:pt x="128101" y="155626"/>
                    <a:pt x="116819" y="150482"/>
                  </a:cubicBezTo>
                  <a:close/>
                </a:path>
              </a:pathLst>
            </a:custGeom>
            <a:solidFill>
              <a:srgbClr val="2b303f"/>
            </a:solidFill>
            <a:ln w="0">
              <a:noFill/>
            </a:ln>
          </p:spPr>
          <p:style>
            <a:lnRef idx="0"/>
            <a:fillRef idx="0"/>
            <a:effectRef idx="0"/>
            <a:fontRef idx="minor"/>
          </p:style>
        </p:sp>
        <p:sp>
          <p:nvSpPr>
            <p:cNvPr id="4046" name="CustomShape 174"/>
            <p:cNvSpPr/>
            <p:nvPr/>
          </p:nvSpPr>
          <p:spPr>
            <a:xfrm>
              <a:off x="5681160" y="1782360"/>
              <a:ext cx="167400" cy="96120"/>
            </a:xfrm>
            <a:custGeom>
              <a:avLst/>
              <a:gdLst/>
              <a:ahLst/>
              <a:rect l="l" t="t" r="r" b="b"/>
              <a:pathLst>
                <a:path w="459701" h="266038">
                  <a:moveTo>
                    <a:pt x="310281" y="262591"/>
                  </a:moveTo>
                  <a:lnTo>
                    <a:pt x="6131" y="86474"/>
                  </a:lnTo>
                  <a:cubicBezTo>
                    <a:pt x="-2899" y="81235"/>
                    <a:pt x="-1853" y="72091"/>
                    <a:pt x="8602" y="66091"/>
                  </a:cubicBezTo>
                  <a:lnTo>
                    <a:pt x="114199" y="4940"/>
                  </a:lnTo>
                  <a:cubicBezTo>
                    <a:pt x="125063" y="-1099"/>
                    <a:pt x="138141" y="-1632"/>
                    <a:pt x="149461" y="3511"/>
                  </a:cubicBezTo>
                  <a:lnTo>
                    <a:pt x="453611" y="179629"/>
                  </a:lnTo>
                  <a:cubicBezTo>
                    <a:pt x="462641" y="184772"/>
                    <a:pt x="461500" y="193916"/>
                    <a:pt x="451045" y="200012"/>
                  </a:cubicBezTo>
                  <a:lnTo>
                    <a:pt x="345448" y="261067"/>
                  </a:lnTo>
                  <a:cubicBezTo>
                    <a:pt x="334622" y="267106"/>
                    <a:pt x="321582" y="267678"/>
                    <a:pt x="310281" y="262591"/>
                  </a:cubicBezTo>
                  <a:close/>
                </a:path>
              </a:pathLst>
            </a:custGeom>
            <a:solidFill>
              <a:srgbClr val="2b303f"/>
            </a:solidFill>
            <a:ln w="0">
              <a:noFill/>
            </a:ln>
          </p:spPr>
          <p:style>
            <a:lnRef idx="0"/>
            <a:fillRef idx="0"/>
            <a:effectRef idx="0"/>
            <a:fontRef idx="minor"/>
          </p:style>
        </p:sp>
        <p:sp>
          <p:nvSpPr>
            <p:cNvPr id="4047" name="CustomShape 175"/>
            <p:cNvSpPr/>
            <p:nvPr/>
          </p:nvSpPr>
          <p:spPr>
            <a:xfrm>
              <a:off x="4974480" y="1373400"/>
              <a:ext cx="111240" cy="63720"/>
            </a:xfrm>
            <a:custGeom>
              <a:avLst/>
              <a:gdLst/>
              <a:ahLst/>
              <a:rect l="l" t="t" r="r" b="b"/>
              <a:pathLst>
                <a:path w="306655" h="177371">
                  <a:moveTo>
                    <a:pt x="157227" y="173811"/>
                  </a:moveTo>
                  <a:lnTo>
                    <a:pt x="6292" y="86466"/>
                  </a:lnTo>
                  <a:cubicBezTo>
                    <a:pt x="-3212" y="81228"/>
                    <a:pt x="-1597" y="72084"/>
                    <a:pt x="8763" y="66083"/>
                  </a:cubicBezTo>
                  <a:lnTo>
                    <a:pt x="114456" y="5028"/>
                  </a:lnTo>
                  <a:cubicBezTo>
                    <a:pt x="125262" y="-1088"/>
                    <a:pt x="138331" y="-1659"/>
                    <a:pt x="149623" y="3504"/>
                  </a:cubicBezTo>
                  <a:lnTo>
                    <a:pt x="300557" y="90848"/>
                  </a:lnTo>
                  <a:cubicBezTo>
                    <a:pt x="309587" y="96087"/>
                    <a:pt x="308446" y="105231"/>
                    <a:pt x="298086" y="111232"/>
                  </a:cubicBezTo>
                  <a:lnTo>
                    <a:pt x="192584" y="172382"/>
                  </a:lnTo>
                  <a:cubicBezTo>
                    <a:pt x="181701" y="178487"/>
                    <a:pt x="168566" y="179021"/>
                    <a:pt x="157227" y="173811"/>
                  </a:cubicBezTo>
                  <a:close/>
                </a:path>
              </a:pathLst>
            </a:custGeom>
            <a:solidFill>
              <a:srgbClr val="2b303f"/>
            </a:solidFill>
            <a:ln w="0">
              <a:noFill/>
            </a:ln>
          </p:spPr>
          <p:style>
            <a:lnRef idx="0"/>
            <a:fillRef idx="0"/>
            <a:effectRef idx="0"/>
            <a:fontRef idx="minor"/>
          </p:style>
        </p:sp>
        <p:sp>
          <p:nvSpPr>
            <p:cNvPr id="4048" name="CustomShape 176"/>
            <p:cNvSpPr/>
            <p:nvPr/>
          </p:nvSpPr>
          <p:spPr>
            <a:xfrm>
              <a:off x="5200200" y="1253880"/>
              <a:ext cx="855000" cy="493920"/>
            </a:xfrm>
            <a:custGeom>
              <a:avLst/>
              <a:gdLst/>
              <a:ahLst/>
              <a:rect l="l" t="t" r="r" b="b"/>
              <a:pathLst>
                <a:path w="2325529" h="1345328">
                  <a:moveTo>
                    <a:pt x="2228861" y="1341731"/>
                  </a:moveTo>
                  <a:lnTo>
                    <a:pt x="6284" y="55856"/>
                  </a:lnTo>
                  <a:cubicBezTo>
                    <a:pt x="-3221" y="50712"/>
                    <a:pt x="-1605" y="41568"/>
                    <a:pt x="8850" y="35472"/>
                  </a:cubicBezTo>
                  <a:lnTo>
                    <a:pt x="61696" y="4992"/>
                  </a:lnTo>
                  <a:cubicBezTo>
                    <a:pt x="72512" y="-1075"/>
                    <a:pt x="85562" y="-1647"/>
                    <a:pt x="96863" y="3468"/>
                  </a:cubicBezTo>
                  <a:lnTo>
                    <a:pt x="2319440" y="1289343"/>
                  </a:lnTo>
                  <a:cubicBezTo>
                    <a:pt x="2328470" y="1294582"/>
                    <a:pt x="2327329" y="1303631"/>
                    <a:pt x="2316874" y="1309727"/>
                  </a:cubicBezTo>
                  <a:lnTo>
                    <a:pt x="2264123" y="1340492"/>
                  </a:lnTo>
                  <a:cubicBezTo>
                    <a:pt x="2253231" y="1346474"/>
                    <a:pt x="2240152" y="1346931"/>
                    <a:pt x="2228861" y="1341731"/>
                  </a:cubicBezTo>
                  <a:close/>
                </a:path>
              </a:pathLst>
            </a:custGeom>
            <a:solidFill>
              <a:srgbClr val="2b303f"/>
            </a:solidFill>
            <a:ln w="0">
              <a:noFill/>
            </a:ln>
          </p:spPr>
          <p:style>
            <a:lnRef idx="0"/>
            <a:fillRef idx="0"/>
            <a:effectRef idx="0"/>
            <a:fontRef idx="minor"/>
          </p:style>
        </p:sp>
        <p:sp>
          <p:nvSpPr>
            <p:cNvPr id="4049" name="CustomShape 177"/>
            <p:cNvSpPr/>
            <p:nvPr/>
          </p:nvSpPr>
          <p:spPr>
            <a:xfrm>
              <a:off x="4868640" y="1568520"/>
              <a:ext cx="644040" cy="371520"/>
            </a:xfrm>
            <a:custGeom>
              <a:avLst/>
              <a:gdLst/>
              <a:ahLst/>
              <a:rect l="l" t="t" r="r" b="b"/>
              <a:pathLst>
                <a:path w="1752611" h="1013632">
                  <a:moveTo>
                    <a:pt x="1751672" y="634261"/>
                  </a:moveTo>
                  <a:cubicBezTo>
                    <a:pt x="1748498" y="641186"/>
                    <a:pt x="1743071" y="646834"/>
                    <a:pt x="1736275" y="650263"/>
                  </a:cubicBezTo>
                  <a:lnTo>
                    <a:pt x="1124743" y="1004117"/>
                  </a:lnTo>
                  <a:cubicBezTo>
                    <a:pt x="1103871" y="1015747"/>
                    <a:pt x="1078721" y="1016775"/>
                    <a:pt x="1056974" y="1006879"/>
                  </a:cubicBezTo>
                  <a:lnTo>
                    <a:pt x="11458" y="402136"/>
                  </a:lnTo>
                  <a:cubicBezTo>
                    <a:pt x="6990" y="399812"/>
                    <a:pt x="3390" y="396107"/>
                    <a:pt x="1193" y="391564"/>
                  </a:cubicBezTo>
                  <a:cubicBezTo>
                    <a:pt x="-2609" y="382039"/>
                    <a:pt x="2714" y="371466"/>
                    <a:pt x="16591" y="363465"/>
                  </a:cubicBezTo>
                  <a:lnTo>
                    <a:pt x="628218" y="9516"/>
                  </a:lnTo>
                  <a:cubicBezTo>
                    <a:pt x="649090" y="-2114"/>
                    <a:pt x="674240" y="-3143"/>
                    <a:pt x="695986" y="6754"/>
                  </a:cubicBezTo>
                  <a:lnTo>
                    <a:pt x="1741502" y="611496"/>
                  </a:lnTo>
                  <a:cubicBezTo>
                    <a:pt x="1750266" y="615306"/>
                    <a:pt x="1754676" y="625174"/>
                    <a:pt x="1751672" y="634261"/>
                  </a:cubicBezTo>
                  <a:close/>
                </a:path>
              </a:pathLst>
            </a:custGeom>
            <a:solidFill>
              <a:srgbClr val="b1b4c4"/>
            </a:solidFill>
            <a:ln w="0">
              <a:noFill/>
            </a:ln>
          </p:spPr>
          <p:style>
            <a:lnRef idx="0"/>
            <a:fillRef idx="0"/>
            <a:effectRef idx="0"/>
            <a:fontRef idx="minor"/>
          </p:style>
        </p:sp>
        <p:sp>
          <p:nvSpPr>
            <p:cNvPr id="4050" name="CustomShape 178"/>
            <p:cNvSpPr/>
            <p:nvPr/>
          </p:nvSpPr>
          <p:spPr>
            <a:xfrm>
              <a:off x="4869360" y="1573200"/>
              <a:ext cx="642960" cy="367200"/>
            </a:xfrm>
            <a:custGeom>
              <a:avLst/>
              <a:gdLst/>
              <a:ahLst/>
              <a:rect l="l" t="t" r="r" b="b"/>
              <a:pathLst>
                <a:path w="1750478" h="1001386">
                  <a:moveTo>
                    <a:pt x="1750479" y="622015"/>
                  </a:moveTo>
                  <a:cubicBezTo>
                    <a:pt x="1747304" y="628939"/>
                    <a:pt x="1741877" y="634588"/>
                    <a:pt x="1735081" y="638017"/>
                  </a:cubicBezTo>
                  <a:lnTo>
                    <a:pt x="1123550" y="991870"/>
                  </a:lnTo>
                  <a:cubicBezTo>
                    <a:pt x="1102677" y="1003501"/>
                    <a:pt x="1077528" y="1004529"/>
                    <a:pt x="1055781" y="994633"/>
                  </a:cubicBezTo>
                  <a:lnTo>
                    <a:pt x="10265" y="389890"/>
                  </a:lnTo>
                  <a:cubicBezTo>
                    <a:pt x="5797" y="387566"/>
                    <a:pt x="2197" y="383861"/>
                    <a:pt x="0" y="379318"/>
                  </a:cubicBezTo>
                  <a:cubicBezTo>
                    <a:pt x="3240" y="372460"/>
                    <a:pt x="8654" y="366869"/>
                    <a:pt x="15398" y="363411"/>
                  </a:cubicBezTo>
                  <a:lnTo>
                    <a:pt x="627024" y="9557"/>
                  </a:lnTo>
                  <a:cubicBezTo>
                    <a:pt x="647887" y="-2092"/>
                    <a:pt x="673027" y="-3149"/>
                    <a:pt x="694793" y="6700"/>
                  </a:cubicBezTo>
                  <a:lnTo>
                    <a:pt x="1740309" y="611537"/>
                  </a:lnTo>
                  <a:cubicBezTo>
                    <a:pt x="1744748" y="613823"/>
                    <a:pt x="1748321" y="617509"/>
                    <a:pt x="1750479" y="622015"/>
                  </a:cubicBezTo>
                  <a:close/>
                </a:path>
              </a:pathLst>
            </a:custGeom>
            <a:solidFill>
              <a:srgbClr val="c3c6d1"/>
            </a:solidFill>
            <a:ln w="0">
              <a:noFill/>
            </a:ln>
          </p:spPr>
          <p:style>
            <a:lnRef idx="0"/>
            <a:fillRef idx="0"/>
            <a:effectRef idx="0"/>
            <a:fontRef idx="minor"/>
          </p:style>
        </p:sp>
        <p:sp>
          <p:nvSpPr>
            <p:cNvPr id="4051" name="CustomShape 179"/>
            <p:cNvSpPr/>
            <p:nvPr/>
          </p:nvSpPr>
          <p:spPr>
            <a:xfrm>
              <a:off x="5258880" y="1212120"/>
              <a:ext cx="829080" cy="498960"/>
            </a:xfrm>
            <a:custGeom>
              <a:avLst/>
              <a:gdLst/>
              <a:ahLst/>
              <a:rect l="l" t="t" r="r" b="b"/>
              <a:pathLst>
                <a:path w="2255273" h="1359741">
                  <a:moveTo>
                    <a:pt x="2238450" y="1357766"/>
                  </a:moveTo>
                  <a:lnTo>
                    <a:pt x="15873" y="71891"/>
                  </a:lnTo>
                  <a:cubicBezTo>
                    <a:pt x="5950" y="64538"/>
                    <a:pt x="67" y="52927"/>
                    <a:pt x="0" y="40554"/>
                  </a:cubicBezTo>
                  <a:lnTo>
                    <a:pt x="0" y="14360"/>
                  </a:lnTo>
                  <a:cubicBezTo>
                    <a:pt x="0" y="2263"/>
                    <a:pt x="7319" y="-3261"/>
                    <a:pt x="16348" y="1978"/>
                  </a:cubicBezTo>
                  <a:lnTo>
                    <a:pt x="2238925" y="1287852"/>
                  </a:lnTo>
                  <a:cubicBezTo>
                    <a:pt x="2249028" y="1295063"/>
                    <a:pt x="2255092" y="1306664"/>
                    <a:pt x="2255273" y="1319094"/>
                  </a:cubicBezTo>
                  <a:lnTo>
                    <a:pt x="2255273" y="1345288"/>
                  </a:lnTo>
                  <a:cubicBezTo>
                    <a:pt x="2254798" y="1357480"/>
                    <a:pt x="2247479" y="1363005"/>
                    <a:pt x="2238450" y="1357766"/>
                  </a:cubicBezTo>
                  <a:close/>
                </a:path>
              </a:pathLst>
            </a:custGeom>
            <a:solidFill>
              <a:srgbClr val="2b303f"/>
            </a:solidFill>
            <a:ln w="0">
              <a:noFill/>
            </a:ln>
          </p:spPr>
          <p:style>
            <a:lnRef idx="0"/>
            <a:fillRef idx="0"/>
            <a:effectRef idx="0"/>
            <a:fontRef idx="minor"/>
          </p:style>
        </p:sp>
        <p:sp>
          <p:nvSpPr>
            <p:cNvPr id="4052" name="CustomShape 180"/>
            <p:cNvSpPr/>
            <p:nvPr/>
          </p:nvSpPr>
          <p:spPr>
            <a:xfrm>
              <a:off x="5289480" y="1006920"/>
              <a:ext cx="115920" cy="185400"/>
            </a:xfrm>
            <a:custGeom>
              <a:avLst/>
              <a:gdLst/>
              <a:ahLst/>
              <a:rect l="l" t="t" r="r" b="b"/>
              <a:pathLst>
                <a:path w="319167" h="507819">
                  <a:moveTo>
                    <a:pt x="269363" y="501829"/>
                  </a:moveTo>
                  <a:lnTo>
                    <a:pt x="49804" y="375052"/>
                  </a:lnTo>
                  <a:cubicBezTo>
                    <a:pt x="22336" y="359145"/>
                    <a:pt x="0" y="316378"/>
                    <a:pt x="0" y="279802"/>
                  </a:cubicBezTo>
                  <a:lnTo>
                    <a:pt x="0" y="43867"/>
                  </a:lnTo>
                  <a:cubicBezTo>
                    <a:pt x="0" y="7101"/>
                    <a:pt x="22336" y="-9758"/>
                    <a:pt x="49804" y="5767"/>
                  </a:cubicBezTo>
                  <a:lnTo>
                    <a:pt x="269363" y="132926"/>
                  </a:lnTo>
                  <a:cubicBezTo>
                    <a:pt x="296926" y="148833"/>
                    <a:pt x="319168" y="191600"/>
                    <a:pt x="319168" y="228176"/>
                  </a:cubicBezTo>
                  <a:lnTo>
                    <a:pt x="319168" y="464110"/>
                  </a:lnTo>
                  <a:cubicBezTo>
                    <a:pt x="318787" y="500877"/>
                    <a:pt x="296546" y="517736"/>
                    <a:pt x="269363" y="501829"/>
                  </a:cubicBezTo>
                  <a:close/>
                </a:path>
              </a:pathLst>
            </a:custGeom>
            <a:solidFill>
              <a:srgbClr val="e9eaf2"/>
            </a:solidFill>
            <a:ln w="0">
              <a:noFill/>
            </a:ln>
          </p:spPr>
          <p:style>
            <a:lnRef idx="0"/>
            <a:fillRef idx="0"/>
            <a:effectRef idx="0"/>
            <a:fontRef idx="minor"/>
          </p:style>
        </p:sp>
        <p:sp>
          <p:nvSpPr>
            <p:cNvPr id="4053" name="CustomShape 181"/>
            <p:cNvSpPr/>
            <p:nvPr/>
          </p:nvSpPr>
          <p:spPr>
            <a:xfrm>
              <a:off x="5289120" y="786960"/>
              <a:ext cx="115560" cy="205560"/>
            </a:xfrm>
            <a:custGeom>
              <a:avLst/>
              <a:gdLst/>
              <a:ahLst/>
              <a:rect l="l" t="t" r="r" b="b"/>
              <a:pathLst>
                <a:path w="318787" h="562544">
                  <a:moveTo>
                    <a:pt x="268983" y="558884"/>
                  </a:moveTo>
                  <a:lnTo>
                    <a:pt x="49805" y="432106"/>
                  </a:lnTo>
                  <a:cubicBezTo>
                    <a:pt x="22336" y="416200"/>
                    <a:pt x="0" y="351144"/>
                    <a:pt x="0" y="319330"/>
                  </a:cubicBezTo>
                  <a:lnTo>
                    <a:pt x="0" y="43867"/>
                  </a:lnTo>
                  <a:cubicBezTo>
                    <a:pt x="0" y="7101"/>
                    <a:pt x="22336" y="-9758"/>
                    <a:pt x="49805" y="5767"/>
                  </a:cubicBezTo>
                  <a:lnTo>
                    <a:pt x="268983" y="132545"/>
                  </a:lnTo>
                  <a:cubicBezTo>
                    <a:pt x="296546" y="148452"/>
                    <a:pt x="318787" y="191219"/>
                    <a:pt x="318787" y="227795"/>
                  </a:cubicBezTo>
                  <a:lnTo>
                    <a:pt x="318787" y="503258"/>
                  </a:lnTo>
                  <a:cubicBezTo>
                    <a:pt x="318787" y="535643"/>
                    <a:pt x="296546" y="574791"/>
                    <a:pt x="268983" y="558884"/>
                  </a:cubicBezTo>
                  <a:close/>
                </a:path>
              </a:pathLst>
            </a:custGeom>
            <a:solidFill>
              <a:srgbClr val="e9eaf2"/>
            </a:solidFill>
            <a:ln w="0">
              <a:noFill/>
            </a:ln>
          </p:spPr>
          <p:style>
            <a:lnRef idx="0"/>
            <a:fillRef idx="0"/>
            <a:effectRef idx="0"/>
            <a:fontRef idx="minor"/>
          </p:style>
        </p:sp>
        <p:sp>
          <p:nvSpPr>
            <p:cNvPr id="4054" name="CustomShape 182"/>
            <p:cNvSpPr/>
            <p:nvPr/>
          </p:nvSpPr>
          <p:spPr>
            <a:xfrm>
              <a:off x="5318640" y="852120"/>
              <a:ext cx="57960" cy="75240"/>
            </a:xfrm>
            <a:custGeom>
              <a:avLst/>
              <a:gdLst/>
              <a:ahLst/>
              <a:rect l="l" t="t" r="r" b="b"/>
              <a:pathLst>
                <a:path w="161864" h="209418">
                  <a:moveTo>
                    <a:pt x="80885" y="198388"/>
                  </a:moveTo>
                  <a:cubicBezTo>
                    <a:pt x="36308" y="172575"/>
                    <a:pt x="0" y="109519"/>
                    <a:pt x="0" y="57894"/>
                  </a:cubicBezTo>
                  <a:cubicBezTo>
                    <a:pt x="0" y="6268"/>
                    <a:pt x="36308" y="-14782"/>
                    <a:pt x="80885" y="11031"/>
                  </a:cubicBezTo>
                  <a:cubicBezTo>
                    <a:pt x="125462" y="36844"/>
                    <a:pt x="161865" y="99899"/>
                    <a:pt x="161865" y="151525"/>
                  </a:cubicBezTo>
                  <a:cubicBezTo>
                    <a:pt x="161865" y="203150"/>
                    <a:pt x="125557" y="224200"/>
                    <a:pt x="80885" y="198388"/>
                  </a:cubicBezTo>
                  <a:close/>
                  <a:moveTo>
                    <a:pt x="80885" y="35034"/>
                  </a:moveTo>
                  <a:cubicBezTo>
                    <a:pt x="47714" y="15984"/>
                    <a:pt x="20720" y="31510"/>
                    <a:pt x="20720" y="69895"/>
                  </a:cubicBezTo>
                  <a:cubicBezTo>
                    <a:pt x="22916" y="112443"/>
                    <a:pt x="45280" y="151382"/>
                    <a:pt x="80885" y="174670"/>
                  </a:cubicBezTo>
                  <a:cubicBezTo>
                    <a:pt x="114151" y="193720"/>
                    <a:pt x="141145" y="178290"/>
                    <a:pt x="141145" y="139904"/>
                  </a:cubicBezTo>
                  <a:cubicBezTo>
                    <a:pt x="138949" y="97299"/>
                    <a:pt x="116556" y="58322"/>
                    <a:pt x="80885" y="35034"/>
                  </a:cubicBezTo>
                  <a:close/>
                </a:path>
              </a:pathLst>
            </a:custGeom>
            <a:solidFill>
              <a:srgbClr val="00b5dd"/>
            </a:solidFill>
            <a:ln w="0">
              <a:noFill/>
            </a:ln>
          </p:spPr>
          <p:style>
            <a:lnRef idx="0"/>
            <a:fillRef idx="0"/>
            <a:effectRef idx="0"/>
            <a:fontRef idx="minor"/>
          </p:style>
        </p:sp>
        <p:sp>
          <p:nvSpPr>
            <p:cNvPr id="4055" name="CustomShape 183"/>
            <p:cNvSpPr/>
            <p:nvPr/>
          </p:nvSpPr>
          <p:spPr>
            <a:xfrm>
              <a:off x="5343120" y="871560"/>
              <a:ext cx="16920" cy="37800"/>
            </a:xfrm>
            <a:custGeom>
              <a:avLst/>
              <a:gdLst/>
              <a:ahLst/>
              <a:rect l="l" t="t" r="r" b="b"/>
              <a:pathLst>
                <a:path w="50374" h="107156">
                  <a:moveTo>
                    <a:pt x="36688" y="107156"/>
                  </a:moveTo>
                  <a:lnTo>
                    <a:pt x="0" y="48673"/>
                  </a:lnTo>
                  <a:lnTo>
                    <a:pt x="0" y="0"/>
                  </a:lnTo>
                  <a:lnTo>
                    <a:pt x="20720" y="12001"/>
                  </a:lnTo>
                  <a:lnTo>
                    <a:pt x="20720" y="49816"/>
                  </a:lnTo>
                  <a:lnTo>
                    <a:pt x="50375" y="96964"/>
                  </a:lnTo>
                  <a:lnTo>
                    <a:pt x="36688" y="107156"/>
                  </a:lnTo>
                  <a:close/>
                </a:path>
              </a:pathLst>
            </a:custGeom>
            <a:solidFill>
              <a:srgbClr val="00b5dd"/>
            </a:solidFill>
            <a:ln w="0">
              <a:noFill/>
            </a:ln>
          </p:spPr>
          <p:style>
            <a:lnRef idx="0"/>
            <a:fillRef idx="0"/>
            <a:effectRef idx="0"/>
            <a:fontRef idx="minor"/>
          </p:style>
        </p:sp>
        <p:sp>
          <p:nvSpPr>
            <p:cNvPr id="4056" name="CustomShape 184"/>
            <p:cNvSpPr/>
            <p:nvPr/>
          </p:nvSpPr>
          <p:spPr>
            <a:xfrm>
              <a:off x="5289120" y="581040"/>
              <a:ext cx="115560" cy="196560"/>
            </a:xfrm>
            <a:custGeom>
              <a:avLst/>
              <a:gdLst/>
              <a:ahLst/>
              <a:rect l="l" t="t" r="r" b="b"/>
              <a:pathLst>
                <a:path w="318787" h="538687">
                  <a:moveTo>
                    <a:pt x="268983" y="535432"/>
                  </a:moveTo>
                  <a:lnTo>
                    <a:pt x="49805" y="408655"/>
                  </a:lnTo>
                  <a:cubicBezTo>
                    <a:pt x="22336" y="392653"/>
                    <a:pt x="0" y="321025"/>
                    <a:pt x="0" y="289116"/>
                  </a:cubicBezTo>
                  <a:lnTo>
                    <a:pt x="0" y="35560"/>
                  </a:lnTo>
                  <a:cubicBezTo>
                    <a:pt x="0" y="3747"/>
                    <a:pt x="22336" y="-9207"/>
                    <a:pt x="49805" y="6985"/>
                  </a:cubicBezTo>
                  <a:lnTo>
                    <a:pt x="268983" y="133858"/>
                  </a:lnTo>
                  <a:cubicBezTo>
                    <a:pt x="298400" y="153033"/>
                    <a:pt x="316905" y="185135"/>
                    <a:pt x="318787" y="220250"/>
                  </a:cubicBezTo>
                  <a:lnTo>
                    <a:pt x="318787" y="473901"/>
                  </a:lnTo>
                  <a:cubicBezTo>
                    <a:pt x="318787" y="505429"/>
                    <a:pt x="296546" y="551339"/>
                    <a:pt x="268983" y="535432"/>
                  </a:cubicBezTo>
                  <a:close/>
                </a:path>
              </a:pathLst>
            </a:custGeom>
            <a:solidFill>
              <a:srgbClr val="e9eaf2"/>
            </a:solidFill>
            <a:ln w="0">
              <a:noFill/>
            </a:ln>
          </p:spPr>
          <p:style>
            <a:lnRef idx="0"/>
            <a:fillRef idx="0"/>
            <a:effectRef idx="0"/>
            <a:fontRef idx="minor"/>
          </p:style>
        </p:sp>
        <p:sp>
          <p:nvSpPr>
            <p:cNvPr id="4057" name="CustomShape 185"/>
            <p:cNvSpPr/>
            <p:nvPr/>
          </p:nvSpPr>
          <p:spPr>
            <a:xfrm>
              <a:off x="5318640" y="639720"/>
              <a:ext cx="56880" cy="73080"/>
            </a:xfrm>
            <a:custGeom>
              <a:avLst/>
              <a:gdLst/>
              <a:ahLst/>
              <a:rect l="l" t="t" r="r" b="b"/>
              <a:pathLst>
                <a:path w="159393" h="203465">
                  <a:moveTo>
                    <a:pt x="79364" y="71487"/>
                  </a:moveTo>
                  <a:cubicBezTo>
                    <a:pt x="66153" y="63867"/>
                    <a:pt x="55507" y="70059"/>
                    <a:pt x="55507" y="85394"/>
                  </a:cubicBezTo>
                  <a:cubicBezTo>
                    <a:pt x="56401" y="102231"/>
                    <a:pt x="65259" y="117629"/>
                    <a:pt x="79364" y="126828"/>
                  </a:cubicBezTo>
                  <a:cubicBezTo>
                    <a:pt x="92576" y="134448"/>
                    <a:pt x="103316" y="128256"/>
                    <a:pt x="103316" y="113016"/>
                  </a:cubicBezTo>
                  <a:cubicBezTo>
                    <a:pt x="102356" y="96150"/>
                    <a:pt x="93469" y="80738"/>
                    <a:pt x="79364" y="71487"/>
                  </a:cubicBezTo>
                  <a:close/>
                  <a:moveTo>
                    <a:pt x="143141" y="81012"/>
                  </a:moveTo>
                  <a:lnTo>
                    <a:pt x="124131" y="69963"/>
                  </a:lnTo>
                  <a:cubicBezTo>
                    <a:pt x="121052" y="67857"/>
                    <a:pt x="118828" y="64715"/>
                    <a:pt x="117858" y="61105"/>
                  </a:cubicBezTo>
                  <a:lnTo>
                    <a:pt x="112916" y="41007"/>
                  </a:lnTo>
                  <a:cubicBezTo>
                    <a:pt x="111880" y="37405"/>
                    <a:pt x="109627" y="34274"/>
                    <a:pt x="106548" y="32149"/>
                  </a:cubicBezTo>
                  <a:lnTo>
                    <a:pt x="52371" y="812"/>
                  </a:lnTo>
                  <a:cubicBezTo>
                    <a:pt x="49709" y="-712"/>
                    <a:pt x="46953" y="-45"/>
                    <a:pt x="46098" y="2431"/>
                  </a:cubicBezTo>
                  <a:lnTo>
                    <a:pt x="41155" y="16719"/>
                  </a:lnTo>
                  <a:cubicBezTo>
                    <a:pt x="40271" y="18799"/>
                    <a:pt x="37867" y="19765"/>
                    <a:pt x="35795" y="18876"/>
                  </a:cubicBezTo>
                  <a:cubicBezTo>
                    <a:pt x="35462" y="18737"/>
                    <a:pt x="35158" y="18556"/>
                    <a:pt x="34882" y="18338"/>
                  </a:cubicBezTo>
                  <a:lnTo>
                    <a:pt x="15873" y="7289"/>
                  </a:lnTo>
                  <a:cubicBezTo>
                    <a:pt x="7129" y="2145"/>
                    <a:pt x="0" y="6336"/>
                    <a:pt x="0" y="16814"/>
                  </a:cubicBezTo>
                  <a:lnTo>
                    <a:pt x="0" y="99872"/>
                  </a:lnTo>
                  <a:cubicBezTo>
                    <a:pt x="608" y="111084"/>
                    <a:pt x="6501" y="121337"/>
                    <a:pt x="15873" y="127494"/>
                  </a:cubicBezTo>
                  <a:lnTo>
                    <a:pt x="143426" y="201313"/>
                  </a:lnTo>
                  <a:cubicBezTo>
                    <a:pt x="152170" y="206361"/>
                    <a:pt x="159394" y="202266"/>
                    <a:pt x="159394" y="191788"/>
                  </a:cubicBezTo>
                  <a:lnTo>
                    <a:pt x="159394" y="108444"/>
                  </a:lnTo>
                  <a:cubicBezTo>
                    <a:pt x="158700" y="97136"/>
                    <a:pt x="152655" y="86841"/>
                    <a:pt x="143141" y="80727"/>
                  </a:cubicBezTo>
                  <a:close/>
                  <a:moveTo>
                    <a:pt x="79364" y="145592"/>
                  </a:moveTo>
                  <a:cubicBezTo>
                    <a:pt x="55878" y="130194"/>
                    <a:pt x="41089" y="104524"/>
                    <a:pt x="39540" y="76440"/>
                  </a:cubicBezTo>
                  <a:cubicBezTo>
                    <a:pt x="39540" y="50913"/>
                    <a:pt x="57408" y="40626"/>
                    <a:pt x="79364" y="53390"/>
                  </a:cubicBezTo>
                  <a:cubicBezTo>
                    <a:pt x="102907" y="68733"/>
                    <a:pt x="117716" y="94435"/>
                    <a:pt x="119189" y="122541"/>
                  </a:cubicBezTo>
                  <a:cubicBezTo>
                    <a:pt x="119189" y="147687"/>
                    <a:pt x="101415" y="158070"/>
                    <a:pt x="79364" y="145306"/>
                  </a:cubicBezTo>
                  <a:close/>
                  <a:moveTo>
                    <a:pt x="137533" y="109111"/>
                  </a:moveTo>
                  <a:cubicBezTo>
                    <a:pt x="134292" y="106996"/>
                    <a:pt x="132239" y="103459"/>
                    <a:pt x="132020" y="99586"/>
                  </a:cubicBezTo>
                  <a:cubicBezTo>
                    <a:pt x="132020" y="95967"/>
                    <a:pt x="134491" y="94538"/>
                    <a:pt x="137533" y="96348"/>
                  </a:cubicBezTo>
                  <a:cubicBezTo>
                    <a:pt x="140812" y="98441"/>
                    <a:pt x="142903" y="101982"/>
                    <a:pt x="143141" y="105873"/>
                  </a:cubicBezTo>
                  <a:cubicBezTo>
                    <a:pt x="143141" y="109206"/>
                    <a:pt x="140669" y="110635"/>
                    <a:pt x="137533" y="108825"/>
                  </a:cubicBezTo>
                  <a:close/>
                </a:path>
              </a:pathLst>
            </a:custGeom>
            <a:solidFill>
              <a:srgbClr val="00b5dd"/>
            </a:solidFill>
            <a:ln w="0">
              <a:noFill/>
            </a:ln>
          </p:spPr>
          <p:style>
            <a:lnRef idx="0"/>
            <a:fillRef idx="0"/>
            <a:effectRef idx="0"/>
            <a:fontRef idx="minor"/>
          </p:style>
        </p:sp>
        <p:sp>
          <p:nvSpPr>
            <p:cNvPr id="4058" name="CustomShape 186"/>
            <p:cNvSpPr/>
            <p:nvPr/>
          </p:nvSpPr>
          <p:spPr>
            <a:xfrm>
              <a:off x="5323680" y="1060560"/>
              <a:ext cx="47880" cy="81000"/>
            </a:xfrm>
            <a:custGeom>
              <a:avLst/>
              <a:gdLst/>
              <a:ahLst/>
              <a:rect l="l" t="t" r="r" b="b"/>
              <a:pathLst>
                <a:path w="134491" h="224767">
                  <a:moveTo>
                    <a:pt x="134491" y="125994"/>
                  </a:moveTo>
                  <a:cubicBezTo>
                    <a:pt x="134491" y="168951"/>
                    <a:pt x="67293" y="224768"/>
                    <a:pt x="67293" y="224768"/>
                  </a:cubicBezTo>
                  <a:cubicBezTo>
                    <a:pt x="67293" y="224768"/>
                    <a:pt x="0" y="91418"/>
                    <a:pt x="0" y="48174"/>
                  </a:cubicBezTo>
                  <a:cubicBezTo>
                    <a:pt x="0" y="4931"/>
                    <a:pt x="30130" y="-12214"/>
                    <a:pt x="67293" y="9217"/>
                  </a:cubicBezTo>
                  <a:cubicBezTo>
                    <a:pt x="106975" y="35192"/>
                    <a:pt x="131935" y="78559"/>
                    <a:pt x="134491" y="125994"/>
                  </a:cubicBezTo>
                  <a:close/>
                </a:path>
              </a:pathLst>
            </a:custGeom>
            <a:solidFill>
              <a:srgbClr val="00b5dd"/>
            </a:solidFill>
            <a:ln w="0">
              <a:noFill/>
            </a:ln>
          </p:spPr>
          <p:style>
            <a:lnRef idx="0"/>
            <a:fillRef idx="0"/>
            <a:effectRef idx="0"/>
            <a:fontRef idx="minor"/>
          </p:style>
        </p:sp>
        <p:sp>
          <p:nvSpPr>
            <p:cNvPr id="4059" name="CustomShape 187"/>
            <p:cNvSpPr/>
            <p:nvPr/>
          </p:nvSpPr>
          <p:spPr>
            <a:xfrm rot="19798200">
              <a:off x="5333760" y="1068120"/>
              <a:ext cx="24480" cy="43920"/>
            </a:xfrm>
            <a:custGeom>
              <a:avLst/>
              <a:gdLst/>
              <a:ahLst/>
              <a:rect l="l" t="t" r="r" b="b"/>
              <a:pathLst>
                <a:path w="71855" h="124586">
                  <a:moveTo>
                    <a:pt x="71855" y="62293"/>
                  </a:moveTo>
                  <a:cubicBezTo>
                    <a:pt x="71855" y="96697"/>
                    <a:pt x="55770" y="124587"/>
                    <a:pt x="35928" y="124587"/>
                  </a:cubicBezTo>
                  <a:cubicBezTo>
                    <a:pt x="16085" y="124587"/>
                    <a:pt x="0" y="96697"/>
                    <a:pt x="0" y="62293"/>
                  </a:cubicBezTo>
                  <a:cubicBezTo>
                    <a:pt x="0" y="27890"/>
                    <a:pt x="16085" y="0"/>
                    <a:pt x="35928" y="0"/>
                  </a:cubicBezTo>
                  <a:cubicBezTo>
                    <a:pt x="55770" y="0"/>
                    <a:pt x="71855" y="27890"/>
                    <a:pt x="71855" y="62293"/>
                  </a:cubicBezTo>
                  <a:close/>
                </a:path>
              </a:pathLst>
            </a:custGeom>
            <a:solidFill>
              <a:srgbClr val="e9eaf2"/>
            </a:solidFill>
            <a:ln w="0">
              <a:noFill/>
            </a:ln>
          </p:spPr>
          <p:style>
            <a:lnRef idx="0"/>
            <a:fillRef idx="0"/>
            <a:effectRef idx="0"/>
            <a:fontRef idx="minor"/>
          </p:style>
        </p:sp>
        <p:sp>
          <p:nvSpPr>
            <p:cNvPr id="4060" name="CustomShape 188"/>
            <p:cNvSpPr/>
            <p:nvPr/>
          </p:nvSpPr>
          <p:spPr>
            <a:xfrm>
              <a:off x="5507640" y="901800"/>
              <a:ext cx="204120" cy="171360"/>
            </a:xfrm>
            <a:custGeom>
              <a:avLst/>
              <a:gdLst/>
              <a:ahLst/>
              <a:rect l="l" t="t" r="r" b="b"/>
              <a:pathLst>
                <a:path w="559351" h="469824">
                  <a:moveTo>
                    <a:pt x="514299" y="464425"/>
                  </a:moveTo>
                  <a:lnTo>
                    <a:pt x="45147" y="192963"/>
                  </a:lnTo>
                  <a:cubicBezTo>
                    <a:pt x="20245" y="178580"/>
                    <a:pt x="0" y="139908"/>
                    <a:pt x="0" y="106571"/>
                  </a:cubicBezTo>
                  <a:lnTo>
                    <a:pt x="0" y="39610"/>
                  </a:lnTo>
                  <a:cubicBezTo>
                    <a:pt x="0" y="6273"/>
                    <a:pt x="20245" y="-8968"/>
                    <a:pt x="45147" y="5415"/>
                  </a:cubicBezTo>
                  <a:lnTo>
                    <a:pt x="514299" y="276878"/>
                  </a:lnTo>
                  <a:cubicBezTo>
                    <a:pt x="539201" y="291261"/>
                    <a:pt x="559351" y="329932"/>
                    <a:pt x="559351" y="363270"/>
                  </a:cubicBezTo>
                  <a:lnTo>
                    <a:pt x="559351" y="430135"/>
                  </a:lnTo>
                  <a:cubicBezTo>
                    <a:pt x="559351" y="463473"/>
                    <a:pt x="539201" y="478808"/>
                    <a:pt x="514299" y="464425"/>
                  </a:cubicBezTo>
                  <a:close/>
                </a:path>
              </a:pathLst>
            </a:custGeom>
            <a:solidFill>
              <a:srgbClr val="00b5dd"/>
            </a:solidFill>
            <a:ln w="0">
              <a:noFill/>
            </a:ln>
          </p:spPr>
          <p:style>
            <a:lnRef idx="0"/>
            <a:fillRef idx="0"/>
            <a:effectRef idx="0"/>
            <a:fontRef idx="minor"/>
          </p:style>
        </p:sp>
        <p:sp>
          <p:nvSpPr>
            <p:cNvPr id="4061" name="CustomShape 189"/>
            <p:cNvSpPr/>
            <p:nvPr/>
          </p:nvSpPr>
          <p:spPr>
            <a:xfrm>
              <a:off x="5456520" y="1121760"/>
              <a:ext cx="601920" cy="451800"/>
            </a:xfrm>
            <a:custGeom>
              <a:avLst/>
              <a:gdLst/>
              <a:ahLst/>
              <a:rect l="l" t="t" r="r" b="b"/>
              <a:pathLst>
                <a:path w="1638988" h="1231605">
                  <a:moveTo>
                    <a:pt x="1638989" y="734496"/>
                  </a:moveTo>
                  <a:cubicBezTo>
                    <a:pt x="1638989" y="734496"/>
                    <a:pt x="1138757" y="844986"/>
                    <a:pt x="734332" y="394835"/>
                  </a:cubicBezTo>
                  <a:cubicBezTo>
                    <a:pt x="329908" y="-55317"/>
                    <a:pt x="0" y="2405"/>
                    <a:pt x="0" y="2405"/>
                  </a:cubicBezTo>
                  <a:lnTo>
                    <a:pt x="0" y="283392"/>
                  </a:lnTo>
                  <a:lnTo>
                    <a:pt x="1638989" y="1231606"/>
                  </a:lnTo>
                  <a:close/>
                </a:path>
              </a:pathLst>
            </a:custGeom>
            <a:solidFill>
              <a:srgbClr val="e4e7f2"/>
            </a:solidFill>
            <a:ln w="0">
              <a:noFill/>
            </a:ln>
          </p:spPr>
          <p:style>
            <a:lnRef idx="0"/>
            <a:fillRef idx="0"/>
            <a:effectRef idx="0"/>
            <a:fontRef idx="minor"/>
          </p:style>
        </p:sp>
        <p:sp>
          <p:nvSpPr>
            <p:cNvPr id="4062" name="CustomShape 190"/>
            <p:cNvSpPr/>
            <p:nvPr/>
          </p:nvSpPr>
          <p:spPr>
            <a:xfrm>
              <a:off x="5456520" y="1121760"/>
              <a:ext cx="601920" cy="273240"/>
            </a:xfrm>
            <a:custGeom>
              <a:avLst/>
              <a:gdLst/>
              <a:ahLst/>
              <a:rect l="l" t="t" r="r" b="b"/>
              <a:pathLst>
                <a:path w="1638988" h="746475">
                  <a:moveTo>
                    <a:pt x="1638989" y="734496"/>
                  </a:moveTo>
                  <a:cubicBezTo>
                    <a:pt x="1638989" y="734496"/>
                    <a:pt x="1138757" y="844986"/>
                    <a:pt x="734332" y="394835"/>
                  </a:cubicBezTo>
                  <a:cubicBezTo>
                    <a:pt x="329908" y="-55317"/>
                    <a:pt x="0" y="2405"/>
                    <a:pt x="0" y="2405"/>
                  </a:cubicBezTo>
                </a:path>
              </a:pathLst>
            </a:custGeom>
            <a:noFill/>
            <a:ln w="10080">
              <a:solidFill>
                <a:srgbClr val="cccedd"/>
              </a:solidFill>
              <a:miter/>
            </a:ln>
          </p:spPr>
          <p:style>
            <a:lnRef idx="0"/>
            <a:fillRef idx="0"/>
            <a:effectRef idx="0"/>
            <a:fontRef idx="minor"/>
          </p:style>
        </p:sp>
        <p:sp>
          <p:nvSpPr>
            <p:cNvPr id="4063" name="CustomShape 191"/>
            <p:cNvSpPr/>
            <p:nvPr/>
          </p:nvSpPr>
          <p:spPr>
            <a:xfrm>
              <a:off x="5420880" y="432000"/>
              <a:ext cx="59040" cy="118080"/>
            </a:xfrm>
            <a:custGeom>
              <a:avLst/>
              <a:gdLst/>
              <a:ahLst/>
              <a:rect l="l" t="t" r="r" b="b"/>
              <a:pathLst>
                <a:path w="165344" h="325643">
                  <a:moveTo>
                    <a:pt x="94696" y="251714"/>
                  </a:moveTo>
                  <a:cubicBezTo>
                    <a:pt x="80068" y="277923"/>
                    <a:pt x="62295" y="302235"/>
                    <a:pt x="41755" y="324104"/>
                  </a:cubicBezTo>
                  <a:cubicBezTo>
                    <a:pt x="36052" y="330772"/>
                    <a:pt x="-7955" y="313912"/>
                    <a:pt x="1265" y="309150"/>
                  </a:cubicBezTo>
                  <a:cubicBezTo>
                    <a:pt x="10485" y="304387"/>
                    <a:pt x="39284" y="264192"/>
                    <a:pt x="53731" y="237331"/>
                  </a:cubicBezTo>
                  <a:cubicBezTo>
                    <a:pt x="65821" y="205263"/>
                    <a:pt x="76095" y="172541"/>
                    <a:pt x="84526" y="139319"/>
                  </a:cubicBezTo>
                  <a:cubicBezTo>
                    <a:pt x="93556" y="106458"/>
                    <a:pt x="101349" y="58261"/>
                    <a:pt x="108003" y="35592"/>
                  </a:cubicBezTo>
                  <a:cubicBezTo>
                    <a:pt x="111481" y="18487"/>
                    <a:pt x="124655" y="5022"/>
                    <a:pt x="141649" y="1207"/>
                  </a:cubicBezTo>
                  <a:cubicBezTo>
                    <a:pt x="157522" y="-2508"/>
                    <a:pt x="167787" y="1873"/>
                    <a:pt x="164841" y="21114"/>
                  </a:cubicBezTo>
                  <a:cubicBezTo>
                    <a:pt x="159423" y="54642"/>
                    <a:pt x="133475" y="185515"/>
                    <a:pt x="94696" y="251714"/>
                  </a:cubicBezTo>
                  <a:close/>
                </a:path>
              </a:pathLst>
            </a:custGeom>
            <a:solidFill>
              <a:srgbClr val="9c6448"/>
            </a:solidFill>
            <a:ln w="0">
              <a:noFill/>
            </a:ln>
          </p:spPr>
          <p:style>
            <a:lnRef idx="0"/>
            <a:fillRef idx="0"/>
            <a:effectRef idx="0"/>
            <a:fontRef idx="minor"/>
          </p:style>
        </p:sp>
        <p:sp>
          <p:nvSpPr>
            <p:cNvPr id="4064" name="CustomShape 192"/>
            <p:cNvSpPr/>
            <p:nvPr/>
          </p:nvSpPr>
          <p:spPr>
            <a:xfrm>
              <a:off x="5426640" y="713520"/>
              <a:ext cx="39960" cy="30600"/>
            </a:xfrm>
            <a:custGeom>
              <a:avLst/>
              <a:gdLst/>
              <a:ahLst/>
              <a:rect l="l" t="t" r="r" b="b"/>
              <a:pathLst>
                <a:path w="113451" h="88273">
                  <a:moveTo>
                    <a:pt x="104448" y="2"/>
                  </a:moveTo>
                  <a:cubicBezTo>
                    <a:pt x="90856" y="11146"/>
                    <a:pt x="70706" y="955"/>
                    <a:pt x="69660" y="2002"/>
                  </a:cubicBezTo>
                  <a:cubicBezTo>
                    <a:pt x="53645" y="16871"/>
                    <a:pt x="36860" y="30892"/>
                    <a:pt x="19381" y="44008"/>
                  </a:cubicBezTo>
                  <a:cubicBezTo>
                    <a:pt x="10827" y="50675"/>
                    <a:pt x="-2385" y="59629"/>
                    <a:pt x="371" y="72583"/>
                  </a:cubicBezTo>
                  <a:cubicBezTo>
                    <a:pt x="4648" y="95538"/>
                    <a:pt x="41432" y="88490"/>
                    <a:pt x="55308" y="81441"/>
                  </a:cubicBezTo>
                  <a:cubicBezTo>
                    <a:pt x="69185" y="74392"/>
                    <a:pt x="80591" y="62391"/>
                    <a:pt x="93327" y="54581"/>
                  </a:cubicBezTo>
                  <a:cubicBezTo>
                    <a:pt x="102832" y="48675"/>
                    <a:pt x="112337" y="45722"/>
                    <a:pt x="113382" y="33816"/>
                  </a:cubicBezTo>
                  <a:cubicBezTo>
                    <a:pt x="114238" y="26672"/>
                    <a:pt x="106919" y="-283"/>
                    <a:pt x="104448" y="2"/>
                  </a:cubicBezTo>
                  <a:close/>
                </a:path>
              </a:pathLst>
            </a:custGeom>
            <a:solidFill>
              <a:srgbClr val="38226d"/>
            </a:solidFill>
            <a:ln w="0">
              <a:noFill/>
            </a:ln>
          </p:spPr>
          <p:style>
            <a:lnRef idx="0"/>
            <a:fillRef idx="0"/>
            <a:effectRef idx="0"/>
            <a:fontRef idx="minor"/>
          </p:style>
        </p:sp>
        <p:sp>
          <p:nvSpPr>
            <p:cNvPr id="4065" name="CustomShape 193"/>
            <p:cNvSpPr/>
            <p:nvPr/>
          </p:nvSpPr>
          <p:spPr>
            <a:xfrm>
              <a:off x="5426640" y="724320"/>
              <a:ext cx="39960" cy="20160"/>
            </a:xfrm>
            <a:custGeom>
              <a:avLst/>
              <a:gdLst/>
              <a:ahLst/>
              <a:rect l="l" t="t" r="r" b="b"/>
              <a:pathLst>
                <a:path w="113035" h="59179">
                  <a:moveTo>
                    <a:pt x="113011" y="0"/>
                  </a:moveTo>
                  <a:cubicBezTo>
                    <a:pt x="111205" y="11335"/>
                    <a:pt x="102080" y="14478"/>
                    <a:pt x="92766" y="20288"/>
                  </a:cubicBezTo>
                  <a:cubicBezTo>
                    <a:pt x="79459" y="28575"/>
                    <a:pt x="67674" y="40576"/>
                    <a:pt x="53797" y="47625"/>
                  </a:cubicBezTo>
                  <a:cubicBezTo>
                    <a:pt x="39920" y="54673"/>
                    <a:pt x="9030" y="60579"/>
                    <a:pt x="0" y="44101"/>
                  </a:cubicBezTo>
                  <a:cubicBezTo>
                    <a:pt x="4847" y="66294"/>
                    <a:pt x="41060" y="59341"/>
                    <a:pt x="54747" y="52388"/>
                  </a:cubicBezTo>
                  <a:cubicBezTo>
                    <a:pt x="68434" y="45434"/>
                    <a:pt x="80029" y="33338"/>
                    <a:pt x="92766" y="25527"/>
                  </a:cubicBezTo>
                  <a:cubicBezTo>
                    <a:pt x="102271" y="19621"/>
                    <a:pt x="111775" y="16669"/>
                    <a:pt x="112821" y="4763"/>
                  </a:cubicBezTo>
                  <a:cubicBezTo>
                    <a:pt x="113011" y="3181"/>
                    <a:pt x="113077" y="1591"/>
                    <a:pt x="113011" y="0"/>
                  </a:cubicBezTo>
                  <a:close/>
                </a:path>
              </a:pathLst>
            </a:custGeom>
            <a:solidFill>
              <a:srgbClr val="757b89"/>
            </a:solidFill>
            <a:ln w="0">
              <a:noFill/>
            </a:ln>
          </p:spPr>
          <p:style>
            <a:lnRef idx="0"/>
            <a:fillRef idx="0"/>
            <a:effectRef idx="0"/>
            <a:fontRef idx="minor"/>
          </p:style>
        </p:sp>
        <p:sp>
          <p:nvSpPr>
            <p:cNvPr id="4066" name="CustomShape 194"/>
            <p:cNvSpPr/>
            <p:nvPr/>
          </p:nvSpPr>
          <p:spPr>
            <a:xfrm>
              <a:off x="5376240" y="684000"/>
              <a:ext cx="39960" cy="29520"/>
            </a:xfrm>
            <a:custGeom>
              <a:avLst/>
              <a:gdLst/>
              <a:ahLst/>
              <a:rect l="l" t="t" r="r" b="b"/>
              <a:pathLst>
                <a:path w="113522" h="85076">
                  <a:moveTo>
                    <a:pt x="102832" y="54"/>
                  </a:moveTo>
                  <a:cubicBezTo>
                    <a:pt x="89240" y="11198"/>
                    <a:pt x="65383" y="-898"/>
                    <a:pt x="64338" y="54"/>
                  </a:cubicBezTo>
                  <a:cubicBezTo>
                    <a:pt x="50176" y="14503"/>
                    <a:pt x="35168" y="28084"/>
                    <a:pt x="19381" y="40726"/>
                  </a:cubicBezTo>
                  <a:cubicBezTo>
                    <a:pt x="10827" y="47489"/>
                    <a:pt x="-2385" y="56442"/>
                    <a:pt x="371" y="69301"/>
                  </a:cubicBezTo>
                  <a:cubicBezTo>
                    <a:pt x="4648" y="92351"/>
                    <a:pt x="41432" y="85303"/>
                    <a:pt x="55403" y="78254"/>
                  </a:cubicBezTo>
                  <a:cubicBezTo>
                    <a:pt x="69375" y="71206"/>
                    <a:pt x="80591" y="59204"/>
                    <a:pt x="93422" y="51299"/>
                  </a:cubicBezTo>
                  <a:cubicBezTo>
                    <a:pt x="102927" y="45488"/>
                    <a:pt x="112432" y="42440"/>
                    <a:pt x="113477" y="30629"/>
                  </a:cubicBezTo>
                  <a:cubicBezTo>
                    <a:pt x="114238" y="23486"/>
                    <a:pt x="105303" y="-232"/>
                    <a:pt x="102832" y="54"/>
                  </a:cubicBezTo>
                  <a:close/>
                </a:path>
              </a:pathLst>
            </a:custGeom>
            <a:solidFill>
              <a:srgbClr val="38226d"/>
            </a:solidFill>
            <a:ln w="0">
              <a:noFill/>
            </a:ln>
          </p:spPr>
          <p:style>
            <a:lnRef idx="0"/>
            <a:fillRef idx="0"/>
            <a:effectRef idx="0"/>
            <a:fontRef idx="minor"/>
          </p:style>
        </p:sp>
        <p:sp>
          <p:nvSpPr>
            <p:cNvPr id="4067" name="CustomShape 195"/>
            <p:cNvSpPr/>
            <p:nvPr/>
          </p:nvSpPr>
          <p:spPr>
            <a:xfrm>
              <a:off x="5376240" y="694080"/>
              <a:ext cx="39960" cy="20160"/>
            </a:xfrm>
            <a:custGeom>
              <a:avLst/>
              <a:gdLst/>
              <a:ahLst/>
              <a:rect l="l" t="t" r="r" b="b"/>
              <a:pathLst>
                <a:path w="113035" h="59179">
                  <a:moveTo>
                    <a:pt x="113011" y="0"/>
                  </a:moveTo>
                  <a:cubicBezTo>
                    <a:pt x="111205" y="11335"/>
                    <a:pt x="102080" y="14478"/>
                    <a:pt x="92766" y="20288"/>
                  </a:cubicBezTo>
                  <a:cubicBezTo>
                    <a:pt x="79459" y="28575"/>
                    <a:pt x="67673" y="40577"/>
                    <a:pt x="53796" y="47625"/>
                  </a:cubicBezTo>
                  <a:cubicBezTo>
                    <a:pt x="39920" y="54674"/>
                    <a:pt x="8934" y="60579"/>
                    <a:pt x="0" y="44101"/>
                  </a:cubicBezTo>
                  <a:cubicBezTo>
                    <a:pt x="4847" y="66294"/>
                    <a:pt x="40965" y="59341"/>
                    <a:pt x="54747" y="52388"/>
                  </a:cubicBezTo>
                  <a:cubicBezTo>
                    <a:pt x="68529" y="45434"/>
                    <a:pt x="79934" y="33338"/>
                    <a:pt x="92766" y="25432"/>
                  </a:cubicBezTo>
                  <a:cubicBezTo>
                    <a:pt x="102270" y="19622"/>
                    <a:pt x="111775" y="16669"/>
                    <a:pt x="112821" y="4763"/>
                  </a:cubicBezTo>
                  <a:cubicBezTo>
                    <a:pt x="113011" y="3183"/>
                    <a:pt x="113077" y="1590"/>
                    <a:pt x="113011" y="0"/>
                  </a:cubicBezTo>
                  <a:close/>
                </a:path>
              </a:pathLst>
            </a:custGeom>
            <a:solidFill>
              <a:srgbClr val="757b89"/>
            </a:solidFill>
            <a:ln w="0">
              <a:noFill/>
            </a:ln>
          </p:spPr>
          <p:style>
            <a:lnRef idx="0"/>
            <a:fillRef idx="0"/>
            <a:effectRef idx="0"/>
            <a:fontRef idx="minor"/>
          </p:style>
        </p:sp>
        <p:sp>
          <p:nvSpPr>
            <p:cNvPr id="4068" name="CustomShape 196"/>
            <p:cNvSpPr/>
            <p:nvPr/>
          </p:nvSpPr>
          <p:spPr>
            <a:xfrm>
              <a:off x="5386680" y="540000"/>
              <a:ext cx="145080" cy="176040"/>
            </a:xfrm>
            <a:custGeom>
              <a:avLst/>
              <a:gdLst/>
              <a:ahLst/>
              <a:rect l="l" t="t" r="r" b="b"/>
              <a:pathLst>
                <a:path w="398264" h="482949">
                  <a:moveTo>
                    <a:pt x="395149" y="33155"/>
                  </a:moveTo>
                  <a:cubicBezTo>
                    <a:pt x="410261" y="127833"/>
                    <a:pt x="368346" y="163171"/>
                    <a:pt x="313789" y="183269"/>
                  </a:cubicBezTo>
                  <a:cubicBezTo>
                    <a:pt x="274630" y="197747"/>
                    <a:pt x="218742" y="220035"/>
                    <a:pt x="218742" y="220035"/>
                  </a:cubicBezTo>
                  <a:cubicBezTo>
                    <a:pt x="218742" y="220035"/>
                    <a:pt x="219502" y="240800"/>
                    <a:pt x="219882" y="287377"/>
                  </a:cubicBezTo>
                  <a:cubicBezTo>
                    <a:pt x="219882" y="328430"/>
                    <a:pt x="214940" y="477877"/>
                    <a:pt x="214940" y="477877"/>
                  </a:cubicBezTo>
                  <a:cubicBezTo>
                    <a:pt x="201814" y="484641"/>
                    <a:pt x="186245" y="484641"/>
                    <a:pt x="173119" y="477877"/>
                  </a:cubicBezTo>
                  <a:cubicBezTo>
                    <a:pt x="173119" y="477877"/>
                    <a:pt x="151164" y="363101"/>
                    <a:pt x="146506" y="311285"/>
                  </a:cubicBezTo>
                  <a:cubicBezTo>
                    <a:pt x="140138" y="241085"/>
                    <a:pt x="129398" y="195080"/>
                    <a:pt x="133010" y="179935"/>
                  </a:cubicBezTo>
                  <a:cubicBezTo>
                    <a:pt x="136146" y="166600"/>
                    <a:pt x="212754" y="128881"/>
                    <a:pt x="237086" y="108688"/>
                  </a:cubicBezTo>
                  <a:lnTo>
                    <a:pt x="76552" y="162599"/>
                  </a:lnTo>
                  <a:cubicBezTo>
                    <a:pt x="79745" y="180037"/>
                    <a:pt x="81304" y="197735"/>
                    <a:pt x="81209" y="215463"/>
                  </a:cubicBezTo>
                  <a:cubicBezTo>
                    <a:pt x="79783" y="271184"/>
                    <a:pt x="76647" y="391866"/>
                    <a:pt x="76647" y="391866"/>
                  </a:cubicBezTo>
                  <a:cubicBezTo>
                    <a:pt x="76647" y="391866"/>
                    <a:pt x="54691" y="407773"/>
                    <a:pt x="35872" y="391866"/>
                  </a:cubicBezTo>
                  <a:cubicBezTo>
                    <a:pt x="35872" y="391866"/>
                    <a:pt x="-4523" y="153074"/>
                    <a:pt x="419" y="121451"/>
                  </a:cubicBezTo>
                  <a:cubicBezTo>
                    <a:pt x="5077" y="91448"/>
                    <a:pt x="146506" y="30107"/>
                    <a:pt x="171504" y="8961"/>
                  </a:cubicBezTo>
                  <a:cubicBezTo>
                    <a:pt x="180286" y="1807"/>
                    <a:pt x="191692" y="-1275"/>
                    <a:pt x="202869" y="484"/>
                  </a:cubicBezTo>
                  <a:close/>
                </a:path>
              </a:pathLst>
            </a:custGeom>
            <a:solidFill>
              <a:srgbClr val="00b5dd"/>
            </a:solidFill>
            <a:ln w="0">
              <a:noFill/>
            </a:ln>
          </p:spPr>
          <p:style>
            <a:lnRef idx="0"/>
            <a:fillRef idx="0"/>
            <a:effectRef idx="0"/>
            <a:fontRef idx="minor"/>
          </p:style>
        </p:sp>
        <p:sp>
          <p:nvSpPr>
            <p:cNvPr id="4069" name="CustomShape 197"/>
            <p:cNvSpPr/>
            <p:nvPr/>
          </p:nvSpPr>
          <p:spPr>
            <a:xfrm>
              <a:off x="5474880" y="420840"/>
              <a:ext cx="44640" cy="43200"/>
            </a:xfrm>
            <a:custGeom>
              <a:avLst/>
              <a:gdLst/>
              <a:ahLst/>
              <a:rect l="l" t="t" r="r" b="b"/>
              <a:pathLst>
                <a:path w="125692" h="122150">
                  <a:moveTo>
                    <a:pt x="100101" y="0"/>
                  </a:moveTo>
                  <a:cubicBezTo>
                    <a:pt x="100101" y="0"/>
                    <a:pt x="97725" y="45053"/>
                    <a:pt x="98770" y="49054"/>
                  </a:cubicBezTo>
                  <a:cubicBezTo>
                    <a:pt x="99816" y="53054"/>
                    <a:pt x="119395" y="66294"/>
                    <a:pt x="125098" y="71057"/>
                  </a:cubicBezTo>
                  <a:cubicBezTo>
                    <a:pt x="130801" y="75819"/>
                    <a:pt x="94018" y="112205"/>
                    <a:pt x="76149" y="120396"/>
                  </a:cubicBezTo>
                  <a:cubicBezTo>
                    <a:pt x="58280" y="128588"/>
                    <a:pt x="1442" y="106966"/>
                    <a:pt x="112" y="78962"/>
                  </a:cubicBezTo>
                  <a:cubicBezTo>
                    <a:pt x="-1219" y="50959"/>
                    <a:pt x="9616" y="27622"/>
                    <a:pt x="18550" y="26384"/>
                  </a:cubicBezTo>
                  <a:cubicBezTo>
                    <a:pt x="27485" y="25146"/>
                    <a:pt x="100101" y="0"/>
                    <a:pt x="100101" y="0"/>
                  </a:cubicBezTo>
                  <a:close/>
                </a:path>
              </a:pathLst>
            </a:custGeom>
            <a:solidFill>
              <a:srgbClr val="9c6448"/>
            </a:solidFill>
            <a:ln w="0">
              <a:noFill/>
            </a:ln>
          </p:spPr>
          <p:style>
            <a:lnRef idx="0"/>
            <a:fillRef idx="0"/>
            <a:effectRef idx="0"/>
            <a:fontRef idx="minor"/>
          </p:style>
        </p:sp>
        <p:sp>
          <p:nvSpPr>
            <p:cNvPr id="4070" name="CustomShape 198"/>
            <p:cNvSpPr/>
            <p:nvPr/>
          </p:nvSpPr>
          <p:spPr>
            <a:xfrm>
              <a:off x="5458320" y="427320"/>
              <a:ext cx="73440" cy="145080"/>
            </a:xfrm>
            <a:custGeom>
              <a:avLst/>
              <a:gdLst/>
              <a:ahLst/>
              <a:rect l="l" t="t" r="r" b="b"/>
              <a:pathLst>
                <a:path w="203859" h="398340">
                  <a:moveTo>
                    <a:pt x="149443" y="39726"/>
                  </a:moveTo>
                  <a:cubicBezTo>
                    <a:pt x="149443" y="39726"/>
                    <a:pt x="116842" y="88494"/>
                    <a:pt x="71315" y="93066"/>
                  </a:cubicBezTo>
                  <a:cubicBezTo>
                    <a:pt x="56963" y="78874"/>
                    <a:pt x="55632" y="28392"/>
                    <a:pt x="75497" y="12294"/>
                  </a:cubicBezTo>
                  <a:cubicBezTo>
                    <a:pt x="75497" y="12294"/>
                    <a:pt x="57248" y="-2565"/>
                    <a:pt x="44702" y="388"/>
                  </a:cubicBezTo>
                  <a:cubicBezTo>
                    <a:pt x="31110" y="8435"/>
                    <a:pt x="20959" y="21220"/>
                    <a:pt x="16187" y="36297"/>
                  </a:cubicBezTo>
                  <a:cubicBezTo>
                    <a:pt x="4525" y="69955"/>
                    <a:pt x="-912" y="105459"/>
                    <a:pt x="125" y="141073"/>
                  </a:cubicBezTo>
                  <a:cubicBezTo>
                    <a:pt x="885" y="188697"/>
                    <a:pt x="125" y="309760"/>
                    <a:pt x="125" y="309760"/>
                  </a:cubicBezTo>
                  <a:cubicBezTo>
                    <a:pt x="5533" y="338651"/>
                    <a:pt x="22993" y="363848"/>
                    <a:pt x="48123" y="379007"/>
                  </a:cubicBezTo>
                  <a:cubicBezTo>
                    <a:pt x="81028" y="397713"/>
                    <a:pt x="119827" y="403098"/>
                    <a:pt x="156572" y="394057"/>
                  </a:cubicBezTo>
                  <a:cubicBezTo>
                    <a:pt x="179668" y="388627"/>
                    <a:pt x="188222" y="375769"/>
                    <a:pt x="196206" y="358909"/>
                  </a:cubicBezTo>
                  <a:cubicBezTo>
                    <a:pt x="194115" y="325476"/>
                    <a:pt x="180904" y="256420"/>
                    <a:pt x="186702" y="214224"/>
                  </a:cubicBezTo>
                  <a:cubicBezTo>
                    <a:pt x="192499" y="172029"/>
                    <a:pt x="201149" y="140596"/>
                    <a:pt x="203430" y="106592"/>
                  </a:cubicBezTo>
                  <a:cubicBezTo>
                    <a:pt x="205711" y="72588"/>
                    <a:pt x="198963" y="73159"/>
                    <a:pt x="181854" y="60967"/>
                  </a:cubicBezTo>
                  <a:cubicBezTo>
                    <a:pt x="171580" y="53111"/>
                    <a:pt x="160744" y="46012"/>
                    <a:pt x="149443" y="39726"/>
                  </a:cubicBezTo>
                  <a:close/>
                </a:path>
              </a:pathLst>
            </a:custGeom>
            <a:solidFill>
              <a:srgbClr val="f4f4f4"/>
            </a:solidFill>
            <a:ln w="0">
              <a:noFill/>
            </a:ln>
          </p:spPr>
          <p:style>
            <a:lnRef idx="0"/>
            <a:fillRef idx="0"/>
            <a:effectRef idx="0"/>
            <a:fontRef idx="minor"/>
          </p:style>
        </p:sp>
        <p:sp>
          <p:nvSpPr>
            <p:cNvPr id="4071" name="CustomShape 199"/>
            <p:cNvSpPr/>
            <p:nvPr/>
          </p:nvSpPr>
          <p:spPr>
            <a:xfrm>
              <a:off x="5473080" y="374040"/>
              <a:ext cx="47880" cy="59040"/>
            </a:xfrm>
            <a:custGeom>
              <a:avLst/>
              <a:gdLst/>
              <a:ahLst/>
              <a:rect l="l" t="t" r="r" b="b"/>
              <a:pathLst>
                <a:path w="135166" h="164844">
                  <a:moveTo>
                    <a:pt x="2951" y="59542"/>
                  </a:moveTo>
                  <a:lnTo>
                    <a:pt x="2951" y="59542"/>
                  </a:lnTo>
                  <a:cubicBezTo>
                    <a:pt x="8369" y="24585"/>
                    <a:pt x="33556" y="-1894"/>
                    <a:pt x="69484" y="106"/>
                  </a:cubicBezTo>
                  <a:cubicBezTo>
                    <a:pt x="107645" y="2052"/>
                    <a:pt x="137015" y="34634"/>
                    <a:pt x="135076" y="72881"/>
                  </a:cubicBezTo>
                  <a:cubicBezTo>
                    <a:pt x="133974" y="94625"/>
                    <a:pt x="122739" y="114587"/>
                    <a:pt x="104747" y="126789"/>
                  </a:cubicBezTo>
                  <a:cubicBezTo>
                    <a:pt x="103473" y="132100"/>
                    <a:pt x="101591" y="137245"/>
                    <a:pt x="99139" y="142124"/>
                  </a:cubicBezTo>
                  <a:cubicBezTo>
                    <a:pt x="86498" y="156983"/>
                    <a:pt x="48003" y="166508"/>
                    <a:pt x="36788" y="164603"/>
                  </a:cubicBezTo>
                  <a:cubicBezTo>
                    <a:pt x="23358" y="163381"/>
                    <a:pt x="12047" y="154047"/>
                    <a:pt x="8274" y="141076"/>
                  </a:cubicBezTo>
                  <a:cubicBezTo>
                    <a:pt x="-3702" y="113644"/>
                    <a:pt x="5" y="76878"/>
                    <a:pt x="2951" y="59542"/>
                  </a:cubicBezTo>
                  <a:close/>
                </a:path>
              </a:pathLst>
            </a:custGeom>
            <a:solidFill>
              <a:srgbClr val="9c6448"/>
            </a:solidFill>
            <a:ln w="0">
              <a:noFill/>
            </a:ln>
          </p:spPr>
          <p:style>
            <a:lnRef idx="0"/>
            <a:fillRef idx="0"/>
            <a:effectRef idx="0"/>
            <a:fontRef idx="minor"/>
          </p:style>
        </p:sp>
        <p:sp>
          <p:nvSpPr>
            <p:cNvPr id="4072" name="CustomShape 200"/>
            <p:cNvSpPr/>
            <p:nvPr/>
          </p:nvSpPr>
          <p:spPr>
            <a:xfrm>
              <a:off x="5474880" y="369000"/>
              <a:ext cx="50760" cy="50400"/>
            </a:xfrm>
            <a:custGeom>
              <a:avLst/>
              <a:gdLst/>
              <a:ahLst/>
              <a:rect l="l" t="t" r="r" b="b"/>
              <a:pathLst>
                <a:path w="142520" h="141227">
                  <a:moveTo>
                    <a:pt x="99640" y="141228"/>
                  </a:moveTo>
                  <a:lnTo>
                    <a:pt x="99640" y="141228"/>
                  </a:lnTo>
                  <a:lnTo>
                    <a:pt x="96313" y="110653"/>
                  </a:lnTo>
                  <a:cubicBezTo>
                    <a:pt x="96313" y="110653"/>
                    <a:pt x="121215" y="46073"/>
                    <a:pt x="62381" y="58456"/>
                  </a:cubicBezTo>
                  <a:cubicBezTo>
                    <a:pt x="23602" y="66647"/>
                    <a:pt x="13812" y="70267"/>
                    <a:pt x="2027" y="44168"/>
                  </a:cubicBezTo>
                  <a:cubicBezTo>
                    <a:pt x="-9759" y="18070"/>
                    <a:pt x="31586" y="-5457"/>
                    <a:pt x="81296" y="1115"/>
                  </a:cubicBezTo>
                  <a:cubicBezTo>
                    <a:pt x="116615" y="4775"/>
                    <a:pt x="143238" y="34972"/>
                    <a:pt x="142506" y="70552"/>
                  </a:cubicBezTo>
                  <a:cubicBezTo>
                    <a:pt x="141270" y="89793"/>
                    <a:pt x="136138" y="128655"/>
                    <a:pt x="99640" y="141228"/>
                  </a:cubicBezTo>
                  <a:close/>
                </a:path>
              </a:pathLst>
            </a:custGeom>
            <a:solidFill>
              <a:srgbClr val="3a2c6d"/>
            </a:solidFill>
            <a:ln w="0">
              <a:noFill/>
            </a:ln>
          </p:spPr>
          <p:style>
            <a:lnRef idx="0"/>
            <a:fillRef idx="0"/>
            <a:effectRef idx="0"/>
            <a:fontRef idx="minor"/>
          </p:style>
        </p:sp>
        <p:sp>
          <p:nvSpPr>
            <p:cNvPr id="4073" name="CustomShape 201"/>
            <p:cNvSpPr/>
            <p:nvPr/>
          </p:nvSpPr>
          <p:spPr>
            <a:xfrm>
              <a:off x="5450760" y="427320"/>
              <a:ext cx="22320" cy="33480"/>
            </a:xfrm>
            <a:custGeom>
              <a:avLst/>
              <a:gdLst/>
              <a:ahLst/>
              <a:rect l="l" t="t" r="r" b="b"/>
              <a:pathLst>
                <a:path w="65677" h="95630">
                  <a:moveTo>
                    <a:pt x="23762" y="95631"/>
                  </a:moveTo>
                  <a:cubicBezTo>
                    <a:pt x="14780" y="95307"/>
                    <a:pt x="6264" y="91519"/>
                    <a:pt x="0" y="85058"/>
                  </a:cubicBezTo>
                  <a:cubicBezTo>
                    <a:pt x="1331" y="68294"/>
                    <a:pt x="22716" y="4667"/>
                    <a:pt x="65677" y="0"/>
                  </a:cubicBezTo>
                  <a:cubicBezTo>
                    <a:pt x="53987" y="8214"/>
                    <a:pt x="44729" y="19435"/>
                    <a:pt x="38874" y="32480"/>
                  </a:cubicBezTo>
                  <a:cubicBezTo>
                    <a:pt x="32192" y="53100"/>
                    <a:pt x="27136" y="74216"/>
                    <a:pt x="23762" y="95631"/>
                  </a:cubicBezTo>
                  <a:close/>
                </a:path>
              </a:pathLst>
            </a:custGeom>
            <a:solidFill>
              <a:srgbClr val="ededed"/>
            </a:solidFill>
            <a:ln w="0">
              <a:noFill/>
            </a:ln>
          </p:spPr>
          <p:style>
            <a:lnRef idx="0"/>
            <a:fillRef idx="0"/>
            <a:effectRef idx="0"/>
            <a:fontRef idx="minor"/>
          </p:style>
        </p:sp>
        <p:sp>
          <p:nvSpPr>
            <p:cNvPr id="4074" name="CustomShape 202"/>
            <p:cNvSpPr/>
            <p:nvPr/>
          </p:nvSpPr>
          <p:spPr>
            <a:xfrm>
              <a:off x="5844960" y="737640"/>
              <a:ext cx="357120" cy="725400"/>
            </a:xfrm>
            <a:custGeom>
              <a:avLst/>
              <a:gdLst/>
              <a:ahLst/>
              <a:rect l="l" t="t" r="r" b="b"/>
              <a:pathLst>
                <a:path w="974325" h="1973896">
                  <a:moveTo>
                    <a:pt x="884126" y="1962979"/>
                  </a:moveTo>
                  <a:lnTo>
                    <a:pt x="90295" y="1503684"/>
                  </a:lnTo>
                  <a:cubicBezTo>
                    <a:pt x="40395" y="1475109"/>
                    <a:pt x="0" y="1397480"/>
                    <a:pt x="0" y="1330900"/>
                  </a:cubicBezTo>
                  <a:lnTo>
                    <a:pt x="0" y="79220"/>
                  </a:lnTo>
                  <a:cubicBezTo>
                    <a:pt x="0" y="12545"/>
                    <a:pt x="40395" y="-17935"/>
                    <a:pt x="90295" y="10831"/>
                  </a:cubicBezTo>
                  <a:lnTo>
                    <a:pt x="884126" y="470221"/>
                  </a:lnTo>
                  <a:cubicBezTo>
                    <a:pt x="933931" y="498796"/>
                    <a:pt x="974326" y="576425"/>
                    <a:pt x="974326" y="643005"/>
                  </a:cubicBezTo>
                  <a:lnTo>
                    <a:pt x="974326" y="1894876"/>
                  </a:lnTo>
                  <a:cubicBezTo>
                    <a:pt x="974326" y="1961551"/>
                    <a:pt x="933931" y="1991840"/>
                    <a:pt x="884126" y="1962979"/>
                  </a:cubicBezTo>
                  <a:close/>
                </a:path>
              </a:pathLst>
            </a:custGeom>
            <a:solidFill>
              <a:srgbClr val="211b49"/>
            </a:solidFill>
            <a:ln w="0">
              <a:noFill/>
            </a:ln>
          </p:spPr>
          <p:style>
            <a:lnRef idx="0"/>
            <a:fillRef idx="0"/>
            <a:effectRef idx="0"/>
            <a:fontRef idx="minor"/>
          </p:style>
        </p:sp>
        <p:sp>
          <p:nvSpPr>
            <p:cNvPr id="4075" name="CustomShape 203"/>
            <p:cNvSpPr/>
            <p:nvPr/>
          </p:nvSpPr>
          <p:spPr>
            <a:xfrm>
              <a:off x="6182640" y="1449000"/>
              <a:ext cx="8280" cy="16560"/>
            </a:xfrm>
            <a:custGeom>
              <a:avLst/>
              <a:gdLst/>
              <a:ahLst/>
              <a:rect l="l" t="t" r="r" b="b"/>
              <a:pathLst>
                <a:path w="27183" h="49530">
                  <a:moveTo>
                    <a:pt x="0" y="49530"/>
                  </a:moveTo>
                  <a:lnTo>
                    <a:pt x="27184" y="36100"/>
                  </a:lnTo>
                  <a:lnTo>
                    <a:pt x="8840" y="0"/>
                  </a:lnTo>
                  <a:lnTo>
                    <a:pt x="0" y="49530"/>
                  </a:lnTo>
                  <a:close/>
                </a:path>
              </a:pathLst>
            </a:custGeom>
            <a:solidFill>
              <a:srgbClr val="211b49"/>
            </a:solidFill>
            <a:ln w="0">
              <a:noFill/>
            </a:ln>
          </p:spPr>
          <p:style>
            <a:lnRef idx="0"/>
            <a:fillRef idx="0"/>
            <a:effectRef idx="0"/>
            <a:fontRef idx="minor"/>
          </p:style>
        </p:sp>
        <p:sp>
          <p:nvSpPr>
            <p:cNvPr id="4076" name="CustomShape 204"/>
            <p:cNvSpPr/>
            <p:nvPr/>
          </p:nvSpPr>
          <p:spPr>
            <a:xfrm>
              <a:off x="5850720" y="738360"/>
              <a:ext cx="14760" cy="12960"/>
            </a:xfrm>
            <a:custGeom>
              <a:avLst/>
              <a:gdLst/>
              <a:ahLst/>
              <a:rect l="l" t="t" r="r" b="b"/>
              <a:pathLst>
                <a:path w="45242" h="39909">
                  <a:moveTo>
                    <a:pt x="0" y="12097"/>
                  </a:moveTo>
                  <a:cubicBezTo>
                    <a:pt x="7993" y="7334"/>
                    <a:pt x="16396" y="3286"/>
                    <a:pt x="25092" y="0"/>
                  </a:cubicBezTo>
                  <a:lnTo>
                    <a:pt x="45242" y="39910"/>
                  </a:lnTo>
                  <a:close/>
                </a:path>
              </a:pathLst>
            </a:custGeom>
            <a:solidFill>
              <a:srgbClr val="211b49"/>
            </a:solidFill>
            <a:ln w="0">
              <a:noFill/>
            </a:ln>
          </p:spPr>
          <p:style>
            <a:lnRef idx="0"/>
            <a:fillRef idx="0"/>
            <a:effectRef idx="0"/>
            <a:fontRef idx="minor"/>
          </p:style>
        </p:sp>
        <p:sp>
          <p:nvSpPr>
            <p:cNvPr id="4077" name="CustomShape 205"/>
            <p:cNvSpPr/>
            <p:nvPr/>
          </p:nvSpPr>
          <p:spPr>
            <a:xfrm>
              <a:off x="5837400" y="741240"/>
              <a:ext cx="357120" cy="725400"/>
            </a:xfrm>
            <a:custGeom>
              <a:avLst/>
              <a:gdLst/>
              <a:ahLst/>
              <a:rect l="l" t="t" r="r" b="b"/>
              <a:pathLst>
                <a:path w="974325" h="1973876">
                  <a:moveTo>
                    <a:pt x="884126" y="1963020"/>
                  </a:moveTo>
                  <a:lnTo>
                    <a:pt x="90199" y="1503439"/>
                  </a:lnTo>
                  <a:cubicBezTo>
                    <a:pt x="40395" y="1474864"/>
                    <a:pt x="0" y="1397235"/>
                    <a:pt x="0" y="1330655"/>
                  </a:cubicBezTo>
                  <a:lnTo>
                    <a:pt x="0" y="79261"/>
                  </a:lnTo>
                  <a:cubicBezTo>
                    <a:pt x="0" y="12586"/>
                    <a:pt x="40395" y="-17990"/>
                    <a:pt x="90199" y="10871"/>
                  </a:cubicBezTo>
                  <a:lnTo>
                    <a:pt x="884126" y="470262"/>
                  </a:lnTo>
                  <a:cubicBezTo>
                    <a:pt x="933931" y="498837"/>
                    <a:pt x="974326" y="576370"/>
                    <a:pt x="974326" y="642950"/>
                  </a:cubicBezTo>
                  <a:lnTo>
                    <a:pt x="974326" y="1894630"/>
                  </a:lnTo>
                  <a:cubicBezTo>
                    <a:pt x="974326" y="1961210"/>
                    <a:pt x="933931" y="1991881"/>
                    <a:pt x="884126" y="1963020"/>
                  </a:cubicBezTo>
                  <a:close/>
                </a:path>
              </a:pathLst>
            </a:custGeom>
            <a:solidFill>
              <a:srgbClr val="2e245b"/>
            </a:solidFill>
            <a:ln w="0">
              <a:noFill/>
            </a:ln>
          </p:spPr>
          <p:style>
            <a:lnRef idx="0"/>
            <a:fillRef idx="0"/>
            <a:effectRef idx="0"/>
            <a:fontRef idx="minor"/>
          </p:style>
        </p:sp>
        <p:sp>
          <p:nvSpPr>
            <p:cNvPr id="4078" name="CustomShape 206"/>
            <p:cNvSpPr/>
            <p:nvPr/>
          </p:nvSpPr>
          <p:spPr>
            <a:xfrm>
              <a:off x="5870520" y="791640"/>
              <a:ext cx="51480" cy="48240"/>
            </a:xfrm>
            <a:custGeom>
              <a:avLst/>
              <a:gdLst/>
              <a:ahLst/>
              <a:rect l="l" t="t" r="r" b="b"/>
              <a:pathLst>
                <a:path w="144376" h="135731">
                  <a:moveTo>
                    <a:pt x="144376" y="135731"/>
                  </a:moveTo>
                  <a:lnTo>
                    <a:pt x="0" y="52197"/>
                  </a:lnTo>
                  <a:lnTo>
                    <a:pt x="0" y="0"/>
                  </a:lnTo>
                  <a:lnTo>
                    <a:pt x="144376" y="83534"/>
                  </a:lnTo>
                  <a:lnTo>
                    <a:pt x="144376" y="135731"/>
                  </a:lnTo>
                  <a:close/>
                </a:path>
              </a:pathLst>
            </a:custGeom>
            <a:solidFill>
              <a:srgbClr val="9ea1af"/>
            </a:solidFill>
            <a:ln w="0">
              <a:noFill/>
            </a:ln>
          </p:spPr>
          <p:style>
            <a:lnRef idx="0"/>
            <a:fillRef idx="0"/>
            <a:effectRef idx="0"/>
            <a:fontRef idx="minor"/>
          </p:style>
        </p:sp>
        <p:sp>
          <p:nvSpPr>
            <p:cNvPr id="4079" name="CustomShape 207"/>
            <p:cNvSpPr/>
            <p:nvPr/>
          </p:nvSpPr>
          <p:spPr>
            <a:xfrm>
              <a:off x="5933880" y="828000"/>
              <a:ext cx="224280" cy="148320"/>
            </a:xfrm>
            <a:custGeom>
              <a:avLst/>
              <a:gdLst/>
              <a:ahLst/>
              <a:rect l="l" t="t" r="r" b="b"/>
              <a:pathLst>
                <a:path w="613432" h="407098">
                  <a:moveTo>
                    <a:pt x="613433" y="407099"/>
                  </a:moveTo>
                  <a:lnTo>
                    <a:pt x="0" y="52102"/>
                  </a:lnTo>
                  <a:lnTo>
                    <a:pt x="0" y="0"/>
                  </a:lnTo>
                  <a:lnTo>
                    <a:pt x="613433" y="354902"/>
                  </a:lnTo>
                  <a:lnTo>
                    <a:pt x="613433" y="407099"/>
                  </a:lnTo>
                  <a:close/>
                </a:path>
              </a:pathLst>
            </a:custGeom>
            <a:solidFill>
              <a:srgbClr val="00b5dd"/>
            </a:solidFill>
            <a:ln w="0">
              <a:noFill/>
            </a:ln>
          </p:spPr>
          <p:style>
            <a:lnRef idx="0"/>
            <a:fillRef idx="0"/>
            <a:effectRef idx="0"/>
            <a:fontRef idx="minor"/>
          </p:style>
        </p:sp>
        <p:sp>
          <p:nvSpPr>
            <p:cNvPr id="4080" name="CustomShape 208"/>
            <p:cNvSpPr/>
            <p:nvPr/>
          </p:nvSpPr>
          <p:spPr>
            <a:xfrm>
              <a:off x="5870520" y="853200"/>
              <a:ext cx="51480" cy="48240"/>
            </a:xfrm>
            <a:custGeom>
              <a:avLst/>
              <a:gdLst/>
              <a:ahLst/>
              <a:rect l="l" t="t" r="r" b="b"/>
              <a:pathLst>
                <a:path w="144376" h="135731">
                  <a:moveTo>
                    <a:pt x="144376" y="135731"/>
                  </a:moveTo>
                  <a:lnTo>
                    <a:pt x="0" y="52197"/>
                  </a:lnTo>
                  <a:lnTo>
                    <a:pt x="0" y="0"/>
                  </a:lnTo>
                  <a:lnTo>
                    <a:pt x="144376" y="83534"/>
                  </a:lnTo>
                  <a:lnTo>
                    <a:pt x="144376" y="135731"/>
                  </a:lnTo>
                  <a:close/>
                </a:path>
              </a:pathLst>
            </a:custGeom>
            <a:solidFill>
              <a:srgbClr val="9ea1af"/>
            </a:solidFill>
            <a:ln w="0">
              <a:noFill/>
            </a:ln>
          </p:spPr>
          <p:style>
            <a:lnRef idx="0"/>
            <a:fillRef idx="0"/>
            <a:effectRef idx="0"/>
            <a:fontRef idx="minor"/>
          </p:style>
        </p:sp>
        <p:sp>
          <p:nvSpPr>
            <p:cNvPr id="4081" name="CustomShape 209"/>
            <p:cNvSpPr/>
            <p:nvPr/>
          </p:nvSpPr>
          <p:spPr>
            <a:xfrm>
              <a:off x="5933880" y="889560"/>
              <a:ext cx="147600" cy="104040"/>
            </a:xfrm>
            <a:custGeom>
              <a:avLst/>
              <a:gdLst/>
              <a:ahLst/>
              <a:rect l="l" t="t" r="r" b="b"/>
              <a:pathLst>
                <a:path w="405945" h="287083">
                  <a:moveTo>
                    <a:pt x="405945" y="287084"/>
                  </a:moveTo>
                  <a:lnTo>
                    <a:pt x="0" y="52197"/>
                  </a:lnTo>
                  <a:lnTo>
                    <a:pt x="0" y="0"/>
                  </a:lnTo>
                  <a:lnTo>
                    <a:pt x="405945" y="234887"/>
                  </a:lnTo>
                  <a:lnTo>
                    <a:pt x="405945" y="287084"/>
                  </a:lnTo>
                  <a:close/>
                </a:path>
              </a:pathLst>
            </a:custGeom>
            <a:solidFill>
              <a:srgbClr val="f9cb07"/>
            </a:solidFill>
            <a:ln w="0">
              <a:noFill/>
            </a:ln>
          </p:spPr>
          <p:style>
            <a:lnRef idx="0"/>
            <a:fillRef idx="0"/>
            <a:effectRef idx="0"/>
            <a:fontRef idx="minor"/>
          </p:style>
        </p:sp>
        <p:sp>
          <p:nvSpPr>
            <p:cNvPr id="4082" name="CustomShape 210"/>
            <p:cNvSpPr/>
            <p:nvPr/>
          </p:nvSpPr>
          <p:spPr>
            <a:xfrm>
              <a:off x="5870520" y="883800"/>
              <a:ext cx="51480" cy="48240"/>
            </a:xfrm>
            <a:custGeom>
              <a:avLst/>
              <a:gdLst/>
              <a:ahLst/>
              <a:rect l="l" t="t" r="r" b="b"/>
              <a:pathLst>
                <a:path w="144376" h="135636">
                  <a:moveTo>
                    <a:pt x="144376" y="135636"/>
                  </a:moveTo>
                  <a:lnTo>
                    <a:pt x="0" y="52197"/>
                  </a:lnTo>
                  <a:lnTo>
                    <a:pt x="0" y="0"/>
                  </a:lnTo>
                  <a:lnTo>
                    <a:pt x="144376" y="83439"/>
                  </a:lnTo>
                  <a:lnTo>
                    <a:pt x="144376" y="135636"/>
                  </a:lnTo>
                  <a:close/>
                </a:path>
              </a:pathLst>
            </a:custGeom>
            <a:solidFill>
              <a:srgbClr val="9ea1af"/>
            </a:solidFill>
            <a:ln w="0">
              <a:noFill/>
            </a:ln>
          </p:spPr>
          <p:style>
            <a:lnRef idx="0"/>
            <a:fillRef idx="0"/>
            <a:effectRef idx="0"/>
            <a:fontRef idx="minor"/>
          </p:style>
        </p:sp>
        <p:sp>
          <p:nvSpPr>
            <p:cNvPr id="4083" name="CustomShape 211"/>
            <p:cNvSpPr/>
            <p:nvPr/>
          </p:nvSpPr>
          <p:spPr>
            <a:xfrm>
              <a:off x="5933880" y="920160"/>
              <a:ext cx="184320" cy="125280"/>
            </a:xfrm>
            <a:custGeom>
              <a:avLst/>
              <a:gdLst/>
              <a:ahLst/>
              <a:rect l="l" t="t" r="r" b="b"/>
              <a:pathLst>
                <a:path w="505174" h="344519">
                  <a:moveTo>
                    <a:pt x="505174" y="344519"/>
                  </a:moveTo>
                  <a:lnTo>
                    <a:pt x="0" y="52197"/>
                  </a:lnTo>
                  <a:lnTo>
                    <a:pt x="0" y="0"/>
                  </a:lnTo>
                  <a:lnTo>
                    <a:pt x="505174" y="292322"/>
                  </a:lnTo>
                  <a:lnTo>
                    <a:pt x="505174" y="344519"/>
                  </a:lnTo>
                  <a:close/>
                </a:path>
              </a:pathLst>
            </a:custGeom>
            <a:solidFill>
              <a:srgbClr val="ff8657"/>
            </a:solidFill>
            <a:ln w="0">
              <a:noFill/>
            </a:ln>
          </p:spPr>
          <p:style>
            <a:lnRef idx="0"/>
            <a:fillRef idx="0"/>
            <a:effectRef idx="0"/>
            <a:fontRef idx="minor"/>
          </p:style>
        </p:sp>
        <p:sp>
          <p:nvSpPr>
            <p:cNvPr id="4084" name="CustomShape 212"/>
            <p:cNvSpPr/>
            <p:nvPr/>
          </p:nvSpPr>
          <p:spPr>
            <a:xfrm>
              <a:off x="5870520" y="914400"/>
              <a:ext cx="51480" cy="48240"/>
            </a:xfrm>
            <a:custGeom>
              <a:avLst/>
              <a:gdLst/>
              <a:ahLst/>
              <a:rect l="l" t="t" r="r" b="b"/>
              <a:pathLst>
                <a:path w="144376" h="135731">
                  <a:moveTo>
                    <a:pt x="144376" y="135731"/>
                  </a:moveTo>
                  <a:lnTo>
                    <a:pt x="0" y="52197"/>
                  </a:lnTo>
                  <a:lnTo>
                    <a:pt x="0" y="0"/>
                  </a:lnTo>
                  <a:lnTo>
                    <a:pt x="144376" y="83534"/>
                  </a:lnTo>
                  <a:lnTo>
                    <a:pt x="144376" y="135731"/>
                  </a:lnTo>
                  <a:close/>
                </a:path>
              </a:pathLst>
            </a:custGeom>
            <a:solidFill>
              <a:srgbClr val="9ea1af"/>
            </a:solidFill>
            <a:ln w="0">
              <a:noFill/>
            </a:ln>
          </p:spPr>
          <p:style>
            <a:lnRef idx="0"/>
            <a:fillRef idx="0"/>
            <a:effectRef idx="0"/>
            <a:fontRef idx="minor"/>
          </p:style>
        </p:sp>
        <p:sp>
          <p:nvSpPr>
            <p:cNvPr id="4085" name="CustomShape 213"/>
            <p:cNvSpPr/>
            <p:nvPr/>
          </p:nvSpPr>
          <p:spPr>
            <a:xfrm>
              <a:off x="5933880" y="951120"/>
              <a:ext cx="127800" cy="92520"/>
            </a:xfrm>
            <a:custGeom>
              <a:avLst/>
              <a:gdLst/>
              <a:ahLst/>
              <a:rect l="l" t="t" r="r" b="b"/>
              <a:pathLst>
                <a:path w="351863" h="255746">
                  <a:moveTo>
                    <a:pt x="351864" y="255746"/>
                  </a:moveTo>
                  <a:lnTo>
                    <a:pt x="0" y="52197"/>
                  </a:lnTo>
                  <a:lnTo>
                    <a:pt x="0" y="0"/>
                  </a:lnTo>
                  <a:lnTo>
                    <a:pt x="351864" y="203549"/>
                  </a:lnTo>
                  <a:lnTo>
                    <a:pt x="351864" y="255746"/>
                  </a:lnTo>
                  <a:close/>
                </a:path>
              </a:pathLst>
            </a:custGeom>
            <a:solidFill>
              <a:srgbClr val="9ea1af"/>
            </a:solidFill>
            <a:ln w="0">
              <a:noFill/>
            </a:ln>
          </p:spPr>
          <p:style>
            <a:lnRef idx="0"/>
            <a:fillRef idx="0"/>
            <a:effectRef idx="0"/>
            <a:fontRef idx="minor"/>
          </p:style>
        </p:sp>
        <p:sp>
          <p:nvSpPr>
            <p:cNvPr id="4086" name="CustomShape 214"/>
            <p:cNvSpPr/>
            <p:nvPr/>
          </p:nvSpPr>
          <p:spPr>
            <a:xfrm>
              <a:off x="5870520" y="822240"/>
              <a:ext cx="51480" cy="48240"/>
            </a:xfrm>
            <a:custGeom>
              <a:avLst/>
              <a:gdLst/>
              <a:ahLst/>
              <a:rect l="l" t="t" r="r" b="b"/>
              <a:pathLst>
                <a:path w="144376" h="135731">
                  <a:moveTo>
                    <a:pt x="144376" y="135731"/>
                  </a:moveTo>
                  <a:lnTo>
                    <a:pt x="0" y="52197"/>
                  </a:lnTo>
                  <a:lnTo>
                    <a:pt x="0" y="0"/>
                  </a:lnTo>
                  <a:lnTo>
                    <a:pt x="144376" y="83534"/>
                  </a:lnTo>
                  <a:lnTo>
                    <a:pt x="144376" y="135731"/>
                  </a:lnTo>
                  <a:close/>
                </a:path>
              </a:pathLst>
            </a:custGeom>
            <a:solidFill>
              <a:srgbClr val="9ea1af"/>
            </a:solidFill>
            <a:ln w="0">
              <a:noFill/>
            </a:ln>
          </p:spPr>
          <p:style>
            <a:lnRef idx="0"/>
            <a:fillRef idx="0"/>
            <a:effectRef idx="0"/>
            <a:fontRef idx="minor"/>
          </p:style>
        </p:sp>
        <p:sp>
          <p:nvSpPr>
            <p:cNvPr id="4087" name="CustomShape 215"/>
            <p:cNvSpPr/>
            <p:nvPr/>
          </p:nvSpPr>
          <p:spPr>
            <a:xfrm>
              <a:off x="5933880" y="858600"/>
              <a:ext cx="111240" cy="82800"/>
            </a:xfrm>
            <a:custGeom>
              <a:avLst/>
              <a:gdLst/>
              <a:ahLst/>
              <a:rect l="l" t="t" r="r" b="b"/>
              <a:pathLst>
                <a:path w="306716" h="229742">
                  <a:moveTo>
                    <a:pt x="306716" y="229743"/>
                  </a:moveTo>
                  <a:lnTo>
                    <a:pt x="0" y="52197"/>
                  </a:lnTo>
                  <a:lnTo>
                    <a:pt x="0" y="0"/>
                  </a:lnTo>
                  <a:lnTo>
                    <a:pt x="306716" y="177451"/>
                  </a:lnTo>
                  <a:lnTo>
                    <a:pt x="306716" y="229743"/>
                  </a:lnTo>
                  <a:close/>
                </a:path>
              </a:pathLst>
            </a:custGeom>
            <a:solidFill>
              <a:srgbClr val="4d3bff"/>
            </a:solidFill>
            <a:ln w="0">
              <a:noFill/>
            </a:ln>
          </p:spPr>
          <p:style>
            <a:lnRef idx="0"/>
            <a:fillRef idx="0"/>
            <a:effectRef idx="0"/>
            <a:fontRef idx="minor"/>
          </p:style>
        </p:sp>
        <p:sp>
          <p:nvSpPr>
            <p:cNvPr id="4088" name="CustomShape 216"/>
            <p:cNvSpPr/>
            <p:nvPr/>
          </p:nvSpPr>
          <p:spPr>
            <a:xfrm>
              <a:off x="5870520" y="945360"/>
              <a:ext cx="51480" cy="48240"/>
            </a:xfrm>
            <a:custGeom>
              <a:avLst/>
              <a:gdLst/>
              <a:ahLst/>
              <a:rect l="l" t="t" r="r" b="b"/>
              <a:pathLst>
                <a:path w="144376" h="135731">
                  <a:moveTo>
                    <a:pt x="144376" y="135731"/>
                  </a:moveTo>
                  <a:lnTo>
                    <a:pt x="0" y="52197"/>
                  </a:lnTo>
                  <a:lnTo>
                    <a:pt x="0" y="0"/>
                  </a:lnTo>
                  <a:lnTo>
                    <a:pt x="144376" y="83534"/>
                  </a:lnTo>
                  <a:lnTo>
                    <a:pt x="144376" y="135731"/>
                  </a:lnTo>
                  <a:close/>
                </a:path>
              </a:pathLst>
            </a:custGeom>
            <a:solidFill>
              <a:srgbClr val="9ea1af"/>
            </a:solidFill>
            <a:ln w="0">
              <a:noFill/>
            </a:ln>
          </p:spPr>
          <p:style>
            <a:lnRef idx="0"/>
            <a:fillRef idx="0"/>
            <a:effectRef idx="0"/>
            <a:fontRef idx="minor"/>
          </p:style>
        </p:sp>
        <p:sp>
          <p:nvSpPr>
            <p:cNvPr id="4089" name="CustomShape 217"/>
            <p:cNvSpPr/>
            <p:nvPr/>
          </p:nvSpPr>
          <p:spPr>
            <a:xfrm>
              <a:off x="5933880" y="981720"/>
              <a:ext cx="64800" cy="55800"/>
            </a:xfrm>
            <a:custGeom>
              <a:avLst/>
              <a:gdLst/>
              <a:ahLst/>
              <a:rect l="l" t="t" r="r" b="b"/>
              <a:pathLst>
                <a:path w="180399" h="156591">
                  <a:moveTo>
                    <a:pt x="180399" y="156591"/>
                  </a:moveTo>
                  <a:lnTo>
                    <a:pt x="0" y="52197"/>
                  </a:lnTo>
                  <a:lnTo>
                    <a:pt x="0" y="0"/>
                  </a:lnTo>
                  <a:lnTo>
                    <a:pt x="180399" y="104394"/>
                  </a:lnTo>
                  <a:lnTo>
                    <a:pt x="180399" y="156591"/>
                  </a:lnTo>
                  <a:close/>
                </a:path>
              </a:pathLst>
            </a:custGeom>
            <a:solidFill>
              <a:srgbClr val="00b5dd"/>
            </a:solidFill>
            <a:ln w="0">
              <a:noFill/>
            </a:ln>
          </p:spPr>
          <p:style>
            <a:lnRef idx="0"/>
            <a:fillRef idx="0"/>
            <a:effectRef idx="0"/>
            <a:fontRef idx="minor"/>
          </p:style>
        </p:sp>
        <p:sp>
          <p:nvSpPr>
            <p:cNvPr id="4090" name="CustomShape 218"/>
            <p:cNvSpPr/>
            <p:nvPr/>
          </p:nvSpPr>
          <p:spPr>
            <a:xfrm>
              <a:off x="5870520" y="1006920"/>
              <a:ext cx="51480" cy="48240"/>
            </a:xfrm>
            <a:custGeom>
              <a:avLst/>
              <a:gdLst/>
              <a:ahLst/>
              <a:rect l="l" t="t" r="r" b="b"/>
              <a:pathLst>
                <a:path w="144376" h="135636">
                  <a:moveTo>
                    <a:pt x="144376" y="135636"/>
                  </a:moveTo>
                  <a:lnTo>
                    <a:pt x="0" y="52197"/>
                  </a:lnTo>
                  <a:lnTo>
                    <a:pt x="0" y="0"/>
                  </a:lnTo>
                  <a:lnTo>
                    <a:pt x="144376" y="83534"/>
                  </a:lnTo>
                  <a:lnTo>
                    <a:pt x="144376" y="135636"/>
                  </a:lnTo>
                  <a:close/>
                </a:path>
              </a:pathLst>
            </a:custGeom>
            <a:solidFill>
              <a:srgbClr val="9ea1af"/>
            </a:solidFill>
            <a:ln w="0">
              <a:noFill/>
            </a:ln>
          </p:spPr>
          <p:style>
            <a:lnRef idx="0"/>
            <a:fillRef idx="0"/>
            <a:effectRef idx="0"/>
            <a:fontRef idx="minor"/>
          </p:style>
        </p:sp>
        <p:sp>
          <p:nvSpPr>
            <p:cNvPr id="4091" name="CustomShape 219"/>
            <p:cNvSpPr/>
            <p:nvPr/>
          </p:nvSpPr>
          <p:spPr>
            <a:xfrm>
              <a:off x="5933880" y="1043280"/>
              <a:ext cx="207720" cy="138600"/>
            </a:xfrm>
            <a:custGeom>
              <a:avLst/>
              <a:gdLst/>
              <a:ahLst/>
              <a:rect l="l" t="t" r="r" b="b"/>
              <a:pathLst>
                <a:path w="568380" h="381000">
                  <a:moveTo>
                    <a:pt x="568380" y="381000"/>
                  </a:moveTo>
                  <a:lnTo>
                    <a:pt x="0" y="52197"/>
                  </a:lnTo>
                  <a:lnTo>
                    <a:pt x="0" y="0"/>
                  </a:lnTo>
                  <a:lnTo>
                    <a:pt x="568380" y="328803"/>
                  </a:lnTo>
                  <a:lnTo>
                    <a:pt x="568380" y="381000"/>
                  </a:lnTo>
                  <a:close/>
                </a:path>
              </a:pathLst>
            </a:custGeom>
            <a:solidFill>
              <a:srgbClr val="f9cb07"/>
            </a:solidFill>
            <a:ln w="0">
              <a:noFill/>
            </a:ln>
          </p:spPr>
          <p:style>
            <a:lnRef idx="0"/>
            <a:fillRef idx="0"/>
            <a:effectRef idx="0"/>
            <a:fontRef idx="minor"/>
          </p:style>
        </p:sp>
        <p:sp>
          <p:nvSpPr>
            <p:cNvPr id="4092" name="CustomShape 220"/>
            <p:cNvSpPr/>
            <p:nvPr/>
          </p:nvSpPr>
          <p:spPr>
            <a:xfrm>
              <a:off x="5870520" y="1037520"/>
              <a:ext cx="51480" cy="48240"/>
            </a:xfrm>
            <a:custGeom>
              <a:avLst/>
              <a:gdLst/>
              <a:ahLst/>
              <a:rect l="l" t="t" r="r" b="b"/>
              <a:pathLst>
                <a:path w="144376" h="135731">
                  <a:moveTo>
                    <a:pt x="144376" y="135731"/>
                  </a:moveTo>
                  <a:lnTo>
                    <a:pt x="0" y="52197"/>
                  </a:lnTo>
                  <a:lnTo>
                    <a:pt x="0" y="0"/>
                  </a:lnTo>
                  <a:lnTo>
                    <a:pt x="144376" y="83534"/>
                  </a:lnTo>
                  <a:lnTo>
                    <a:pt x="144376" y="135731"/>
                  </a:lnTo>
                  <a:close/>
                </a:path>
              </a:pathLst>
            </a:custGeom>
            <a:solidFill>
              <a:srgbClr val="9ea1af"/>
            </a:solidFill>
            <a:ln w="0">
              <a:noFill/>
            </a:ln>
          </p:spPr>
          <p:style>
            <a:lnRef idx="0"/>
            <a:fillRef idx="0"/>
            <a:effectRef idx="0"/>
            <a:fontRef idx="minor"/>
          </p:style>
        </p:sp>
        <p:sp>
          <p:nvSpPr>
            <p:cNvPr id="4093" name="CustomShape 221"/>
            <p:cNvSpPr/>
            <p:nvPr/>
          </p:nvSpPr>
          <p:spPr>
            <a:xfrm>
              <a:off x="5933880" y="1074240"/>
              <a:ext cx="61200" cy="54000"/>
            </a:xfrm>
            <a:custGeom>
              <a:avLst/>
              <a:gdLst/>
              <a:ahLst/>
              <a:rect l="l" t="t" r="r" b="b"/>
              <a:pathLst>
                <a:path w="171369" h="151352">
                  <a:moveTo>
                    <a:pt x="171370" y="151352"/>
                  </a:moveTo>
                  <a:lnTo>
                    <a:pt x="0" y="52197"/>
                  </a:lnTo>
                  <a:lnTo>
                    <a:pt x="0" y="0"/>
                  </a:lnTo>
                  <a:lnTo>
                    <a:pt x="171370" y="99155"/>
                  </a:lnTo>
                  <a:lnTo>
                    <a:pt x="171370" y="151352"/>
                  </a:lnTo>
                  <a:close/>
                </a:path>
              </a:pathLst>
            </a:custGeom>
            <a:solidFill>
              <a:srgbClr val="ff8657"/>
            </a:solidFill>
            <a:ln w="0">
              <a:noFill/>
            </a:ln>
          </p:spPr>
          <p:style>
            <a:lnRef idx="0"/>
            <a:fillRef idx="0"/>
            <a:effectRef idx="0"/>
            <a:fontRef idx="minor"/>
          </p:style>
        </p:sp>
        <p:sp>
          <p:nvSpPr>
            <p:cNvPr id="4094" name="CustomShape 222"/>
            <p:cNvSpPr/>
            <p:nvPr/>
          </p:nvSpPr>
          <p:spPr>
            <a:xfrm>
              <a:off x="5870520" y="1068480"/>
              <a:ext cx="51480" cy="48240"/>
            </a:xfrm>
            <a:custGeom>
              <a:avLst/>
              <a:gdLst/>
              <a:ahLst/>
              <a:rect l="l" t="t" r="r" b="b"/>
              <a:pathLst>
                <a:path w="144376" h="135731">
                  <a:moveTo>
                    <a:pt x="144376" y="135731"/>
                  </a:moveTo>
                  <a:lnTo>
                    <a:pt x="0" y="52197"/>
                  </a:lnTo>
                  <a:lnTo>
                    <a:pt x="0" y="0"/>
                  </a:lnTo>
                  <a:lnTo>
                    <a:pt x="144376" y="83534"/>
                  </a:lnTo>
                  <a:lnTo>
                    <a:pt x="144376" y="135731"/>
                  </a:lnTo>
                  <a:close/>
                </a:path>
              </a:pathLst>
            </a:custGeom>
            <a:solidFill>
              <a:srgbClr val="9ea1af"/>
            </a:solidFill>
            <a:ln w="0">
              <a:noFill/>
            </a:ln>
          </p:spPr>
          <p:style>
            <a:lnRef idx="0"/>
            <a:fillRef idx="0"/>
            <a:effectRef idx="0"/>
            <a:fontRef idx="minor"/>
          </p:style>
        </p:sp>
        <p:sp>
          <p:nvSpPr>
            <p:cNvPr id="4095" name="CustomShape 223"/>
            <p:cNvSpPr/>
            <p:nvPr/>
          </p:nvSpPr>
          <p:spPr>
            <a:xfrm>
              <a:off x="5933880" y="1104840"/>
              <a:ext cx="184320" cy="124920"/>
            </a:xfrm>
            <a:custGeom>
              <a:avLst/>
              <a:gdLst/>
              <a:ahLst/>
              <a:rect l="l" t="t" r="r" b="b"/>
              <a:pathLst>
                <a:path w="505174" h="344424">
                  <a:moveTo>
                    <a:pt x="505174" y="344424"/>
                  </a:moveTo>
                  <a:lnTo>
                    <a:pt x="0" y="52102"/>
                  </a:lnTo>
                  <a:lnTo>
                    <a:pt x="0" y="0"/>
                  </a:lnTo>
                  <a:lnTo>
                    <a:pt x="505174" y="292227"/>
                  </a:lnTo>
                  <a:lnTo>
                    <a:pt x="505174" y="344424"/>
                  </a:lnTo>
                  <a:close/>
                </a:path>
              </a:pathLst>
            </a:custGeom>
            <a:solidFill>
              <a:srgbClr val="9ea1af"/>
            </a:solidFill>
            <a:ln w="0">
              <a:noFill/>
            </a:ln>
          </p:spPr>
          <p:style>
            <a:lnRef idx="0"/>
            <a:fillRef idx="0"/>
            <a:effectRef idx="0"/>
            <a:fontRef idx="minor"/>
          </p:style>
        </p:sp>
        <p:sp>
          <p:nvSpPr>
            <p:cNvPr id="4096" name="CustomShape 224"/>
            <p:cNvSpPr/>
            <p:nvPr/>
          </p:nvSpPr>
          <p:spPr>
            <a:xfrm>
              <a:off x="5870520" y="975960"/>
              <a:ext cx="51480" cy="48240"/>
            </a:xfrm>
            <a:custGeom>
              <a:avLst/>
              <a:gdLst/>
              <a:ahLst/>
              <a:rect l="l" t="t" r="r" b="b"/>
              <a:pathLst>
                <a:path w="144376" h="135731">
                  <a:moveTo>
                    <a:pt x="144376" y="135731"/>
                  </a:moveTo>
                  <a:lnTo>
                    <a:pt x="0" y="52197"/>
                  </a:lnTo>
                  <a:lnTo>
                    <a:pt x="0" y="0"/>
                  </a:lnTo>
                  <a:lnTo>
                    <a:pt x="144376" y="83534"/>
                  </a:lnTo>
                  <a:lnTo>
                    <a:pt x="144376" y="135731"/>
                  </a:lnTo>
                  <a:close/>
                </a:path>
              </a:pathLst>
            </a:custGeom>
            <a:solidFill>
              <a:srgbClr val="9ea1af"/>
            </a:solidFill>
            <a:ln w="0">
              <a:noFill/>
            </a:ln>
          </p:spPr>
          <p:style>
            <a:lnRef idx="0"/>
            <a:fillRef idx="0"/>
            <a:effectRef idx="0"/>
            <a:fontRef idx="minor"/>
          </p:style>
        </p:sp>
        <p:sp>
          <p:nvSpPr>
            <p:cNvPr id="4097" name="CustomShape 225"/>
            <p:cNvSpPr/>
            <p:nvPr/>
          </p:nvSpPr>
          <p:spPr>
            <a:xfrm>
              <a:off x="5933880" y="1012680"/>
              <a:ext cx="174240" cy="119520"/>
            </a:xfrm>
            <a:custGeom>
              <a:avLst/>
              <a:gdLst/>
              <a:ahLst/>
              <a:rect l="l" t="t" r="r" b="b"/>
              <a:pathLst>
                <a:path w="478085" h="328898">
                  <a:moveTo>
                    <a:pt x="478086" y="328898"/>
                  </a:moveTo>
                  <a:lnTo>
                    <a:pt x="0" y="52197"/>
                  </a:lnTo>
                  <a:lnTo>
                    <a:pt x="0" y="0"/>
                  </a:lnTo>
                  <a:lnTo>
                    <a:pt x="478086" y="276701"/>
                  </a:lnTo>
                  <a:lnTo>
                    <a:pt x="478086" y="328898"/>
                  </a:lnTo>
                  <a:close/>
                </a:path>
              </a:pathLst>
            </a:custGeom>
            <a:solidFill>
              <a:srgbClr val="4d3bff"/>
            </a:solidFill>
            <a:ln w="0">
              <a:noFill/>
            </a:ln>
          </p:spPr>
          <p:style>
            <a:lnRef idx="0"/>
            <a:fillRef idx="0"/>
            <a:effectRef idx="0"/>
            <a:fontRef idx="minor"/>
          </p:style>
        </p:sp>
        <p:sp>
          <p:nvSpPr>
            <p:cNvPr id="4098" name="CustomShape 226"/>
            <p:cNvSpPr/>
            <p:nvPr/>
          </p:nvSpPr>
          <p:spPr>
            <a:xfrm>
              <a:off x="5870520" y="1099080"/>
              <a:ext cx="51480" cy="48240"/>
            </a:xfrm>
            <a:custGeom>
              <a:avLst/>
              <a:gdLst/>
              <a:ahLst/>
              <a:rect l="l" t="t" r="r" b="b"/>
              <a:pathLst>
                <a:path w="144376" h="135731">
                  <a:moveTo>
                    <a:pt x="144376" y="135731"/>
                  </a:moveTo>
                  <a:lnTo>
                    <a:pt x="0" y="52197"/>
                  </a:lnTo>
                  <a:lnTo>
                    <a:pt x="0" y="0"/>
                  </a:lnTo>
                  <a:lnTo>
                    <a:pt x="144376" y="83534"/>
                  </a:lnTo>
                  <a:lnTo>
                    <a:pt x="144376" y="135731"/>
                  </a:lnTo>
                  <a:close/>
                </a:path>
              </a:pathLst>
            </a:custGeom>
            <a:solidFill>
              <a:srgbClr val="9ea1af"/>
            </a:solidFill>
            <a:ln w="0">
              <a:noFill/>
            </a:ln>
          </p:spPr>
          <p:style>
            <a:lnRef idx="0"/>
            <a:fillRef idx="0"/>
            <a:effectRef idx="0"/>
            <a:fontRef idx="minor"/>
          </p:style>
        </p:sp>
        <p:sp>
          <p:nvSpPr>
            <p:cNvPr id="4099" name="CustomShape 227"/>
            <p:cNvSpPr/>
            <p:nvPr/>
          </p:nvSpPr>
          <p:spPr>
            <a:xfrm>
              <a:off x="5933880" y="1135800"/>
              <a:ext cx="21600" cy="30960"/>
            </a:xfrm>
            <a:custGeom>
              <a:avLst/>
              <a:gdLst/>
              <a:ahLst/>
              <a:rect l="l" t="t" r="r" b="b"/>
              <a:pathLst>
                <a:path w="63110" h="88773">
                  <a:moveTo>
                    <a:pt x="63111" y="88773"/>
                  </a:moveTo>
                  <a:lnTo>
                    <a:pt x="0" y="52197"/>
                  </a:lnTo>
                  <a:lnTo>
                    <a:pt x="0" y="0"/>
                  </a:lnTo>
                  <a:lnTo>
                    <a:pt x="63111" y="36576"/>
                  </a:lnTo>
                  <a:lnTo>
                    <a:pt x="63111" y="88773"/>
                  </a:lnTo>
                  <a:close/>
                </a:path>
              </a:pathLst>
            </a:custGeom>
            <a:solidFill>
              <a:srgbClr val="00b5dd"/>
            </a:solidFill>
            <a:ln w="0">
              <a:noFill/>
            </a:ln>
          </p:spPr>
          <p:style>
            <a:lnRef idx="0"/>
            <a:fillRef idx="0"/>
            <a:effectRef idx="0"/>
            <a:fontRef idx="minor"/>
          </p:style>
        </p:sp>
        <p:sp>
          <p:nvSpPr>
            <p:cNvPr id="4100" name="CustomShape 228"/>
            <p:cNvSpPr/>
            <p:nvPr/>
          </p:nvSpPr>
          <p:spPr>
            <a:xfrm>
              <a:off x="5870520" y="1160640"/>
              <a:ext cx="51480" cy="48240"/>
            </a:xfrm>
            <a:custGeom>
              <a:avLst/>
              <a:gdLst/>
              <a:ahLst/>
              <a:rect l="l" t="t" r="r" b="b"/>
              <a:pathLst>
                <a:path w="144376" h="135636">
                  <a:moveTo>
                    <a:pt x="144376" y="135636"/>
                  </a:moveTo>
                  <a:lnTo>
                    <a:pt x="0" y="52197"/>
                  </a:lnTo>
                  <a:lnTo>
                    <a:pt x="0" y="0"/>
                  </a:lnTo>
                  <a:lnTo>
                    <a:pt x="144376" y="83534"/>
                  </a:lnTo>
                  <a:lnTo>
                    <a:pt x="144376" y="135636"/>
                  </a:lnTo>
                  <a:close/>
                </a:path>
              </a:pathLst>
            </a:custGeom>
            <a:solidFill>
              <a:srgbClr val="9ea1af"/>
            </a:solidFill>
            <a:ln w="0">
              <a:noFill/>
            </a:ln>
          </p:spPr>
          <p:style>
            <a:lnRef idx="0"/>
            <a:fillRef idx="0"/>
            <a:effectRef idx="0"/>
            <a:fontRef idx="minor"/>
          </p:style>
        </p:sp>
        <p:sp>
          <p:nvSpPr>
            <p:cNvPr id="4101" name="CustomShape 229"/>
            <p:cNvSpPr/>
            <p:nvPr/>
          </p:nvSpPr>
          <p:spPr>
            <a:xfrm>
              <a:off x="5933880" y="1197360"/>
              <a:ext cx="41400" cy="42480"/>
            </a:xfrm>
            <a:custGeom>
              <a:avLst/>
              <a:gdLst/>
              <a:ahLst/>
              <a:rect l="l" t="t" r="r" b="b"/>
              <a:pathLst>
                <a:path w="117287" h="120014">
                  <a:moveTo>
                    <a:pt x="117288" y="120015"/>
                  </a:moveTo>
                  <a:lnTo>
                    <a:pt x="0" y="52197"/>
                  </a:lnTo>
                  <a:lnTo>
                    <a:pt x="0" y="0"/>
                  </a:lnTo>
                  <a:lnTo>
                    <a:pt x="117288" y="67818"/>
                  </a:lnTo>
                  <a:lnTo>
                    <a:pt x="117288" y="120015"/>
                  </a:lnTo>
                  <a:close/>
                </a:path>
              </a:pathLst>
            </a:custGeom>
            <a:solidFill>
              <a:srgbClr val="f9cb07"/>
            </a:solidFill>
            <a:ln w="0">
              <a:noFill/>
            </a:ln>
          </p:spPr>
          <p:style>
            <a:lnRef idx="0"/>
            <a:fillRef idx="0"/>
            <a:effectRef idx="0"/>
            <a:fontRef idx="minor"/>
          </p:style>
        </p:sp>
        <p:sp>
          <p:nvSpPr>
            <p:cNvPr id="4102" name="CustomShape 230"/>
            <p:cNvSpPr/>
            <p:nvPr/>
          </p:nvSpPr>
          <p:spPr>
            <a:xfrm>
              <a:off x="5870520" y="1191600"/>
              <a:ext cx="51480" cy="48240"/>
            </a:xfrm>
            <a:custGeom>
              <a:avLst/>
              <a:gdLst/>
              <a:ahLst/>
              <a:rect l="l" t="t" r="r" b="b"/>
              <a:pathLst>
                <a:path w="144376" h="135731">
                  <a:moveTo>
                    <a:pt x="144376" y="135731"/>
                  </a:moveTo>
                  <a:lnTo>
                    <a:pt x="0" y="52197"/>
                  </a:lnTo>
                  <a:lnTo>
                    <a:pt x="0" y="0"/>
                  </a:lnTo>
                  <a:lnTo>
                    <a:pt x="144376" y="83534"/>
                  </a:lnTo>
                  <a:lnTo>
                    <a:pt x="144376" y="135731"/>
                  </a:lnTo>
                  <a:close/>
                </a:path>
              </a:pathLst>
            </a:custGeom>
            <a:solidFill>
              <a:srgbClr val="9ea1af"/>
            </a:solidFill>
            <a:ln w="0">
              <a:noFill/>
            </a:ln>
          </p:spPr>
          <p:style>
            <a:lnRef idx="0"/>
            <a:fillRef idx="0"/>
            <a:effectRef idx="0"/>
            <a:fontRef idx="minor"/>
          </p:style>
        </p:sp>
        <p:sp>
          <p:nvSpPr>
            <p:cNvPr id="4103" name="CustomShape 231"/>
            <p:cNvSpPr/>
            <p:nvPr/>
          </p:nvSpPr>
          <p:spPr>
            <a:xfrm>
              <a:off x="5933880" y="1227960"/>
              <a:ext cx="111240" cy="82800"/>
            </a:xfrm>
            <a:custGeom>
              <a:avLst/>
              <a:gdLst/>
              <a:ahLst/>
              <a:rect l="l" t="t" r="r" b="b"/>
              <a:pathLst>
                <a:path w="306716" h="229647">
                  <a:moveTo>
                    <a:pt x="306716" y="229648"/>
                  </a:moveTo>
                  <a:lnTo>
                    <a:pt x="0" y="52197"/>
                  </a:lnTo>
                  <a:lnTo>
                    <a:pt x="0" y="0"/>
                  </a:lnTo>
                  <a:lnTo>
                    <a:pt x="306716" y="177451"/>
                  </a:lnTo>
                  <a:lnTo>
                    <a:pt x="306716" y="229648"/>
                  </a:lnTo>
                  <a:close/>
                </a:path>
              </a:pathLst>
            </a:custGeom>
            <a:solidFill>
              <a:srgbClr val="ff8657"/>
            </a:solidFill>
            <a:ln w="0">
              <a:noFill/>
            </a:ln>
          </p:spPr>
          <p:style>
            <a:lnRef idx="0"/>
            <a:fillRef idx="0"/>
            <a:effectRef idx="0"/>
            <a:fontRef idx="minor"/>
          </p:style>
        </p:sp>
        <p:sp>
          <p:nvSpPr>
            <p:cNvPr id="4104" name="CustomShape 232"/>
            <p:cNvSpPr/>
            <p:nvPr/>
          </p:nvSpPr>
          <p:spPr>
            <a:xfrm>
              <a:off x="5870520" y="1222200"/>
              <a:ext cx="51480" cy="48240"/>
            </a:xfrm>
            <a:custGeom>
              <a:avLst/>
              <a:gdLst/>
              <a:ahLst/>
              <a:rect l="l" t="t" r="r" b="b"/>
              <a:pathLst>
                <a:path w="144376" h="135731">
                  <a:moveTo>
                    <a:pt x="144376" y="135731"/>
                  </a:moveTo>
                  <a:lnTo>
                    <a:pt x="0" y="52197"/>
                  </a:lnTo>
                  <a:lnTo>
                    <a:pt x="0" y="0"/>
                  </a:lnTo>
                  <a:lnTo>
                    <a:pt x="144376" y="83534"/>
                  </a:lnTo>
                  <a:lnTo>
                    <a:pt x="144376" y="135731"/>
                  </a:lnTo>
                  <a:close/>
                </a:path>
              </a:pathLst>
            </a:custGeom>
            <a:solidFill>
              <a:srgbClr val="9ea1af"/>
            </a:solidFill>
            <a:ln w="0">
              <a:noFill/>
            </a:ln>
          </p:spPr>
          <p:style>
            <a:lnRef idx="0"/>
            <a:fillRef idx="0"/>
            <a:effectRef idx="0"/>
            <a:fontRef idx="minor"/>
          </p:style>
        </p:sp>
        <p:sp>
          <p:nvSpPr>
            <p:cNvPr id="4105" name="CustomShape 233"/>
            <p:cNvSpPr/>
            <p:nvPr/>
          </p:nvSpPr>
          <p:spPr>
            <a:xfrm>
              <a:off x="5933880" y="1258560"/>
              <a:ext cx="177480" cy="121320"/>
            </a:xfrm>
            <a:custGeom>
              <a:avLst/>
              <a:gdLst/>
              <a:ahLst/>
              <a:rect l="l" t="t" r="r" b="b"/>
              <a:pathLst>
                <a:path w="487115" h="334137">
                  <a:moveTo>
                    <a:pt x="487115" y="334137"/>
                  </a:moveTo>
                  <a:lnTo>
                    <a:pt x="0" y="52197"/>
                  </a:lnTo>
                  <a:lnTo>
                    <a:pt x="0" y="0"/>
                  </a:lnTo>
                  <a:lnTo>
                    <a:pt x="487115" y="281940"/>
                  </a:lnTo>
                  <a:lnTo>
                    <a:pt x="487115" y="334137"/>
                  </a:lnTo>
                  <a:close/>
                </a:path>
              </a:pathLst>
            </a:custGeom>
            <a:solidFill>
              <a:srgbClr val="9ea1af"/>
            </a:solidFill>
            <a:ln w="0">
              <a:noFill/>
            </a:ln>
          </p:spPr>
          <p:style>
            <a:lnRef idx="0"/>
            <a:fillRef idx="0"/>
            <a:effectRef idx="0"/>
            <a:fontRef idx="minor"/>
          </p:style>
        </p:sp>
        <p:sp>
          <p:nvSpPr>
            <p:cNvPr id="4106" name="CustomShape 234"/>
            <p:cNvSpPr/>
            <p:nvPr/>
          </p:nvSpPr>
          <p:spPr>
            <a:xfrm>
              <a:off x="5870520" y="1130040"/>
              <a:ext cx="51480" cy="48240"/>
            </a:xfrm>
            <a:custGeom>
              <a:avLst/>
              <a:gdLst/>
              <a:ahLst/>
              <a:rect l="l" t="t" r="r" b="b"/>
              <a:pathLst>
                <a:path w="144376" h="135731">
                  <a:moveTo>
                    <a:pt x="144376" y="135731"/>
                  </a:moveTo>
                  <a:lnTo>
                    <a:pt x="0" y="52197"/>
                  </a:lnTo>
                  <a:lnTo>
                    <a:pt x="0" y="0"/>
                  </a:lnTo>
                  <a:lnTo>
                    <a:pt x="144376" y="83534"/>
                  </a:lnTo>
                  <a:lnTo>
                    <a:pt x="144376" y="135731"/>
                  </a:lnTo>
                  <a:close/>
                </a:path>
              </a:pathLst>
            </a:custGeom>
            <a:solidFill>
              <a:srgbClr val="9ea1af"/>
            </a:solidFill>
            <a:ln w="0">
              <a:noFill/>
            </a:ln>
          </p:spPr>
          <p:style>
            <a:lnRef idx="0"/>
            <a:fillRef idx="0"/>
            <a:effectRef idx="0"/>
            <a:fontRef idx="minor"/>
          </p:style>
        </p:sp>
        <p:sp>
          <p:nvSpPr>
            <p:cNvPr id="4107" name="CustomShape 235"/>
            <p:cNvSpPr/>
            <p:nvPr/>
          </p:nvSpPr>
          <p:spPr>
            <a:xfrm>
              <a:off x="5933880" y="1166400"/>
              <a:ext cx="224280" cy="148320"/>
            </a:xfrm>
            <a:custGeom>
              <a:avLst/>
              <a:gdLst/>
              <a:ahLst/>
              <a:rect l="l" t="t" r="r" b="b"/>
              <a:pathLst>
                <a:path w="613432" h="407193">
                  <a:moveTo>
                    <a:pt x="613433" y="407194"/>
                  </a:moveTo>
                  <a:lnTo>
                    <a:pt x="0" y="52197"/>
                  </a:lnTo>
                  <a:lnTo>
                    <a:pt x="0" y="0"/>
                  </a:lnTo>
                  <a:lnTo>
                    <a:pt x="613433" y="354902"/>
                  </a:lnTo>
                  <a:lnTo>
                    <a:pt x="613433" y="407194"/>
                  </a:lnTo>
                  <a:close/>
                </a:path>
              </a:pathLst>
            </a:custGeom>
            <a:solidFill>
              <a:srgbClr val="4d3bff"/>
            </a:solidFill>
            <a:ln w="0">
              <a:noFill/>
            </a:ln>
          </p:spPr>
          <p:style>
            <a:lnRef idx="0"/>
            <a:fillRef idx="0"/>
            <a:effectRef idx="0"/>
            <a:fontRef idx="minor"/>
          </p:style>
        </p:sp>
        <p:sp>
          <p:nvSpPr>
            <p:cNvPr id="4108" name="CustomShape 236"/>
            <p:cNvSpPr/>
            <p:nvPr/>
          </p:nvSpPr>
          <p:spPr>
            <a:xfrm>
              <a:off x="4562280" y="763560"/>
              <a:ext cx="451800" cy="372960"/>
            </a:xfrm>
            <a:custGeom>
              <a:avLst/>
              <a:gdLst/>
              <a:ahLst/>
              <a:rect l="l" t="t" r="r" b="b"/>
              <a:pathLst>
                <a:path w="1230952" h="1017480">
                  <a:moveTo>
                    <a:pt x="342929" y="947072"/>
                  </a:moveTo>
                  <a:lnTo>
                    <a:pt x="256246" y="902495"/>
                  </a:lnTo>
                  <a:lnTo>
                    <a:pt x="74612" y="1007270"/>
                  </a:lnTo>
                  <a:cubicBezTo>
                    <a:pt x="33457" y="1031082"/>
                    <a:pt x="0" y="1011842"/>
                    <a:pt x="0" y="964122"/>
                  </a:cubicBezTo>
                  <a:lnTo>
                    <a:pt x="0" y="765811"/>
                  </a:lnTo>
                  <a:cubicBezTo>
                    <a:pt x="2848" y="713186"/>
                    <a:pt x="30561" y="665065"/>
                    <a:pt x="74612" y="636271"/>
                  </a:cubicBezTo>
                  <a:lnTo>
                    <a:pt x="1156341" y="10193"/>
                  </a:lnTo>
                  <a:cubicBezTo>
                    <a:pt x="1197496" y="-13620"/>
                    <a:pt x="1230953" y="5716"/>
                    <a:pt x="1230953" y="53341"/>
                  </a:cubicBezTo>
                  <a:lnTo>
                    <a:pt x="1230953" y="252318"/>
                  </a:lnTo>
                  <a:cubicBezTo>
                    <a:pt x="1228101" y="304944"/>
                    <a:pt x="1200395" y="353064"/>
                    <a:pt x="1156341" y="381859"/>
                  </a:cubicBezTo>
                  <a:lnTo>
                    <a:pt x="429042" y="802292"/>
                  </a:lnTo>
                </a:path>
              </a:pathLst>
            </a:custGeom>
            <a:solidFill>
              <a:srgbClr val="b1b4c4"/>
            </a:solidFill>
            <a:ln w="0">
              <a:noFill/>
            </a:ln>
          </p:spPr>
          <p:style>
            <a:lnRef idx="0"/>
            <a:fillRef idx="0"/>
            <a:effectRef idx="0"/>
            <a:fontRef idx="minor"/>
          </p:style>
        </p:sp>
        <p:sp>
          <p:nvSpPr>
            <p:cNvPr id="4109" name="CustomShape 237"/>
            <p:cNvSpPr/>
            <p:nvPr/>
          </p:nvSpPr>
          <p:spPr>
            <a:xfrm>
              <a:off x="4999320" y="764640"/>
              <a:ext cx="19800" cy="17280"/>
            </a:xfrm>
            <a:custGeom>
              <a:avLst/>
              <a:gdLst/>
              <a:ahLst/>
              <a:rect l="l" t="t" r="r" b="b"/>
              <a:pathLst>
                <a:path w="59119" h="52197">
                  <a:moveTo>
                    <a:pt x="18249" y="0"/>
                  </a:moveTo>
                  <a:lnTo>
                    <a:pt x="59119" y="16574"/>
                  </a:lnTo>
                  <a:lnTo>
                    <a:pt x="24522" y="52197"/>
                  </a:lnTo>
                  <a:lnTo>
                    <a:pt x="0" y="12859"/>
                  </a:lnTo>
                  <a:lnTo>
                    <a:pt x="18249" y="0"/>
                  </a:lnTo>
                  <a:close/>
                </a:path>
              </a:pathLst>
            </a:custGeom>
            <a:solidFill>
              <a:srgbClr val="b1b4c4"/>
            </a:solidFill>
            <a:ln w="0">
              <a:noFill/>
            </a:ln>
          </p:spPr>
          <p:style>
            <a:lnRef idx="0"/>
            <a:fillRef idx="0"/>
            <a:effectRef idx="0"/>
            <a:fontRef idx="minor"/>
          </p:style>
        </p:sp>
        <p:sp>
          <p:nvSpPr>
            <p:cNvPr id="4110" name="CustomShape 238"/>
            <p:cNvSpPr/>
            <p:nvPr/>
          </p:nvSpPr>
          <p:spPr>
            <a:xfrm>
              <a:off x="4688640" y="1102320"/>
              <a:ext cx="14040" cy="14760"/>
            </a:xfrm>
            <a:custGeom>
              <a:avLst/>
              <a:gdLst/>
              <a:ahLst/>
              <a:rect l="l" t="t" r="r" b="b"/>
              <a:pathLst>
                <a:path w="43151" h="44767">
                  <a:moveTo>
                    <a:pt x="0" y="27432"/>
                  </a:moveTo>
                  <a:lnTo>
                    <a:pt x="43056" y="44767"/>
                  </a:lnTo>
                  <a:lnTo>
                    <a:pt x="43151" y="7620"/>
                  </a:lnTo>
                  <a:lnTo>
                    <a:pt x="5038" y="0"/>
                  </a:lnTo>
                  <a:lnTo>
                    <a:pt x="0" y="27432"/>
                  </a:lnTo>
                  <a:close/>
                </a:path>
              </a:pathLst>
            </a:custGeom>
            <a:solidFill>
              <a:srgbClr val="b1b4c4"/>
            </a:solidFill>
            <a:ln w="0">
              <a:noFill/>
            </a:ln>
          </p:spPr>
          <p:style>
            <a:lnRef idx="0"/>
            <a:fillRef idx="0"/>
            <a:effectRef idx="0"/>
            <a:fontRef idx="minor"/>
          </p:style>
        </p:sp>
        <p:sp>
          <p:nvSpPr>
            <p:cNvPr id="4111" name="CustomShape 239"/>
            <p:cNvSpPr/>
            <p:nvPr/>
          </p:nvSpPr>
          <p:spPr>
            <a:xfrm>
              <a:off x="4570920" y="1123200"/>
              <a:ext cx="19800" cy="19440"/>
            </a:xfrm>
            <a:custGeom>
              <a:avLst/>
              <a:gdLst/>
              <a:ahLst/>
              <a:rect l="l" t="t" r="r" b="b"/>
              <a:pathLst>
                <a:path w="58584" h="57547">
                  <a:moveTo>
                    <a:pt x="48415" y="57150"/>
                  </a:moveTo>
                  <a:cubicBezTo>
                    <a:pt x="50030" y="60579"/>
                    <a:pt x="1747" y="40767"/>
                    <a:pt x="36" y="38100"/>
                  </a:cubicBezTo>
                  <a:cubicBezTo>
                    <a:pt x="-1675" y="35433"/>
                    <a:pt x="58585" y="0"/>
                    <a:pt x="58585" y="0"/>
                  </a:cubicBezTo>
                  <a:close/>
                </a:path>
              </a:pathLst>
            </a:custGeom>
            <a:solidFill>
              <a:srgbClr val="b1b4c4"/>
            </a:solidFill>
            <a:ln w="0">
              <a:noFill/>
            </a:ln>
          </p:spPr>
          <p:style>
            <a:lnRef idx="0"/>
            <a:fillRef idx="0"/>
            <a:effectRef idx="0"/>
            <a:fontRef idx="minor"/>
          </p:style>
        </p:sp>
        <p:sp>
          <p:nvSpPr>
            <p:cNvPr id="4112" name="CustomShape 240"/>
            <p:cNvSpPr/>
            <p:nvPr/>
          </p:nvSpPr>
          <p:spPr>
            <a:xfrm>
              <a:off x="4578120" y="770040"/>
              <a:ext cx="451800" cy="372960"/>
            </a:xfrm>
            <a:custGeom>
              <a:avLst/>
              <a:gdLst/>
              <a:ahLst/>
              <a:rect l="l" t="t" r="r" b="b"/>
              <a:pathLst>
                <a:path w="1231332" h="1017436">
                  <a:moveTo>
                    <a:pt x="429422" y="802106"/>
                  </a:moveTo>
                  <a:lnTo>
                    <a:pt x="1156721" y="381386"/>
                  </a:lnTo>
                  <a:cubicBezTo>
                    <a:pt x="1200737" y="352554"/>
                    <a:pt x="1228443" y="304462"/>
                    <a:pt x="1231333" y="251846"/>
                  </a:cubicBezTo>
                  <a:lnTo>
                    <a:pt x="1231333" y="53250"/>
                  </a:lnTo>
                  <a:cubicBezTo>
                    <a:pt x="1231333" y="5625"/>
                    <a:pt x="1197876" y="-13425"/>
                    <a:pt x="1156721" y="10007"/>
                  </a:cubicBezTo>
                  <a:lnTo>
                    <a:pt x="74612" y="636085"/>
                  </a:lnTo>
                  <a:cubicBezTo>
                    <a:pt x="30584" y="664898"/>
                    <a:pt x="2878" y="713009"/>
                    <a:pt x="0" y="765625"/>
                  </a:cubicBezTo>
                  <a:lnTo>
                    <a:pt x="0" y="964221"/>
                  </a:lnTo>
                  <a:cubicBezTo>
                    <a:pt x="0" y="1011846"/>
                    <a:pt x="33457" y="1030896"/>
                    <a:pt x="74612" y="1007369"/>
                  </a:cubicBezTo>
                  <a:lnTo>
                    <a:pt x="256246" y="902594"/>
                  </a:lnTo>
                  <a:lnTo>
                    <a:pt x="343309" y="947266"/>
                  </a:lnTo>
                  <a:close/>
                </a:path>
              </a:pathLst>
            </a:custGeom>
            <a:solidFill>
              <a:srgbClr val="e9eaf2"/>
            </a:solidFill>
            <a:ln w="0">
              <a:noFill/>
            </a:ln>
          </p:spPr>
          <p:style>
            <a:lnRef idx="0"/>
            <a:fillRef idx="0"/>
            <a:effectRef idx="0"/>
            <a:fontRef idx="minor"/>
          </p:style>
        </p:sp>
        <p:sp>
          <p:nvSpPr>
            <p:cNvPr id="4113" name="CustomShape 241"/>
            <p:cNvSpPr/>
            <p:nvPr/>
          </p:nvSpPr>
          <p:spPr>
            <a:xfrm>
              <a:off x="4613760" y="811800"/>
              <a:ext cx="380160" cy="244800"/>
            </a:xfrm>
            <a:custGeom>
              <a:avLst/>
              <a:gdLst/>
              <a:ahLst/>
              <a:rect l="l" t="t" r="r" b="b"/>
              <a:pathLst>
                <a:path w="1037246" h="669226">
                  <a:moveTo>
                    <a:pt x="1037247" y="69152"/>
                  </a:moveTo>
                  <a:lnTo>
                    <a:pt x="0" y="669227"/>
                  </a:lnTo>
                  <a:lnTo>
                    <a:pt x="0" y="600170"/>
                  </a:lnTo>
                  <a:lnTo>
                    <a:pt x="1037247" y="0"/>
                  </a:lnTo>
                  <a:lnTo>
                    <a:pt x="1037247" y="69152"/>
                  </a:lnTo>
                  <a:close/>
                </a:path>
              </a:pathLst>
            </a:custGeom>
            <a:solidFill>
              <a:srgbClr val="00b5dd"/>
            </a:solidFill>
            <a:ln w="0">
              <a:noFill/>
            </a:ln>
          </p:spPr>
          <p:style>
            <a:lnRef idx="0"/>
            <a:fillRef idx="0"/>
            <a:effectRef idx="0"/>
            <a:fontRef idx="minor"/>
          </p:style>
        </p:sp>
        <p:sp>
          <p:nvSpPr>
            <p:cNvPr id="4114" name="CustomShape 242"/>
            <p:cNvSpPr/>
            <p:nvPr/>
          </p:nvSpPr>
          <p:spPr>
            <a:xfrm>
              <a:off x="4613760" y="932760"/>
              <a:ext cx="248400" cy="168480"/>
            </a:xfrm>
            <a:custGeom>
              <a:avLst/>
              <a:gdLst/>
              <a:ahLst/>
              <a:rect l="l" t="t" r="r" b="b"/>
              <a:pathLst>
                <a:path w="679110" h="462057">
                  <a:moveTo>
                    <a:pt x="679110" y="69151"/>
                  </a:moveTo>
                  <a:lnTo>
                    <a:pt x="0" y="462058"/>
                  </a:lnTo>
                  <a:lnTo>
                    <a:pt x="0" y="392906"/>
                  </a:lnTo>
                  <a:lnTo>
                    <a:pt x="679110" y="0"/>
                  </a:lnTo>
                  <a:lnTo>
                    <a:pt x="679110" y="69151"/>
                  </a:lnTo>
                  <a:close/>
                </a:path>
              </a:pathLst>
            </a:custGeom>
            <a:solidFill>
              <a:srgbClr val="00b5dd"/>
            </a:solidFill>
            <a:ln w="0">
              <a:noFill/>
            </a:ln>
          </p:spPr>
          <p:style>
            <a:lnRef idx="0"/>
            <a:fillRef idx="0"/>
            <a:effectRef idx="0"/>
            <a:fontRef idx="minor"/>
          </p:style>
        </p:sp>
        <p:grpSp>
          <p:nvGrpSpPr>
            <p:cNvPr id="4115" name="Group 243"/>
            <p:cNvGrpSpPr/>
            <p:nvPr/>
          </p:nvGrpSpPr>
          <p:grpSpPr>
            <a:xfrm>
              <a:off x="5380200" y="517680"/>
              <a:ext cx="120240" cy="90720"/>
              <a:chOff x="5380200" y="517680"/>
              <a:chExt cx="120240" cy="90720"/>
            </a:xfrm>
          </p:grpSpPr>
          <p:sp>
            <p:nvSpPr>
              <p:cNvPr id="4116" name="CustomShape 244"/>
              <p:cNvSpPr/>
              <p:nvPr/>
            </p:nvSpPr>
            <p:spPr>
              <a:xfrm>
                <a:off x="5390640" y="543240"/>
                <a:ext cx="109800" cy="6264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4117" name="CustomShape 245"/>
              <p:cNvSpPr/>
              <p:nvPr/>
            </p:nvSpPr>
            <p:spPr>
              <a:xfrm>
                <a:off x="5442480" y="559080"/>
                <a:ext cx="27360" cy="1512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4118" name="CustomShape 246"/>
              <p:cNvSpPr/>
              <p:nvPr/>
            </p:nvSpPr>
            <p:spPr>
              <a:xfrm>
                <a:off x="5390640" y="566640"/>
                <a:ext cx="109800" cy="4176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4119" name="CustomShape 247"/>
              <p:cNvSpPr/>
              <p:nvPr/>
            </p:nvSpPr>
            <p:spPr>
              <a:xfrm>
                <a:off x="5380200" y="518400"/>
                <a:ext cx="78120" cy="8820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4120" name="CustomShape 248"/>
              <p:cNvSpPr/>
              <p:nvPr/>
            </p:nvSpPr>
            <p:spPr>
              <a:xfrm>
                <a:off x="5381640" y="517680"/>
                <a:ext cx="77760" cy="8856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sp>
          <p:nvSpPr>
            <p:cNvPr id="4121" name="CustomShape 249"/>
            <p:cNvSpPr/>
            <p:nvPr/>
          </p:nvSpPr>
          <p:spPr>
            <a:xfrm>
              <a:off x="5490000" y="451440"/>
              <a:ext cx="54720" cy="157320"/>
            </a:xfrm>
            <a:custGeom>
              <a:avLst/>
              <a:gdLst/>
              <a:ahLst/>
              <a:rect l="l" t="t" r="r" b="b"/>
              <a:pathLst>
                <a:path w="153590" h="431871">
                  <a:moveTo>
                    <a:pt x="11570" y="362351"/>
                  </a:moveTo>
                  <a:cubicBezTo>
                    <a:pt x="19754" y="356891"/>
                    <a:pt x="28299" y="351990"/>
                    <a:pt x="37138" y="347682"/>
                  </a:cubicBezTo>
                  <a:cubicBezTo>
                    <a:pt x="45379" y="345048"/>
                    <a:pt x="52878" y="340475"/>
                    <a:pt x="58999" y="334347"/>
                  </a:cubicBezTo>
                  <a:cubicBezTo>
                    <a:pt x="66983" y="326537"/>
                    <a:pt x="80099" y="296819"/>
                    <a:pt x="89509" y="267672"/>
                  </a:cubicBezTo>
                  <a:cubicBezTo>
                    <a:pt x="98871" y="234986"/>
                    <a:pt x="102568" y="200933"/>
                    <a:pt x="100439" y="166993"/>
                  </a:cubicBezTo>
                  <a:cubicBezTo>
                    <a:pt x="96542" y="126321"/>
                    <a:pt x="81905" y="69457"/>
                    <a:pt x="78198" y="46121"/>
                  </a:cubicBezTo>
                  <a:cubicBezTo>
                    <a:pt x="74491" y="22785"/>
                    <a:pt x="82000" y="13355"/>
                    <a:pt x="92930" y="4782"/>
                  </a:cubicBezTo>
                  <a:cubicBezTo>
                    <a:pt x="105667" y="-5314"/>
                    <a:pt x="123250" y="-837"/>
                    <a:pt x="132660" y="31929"/>
                  </a:cubicBezTo>
                  <a:cubicBezTo>
                    <a:pt x="144779" y="77261"/>
                    <a:pt x="151793" y="123811"/>
                    <a:pt x="153570" y="170708"/>
                  </a:cubicBezTo>
                  <a:cubicBezTo>
                    <a:pt x="153960" y="205545"/>
                    <a:pt x="148599" y="240208"/>
                    <a:pt x="137698" y="273292"/>
                  </a:cubicBezTo>
                  <a:cubicBezTo>
                    <a:pt x="128012" y="301634"/>
                    <a:pt x="114924" y="328691"/>
                    <a:pt x="98728" y="353874"/>
                  </a:cubicBezTo>
                  <a:cubicBezTo>
                    <a:pt x="94261" y="361398"/>
                    <a:pt x="92740" y="368161"/>
                    <a:pt x="85897" y="383592"/>
                  </a:cubicBezTo>
                  <a:cubicBezTo>
                    <a:pt x="79329" y="399096"/>
                    <a:pt x="69083" y="412763"/>
                    <a:pt x="56052" y="423406"/>
                  </a:cubicBezTo>
                  <a:cubicBezTo>
                    <a:pt x="44647" y="431598"/>
                    <a:pt x="39229" y="432931"/>
                    <a:pt x="36473" y="431217"/>
                  </a:cubicBezTo>
                  <a:cubicBezTo>
                    <a:pt x="33716" y="429502"/>
                    <a:pt x="33811" y="425597"/>
                    <a:pt x="38659" y="421692"/>
                  </a:cubicBezTo>
                  <a:cubicBezTo>
                    <a:pt x="46747" y="415317"/>
                    <a:pt x="53638" y="407542"/>
                    <a:pt x="58999" y="398736"/>
                  </a:cubicBezTo>
                  <a:cubicBezTo>
                    <a:pt x="58999" y="398736"/>
                    <a:pt x="49019" y="408833"/>
                    <a:pt x="42461" y="414357"/>
                  </a:cubicBezTo>
                  <a:cubicBezTo>
                    <a:pt x="36691" y="419245"/>
                    <a:pt x="30295" y="423344"/>
                    <a:pt x="23451" y="426549"/>
                  </a:cubicBezTo>
                  <a:cubicBezTo>
                    <a:pt x="16798" y="429502"/>
                    <a:pt x="7483" y="423787"/>
                    <a:pt x="12236" y="419310"/>
                  </a:cubicBezTo>
                  <a:cubicBezTo>
                    <a:pt x="16988" y="414834"/>
                    <a:pt x="21740" y="412548"/>
                    <a:pt x="31245" y="404261"/>
                  </a:cubicBezTo>
                  <a:cubicBezTo>
                    <a:pt x="36359" y="399914"/>
                    <a:pt x="40921" y="394956"/>
                    <a:pt x="44837" y="389497"/>
                  </a:cubicBezTo>
                  <a:cubicBezTo>
                    <a:pt x="38146" y="394658"/>
                    <a:pt x="31064" y="399276"/>
                    <a:pt x="23641" y="403308"/>
                  </a:cubicBezTo>
                  <a:cubicBezTo>
                    <a:pt x="17910" y="406783"/>
                    <a:pt x="11333" y="408597"/>
                    <a:pt x="4632" y="408547"/>
                  </a:cubicBezTo>
                  <a:cubicBezTo>
                    <a:pt x="1115" y="408547"/>
                    <a:pt x="-3162" y="403404"/>
                    <a:pt x="3491" y="399022"/>
                  </a:cubicBezTo>
                  <a:cubicBezTo>
                    <a:pt x="12635" y="394058"/>
                    <a:pt x="21161" y="388014"/>
                    <a:pt x="28869" y="381020"/>
                  </a:cubicBezTo>
                  <a:cubicBezTo>
                    <a:pt x="36187" y="373781"/>
                    <a:pt x="40275" y="367590"/>
                    <a:pt x="38374" y="367494"/>
                  </a:cubicBezTo>
                  <a:cubicBezTo>
                    <a:pt x="36473" y="367399"/>
                    <a:pt x="32290" y="371876"/>
                    <a:pt x="23736" y="374638"/>
                  </a:cubicBezTo>
                  <a:cubicBezTo>
                    <a:pt x="15182" y="377400"/>
                    <a:pt x="5963" y="374638"/>
                    <a:pt x="4727" y="370161"/>
                  </a:cubicBezTo>
                  <a:cubicBezTo>
                    <a:pt x="3491" y="365685"/>
                    <a:pt x="3586" y="366256"/>
                    <a:pt x="11570" y="362351"/>
                  </a:cubicBezTo>
                  <a:close/>
                </a:path>
              </a:pathLst>
            </a:custGeom>
            <a:solidFill>
              <a:srgbClr val="9c6448"/>
            </a:solidFill>
            <a:ln w="0">
              <a:noFill/>
            </a:ln>
          </p:spPr>
          <p:style>
            <a:lnRef idx="0"/>
            <a:fillRef idx="0"/>
            <a:effectRef idx="0"/>
            <a:fontRef idx="minor"/>
          </p:style>
        </p:sp>
        <p:sp>
          <p:nvSpPr>
            <p:cNvPr id="4122" name="CustomShape 250"/>
            <p:cNvSpPr/>
            <p:nvPr/>
          </p:nvSpPr>
          <p:spPr>
            <a:xfrm>
              <a:off x="5516280" y="450000"/>
              <a:ext cx="30960" cy="42480"/>
            </a:xfrm>
            <a:custGeom>
              <a:avLst/>
              <a:gdLst/>
              <a:ahLst/>
              <a:rect l="l" t="t" r="r" b="b"/>
              <a:pathLst>
                <a:path w="88583" h="120566">
                  <a:moveTo>
                    <a:pt x="88584" y="96127"/>
                  </a:moveTo>
                  <a:cubicBezTo>
                    <a:pt x="88584" y="96127"/>
                    <a:pt x="56458" y="128131"/>
                    <a:pt x="18534" y="118892"/>
                  </a:cubicBezTo>
                  <a:cubicBezTo>
                    <a:pt x="13117" y="115177"/>
                    <a:pt x="0" y="40406"/>
                    <a:pt x="0" y="40406"/>
                  </a:cubicBezTo>
                  <a:cubicBezTo>
                    <a:pt x="0" y="40406"/>
                    <a:pt x="0" y="-1028"/>
                    <a:pt x="31746" y="20"/>
                  </a:cubicBezTo>
                  <a:cubicBezTo>
                    <a:pt x="63491" y="1067"/>
                    <a:pt x="88584" y="96127"/>
                    <a:pt x="88584" y="96127"/>
                  </a:cubicBezTo>
                  <a:close/>
                </a:path>
              </a:pathLst>
            </a:custGeom>
            <a:solidFill>
              <a:srgbClr val="ededed"/>
            </a:solidFill>
            <a:ln w="0">
              <a:noFill/>
            </a:ln>
          </p:spPr>
          <p:style>
            <a:lnRef idx="0"/>
            <a:fillRef idx="0"/>
            <a:effectRef idx="0"/>
            <a:fontRef idx="minor"/>
          </p:style>
        </p:sp>
      </p:grpSp>
      <p:grpSp>
        <p:nvGrpSpPr>
          <p:cNvPr id="4123" name="Group 251"/>
          <p:cNvGrpSpPr/>
          <p:nvPr/>
        </p:nvGrpSpPr>
        <p:grpSpPr>
          <a:xfrm>
            <a:off x="7020720" y="311400"/>
            <a:ext cx="1780560" cy="1810080"/>
            <a:chOff x="7020720" y="311400"/>
            <a:chExt cx="1780560" cy="1810080"/>
          </a:xfrm>
        </p:grpSpPr>
        <p:grpSp>
          <p:nvGrpSpPr>
            <p:cNvPr id="4124" name="Group 252"/>
            <p:cNvGrpSpPr/>
            <p:nvPr/>
          </p:nvGrpSpPr>
          <p:grpSpPr>
            <a:xfrm>
              <a:off x="7061760" y="418680"/>
              <a:ext cx="1346760" cy="1409040"/>
              <a:chOff x="7061760" y="418680"/>
              <a:chExt cx="1346760" cy="1409040"/>
            </a:xfrm>
          </p:grpSpPr>
          <p:sp>
            <p:nvSpPr>
              <p:cNvPr id="4125" name="CustomShape 253"/>
              <p:cNvSpPr/>
              <p:nvPr/>
            </p:nvSpPr>
            <p:spPr>
              <a:xfrm>
                <a:off x="7623000" y="418680"/>
                <a:ext cx="785520" cy="1065600"/>
              </a:xfrm>
              <a:custGeom>
                <a:avLst/>
                <a:gdLst/>
                <a:ahLst/>
                <a:rect l="l" t="t" r="r" b="b"/>
                <a:pathLst>
                  <a:path w="2069020" h="2805419">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w="0">
                <a:noFill/>
              </a:ln>
            </p:spPr>
            <p:style>
              <a:lnRef idx="0"/>
              <a:fillRef idx="0"/>
              <a:effectRef idx="0"/>
              <a:fontRef idx="minor"/>
            </p:style>
          </p:sp>
          <p:sp>
            <p:nvSpPr>
              <p:cNvPr id="4126" name="CustomShape 254"/>
              <p:cNvSpPr/>
              <p:nvPr/>
            </p:nvSpPr>
            <p:spPr>
              <a:xfrm>
                <a:off x="8395200" y="1460520"/>
                <a:ext cx="6480" cy="27720"/>
              </a:xfrm>
              <a:custGeom>
                <a:avLst/>
                <a:gdLst/>
                <a:ahLst/>
                <a:rect l="l" t="t" r="r" b="b"/>
                <a:pathLst>
                  <a:path w="21907" h="77247">
                    <a:moveTo>
                      <a:pt x="0" y="77248"/>
                    </a:moveTo>
                    <a:lnTo>
                      <a:pt x="21908" y="64675"/>
                    </a:lnTo>
                    <a:lnTo>
                      <a:pt x="12383" y="0"/>
                    </a:lnTo>
                    <a:lnTo>
                      <a:pt x="0" y="77248"/>
                    </a:lnTo>
                    <a:close/>
                  </a:path>
                </a:pathLst>
              </a:custGeom>
              <a:solidFill>
                <a:srgbClr val="b1b4c4"/>
              </a:solidFill>
              <a:ln w="0">
                <a:noFill/>
              </a:ln>
            </p:spPr>
            <p:style>
              <a:lnRef idx="0"/>
              <a:fillRef idx="0"/>
              <a:effectRef idx="0"/>
              <a:fontRef idx="minor"/>
            </p:style>
          </p:sp>
          <p:sp>
            <p:nvSpPr>
              <p:cNvPr id="4127" name="CustomShape 255"/>
              <p:cNvSpPr/>
              <p:nvPr/>
            </p:nvSpPr>
            <p:spPr>
              <a:xfrm>
                <a:off x="7621920" y="419760"/>
                <a:ext cx="18000" cy="6840"/>
              </a:xfrm>
              <a:custGeom>
                <a:avLst/>
                <a:gdLst/>
                <a:ahLst/>
                <a:rect l="l" t="t" r="r" b="b"/>
                <a:pathLst>
                  <a:path w="52292" h="22389">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w="0">
                <a:noFill/>
              </a:ln>
            </p:spPr>
            <p:style>
              <a:lnRef idx="0"/>
              <a:fillRef idx="0"/>
              <a:effectRef idx="0"/>
              <a:fontRef idx="minor"/>
            </p:style>
          </p:sp>
          <p:sp>
            <p:nvSpPr>
              <p:cNvPr id="4128" name="CustomShape 256"/>
              <p:cNvSpPr/>
              <p:nvPr/>
            </p:nvSpPr>
            <p:spPr>
              <a:xfrm>
                <a:off x="7616160" y="422640"/>
                <a:ext cx="785520" cy="1065600"/>
              </a:xfrm>
              <a:custGeom>
                <a:avLst/>
                <a:gdLst/>
                <a:ahLst/>
                <a:rect l="l" t="t" r="r" b="b"/>
                <a:pathLst>
                  <a:path w="2069115" h="2805383">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w="0">
                <a:noFill/>
              </a:ln>
            </p:spPr>
            <p:style>
              <a:lnRef idx="0"/>
              <a:fillRef idx="0"/>
              <a:effectRef idx="0"/>
              <a:fontRef idx="minor"/>
            </p:style>
          </p:sp>
          <p:sp>
            <p:nvSpPr>
              <p:cNvPr id="4129" name="CustomShape 257"/>
              <p:cNvSpPr/>
              <p:nvPr/>
            </p:nvSpPr>
            <p:spPr>
              <a:xfrm>
                <a:off x="7614720" y="423360"/>
                <a:ext cx="785520" cy="1065600"/>
              </a:xfrm>
              <a:custGeom>
                <a:avLst/>
                <a:gdLst/>
                <a:ahLst/>
                <a:rect l="l" t="t" r="r" b="b"/>
                <a:pathLst>
                  <a:path w="2069020" h="2805423">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w="0">
                <a:noFill/>
              </a:ln>
            </p:spPr>
            <p:style>
              <a:lnRef idx="0"/>
              <a:fillRef idx="0"/>
              <a:effectRef idx="0"/>
              <a:fontRef idx="minor"/>
            </p:style>
          </p:sp>
          <p:sp>
            <p:nvSpPr>
              <p:cNvPr id="4130" name="CustomShape 258"/>
              <p:cNvSpPr/>
              <p:nvPr/>
            </p:nvSpPr>
            <p:spPr>
              <a:xfrm>
                <a:off x="7624440" y="435960"/>
                <a:ext cx="766080" cy="1015560"/>
              </a:xfrm>
              <a:custGeom>
                <a:avLst/>
                <a:gdLst/>
                <a:ahLst/>
                <a:rect l="l" t="t" r="r" b="b"/>
                <a:pathLst>
                  <a:path w="2018061" h="2673878">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w="0">
                <a:noFill/>
              </a:ln>
            </p:spPr>
            <p:style>
              <a:lnRef idx="0"/>
              <a:fillRef idx="0"/>
              <a:effectRef idx="0"/>
              <a:fontRef idx="minor"/>
            </p:style>
          </p:sp>
          <p:sp>
            <p:nvSpPr>
              <p:cNvPr id="4131" name="CustomShape 259"/>
              <p:cNvSpPr/>
              <p:nvPr/>
            </p:nvSpPr>
            <p:spPr>
              <a:xfrm>
                <a:off x="7624440" y="435600"/>
                <a:ext cx="766080" cy="1015560"/>
              </a:xfrm>
              <a:custGeom>
                <a:avLst/>
                <a:gdLst/>
                <a:ahLst/>
                <a:rect l="l" t="t" r="r" b="b"/>
                <a:pathLst>
                  <a:path w="2018061" h="2673785">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w="0">
                <a:noFill/>
              </a:ln>
            </p:spPr>
            <p:style>
              <a:lnRef idx="0"/>
              <a:fillRef idx="0"/>
              <a:effectRef idx="0"/>
              <a:fontRef idx="minor"/>
            </p:style>
          </p:sp>
          <p:sp>
            <p:nvSpPr>
              <p:cNvPr id="4132" name="CustomShape 260"/>
              <p:cNvSpPr/>
              <p:nvPr/>
            </p:nvSpPr>
            <p:spPr>
              <a:xfrm>
                <a:off x="7061760" y="1073520"/>
                <a:ext cx="1307520" cy="754200"/>
              </a:xfrm>
              <a:custGeom>
                <a:avLst/>
                <a:gdLst/>
                <a:ahLst/>
                <a:rect l="l" t="t" r="r" b="b"/>
                <a:pathLst>
                  <a:path w="3440851" h="1986608">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w="0">
                <a:noFill/>
              </a:ln>
            </p:spPr>
            <p:style>
              <a:lnRef idx="0"/>
              <a:fillRef idx="0"/>
              <a:effectRef idx="0"/>
              <a:fontRef idx="minor"/>
            </p:style>
          </p:sp>
          <p:sp>
            <p:nvSpPr>
              <p:cNvPr id="4133" name="CustomShape 261"/>
              <p:cNvSpPr/>
              <p:nvPr/>
            </p:nvSpPr>
            <p:spPr>
              <a:xfrm>
                <a:off x="7077960" y="1063440"/>
                <a:ext cx="1307520" cy="754200"/>
              </a:xfrm>
              <a:custGeom>
                <a:avLst/>
                <a:gdLst/>
                <a:ahLst/>
                <a:rect l="l" t="t" r="r" b="b"/>
                <a:pathLst>
                  <a:path w="3440892" h="1987084">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w="0">
                <a:noFill/>
              </a:ln>
            </p:spPr>
            <p:style>
              <a:lnRef idx="0"/>
              <a:fillRef idx="0"/>
              <a:effectRef idx="0"/>
              <a:fontRef idx="minor"/>
            </p:style>
          </p:sp>
          <p:sp>
            <p:nvSpPr>
              <p:cNvPr id="4134" name="CustomShape 262"/>
              <p:cNvSpPr/>
              <p:nvPr/>
            </p:nvSpPr>
            <p:spPr>
              <a:xfrm>
                <a:off x="7077960" y="1359000"/>
                <a:ext cx="14040" cy="12240"/>
              </a:xfrm>
              <a:custGeom>
                <a:avLst/>
                <a:gdLst/>
                <a:ahLst/>
                <a:rect l="l" t="t" r="r" b="b"/>
                <a:pathLst>
                  <a:path w="41719" h="37052">
                    <a:moveTo>
                      <a:pt x="0" y="37052"/>
                    </a:moveTo>
                    <a:lnTo>
                      <a:pt x="0" y="0"/>
                    </a:lnTo>
                    <a:lnTo>
                      <a:pt x="41719" y="17431"/>
                    </a:lnTo>
                    <a:lnTo>
                      <a:pt x="0" y="37052"/>
                    </a:lnTo>
                    <a:close/>
                  </a:path>
                </a:pathLst>
              </a:custGeom>
              <a:solidFill>
                <a:srgbClr val="b1b4c4"/>
              </a:solidFill>
              <a:ln w="0">
                <a:noFill/>
              </a:ln>
            </p:spPr>
            <p:style>
              <a:lnRef idx="0"/>
              <a:fillRef idx="0"/>
              <a:effectRef idx="0"/>
              <a:fontRef idx="minor"/>
            </p:style>
          </p:sp>
          <p:sp>
            <p:nvSpPr>
              <p:cNvPr id="4135" name="CustomShape 263"/>
              <p:cNvSpPr/>
              <p:nvPr/>
            </p:nvSpPr>
            <p:spPr>
              <a:xfrm>
                <a:off x="8375760" y="1497240"/>
                <a:ext cx="10080" cy="13680"/>
              </a:xfrm>
              <a:custGeom>
                <a:avLst/>
                <a:gdLst/>
                <a:ahLst/>
                <a:rect l="l" t="t" r="r" b="b"/>
                <a:pathLst>
                  <a:path w="30860" h="40671">
                    <a:moveTo>
                      <a:pt x="30861" y="36290"/>
                    </a:moveTo>
                    <a:lnTo>
                      <a:pt x="30861" y="0"/>
                    </a:lnTo>
                    <a:lnTo>
                      <a:pt x="0" y="10573"/>
                    </a:lnTo>
                    <a:lnTo>
                      <a:pt x="20479" y="40672"/>
                    </a:lnTo>
                    <a:lnTo>
                      <a:pt x="30861" y="36290"/>
                    </a:lnTo>
                    <a:close/>
                  </a:path>
                </a:pathLst>
              </a:custGeom>
              <a:solidFill>
                <a:srgbClr val="b1b4c4"/>
              </a:solidFill>
              <a:ln w="0">
                <a:noFill/>
              </a:ln>
            </p:spPr>
            <p:style>
              <a:lnRef idx="0"/>
              <a:fillRef idx="0"/>
              <a:effectRef idx="0"/>
              <a:fontRef idx="minor"/>
            </p:style>
          </p:sp>
          <p:sp>
            <p:nvSpPr>
              <p:cNvPr id="4136" name="CustomShape 264"/>
              <p:cNvSpPr/>
              <p:nvPr/>
            </p:nvSpPr>
            <p:spPr>
              <a:xfrm>
                <a:off x="7077960" y="1051920"/>
                <a:ext cx="1307520" cy="754200"/>
              </a:xfrm>
              <a:custGeom>
                <a:avLst/>
                <a:gdLst/>
                <a:ahLst/>
                <a:rect l="l" t="t" r="r" b="b"/>
                <a:pathLst>
                  <a:path w="3440892" h="1986618">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w="0">
                <a:noFill/>
              </a:ln>
            </p:spPr>
            <p:style>
              <a:lnRef idx="0"/>
              <a:fillRef idx="0"/>
              <a:effectRef idx="0"/>
              <a:fontRef idx="minor"/>
            </p:style>
          </p:sp>
          <p:sp>
            <p:nvSpPr>
              <p:cNvPr id="4137" name="CustomShape 265"/>
              <p:cNvSpPr/>
              <p:nvPr/>
            </p:nvSpPr>
            <p:spPr>
              <a:xfrm>
                <a:off x="7077960" y="1049760"/>
                <a:ext cx="1307520" cy="754200"/>
              </a:xfrm>
              <a:custGeom>
                <a:avLst/>
                <a:gdLst/>
                <a:ahLst/>
                <a:rect l="l" t="t" r="r" b="b"/>
                <a:pathLst>
                  <a:path w="3440892" h="1986608">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w="0">
                <a:noFill/>
              </a:ln>
            </p:spPr>
            <p:style>
              <a:lnRef idx="0"/>
              <a:fillRef idx="0"/>
              <a:effectRef idx="0"/>
              <a:fontRef idx="minor"/>
            </p:style>
          </p:sp>
          <p:sp>
            <p:nvSpPr>
              <p:cNvPr id="4138" name="CustomShape 266"/>
              <p:cNvSpPr/>
              <p:nvPr/>
            </p:nvSpPr>
            <p:spPr>
              <a:xfrm>
                <a:off x="7539480" y="1106280"/>
                <a:ext cx="82080" cy="46800"/>
              </a:xfrm>
              <a:custGeom>
                <a:avLst/>
                <a:gdLst/>
                <a:ahLst/>
                <a:rect l="l" t="t" r="r" b="b"/>
                <a:pathLst>
                  <a:path w="220549" h="127281">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w="0">
                <a:noFill/>
              </a:ln>
            </p:spPr>
            <p:style>
              <a:lnRef idx="0"/>
              <a:fillRef idx="0"/>
              <a:effectRef idx="0"/>
              <a:fontRef idx="minor"/>
            </p:style>
          </p:sp>
          <p:sp>
            <p:nvSpPr>
              <p:cNvPr id="4139" name="CustomShape 267"/>
              <p:cNvSpPr/>
              <p:nvPr/>
            </p:nvSpPr>
            <p:spPr>
              <a:xfrm>
                <a:off x="7588800" y="1134720"/>
                <a:ext cx="82080" cy="46800"/>
              </a:xfrm>
              <a:custGeom>
                <a:avLst/>
                <a:gdLst/>
                <a:ahLst/>
                <a:rect l="l" t="t" r="r" b="b"/>
                <a:pathLst>
                  <a:path w="220524" h="127281">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w="0">
                <a:noFill/>
              </a:ln>
            </p:spPr>
            <p:style>
              <a:lnRef idx="0"/>
              <a:fillRef idx="0"/>
              <a:effectRef idx="0"/>
              <a:fontRef idx="minor"/>
            </p:style>
          </p:sp>
          <p:sp>
            <p:nvSpPr>
              <p:cNvPr id="4140" name="CustomShape 268"/>
              <p:cNvSpPr/>
              <p:nvPr/>
            </p:nvSpPr>
            <p:spPr>
              <a:xfrm>
                <a:off x="7638480" y="1163520"/>
                <a:ext cx="82080" cy="46440"/>
              </a:xfrm>
              <a:custGeom>
                <a:avLst/>
                <a:gdLst/>
                <a:ahLst/>
                <a:rect l="l" t="t" r="r" b="b"/>
                <a:pathLst>
                  <a:path w="220517" h="127212">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w="0">
                <a:noFill/>
              </a:ln>
            </p:spPr>
            <p:style>
              <a:lnRef idx="0"/>
              <a:fillRef idx="0"/>
              <a:effectRef idx="0"/>
              <a:fontRef idx="minor"/>
            </p:style>
          </p:sp>
          <p:sp>
            <p:nvSpPr>
              <p:cNvPr id="4141" name="CustomShape 269"/>
              <p:cNvSpPr/>
              <p:nvPr/>
            </p:nvSpPr>
            <p:spPr>
              <a:xfrm>
                <a:off x="7687440" y="1191600"/>
                <a:ext cx="82080" cy="46800"/>
              </a:xfrm>
              <a:custGeom>
                <a:avLst/>
                <a:gdLst/>
                <a:ahLst/>
                <a:rect l="l" t="t" r="r" b="b"/>
                <a:pathLst>
                  <a:path w="220517" h="127281">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w="0">
                <a:noFill/>
              </a:ln>
            </p:spPr>
            <p:style>
              <a:lnRef idx="0"/>
              <a:fillRef idx="0"/>
              <a:effectRef idx="0"/>
              <a:fontRef idx="minor"/>
            </p:style>
          </p:sp>
          <p:sp>
            <p:nvSpPr>
              <p:cNvPr id="4142" name="CustomShape 270"/>
              <p:cNvSpPr/>
              <p:nvPr/>
            </p:nvSpPr>
            <p:spPr>
              <a:xfrm>
                <a:off x="7736760" y="1220040"/>
                <a:ext cx="82080" cy="46800"/>
              </a:xfrm>
              <a:custGeom>
                <a:avLst/>
                <a:gdLst/>
                <a:ahLst/>
                <a:rect l="l" t="t" r="r" b="b"/>
                <a:pathLst>
                  <a:path w="220563" h="127281">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w="0">
                <a:noFill/>
              </a:ln>
            </p:spPr>
            <p:style>
              <a:lnRef idx="0"/>
              <a:fillRef idx="0"/>
              <a:effectRef idx="0"/>
              <a:fontRef idx="minor"/>
            </p:style>
          </p:sp>
          <p:sp>
            <p:nvSpPr>
              <p:cNvPr id="4143" name="CustomShape 271"/>
              <p:cNvSpPr/>
              <p:nvPr/>
            </p:nvSpPr>
            <p:spPr>
              <a:xfrm>
                <a:off x="7786440" y="1248840"/>
                <a:ext cx="82080" cy="46800"/>
              </a:xfrm>
              <a:custGeom>
                <a:avLst/>
                <a:gdLst/>
                <a:ahLst/>
                <a:rect l="l" t="t" r="r" b="b"/>
                <a:pathLst>
                  <a:path w="220517" h="12730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w="0">
                <a:noFill/>
              </a:ln>
            </p:spPr>
            <p:style>
              <a:lnRef idx="0"/>
              <a:fillRef idx="0"/>
              <a:effectRef idx="0"/>
              <a:fontRef idx="minor"/>
            </p:style>
          </p:sp>
          <p:sp>
            <p:nvSpPr>
              <p:cNvPr id="4144" name="CustomShape 272"/>
              <p:cNvSpPr/>
              <p:nvPr/>
            </p:nvSpPr>
            <p:spPr>
              <a:xfrm>
                <a:off x="7835760" y="1276920"/>
                <a:ext cx="82080" cy="46800"/>
              </a:xfrm>
              <a:custGeom>
                <a:avLst/>
                <a:gdLst/>
                <a:ahLst/>
                <a:rect l="l" t="t" r="r" b="b"/>
                <a:pathLst>
                  <a:path w="220563" h="127549">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w="0">
                <a:noFill/>
              </a:ln>
            </p:spPr>
            <p:style>
              <a:lnRef idx="0"/>
              <a:fillRef idx="0"/>
              <a:effectRef idx="0"/>
              <a:fontRef idx="minor"/>
            </p:style>
          </p:sp>
          <p:sp>
            <p:nvSpPr>
              <p:cNvPr id="4145" name="CustomShape 273"/>
              <p:cNvSpPr/>
              <p:nvPr/>
            </p:nvSpPr>
            <p:spPr>
              <a:xfrm>
                <a:off x="7885080" y="1305720"/>
                <a:ext cx="82080" cy="46440"/>
              </a:xfrm>
              <a:custGeom>
                <a:avLst/>
                <a:gdLst/>
                <a:ahLst/>
                <a:rect l="l" t="t" r="r" b="b"/>
                <a:pathLst>
                  <a:path w="220563" h="127238">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w="0">
                <a:noFill/>
              </a:ln>
            </p:spPr>
            <p:style>
              <a:lnRef idx="0"/>
              <a:fillRef idx="0"/>
              <a:effectRef idx="0"/>
              <a:fontRef idx="minor"/>
            </p:style>
          </p:sp>
          <p:sp>
            <p:nvSpPr>
              <p:cNvPr id="4146" name="CustomShape 274"/>
              <p:cNvSpPr/>
              <p:nvPr/>
            </p:nvSpPr>
            <p:spPr>
              <a:xfrm>
                <a:off x="7934400" y="1334160"/>
                <a:ext cx="82080" cy="46800"/>
              </a:xfrm>
              <a:custGeom>
                <a:avLst/>
                <a:gdLst/>
                <a:ahLst/>
                <a:rect l="l" t="t" r="r" b="b"/>
                <a:pathLst>
                  <a:path w="220517" h="12730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w="0">
                <a:noFill/>
              </a:ln>
            </p:spPr>
            <p:style>
              <a:lnRef idx="0"/>
              <a:fillRef idx="0"/>
              <a:effectRef idx="0"/>
              <a:fontRef idx="minor"/>
            </p:style>
          </p:sp>
          <p:sp>
            <p:nvSpPr>
              <p:cNvPr id="4147" name="CustomShape 275"/>
              <p:cNvSpPr/>
              <p:nvPr/>
            </p:nvSpPr>
            <p:spPr>
              <a:xfrm>
                <a:off x="7983720" y="1362600"/>
                <a:ext cx="82080" cy="46800"/>
              </a:xfrm>
              <a:custGeom>
                <a:avLst/>
                <a:gdLst/>
                <a:ahLst/>
                <a:rect l="l" t="t" r="r" b="b"/>
                <a:pathLst>
                  <a:path w="220563" h="127264">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w="0">
                <a:noFill/>
              </a:ln>
            </p:spPr>
            <p:style>
              <a:lnRef idx="0"/>
              <a:fillRef idx="0"/>
              <a:effectRef idx="0"/>
              <a:fontRef idx="minor"/>
            </p:style>
          </p:sp>
          <p:sp>
            <p:nvSpPr>
              <p:cNvPr id="4148" name="CustomShape 276"/>
              <p:cNvSpPr/>
              <p:nvPr/>
            </p:nvSpPr>
            <p:spPr>
              <a:xfrm>
                <a:off x="8033040" y="1391400"/>
                <a:ext cx="82080" cy="46440"/>
              </a:xfrm>
              <a:custGeom>
                <a:avLst/>
                <a:gdLst/>
                <a:ahLst/>
                <a:rect l="l" t="t" r="r" b="b"/>
                <a:pathLst>
                  <a:path w="220517" h="127246">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w="0">
                <a:noFill/>
              </a:ln>
            </p:spPr>
            <p:style>
              <a:lnRef idx="0"/>
              <a:fillRef idx="0"/>
              <a:effectRef idx="0"/>
              <a:fontRef idx="minor"/>
            </p:style>
          </p:sp>
          <p:sp>
            <p:nvSpPr>
              <p:cNvPr id="4149" name="CustomShape 277"/>
              <p:cNvSpPr/>
              <p:nvPr/>
            </p:nvSpPr>
            <p:spPr>
              <a:xfrm>
                <a:off x="8082720" y="1419840"/>
                <a:ext cx="82080" cy="46800"/>
              </a:xfrm>
              <a:custGeom>
                <a:avLst/>
                <a:gdLst/>
                <a:ahLst/>
                <a:rect l="l" t="t" r="r" b="b"/>
                <a:pathLst>
                  <a:path w="220563" h="127264">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w="0">
                <a:noFill/>
              </a:ln>
            </p:spPr>
            <p:style>
              <a:lnRef idx="0"/>
              <a:fillRef idx="0"/>
              <a:effectRef idx="0"/>
              <a:fontRef idx="minor"/>
            </p:style>
          </p:sp>
          <p:sp>
            <p:nvSpPr>
              <p:cNvPr id="4150" name="CustomShape 278"/>
              <p:cNvSpPr/>
              <p:nvPr/>
            </p:nvSpPr>
            <p:spPr>
              <a:xfrm>
                <a:off x="8132040" y="1448280"/>
                <a:ext cx="82080" cy="46800"/>
              </a:xfrm>
              <a:custGeom>
                <a:avLst/>
                <a:gdLst/>
                <a:ahLst/>
                <a:rect l="l" t="t" r="r" b="b"/>
                <a:pathLst>
                  <a:path w="220524" h="12730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w="0">
                <a:noFill/>
              </a:ln>
            </p:spPr>
            <p:style>
              <a:lnRef idx="0"/>
              <a:fillRef idx="0"/>
              <a:effectRef idx="0"/>
              <a:fontRef idx="minor"/>
            </p:style>
          </p:sp>
          <p:sp>
            <p:nvSpPr>
              <p:cNvPr id="4151" name="CustomShape 279"/>
              <p:cNvSpPr/>
              <p:nvPr/>
            </p:nvSpPr>
            <p:spPr>
              <a:xfrm>
                <a:off x="8181360" y="1476720"/>
                <a:ext cx="105840" cy="60480"/>
              </a:xfrm>
              <a:custGeom>
                <a:avLst/>
                <a:gdLst/>
                <a:ahLst/>
                <a:rect l="l" t="t" r="r" b="b"/>
                <a:pathLst>
                  <a:path w="283033" h="163345">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w="0">
                <a:noFill/>
              </a:ln>
            </p:spPr>
            <p:style>
              <a:lnRef idx="0"/>
              <a:fillRef idx="0"/>
              <a:effectRef idx="0"/>
              <a:fontRef idx="minor"/>
            </p:style>
          </p:sp>
          <p:sp>
            <p:nvSpPr>
              <p:cNvPr id="4152" name="CustomShape 280"/>
              <p:cNvSpPr/>
              <p:nvPr/>
            </p:nvSpPr>
            <p:spPr>
              <a:xfrm>
                <a:off x="7564680" y="1176120"/>
                <a:ext cx="82080" cy="46800"/>
              </a:xfrm>
              <a:custGeom>
                <a:avLst/>
                <a:gdLst/>
                <a:ahLst/>
                <a:rect l="l" t="t" r="r" b="b"/>
                <a:pathLst>
                  <a:path w="220563" h="127308">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w="0">
                <a:noFill/>
              </a:ln>
            </p:spPr>
            <p:style>
              <a:lnRef idx="0"/>
              <a:fillRef idx="0"/>
              <a:effectRef idx="0"/>
              <a:fontRef idx="minor"/>
            </p:style>
          </p:sp>
          <p:sp>
            <p:nvSpPr>
              <p:cNvPr id="4153" name="CustomShape 281"/>
              <p:cNvSpPr/>
              <p:nvPr/>
            </p:nvSpPr>
            <p:spPr>
              <a:xfrm>
                <a:off x="7614360" y="1204560"/>
                <a:ext cx="82080" cy="46800"/>
              </a:xfrm>
              <a:custGeom>
                <a:avLst/>
                <a:gdLst/>
                <a:ahLst/>
                <a:rect l="l" t="t" r="r" b="b"/>
                <a:pathLst>
                  <a:path w="220563" h="127548">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w="0">
                <a:noFill/>
              </a:ln>
            </p:spPr>
            <p:style>
              <a:lnRef idx="0"/>
              <a:fillRef idx="0"/>
              <a:effectRef idx="0"/>
              <a:fontRef idx="minor"/>
            </p:style>
          </p:sp>
          <p:sp>
            <p:nvSpPr>
              <p:cNvPr id="4154" name="CustomShape 282"/>
              <p:cNvSpPr/>
              <p:nvPr/>
            </p:nvSpPr>
            <p:spPr>
              <a:xfrm>
                <a:off x="7663680" y="1233000"/>
                <a:ext cx="82080" cy="46800"/>
              </a:xfrm>
              <a:custGeom>
                <a:avLst/>
                <a:gdLst/>
                <a:ahLst/>
                <a:rect l="l" t="t" r="r" b="b"/>
                <a:pathLst>
                  <a:path w="220563" h="12730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w="0">
                <a:noFill/>
              </a:ln>
            </p:spPr>
            <p:style>
              <a:lnRef idx="0"/>
              <a:fillRef idx="0"/>
              <a:effectRef idx="0"/>
              <a:fontRef idx="minor"/>
            </p:style>
          </p:sp>
          <p:sp>
            <p:nvSpPr>
              <p:cNvPr id="4155" name="CustomShape 283"/>
              <p:cNvSpPr/>
              <p:nvPr/>
            </p:nvSpPr>
            <p:spPr>
              <a:xfrm>
                <a:off x="7713000" y="1261800"/>
                <a:ext cx="82080" cy="46800"/>
              </a:xfrm>
              <a:custGeom>
                <a:avLst/>
                <a:gdLst/>
                <a:ahLst/>
                <a:rect l="l" t="t" r="r" b="b"/>
                <a:pathLst>
                  <a:path w="220563" h="127264">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w="0">
                <a:noFill/>
              </a:ln>
            </p:spPr>
            <p:style>
              <a:lnRef idx="0"/>
              <a:fillRef idx="0"/>
              <a:effectRef idx="0"/>
              <a:fontRef idx="minor"/>
            </p:style>
          </p:sp>
          <p:sp>
            <p:nvSpPr>
              <p:cNvPr id="4156" name="CustomShape 284"/>
              <p:cNvSpPr/>
              <p:nvPr/>
            </p:nvSpPr>
            <p:spPr>
              <a:xfrm>
                <a:off x="7762320" y="1290240"/>
                <a:ext cx="82080" cy="46800"/>
              </a:xfrm>
              <a:custGeom>
                <a:avLst/>
                <a:gdLst/>
                <a:ahLst/>
                <a:rect l="l" t="t" r="r" b="b"/>
                <a:pathLst>
                  <a:path w="220563" h="12730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w="0">
                <a:noFill/>
              </a:ln>
            </p:spPr>
            <p:style>
              <a:lnRef idx="0"/>
              <a:fillRef idx="0"/>
              <a:effectRef idx="0"/>
              <a:fontRef idx="minor"/>
            </p:style>
          </p:sp>
          <p:sp>
            <p:nvSpPr>
              <p:cNvPr id="4157" name="CustomShape 285"/>
              <p:cNvSpPr/>
              <p:nvPr/>
            </p:nvSpPr>
            <p:spPr>
              <a:xfrm>
                <a:off x="7811640" y="1318680"/>
                <a:ext cx="82080" cy="46800"/>
              </a:xfrm>
              <a:custGeom>
                <a:avLst/>
                <a:gdLst/>
                <a:ahLst/>
                <a:rect l="l" t="t" r="r" b="b"/>
                <a:pathLst>
                  <a:path w="220563" h="127308">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w="0">
                <a:noFill/>
              </a:ln>
            </p:spPr>
            <p:style>
              <a:lnRef idx="0"/>
              <a:fillRef idx="0"/>
              <a:effectRef idx="0"/>
              <a:fontRef idx="minor"/>
            </p:style>
          </p:sp>
          <p:sp>
            <p:nvSpPr>
              <p:cNvPr id="4158" name="CustomShape 286"/>
              <p:cNvSpPr/>
              <p:nvPr/>
            </p:nvSpPr>
            <p:spPr>
              <a:xfrm>
                <a:off x="7861320" y="1347120"/>
                <a:ext cx="82080" cy="46800"/>
              </a:xfrm>
              <a:custGeom>
                <a:avLst/>
                <a:gdLst/>
                <a:ahLst/>
                <a:rect l="l" t="t" r="r" b="b"/>
                <a:pathLst>
                  <a:path w="220563" h="127308">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w="0">
                <a:noFill/>
              </a:ln>
            </p:spPr>
            <p:style>
              <a:lnRef idx="0"/>
              <a:fillRef idx="0"/>
              <a:effectRef idx="0"/>
              <a:fontRef idx="minor"/>
            </p:style>
          </p:sp>
          <p:sp>
            <p:nvSpPr>
              <p:cNvPr id="4159" name="CustomShape 287"/>
              <p:cNvSpPr/>
              <p:nvPr/>
            </p:nvSpPr>
            <p:spPr>
              <a:xfrm>
                <a:off x="7910640" y="1375920"/>
                <a:ext cx="82080" cy="46800"/>
              </a:xfrm>
              <a:custGeom>
                <a:avLst/>
                <a:gdLst/>
                <a:ahLst/>
                <a:rect l="l" t="t" r="r" b="b"/>
                <a:pathLst>
                  <a:path w="220563" h="127308">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w="0">
                <a:noFill/>
              </a:ln>
            </p:spPr>
            <p:style>
              <a:lnRef idx="0"/>
              <a:fillRef idx="0"/>
              <a:effectRef idx="0"/>
              <a:fontRef idx="minor"/>
            </p:style>
          </p:sp>
          <p:sp>
            <p:nvSpPr>
              <p:cNvPr id="4160" name="CustomShape 288"/>
              <p:cNvSpPr/>
              <p:nvPr/>
            </p:nvSpPr>
            <p:spPr>
              <a:xfrm>
                <a:off x="7959960" y="1404360"/>
                <a:ext cx="82080" cy="46800"/>
              </a:xfrm>
              <a:custGeom>
                <a:avLst/>
                <a:gdLst/>
                <a:ahLst/>
                <a:rect l="l" t="t" r="r" b="b"/>
                <a:pathLst>
                  <a:path w="220524" h="127307">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w="0">
                <a:noFill/>
              </a:ln>
            </p:spPr>
            <p:style>
              <a:lnRef idx="0"/>
              <a:fillRef idx="0"/>
              <a:effectRef idx="0"/>
              <a:fontRef idx="minor"/>
            </p:style>
          </p:sp>
          <p:sp>
            <p:nvSpPr>
              <p:cNvPr id="4161" name="CustomShape 289"/>
              <p:cNvSpPr/>
              <p:nvPr/>
            </p:nvSpPr>
            <p:spPr>
              <a:xfrm>
                <a:off x="8009640" y="1432800"/>
                <a:ext cx="82080" cy="46800"/>
              </a:xfrm>
              <a:custGeom>
                <a:avLst/>
                <a:gdLst/>
                <a:ahLst/>
                <a:rect l="l" t="t" r="r" b="b"/>
                <a:pathLst>
                  <a:path w="220549" h="127264">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w="0">
                <a:noFill/>
              </a:ln>
            </p:spPr>
            <p:style>
              <a:lnRef idx="0"/>
              <a:fillRef idx="0"/>
              <a:effectRef idx="0"/>
              <a:fontRef idx="minor"/>
            </p:style>
          </p:sp>
          <p:sp>
            <p:nvSpPr>
              <p:cNvPr id="4162" name="CustomShape 290"/>
              <p:cNvSpPr/>
              <p:nvPr/>
            </p:nvSpPr>
            <p:spPr>
              <a:xfrm>
                <a:off x="8058960" y="1461600"/>
                <a:ext cx="82080" cy="46440"/>
              </a:xfrm>
              <a:custGeom>
                <a:avLst/>
                <a:gdLst/>
                <a:ahLst/>
                <a:rect l="l" t="t" r="r" b="b"/>
                <a:pathLst>
                  <a:path w="220517" h="127215">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w="0">
                <a:noFill/>
              </a:ln>
            </p:spPr>
            <p:style>
              <a:lnRef idx="0"/>
              <a:fillRef idx="0"/>
              <a:effectRef idx="0"/>
              <a:fontRef idx="minor"/>
            </p:style>
          </p:sp>
          <p:sp>
            <p:nvSpPr>
              <p:cNvPr id="4163" name="CustomShape 291"/>
              <p:cNvSpPr/>
              <p:nvPr/>
            </p:nvSpPr>
            <p:spPr>
              <a:xfrm>
                <a:off x="8108640" y="1490040"/>
                <a:ext cx="82080" cy="46800"/>
              </a:xfrm>
              <a:custGeom>
                <a:avLst/>
                <a:gdLst/>
                <a:ahLst/>
                <a:rect l="l" t="t" r="r" b="b"/>
                <a:pathLst>
                  <a:path w="220517" h="127281">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w="0">
                <a:noFill/>
              </a:ln>
            </p:spPr>
            <p:style>
              <a:lnRef idx="0"/>
              <a:fillRef idx="0"/>
              <a:effectRef idx="0"/>
              <a:fontRef idx="minor"/>
            </p:style>
          </p:sp>
          <p:sp>
            <p:nvSpPr>
              <p:cNvPr id="4164" name="CustomShape 292"/>
              <p:cNvSpPr/>
              <p:nvPr/>
            </p:nvSpPr>
            <p:spPr>
              <a:xfrm>
                <a:off x="7491600" y="1133640"/>
                <a:ext cx="105840" cy="60480"/>
              </a:xfrm>
              <a:custGeom>
                <a:avLst/>
                <a:gdLst/>
                <a:ahLst/>
                <a:rect l="l" t="t" r="r" b="b"/>
                <a:pathLst>
                  <a:path w="283047" h="163399">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w="0">
                <a:noFill/>
              </a:ln>
            </p:spPr>
            <p:style>
              <a:lnRef idx="0"/>
              <a:fillRef idx="0"/>
              <a:effectRef idx="0"/>
              <a:fontRef idx="minor"/>
            </p:style>
          </p:sp>
          <p:sp>
            <p:nvSpPr>
              <p:cNvPr id="4165" name="CustomShape 293"/>
              <p:cNvSpPr/>
              <p:nvPr/>
            </p:nvSpPr>
            <p:spPr>
              <a:xfrm>
                <a:off x="8122680" y="1518480"/>
                <a:ext cx="117360" cy="74160"/>
              </a:xfrm>
              <a:custGeom>
                <a:avLst/>
                <a:gdLst/>
                <a:ahLst/>
                <a:rect l="l" t="t" r="r" b="b"/>
                <a:pathLst>
                  <a:path w="313122" h="199558">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w="0">
                <a:noFill/>
              </a:ln>
            </p:spPr>
            <p:style>
              <a:lnRef idx="0"/>
              <a:fillRef idx="0"/>
              <a:effectRef idx="0"/>
              <a:fontRef idx="minor"/>
            </p:style>
          </p:sp>
          <p:sp>
            <p:nvSpPr>
              <p:cNvPr id="4166" name="CustomShape 294"/>
              <p:cNvSpPr/>
              <p:nvPr/>
            </p:nvSpPr>
            <p:spPr>
              <a:xfrm>
                <a:off x="7347960" y="1216800"/>
                <a:ext cx="82080" cy="46800"/>
              </a:xfrm>
              <a:custGeom>
                <a:avLst/>
                <a:gdLst/>
                <a:ahLst/>
                <a:rect l="l" t="t" r="r" b="b"/>
                <a:pathLst>
                  <a:path w="220517" h="127281">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w="0">
                <a:noFill/>
              </a:ln>
            </p:spPr>
            <p:style>
              <a:lnRef idx="0"/>
              <a:fillRef idx="0"/>
              <a:effectRef idx="0"/>
              <a:fontRef idx="minor"/>
            </p:style>
          </p:sp>
          <p:sp>
            <p:nvSpPr>
              <p:cNvPr id="4167" name="CustomShape 295"/>
              <p:cNvSpPr/>
              <p:nvPr/>
            </p:nvSpPr>
            <p:spPr>
              <a:xfrm>
                <a:off x="7397280" y="1245240"/>
                <a:ext cx="82080" cy="46800"/>
              </a:xfrm>
              <a:custGeom>
                <a:avLst/>
                <a:gdLst/>
                <a:ahLst/>
                <a:rect l="l" t="t" r="r" b="b"/>
                <a:pathLst>
                  <a:path w="220563" h="127281">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w="0">
                <a:noFill/>
              </a:ln>
            </p:spPr>
            <p:style>
              <a:lnRef idx="0"/>
              <a:fillRef idx="0"/>
              <a:effectRef idx="0"/>
              <a:fontRef idx="minor"/>
            </p:style>
          </p:sp>
          <p:sp>
            <p:nvSpPr>
              <p:cNvPr id="4168" name="CustomShape 296"/>
              <p:cNvSpPr/>
              <p:nvPr/>
            </p:nvSpPr>
            <p:spPr>
              <a:xfrm>
                <a:off x="7446600" y="1273680"/>
                <a:ext cx="82080" cy="46440"/>
              </a:xfrm>
              <a:custGeom>
                <a:avLst/>
                <a:gdLst/>
                <a:ahLst/>
                <a:rect l="l" t="t" r="r" b="b"/>
                <a:pathLst>
                  <a:path w="220563" h="127189">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w="0">
                <a:noFill/>
              </a:ln>
            </p:spPr>
            <p:style>
              <a:lnRef idx="0"/>
              <a:fillRef idx="0"/>
              <a:effectRef idx="0"/>
              <a:fontRef idx="minor"/>
            </p:style>
          </p:sp>
          <p:sp>
            <p:nvSpPr>
              <p:cNvPr id="4169" name="CustomShape 297"/>
              <p:cNvSpPr/>
              <p:nvPr/>
            </p:nvSpPr>
            <p:spPr>
              <a:xfrm>
                <a:off x="7866000" y="1515600"/>
                <a:ext cx="82080" cy="46800"/>
              </a:xfrm>
              <a:custGeom>
                <a:avLst/>
                <a:gdLst/>
                <a:ahLst/>
                <a:rect l="l" t="t" r="r" b="b"/>
                <a:pathLst>
                  <a:path w="220549" h="12730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w="0">
                <a:noFill/>
              </a:ln>
            </p:spPr>
            <p:style>
              <a:lnRef idx="0"/>
              <a:fillRef idx="0"/>
              <a:effectRef idx="0"/>
              <a:fontRef idx="minor"/>
            </p:style>
          </p:sp>
          <p:sp>
            <p:nvSpPr>
              <p:cNvPr id="4170" name="CustomShape 298"/>
              <p:cNvSpPr/>
              <p:nvPr/>
            </p:nvSpPr>
            <p:spPr>
              <a:xfrm>
                <a:off x="7915320" y="1544040"/>
                <a:ext cx="82080" cy="46800"/>
              </a:xfrm>
              <a:custGeom>
                <a:avLst/>
                <a:gdLst/>
                <a:ahLst/>
                <a:rect l="l" t="t" r="r" b="b"/>
                <a:pathLst>
                  <a:path w="220517" h="127281">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w="0">
                <a:noFill/>
              </a:ln>
            </p:spPr>
            <p:style>
              <a:lnRef idx="0"/>
              <a:fillRef idx="0"/>
              <a:effectRef idx="0"/>
              <a:fontRef idx="minor"/>
            </p:style>
          </p:sp>
          <p:sp>
            <p:nvSpPr>
              <p:cNvPr id="4171" name="CustomShape 299"/>
              <p:cNvSpPr/>
              <p:nvPr/>
            </p:nvSpPr>
            <p:spPr>
              <a:xfrm>
                <a:off x="7964280" y="1572480"/>
                <a:ext cx="82080" cy="46800"/>
              </a:xfrm>
              <a:custGeom>
                <a:avLst/>
                <a:gdLst/>
                <a:ahLst/>
                <a:rect l="l" t="t" r="r" b="b"/>
                <a:pathLst>
                  <a:path w="220563" h="127351">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w="0">
                <a:noFill/>
              </a:ln>
            </p:spPr>
            <p:style>
              <a:lnRef idx="0"/>
              <a:fillRef idx="0"/>
              <a:effectRef idx="0"/>
              <a:fontRef idx="minor"/>
            </p:style>
          </p:sp>
          <p:sp>
            <p:nvSpPr>
              <p:cNvPr id="4172" name="CustomShape 300"/>
              <p:cNvSpPr/>
              <p:nvPr/>
            </p:nvSpPr>
            <p:spPr>
              <a:xfrm>
                <a:off x="8013600" y="1601280"/>
                <a:ext cx="82080" cy="46440"/>
              </a:xfrm>
              <a:custGeom>
                <a:avLst/>
                <a:gdLst/>
                <a:ahLst/>
                <a:rect l="l" t="t" r="r" b="b"/>
                <a:pathLst>
                  <a:path w="220563" h="127246">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w="0">
                <a:noFill/>
              </a:ln>
            </p:spPr>
            <p:style>
              <a:lnRef idx="0"/>
              <a:fillRef idx="0"/>
              <a:effectRef idx="0"/>
              <a:fontRef idx="minor"/>
            </p:style>
          </p:sp>
          <p:sp>
            <p:nvSpPr>
              <p:cNvPr id="4173" name="CustomShape 301"/>
              <p:cNvSpPr/>
              <p:nvPr/>
            </p:nvSpPr>
            <p:spPr>
              <a:xfrm>
                <a:off x="7495920" y="1302120"/>
                <a:ext cx="94680" cy="54000"/>
              </a:xfrm>
              <a:custGeom>
                <a:avLst/>
                <a:gdLst/>
                <a:ahLst/>
                <a:rect l="l" t="t" r="r" b="b"/>
                <a:pathLst>
                  <a:path w="253854" h="14654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w="0">
                <a:noFill/>
              </a:ln>
            </p:spPr>
            <p:style>
              <a:lnRef idx="0"/>
              <a:fillRef idx="0"/>
              <a:effectRef idx="0"/>
              <a:fontRef idx="minor"/>
            </p:style>
          </p:sp>
          <p:sp>
            <p:nvSpPr>
              <p:cNvPr id="4174" name="CustomShape 302"/>
              <p:cNvSpPr/>
              <p:nvPr/>
            </p:nvSpPr>
            <p:spPr>
              <a:xfrm>
                <a:off x="7804080" y="1479960"/>
                <a:ext cx="94680" cy="54000"/>
              </a:xfrm>
              <a:custGeom>
                <a:avLst/>
                <a:gdLst/>
                <a:ahLst/>
                <a:rect l="l" t="t" r="r" b="b"/>
                <a:pathLst>
                  <a:path w="253901" h="146525">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w="0">
                <a:noFill/>
              </a:ln>
            </p:spPr>
            <p:style>
              <a:lnRef idx="0"/>
              <a:fillRef idx="0"/>
              <a:effectRef idx="0"/>
              <a:fontRef idx="minor"/>
            </p:style>
          </p:sp>
          <p:sp>
            <p:nvSpPr>
              <p:cNvPr id="4175" name="CustomShape 303"/>
              <p:cNvSpPr/>
              <p:nvPr/>
            </p:nvSpPr>
            <p:spPr>
              <a:xfrm>
                <a:off x="7557840" y="1337760"/>
                <a:ext cx="279360" cy="160560"/>
              </a:xfrm>
              <a:custGeom>
                <a:avLst/>
                <a:gdLst/>
                <a:ahLst/>
                <a:rect l="l" t="t" r="r" b="b"/>
                <a:pathLst>
                  <a:path w="738494" h="42624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w="0">
                <a:noFill/>
              </a:ln>
            </p:spPr>
            <p:style>
              <a:lnRef idx="0"/>
              <a:fillRef idx="0"/>
              <a:effectRef idx="0"/>
              <a:fontRef idx="minor"/>
            </p:style>
          </p:sp>
          <p:sp>
            <p:nvSpPr>
              <p:cNvPr id="4176" name="CustomShape 304"/>
              <p:cNvSpPr/>
              <p:nvPr/>
            </p:nvSpPr>
            <p:spPr>
              <a:xfrm>
                <a:off x="7530480" y="1211400"/>
                <a:ext cx="82080" cy="46800"/>
              </a:xfrm>
              <a:custGeom>
                <a:avLst/>
                <a:gdLst/>
                <a:ahLst/>
                <a:rect l="l" t="t" r="r" b="b"/>
                <a:pathLst>
                  <a:path w="220524" h="127281">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w="0">
                <a:noFill/>
              </a:ln>
            </p:spPr>
            <p:style>
              <a:lnRef idx="0"/>
              <a:fillRef idx="0"/>
              <a:effectRef idx="0"/>
              <a:fontRef idx="minor"/>
            </p:style>
          </p:sp>
          <p:sp>
            <p:nvSpPr>
              <p:cNvPr id="4177" name="CustomShape 305"/>
              <p:cNvSpPr/>
              <p:nvPr/>
            </p:nvSpPr>
            <p:spPr>
              <a:xfrm>
                <a:off x="7579800" y="1239840"/>
                <a:ext cx="82080" cy="46800"/>
              </a:xfrm>
              <a:custGeom>
                <a:avLst/>
                <a:gdLst/>
                <a:ahLst/>
                <a:rect l="l" t="t" r="r" b="b"/>
                <a:pathLst>
                  <a:path w="220524" h="127281">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w="0">
                <a:noFill/>
              </a:ln>
            </p:spPr>
            <p:style>
              <a:lnRef idx="0"/>
              <a:fillRef idx="0"/>
              <a:effectRef idx="0"/>
              <a:fontRef idx="minor"/>
            </p:style>
          </p:sp>
          <p:sp>
            <p:nvSpPr>
              <p:cNvPr id="4178" name="CustomShape 306"/>
              <p:cNvSpPr/>
              <p:nvPr/>
            </p:nvSpPr>
            <p:spPr>
              <a:xfrm>
                <a:off x="7629120" y="1268280"/>
                <a:ext cx="82080" cy="46800"/>
              </a:xfrm>
              <a:custGeom>
                <a:avLst/>
                <a:gdLst/>
                <a:ahLst/>
                <a:rect l="l" t="t" r="r" b="b"/>
                <a:pathLst>
                  <a:path w="220549" h="127264">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w="0">
                <a:noFill/>
              </a:ln>
            </p:spPr>
            <p:style>
              <a:lnRef idx="0"/>
              <a:fillRef idx="0"/>
              <a:effectRef idx="0"/>
              <a:fontRef idx="minor"/>
            </p:style>
          </p:sp>
          <p:sp>
            <p:nvSpPr>
              <p:cNvPr id="4179" name="CustomShape 307"/>
              <p:cNvSpPr/>
              <p:nvPr/>
            </p:nvSpPr>
            <p:spPr>
              <a:xfrm>
                <a:off x="7678440" y="1296720"/>
                <a:ext cx="82080" cy="46440"/>
              </a:xfrm>
              <a:custGeom>
                <a:avLst/>
                <a:gdLst/>
                <a:ahLst/>
                <a:rect l="l" t="t" r="r" b="b"/>
                <a:pathLst>
                  <a:path w="220517" h="127225">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w="0">
                <a:noFill/>
              </a:ln>
            </p:spPr>
            <p:style>
              <a:lnRef idx="0"/>
              <a:fillRef idx="0"/>
              <a:effectRef idx="0"/>
              <a:fontRef idx="minor"/>
            </p:style>
          </p:sp>
          <p:sp>
            <p:nvSpPr>
              <p:cNvPr id="4180" name="CustomShape 308"/>
              <p:cNvSpPr/>
              <p:nvPr/>
            </p:nvSpPr>
            <p:spPr>
              <a:xfrm>
                <a:off x="7727760" y="1325520"/>
                <a:ext cx="82080" cy="46800"/>
              </a:xfrm>
              <a:custGeom>
                <a:avLst/>
                <a:gdLst/>
                <a:ahLst/>
                <a:rect l="l" t="t" r="r" b="b"/>
                <a:pathLst>
                  <a:path w="220517" h="127264">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w="0">
                <a:noFill/>
              </a:ln>
            </p:spPr>
            <p:style>
              <a:lnRef idx="0"/>
              <a:fillRef idx="0"/>
              <a:effectRef idx="0"/>
              <a:fontRef idx="minor"/>
            </p:style>
          </p:sp>
          <p:sp>
            <p:nvSpPr>
              <p:cNvPr id="4181" name="CustomShape 309"/>
              <p:cNvSpPr/>
              <p:nvPr/>
            </p:nvSpPr>
            <p:spPr>
              <a:xfrm>
                <a:off x="7777080" y="1353960"/>
                <a:ext cx="82080" cy="46800"/>
              </a:xfrm>
              <a:custGeom>
                <a:avLst/>
                <a:gdLst/>
                <a:ahLst/>
                <a:rect l="l" t="t" r="r" b="b"/>
                <a:pathLst>
                  <a:path w="220517" h="127281">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w="0">
                <a:noFill/>
              </a:ln>
            </p:spPr>
            <p:style>
              <a:lnRef idx="0"/>
              <a:fillRef idx="0"/>
              <a:effectRef idx="0"/>
              <a:fontRef idx="minor"/>
            </p:style>
          </p:sp>
          <p:sp>
            <p:nvSpPr>
              <p:cNvPr id="4182" name="CustomShape 310"/>
              <p:cNvSpPr/>
              <p:nvPr/>
            </p:nvSpPr>
            <p:spPr>
              <a:xfrm>
                <a:off x="7826400" y="1382400"/>
                <a:ext cx="82080" cy="46800"/>
              </a:xfrm>
              <a:custGeom>
                <a:avLst/>
                <a:gdLst/>
                <a:ahLst/>
                <a:rect l="l" t="t" r="r" b="b"/>
                <a:pathLst>
                  <a:path w="220517" h="127281">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w="0">
                <a:noFill/>
              </a:ln>
            </p:spPr>
            <p:style>
              <a:lnRef idx="0"/>
              <a:fillRef idx="0"/>
              <a:effectRef idx="0"/>
              <a:fontRef idx="minor"/>
            </p:style>
          </p:sp>
          <p:sp>
            <p:nvSpPr>
              <p:cNvPr id="4183" name="CustomShape 311"/>
              <p:cNvSpPr/>
              <p:nvPr/>
            </p:nvSpPr>
            <p:spPr>
              <a:xfrm>
                <a:off x="7875360" y="1410840"/>
                <a:ext cx="82080" cy="46800"/>
              </a:xfrm>
              <a:custGeom>
                <a:avLst/>
                <a:gdLst/>
                <a:ahLst/>
                <a:rect l="l" t="t" r="r" b="b"/>
                <a:pathLst>
                  <a:path w="220549" h="127281">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w="0">
                <a:noFill/>
              </a:ln>
            </p:spPr>
            <p:style>
              <a:lnRef idx="0"/>
              <a:fillRef idx="0"/>
              <a:effectRef idx="0"/>
              <a:fontRef idx="minor"/>
            </p:style>
          </p:sp>
          <p:sp>
            <p:nvSpPr>
              <p:cNvPr id="4184" name="CustomShape 312"/>
              <p:cNvSpPr/>
              <p:nvPr/>
            </p:nvSpPr>
            <p:spPr>
              <a:xfrm>
                <a:off x="7924680" y="1439280"/>
                <a:ext cx="82080" cy="46440"/>
              </a:xfrm>
              <a:custGeom>
                <a:avLst/>
                <a:gdLst/>
                <a:ahLst/>
                <a:rect l="l" t="t" r="r" b="b"/>
                <a:pathLst>
                  <a:path w="220524" h="127237">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w="0">
                <a:noFill/>
              </a:ln>
            </p:spPr>
            <p:style>
              <a:lnRef idx="0"/>
              <a:fillRef idx="0"/>
              <a:effectRef idx="0"/>
              <a:fontRef idx="minor"/>
            </p:style>
          </p:sp>
          <p:sp>
            <p:nvSpPr>
              <p:cNvPr id="4185" name="CustomShape 313"/>
              <p:cNvSpPr/>
              <p:nvPr/>
            </p:nvSpPr>
            <p:spPr>
              <a:xfrm>
                <a:off x="7974360" y="1467720"/>
                <a:ext cx="82080" cy="46800"/>
              </a:xfrm>
              <a:custGeom>
                <a:avLst/>
                <a:gdLst/>
                <a:ahLst/>
                <a:rect l="l" t="t" r="r" b="b"/>
                <a:pathLst>
                  <a:path w="220563" h="12730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w="0">
                <a:noFill/>
              </a:ln>
            </p:spPr>
            <p:style>
              <a:lnRef idx="0"/>
              <a:fillRef idx="0"/>
              <a:effectRef idx="0"/>
              <a:fontRef idx="minor"/>
            </p:style>
          </p:sp>
          <p:sp>
            <p:nvSpPr>
              <p:cNvPr id="4186" name="CustomShape 314"/>
              <p:cNvSpPr/>
              <p:nvPr/>
            </p:nvSpPr>
            <p:spPr>
              <a:xfrm>
                <a:off x="8023680" y="1496160"/>
                <a:ext cx="82080" cy="46800"/>
              </a:xfrm>
              <a:custGeom>
                <a:avLst/>
                <a:gdLst/>
                <a:ahLst/>
                <a:rect l="l" t="t" r="r" b="b"/>
                <a:pathLst>
                  <a:path w="220563" h="127285">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w="0">
                <a:noFill/>
              </a:ln>
            </p:spPr>
            <p:style>
              <a:lnRef idx="0"/>
              <a:fillRef idx="0"/>
              <a:effectRef idx="0"/>
              <a:fontRef idx="minor"/>
            </p:style>
          </p:sp>
          <p:sp>
            <p:nvSpPr>
              <p:cNvPr id="4187" name="CustomShape 315"/>
              <p:cNvSpPr/>
              <p:nvPr/>
            </p:nvSpPr>
            <p:spPr>
              <a:xfrm>
                <a:off x="8073000" y="1524600"/>
                <a:ext cx="82440" cy="46800"/>
              </a:xfrm>
              <a:custGeom>
                <a:avLst/>
                <a:gdLst/>
                <a:ahLst/>
                <a:rect l="l" t="t" r="r" b="b"/>
                <a:pathLst>
                  <a:path w="221039" h="12737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w="0">
                <a:noFill/>
              </a:ln>
            </p:spPr>
            <p:style>
              <a:lnRef idx="0"/>
              <a:fillRef idx="0"/>
              <a:effectRef idx="0"/>
              <a:fontRef idx="minor"/>
            </p:style>
          </p:sp>
          <p:sp>
            <p:nvSpPr>
              <p:cNvPr id="4188" name="CustomShape 316"/>
              <p:cNvSpPr/>
              <p:nvPr/>
            </p:nvSpPr>
            <p:spPr>
              <a:xfrm>
                <a:off x="7443720" y="1161360"/>
                <a:ext cx="119520" cy="68040"/>
              </a:xfrm>
              <a:custGeom>
                <a:avLst/>
                <a:gdLst/>
                <a:ahLst/>
                <a:rect l="l" t="t" r="r" b="b"/>
                <a:pathLst>
                  <a:path w="318480" h="18380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w="0">
                <a:noFill/>
              </a:ln>
            </p:spPr>
            <p:style>
              <a:lnRef idx="0"/>
              <a:fillRef idx="0"/>
              <a:effectRef idx="0"/>
              <a:fontRef idx="minor"/>
            </p:style>
          </p:sp>
          <p:sp>
            <p:nvSpPr>
              <p:cNvPr id="4189" name="CustomShape 317"/>
              <p:cNvSpPr/>
              <p:nvPr/>
            </p:nvSpPr>
            <p:spPr>
              <a:xfrm>
                <a:off x="7458120" y="1225080"/>
                <a:ext cx="82080" cy="46800"/>
              </a:xfrm>
              <a:custGeom>
                <a:avLst/>
                <a:gdLst/>
                <a:ahLst/>
                <a:rect l="l" t="t" r="r" b="b"/>
                <a:pathLst>
                  <a:path w="220563" h="127308">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w="0">
                <a:noFill/>
              </a:ln>
            </p:spPr>
            <p:style>
              <a:lnRef idx="0"/>
              <a:fillRef idx="0"/>
              <a:effectRef idx="0"/>
              <a:fontRef idx="minor"/>
            </p:style>
          </p:sp>
          <p:sp>
            <p:nvSpPr>
              <p:cNvPr id="4190" name="CustomShape 318"/>
              <p:cNvSpPr/>
              <p:nvPr/>
            </p:nvSpPr>
            <p:spPr>
              <a:xfrm>
                <a:off x="7507440" y="1253160"/>
                <a:ext cx="82080" cy="46800"/>
              </a:xfrm>
              <a:custGeom>
                <a:avLst/>
                <a:gdLst/>
                <a:ahLst/>
                <a:rect l="l" t="t" r="r" b="b"/>
                <a:pathLst>
                  <a:path w="220524" h="127281">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w="0">
                <a:noFill/>
              </a:ln>
            </p:spPr>
            <p:style>
              <a:lnRef idx="0"/>
              <a:fillRef idx="0"/>
              <a:effectRef idx="0"/>
              <a:fontRef idx="minor"/>
            </p:style>
          </p:sp>
          <p:sp>
            <p:nvSpPr>
              <p:cNvPr id="4191" name="CustomShape 319"/>
              <p:cNvSpPr/>
              <p:nvPr/>
            </p:nvSpPr>
            <p:spPr>
              <a:xfrm>
                <a:off x="7556400" y="1281960"/>
                <a:ext cx="82080" cy="46800"/>
              </a:xfrm>
              <a:custGeom>
                <a:avLst/>
                <a:gdLst/>
                <a:ahLst/>
                <a:rect l="l" t="t" r="r" b="b"/>
                <a:pathLst>
                  <a:path w="220517" h="127281">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w="0">
                <a:noFill/>
              </a:ln>
            </p:spPr>
            <p:style>
              <a:lnRef idx="0"/>
              <a:fillRef idx="0"/>
              <a:effectRef idx="0"/>
              <a:fontRef idx="minor"/>
            </p:style>
          </p:sp>
          <p:sp>
            <p:nvSpPr>
              <p:cNvPr id="4192" name="CustomShape 320"/>
              <p:cNvSpPr/>
              <p:nvPr/>
            </p:nvSpPr>
            <p:spPr>
              <a:xfrm>
                <a:off x="7606080" y="1310400"/>
                <a:ext cx="82080" cy="46800"/>
              </a:xfrm>
              <a:custGeom>
                <a:avLst/>
                <a:gdLst/>
                <a:ahLst/>
                <a:rect l="l" t="t" r="r" b="b"/>
                <a:pathLst>
                  <a:path w="220517" h="127308">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w="0">
                <a:noFill/>
              </a:ln>
            </p:spPr>
            <p:style>
              <a:lnRef idx="0"/>
              <a:fillRef idx="0"/>
              <a:effectRef idx="0"/>
              <a:fontRef idx="minor"/>
            </p:style>
          </p:sp>
          <p:sp>
            <p:nvSpPr>
              <p:cNvPr id="4193" name="CustomShape 321"/>
              <p:cNvSpPr/>
              <p:nvPr/>
            </p:nvSpPr>
            <p:spPr>
              <a:xfrm>
                <a:off x="7655400" y="1338840"/>
                <a:ext cx="82080" cy="46440"/>
              </a:xfrm>
              <a:custGeom>
                <a:avLst/>
                <a:gdLst/>
                <a:ahLst/>
                <a:rect l="l" t="t" r="r" b="b"/>
                <a:pathLst>
                  <a:path w="220334" h="127131">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w="0">
                <a:noFill/>
              </a:ln>
            </p:spPr>
            <p:style>
              <a:lnRef idx="0"/>
              <a:fillRef idx="0"/>
              <a:effectRef idx="0"/>
              <a:fontRef idx="minor"/>
            </p:style>
          </p:sp>
          <p:sp>
            <p:nvSpPr>
              <p:cNvPr id="4194" name="CustomShape 322"/>
              <p:cNvSpPr/>
              <p:nvPr/>
            </p:nvSpPr>
            <p:spPr>
              <a:xfrm>
                <a:off x="7704720" y="1367280"/>
                <a:ext cx="82080" cy="46800"/>
              </a:xfrm>
              <a:custGeom>
                <a:avLst/>
                <a:gdLst/>
                <a:ahLst/>
                <a:rect l="l" t="t" r="r" b="b"/>
                <a:pathLst>
                  <a:path w="220563" h="127281">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w="0">
                <a:noFill/>
              </a:ln>
            </p:spPr>
            <p:style>
              <a:lnRef idx="0"/>
              <a:fillRef idx="0"/>
              <a:effectRef idx="0"/>
              <a:fontRef idx="minor"/>
            </p:style>
          </p:sp>
          <p:sp>
            <p:nvSpPr>
              <p:cNvPr id="4195" name="CustomShape 323"/>
              <p:cNvSpPr/>
              <p:nvPr/>
            </p:nvSpPr>
            <p:spPr>
              <a:xfrm>
                <a:off x="7754040" y="1395720"/>
                <a:ext cx="82080" cy="46800"/>
              </a:xfrm>
              <a:custGeom>
                <a:avLst/>
                <a:gdLst/>
                <a:ahLst/>
                <a:rect l="l" t="t" r="r" b="b"/>
                <a:pathLst>
                  <a:path w="220563" h="127308">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w="0">
                <a:noFill/>
              </a:ln>
            </p:spPr>
            <p:style>
              <a:lnRef idx="0"/>
              <a:fillRef idx="0"/>
              <a:effectRef idx="0"/>
              <a:fontRef idx="minor"/>
            </p:style>
          </p:sp>
          <p:sp>
            <p:nvSpPr>
              <p:cNvPr id="4196" name="CustomShape 324"/>
              <p:cNvSpPr/>
              <p:nvPr/>
            </p:nvSpPr>
            <p:spPr>
              <a:xfrm>
                <a:off x="7803360" y="1424160"/>
                <a:ext cx="82080" cy="46800"/>
              </a:xfrm>
              <a:custGeom>
                <a:avLst/>
                <a:gdLst/>
                <a:ahLst/>
                <a:rect l="l" t="t" r="r" b="b"/>
                <a:pathLst>
                  <a:path w="220524" h="127281">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w="0">
                <a:noFill/>
              </a:ln>
            </p:spPr>
            <p:style>
              <a:lnRef idx="0"/>
              <a:fillRef idx="0"/>
              <a:effectRef idx="0"/>
              <a:fontRef idx="minor"/>
            </p:style>
          </p:sp>
          <p:sp>
            <p:nvSpPr>
              <p:cNvPr id="4197" name="CustomShape 325"/>
              <p:cNvSpPr/>
              <p:nvPr/>
            </p:nvSpPr>
            <p:spPr>
              <a:xfrm>
                <a:off x="7852320" y="1452600"/>
                <a:ext cx="82080" cy="46440"/>
              </a:xfrm>
              <a:custGeom>
                <a:avLst/>
                <a:gdLst/>
                <a:ahLst/>
                <a:rect l="l" t="t" r="r" b="b"/>
                <a:pathLst>
                  <a:path w="220517" h="126979">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w="0">
                <a:noFill/>
              </a:ln>
            </p:spPr>
            <p:style>
              <a:lnRef idx="0"/>
              <a:fillRef idx="0"/>
              <a:effectRef idx="0"/>
              <a:fontRef idx="minor"/>
            </p:style>
          </p:sp>
          <p:sp>
            <p:nvSpPr>
              <p:cNvPr id="4198" name="CustomShape 326"/>
              <p:cNvSpPr/>
              <p:nvPr/>
            </p:nvSpPr>
            <p:spPr>
              <a:xfrm>
                <a:off x="7902000" y="1481040"/>
                <a:ext cx="82080" cy="46800"/>
              </a:xfrm>
              <a:custGeom>
                <a:avLst/>
                <a:gdLst/>
                <a:ahLst/>
                <a:rect l="l" t="t" r="r" b="b"/>
                <a:pathLst>
                  <a:path w="220517" h="12730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w="0">
                <a:noFill/>
              </a:ln>
            </p:spPr>
            <p:style>
              <a:lnRef idx="0"/>
              <a:fillRef idx="0"/>
              <a:effectRef idx="0"/>
              <a:fontRef idx="minor"/>
            </p:style>
          </p:sp>
          <p:sp>
            <p:nvSpPr>
              <p:cNvPr id="4199" name="CustomShape 327"/>
              <p:cNvSpPr/>
              <p:nvPr/>
            </p:nvSpPr>
            <p:spPr>
              <a:xfrm>
                <a:off x="7951320" y="1509840"/>
                <a:ext cx="82080" cy="46800"/>
              </a:xfrm>
              <a:custGeom>
                <a:avLst/>
                <a:gdLst/>
                <a:ahLst/>
                <a:rect l="l" t="t" r="r" b="b"/>
                <a:pathLst>
                  <a:path w="220524" h="127281">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w="0">
                <a:noFill/>
              </a:ln>
            </p:spPr>
            <p:style>
              <a:lnRef idx="0"/>
              <a:fillRef idx="0"/>
              <a:effectRef idx="0"/>
              <a:fontRef idx="minor"/>
            </p:style>
          </p:sp>
          <p:sp>
            <p:nvSpPr>
              <p:cNvPr id="4200" name="CustomShape 328"/>
              <p:cNvSpPr/>
              <p:nvPr/>
            </p:nvSpPr>
            <p:spPr>
              <a:xfrm>
                <a:off x="8000640" y="1538280"/>
                <a:ext cx="143280" cy="81720"/>
              </a:xfrm>
              <a:custGeom>
                <a:avLst/>
                <a:gdLst/>
                <a:ahLst/>
                <a:rect l="l" t="t" r="r" b="b"/>
                <a:pathLst>
                  <a:path w="380989" h="219907">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w="0">
                <a:noFill/>
              </a:ln>
            </p:spPr>
            <p:style>
              <a:lnRef idx="0"/>
              <a:fillRef idx="0"/>
              <a:effectRef idx="0"/>
              <a:fontRef idx="minor"/>
            </p:style>
          </p:sp>
          <p:sp>
            <p:nvSpPr>
              <p:cNvPr id="4201" name="CustomShape 329"/>
              <p:cNvSpPr/>
              <p:nvPr/>
            </p:nvSpPr>
            <p:spPr>
              <a:xfrm>
                <a:off x="7395840" y="1189080"/>
                <a:ext cx="94680" cy="54000"/>
              </a:xfrm>
              <a:custGeom>
                <a:avLst/>
                <a:gdLst/>
                <a:ahLst/>
                <a:rect l="l" t="t" r="r" b="b"/>
                <a:pathLst>
                  <a:path w="253901" h="146525">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w="0">
                <a:noFill/>
              </a:ln>
            </p:spPr>
            <p:style>
              <a:lnRef idx="0"/>
              <a:fillRef idx="0"/>
              <a:effectRef idx="0"/>
              <a:fontRef idx="minor"/>
            </p:style>
          </p:sp>
          <p:sp>
            <p:nvSpPr>
              <p:cNvPr id="4202" name="CustomShape 330"/>
              <p:cNvSpPr/>
              <p:nvPr/>
            </p:nvSpPr>
            <p:spPr>
              <a:xfrm>
                <a:off x="7589160" y="1087200"/>
                <a:ext cx="731160" cy="421200"/>
              </a:xfrm>
              <a:custGeom>
                <a:avLst/>
                <a:gdLst/>
                <a:ahLst/>
                <a:rect l="l" t="t" r="r" b="b"/>
                <a:pathLst>
                  <a:path w="1926000" h="1111651">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w="0">
                <a:noFill/>
              </a:ln>
            </p:spPr>
            <p:style>
              <a:lnRef idx="0"/>
              <a:fillRef idx="0"/>
              <a:effectRef idx="0"/>
              <a:fontRef idx="minor"/>
            </p:style>
          </p:sp>
          <p:sp>
            <p:nvSpPr>
              <p:cNvPr id="4203" name="CustomShape 331"/>
              <p:cNvSpPr/>
              <p:nvPr/>
            </p:nvSpPr>
            <p:spPr>
              <a:xfrm>
                <a:off x="7305480" y="1355760"/>
                <a:ext cx="550440" cy="317160"/>
              </a:xfrm>
              <a:custGeom>
                <a:avLst/>
                <a:gdLst/>
                <a:ahLst/>
                <a:rect l="l" t="t" r="r" b="b"/>
                <a:pathLst>
                  <a:path w="1451798" h="838156">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w="0">
                <a:noFill/>
              </a:ln>
            </p:spPr>
            <p:style>
              <a:lnRef idx="0"/>
              <a:fillRef idx="0"/>
              <a:effectRef idx="0"/>
              <a:fontRef idx="minor"/>
            </p:style>
          </p:sp>
          <p:sp>
            <p:nvSpPr>
              <p:cNvPr id="4204" name="CustomShape 332"/>
              <p:cNvSpPr/>
              <p:nvPr/>
            </p:nvSpPr>
            <p:spPr>
              <a:xfrm>
                <a:off x="7305840" y="1359360"/>
                <a:ext cx="549720" cy="313200"/>
              </a:xfrm>
              <a:custGeom>
                <a:avLst/>
                <a:gdLst/>
                <a:ahLst/>
                <a:rect l="l" t="t" r="r" b="b"/>
                <a:pathLst>
                  <a:path w="1449895" h="828048">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w="0">
                <a:noFill/>
              </a:ln>
            </p:spPr>
            <p:style>
              <a:lnRef idx="0"/>
              <a:fillRef idx="0"/>
              <a:effectRef idx="0"/>
              <a:fontRef idx="minor"/>
            </p:style>
          </p:sp>
          <p:sp>
            <p:nvSpPr>
              <p:cNvPr id="4205" name="CustomShape 333"/>
              <p:cNvSpPr/>
              <p:nvPr/>
            </p:nvSpPr>
            <p:spPr>
              <a:xfrm>
                <a:off x="7639200" y="1051560"/>
                <a:ext cx="708840" cy="425880"/>
              </a:xfrm>
              <a:custGeom>
                <a:avLst/>
                <a:gdLst/>
                <a:ahLst/>
                <a:rect l="l" t="t" r="r" b="b"/>
                <a:pathLst>
                  <a:path w="1867947" h="1123828">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w="0">
                <a:noFill/>
              </a:ln>
            </p:spPr>
            <p:style>
              <a:lnRef idx="0"/>
              <a:fillRef idx="0"/>
              <a:effectRef idx="0"/>
              <a:fontRef idx="minor"/>
            </p:style>
          </p:sp>
          <p:sp>
            <p:nvSpPr>
              <p:cNvPr id="4206" name="CustomShape 334"/>
              <p:cNvSpPr/>
              <p:nvPr/>
            </p:nvSpPr>
            <p:spPr>
              <a:xfrm>
                <a:off x="7678800" y="519840"/>
                <a:ext cx="248400" cy="165960"/>
              </a:xfrm>
              <a:custGeom>
                <a:avLst/>
                <a:gdLst/>
                <a:ahLst/>
                <a:rect l="l" t="t" r="r" b="b"/>
                <a:pathLst>
                  <a:path w="657230" h="440903">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w="0">
                <a:noFill/>
              </a:ln>
            </p:spPr>
            <p:style>
              <a:lnRef idx="0"/>
              <a:fillRef idx="0"/>
              <a:effectRef idx="0"/>
              <a:fontRef idx="minor"/>
            </p:style>
          </p:sp>
          <p:sp>
            <p:nvSpPr>
              <p:cNvPr id="4207" name="CustomShape 335"/>
              <p:cNvSpPr/>
              <p:nvPr/>
            </p:nvSpPr>
            <p:spPr>
              <a:xfrm>
                <a:off x="7679880" y="569160"/>
                <a:ext cx="184680" cy="120960"/>
              </a:xfrm>
              <a:custGeom>
                <a:avLst/>
                <a:gdLst/>
                <a:ahLst/>
                <a:rect l="l" t="t" r="r" b="b"/>
                <a:pathLst>
                  <a:path w="490070" h="322282">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w="0">
                <a:noFill/>
              </a:ln>
            </p:spPr>
            <p:style>
              <a:lnRef idx="0"/>
              <a:fillRef idx="0"/>
              <a:effectRef idx="0"/>
              <a:fontRef idx="minor"/>
            </p:style>
          </p:sp>
          <p:sp>
            <p:nvSpPr>
              <p:cNvPr id="4208" name="CustomShape 336"/>
              <p:cNvSpPr/>
              <p:nvPr/>
            </p:nvSpPr>
            <p:spPr>
              <a:xfrm>
                <a:off x="7679880" y="601200"/>
                <a:ext cx="184680" cy="120960"/>
              </a:xfrm>
              <a:custGeom>
                <a:avLst/>
                <a:gdLst/>
                <a:ahLst/>
                <a:rect l="l" t="t" r="r" b="b"/>
                <a:pathLst>
                  <a:path w="490070" h="322194">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w="0">
                <a:noFill/>
              </a:ln>
            </p:spPr>
            <p:style>
              <a:lnRef idx="0"/>
              <a:fillRef idx="0"/>
              <a:effectRef idx="0"/>
              <a:fontRef idx="minor"/>
            </p:style>
          </p:sp>
          <p:sp>
            <p:nvSpPr>
              <p:cNvPr id="4209" name="CustomShape 337"/>
              <p:cNvSpPr/>
              <p:nvPr/>
            </p:nvSpPr>
            <p:spPr>
              <a:xfrm>
                <a:off x="7679880" y="632880"/>
                <a:ext cx="150840" cy="101160"/>
              </a:xfrm>
              <a:custGeom>
                <a:avLst/>
                <a:gdLst/>
                <a:ahLst/>
                <a:rect l="l" t="t" r="r" b="b"/>
                <a:pathLst>
                  <a:path w="401289" h="270998">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rgbClr val="00b5dd"/>
              </a:solidFill>
              <a:ln w="0">
                <a:noFill/>
              </a:ln>
            </p:spPr>
            <p:style>
              <a:lnRef idx="0"/>
              <a:fillRef idx="0"/>
              <a:effectRef idx="0"/>
              <a:fontRef idx="minor"/>
            </p:style>
          </p:sp>
          <p:sp>
            <p:nvSpPr>
              <p:cNvPr id="4210" name="CustomShape 338"/>
              <p:cNvSpPr/>
              <p:nvPr/>
            </p:nvSpPr>
            <p:spPr>
              <a:xfrm>
                <a:off x="7678800" y="855360"/>
                <a:ext cx="248400" cy="165960"/>
              </a:xfrm>
              <a:custGeom>
                <a:avLst/>
                <a:gdLst/>
                <a:ahLst/>
                <a:rect l="l" t="t" r="r" b="b"/>
                <a:pathLst>
                  <a:path w="657231" h="440923">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w="0">
                <a:noFill/>
              </a:ln>
            </p:spPr>
            <p:style>
              <a:lnRef idx="0"/>
              <a:fillRef idx="0"/>
              <a:effectRef idx="0"/>
              <a:fontRef idx="minor"/>
            </p:style>
          </p:sp>
          <p:sp>
            <p:nvSpPr>
              <p:cNvPr id="4211" name="CustomShape 339"/>
              <p:cNvSpPr/>
              <p:nvPr/>
            </p:nvSpPr>
            <p:spPr>
              <a:xfrm>
                <a:off x="7679880" y="904320"/>
                <a:ext cx="184680" cy="120960"/>
              </a:xfrm>
              <a:custGeom>
                <a:avLst/>
                <a:gdLst/>
                <a:ahLst/>
                <a:rect l="l" t="t" r="r" b="b"/>
                <a:pathLst>
                  <a:path w="490068" h="322274">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w="0">
                <a:noFill/>
              </a:ln>
            </p:spPr>
            <p:style>
              <a:lnRef idx="0"/>
              <a:fillRef idx="0"/>
              <a:effectRef idx="0"/>
              <a:fontRef idx="minor"/>
            </p:style>
          </p:sp>
          <p:sp>
            <p:nvSpPr>
              <p:cNvPr id="4212" name="CustomShape 340"/>
              <p:cNvSpPr/>
              <p:nvPr/>
            </p:nvSpPr>
            <p:spPr>
              <a:xfrm>
                <a:off x="7679880" y="936360"/>
                <a:ext cx="184680" cy="120960"/>
              </a:xfrm>
              <a:custGeom>
                <a:avLst/>
                <a:gdLst/>
                <a:ahLst/>
                <a:rect l="l" t="t" r="r" b="b"/>
                <a:pathLst>
                  <a:path w="490068" h="322283">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w="0">
                <a:noFill/>
              </a:ln>
            </p:spPr>
            <p:style>
              <a:lnRef idx="0"/>
              <a:fillRef idx="0"/>
              <a:effectRef idx="0"/>
              <a:fontRef idx="minor"/>
            </p:style>
          </p:sp>
          <p:sp>
            <p:nvSpPr>
              <p:cNvPr id="4213" name="CustomShape 341"/>
              <p:cNvSpPr/>
              <p:nvPr/>
            </p:nvSpPr>
            <p:spPr>
              <a:xfrm>
                <a:off x="7679880" y="968400"/>
                <a:ext cx="150840" cy="101520"/>
              </a:xfrm>
              <a:custGeom>
                <a:avLst/>
                <a:gdLst/>
                <a:ahLst/>
                <a:rect l="l" t="t" r="r" b="b"/>
                <a:pathLst>
                  <a:path w="401289" h="271152">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rgbClr val="00b5dd"/>
              </a:solidFill>
              <a:ln w="0">
                <a:noFill/>
              </a:ln>
            </p:spPr>
            <p:style>
              <a:lnRef idx="0"/>
              <a:fillRef idx="0"/>
              <a:effectRef idx="0"/>
              <a:fontRef idx="minor"/>
            </p:style>
          </p:sp>
          <p:sp>
            <p:nvSpPr>
              <p:cNvPr id="4214" name="CustomShape 342"/>
              <p:cNvSpPr/>
              <p:nvPr/>
            </p:nvSpPr>
            <p:spPr>
              <a:xfrm>
                <a:off x="7987680" y="1043280"/>
                <a:ext cx="338040" cy="313560"/>
              </a:xfrm>
              <a:custGeom>
                <a:avLst/>
                <a:gdLst/>
                <a:ahLst/>
                <a:rect l="l" t="t" r="r" b="b"/>
                <a:pathLst>
                  <a:path w="893444" h="828868">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w="0">
                <a:noFill/>
              </a:ln>
            </p:spPr>
            <p:style>
              <a:lnRef idx="0"/>
              <a:fillRef idx="0"/>
              <a:effectRef idx="0"/>
              <a:fontRef idx="minor"/>
            </p:style>
          </p:sp>
          <p:sp>
            <p:nvSpPr>
              <p:cNvPr id="4215" name="CustomShape 343"/>
              <p:cNvSpPr/>
              <p:nvPr/>
            </p:nvSpPr>
            <p:spPr>
              <a:xfrm>
                <a:off x="7679880" y="682920"/>
                <a:ext cx="237960" cy="277200"/>
              </a:xfrm>
              <a:custGeom>
                <a:avLst/>
                <a:gdLst/>
                <a:ahLst/>
                <a:rect l="l" t="t" r="r" b="b"/>
                <a:pathLst>
                  <a:path w="630461" h="733619">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w="0">
                <a:noFill/>
              </a:ln>
            </p:spPr>
            <p:style>
              <a:lnRef idx="0"/>
              <a:fillRef idx="0"/>
              <a:effectRef idx="0"/>
              <a:fontRef idx="minor"/>
            </p:style>
          </p:sp>
          <p:sp>
            <p:nvSpPr>
              <p:cNvPr id="4216" name="CustomShape 344"/>
              <p:cNvSpPr/>
              <p:nvPr/>
            </p:nvSpPr>
            <p:spPr>
              <a:xfrm>
                <a:off x="7987680" y="1058400"/>
                <a:ext cx="338040" cy="298440"/>
              </a:xfrm>
              <a:custGeom>
                <a:avLst/>
                <a:gdLst/>
                <a:ahLst/>
                <a:rect l="l" t="t" r="r" b="b"/>
                <a:pathLst>
                  <a:path w="893445" h="788955">
                    <a:moveTo>
                      <a:pt x="0" y="0"/>
                    </a:moveTo>
                    <a:lnTo>
                      <a:pt x="0" y="273177"/>
                    </a:lnTo>
                    <a:lnTo>
                      <a:pt x="893445" y="788956"/>
                    </a:lnTo>
                    <a:lnTo>
                      <a:pt x="893445" y="152591"/>
                    </a:lnTo>
                  </a:path>
                </a:pathLst>
              </a:custGeom>
              <a:noFill/>
              <a:ln w="9360">
                <a:solidFill>
                  <a:srgbClr val="e9eaf2"/>
                </a:solidFill>
                <a:miter/>
              </a:ln>
            </p:spPr>
            <p:style>
              <a:lnRef idx="0"/>
              <a:fillRef idx="0"/>
              <a:effectRef idx="0"/>
              <a:fontRef idx="minor"/>
            </p:style>
          </p:sp>
          <p:sp>
            <p:nvSpPr>
              <p:cNvPr id="4217" name="CustomShape 345"/>
              <p:cNvSpPr/>
              <p:nvPr/>
            </p:nvSpPr>
            <p:spPr>
              <a:xfrm>
                <a:off x="8121240" y="1055160"/>
                <a:ext cx="1800" cy="182160"/>
              </a:xfrm>
              <a:custGeom>
                <a:avLst/>
                <a:gdLst/>
                <a:ahLst/>
                <a:rect l="l" t="t" r="r" b="b"/>
                <a:pathLst>
                  <a:path w="9525" h="483869">
                    <a:moveTo>
                      <a:pt x="0" y="0"/>
                    </a:moveTo>
                    <a:lnTo>
                      <a:pt x="0" y="483870"/>
                    </a:lnTo>
                  </a:path>
                </a:pathLst>
              </a:custGeom>
              <a:noFill/>
              <a:ln w="9360">
                <a:solidFill>
                  <a:srgbClr val="e9eaf2"/>
                </a:solidFill>
                <a:miter/>
              </a:ln>
            </p:spPr>
            <p:style>
              <a:lnRef idx="0"/>
              <a:fillRef idx="0"/>
              <a:effectRef idx="0"/>
              <a:fontRef idx="minor"/>
            </p:style>
          </p:sp>
          <p:sp>
            <p:nvSpPr>
              <p:cNvPr id="4218" name="CustomShape 346"/>
              <p:cNvSpPr/>
              <p:nvPr/>
            </p:nvSpPr>
            <p:spPr>
              <a:xfrm>
                <a:off x="8225280" y="1171800"/>
                <a:ext cx="1800" cy="126000"/>
              </a:xfrm>
              <a:custGeom>
                <a:avLst/>
                <a:gdLst/>
                <a:ahLst/>
                <a:rect l="l" t="t" r="r" b="b"/>
                <a:pathLst>
                  <a:path w="9525" h="335661">
                    <a:moveTo>
                      <a:pt x="0" y="0"/>
                    </a:moveTo>
                    <a:lnTo>
                      <a:pt x="0" y="335661"/>
                    </a:lnTo>
                  </a:path>
                </a:pathLst>
              </a:custGeom>
              <a:noFill/>
              <a:ln w="9360">
                <a:solidFill>
                  <a:srgbClr val="e9eaf2"/>
                </a:solidFill>
                <a:miter/>
              </a:ln>
            </p:spPr>
            <p:style>
              <a:lnRef idx="0"/>
              <a:fillRef idx="0"/>
              <a:effectRef idx="0"/>
              <a:fontRef idx="minor"/>
            </p:style>
          </p:sp>
          <p:sp>
            <p:nvSpPr>
              <p:cNvPr id="4219" name="CustomShape 347"/>
              <p:cNvSpPr/>
              <p:nvPr/>
            </p:nvSpPr>
            <p:spPr>
              <a:xfrm>
                <a:off x="7987680" y="1043280"/>
                <a:ext cx="338040" cy="128160"/>
              </a:xfrm>
              <a:custGeom>
                <a:avLst/>
                <a:gdLst/>
                <a:ahLst/>
                <a:rect l="l" t="t" r="r" b="b"/>
                <a:pathLst>
                  <a:path w="893349" h="34180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440">
                <a:solidFill>
                  <a:srgbClr val="e9eaf2"/>
                </a:solidFill>
                <a:miter/>
              </a:ln>
            </p:spPr>
            <p:style>
              <a:lnRef idx="0"/>
              <a:fillRef idx="0"/>
              <a:effectRef idx="0"/>
              <a:fontRef idx="minor"/>
            </p:style>
          </p:sp>
          <p:sp>
            <p:nvSpPr>
              <p:cNvPr id="4220" name="CustomShape 348"/>
              <p:cNvSpPr/>
              <p:nvPr/>
            </p:nvSpPr>
            <p:spPr>
              <a:xfrm rot="19798200">
                <a:off x="8112960" y="1044000"/>
                <a:ext cx="11160" cy="20880"/>
              </a:xfrm>
              <a:custGeom>
                <a:avLst/>
                <a:gdLst/>
                <a:ahLst/>
                <a:rect l="l" t="t" r="r" b="b"/>
                <a:pathLst>
                  <a:path w="34480" h="59626">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rgbClr val="00b5dd"/>
              </a:solidFill>
              <a:ln w="0">
                <a:noFill/>
              </a:ln>
            </p:spPr>
            <p:style>
              <a:lnRef idx="0"/>
              <a:fillRef idx="0"/>
              <a:effectRef idx="0"/>
              <a:fontRef idx="minor"/>
            </p:style>
          </p:sp>
          <p:sp>
            <p:nvSpPr>
              <p:cNvPr id="4221" name="CustomShape 349"/>
              <p:cNvSpPr/>
              <p:nvPr/>
            </p:nvSpPr>
            <p:spPr>
              <a:xfrm rot="19810200">
                <a:off x="8325000" y="1107720"/>
                <a:ext cx="11520" cy="20880"/>
              </a:xfrm>
              <a:custGeom>
                <a:avLst/>
                <a:gdLst/>
                <a:ahLst/>
                <a:rect l="l" t="t" r="r" b="b"/>
                <a:pathLst>
                  <a:path w="34599" h="59831">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rgbClr val="00b5dd"/>
              </a:solidFill>
              <a:ln w="0">
                <a:noFill/>
              </a:ln>
            </p:spPr>
            <p:style>
              <a:lnRef idx="0"/>
              <a:fillRef idx="0"/>
              <a:effectRef idx="0"/>
              <a:fontRef idx="minor"/>
            </p:style>
          </p:sp>
          <p:sp>
            <p:nvSpPr>
              <p:cNvPr id="4222" name="CustomShape 350"/>
              <p:cNvSpPr/>
              <p:nvPr/>
            </p:nvSpPr>
            <p:spPr>
              <a:xfrm rot="19810200">
                <a:off x="8222040" y="1161000"/>
                <a:ext cx="11520" cy="20880"/>
              </a:xfrm>
              <a:custGeom>
                <a:avLst/>
                <a:gdLst/>
                <a:ahLst/>
                <a:rect l="l" t="t" r="r" b="b"/>
                <a:pathLst>
                  <a:path w="34599" h="59831">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rgbClr val="00b5dd"/>
              </a:solidFill>
              <a:ln w="0">
                <a:noFill/>
              </a:ln>
            </p:spPr>
            <p:style>
              <a:lnRef idx="0"/>
              <a:fillRef idx="0"/>
              <a:effectRef idx="0"/>
              <a:fontRef idx="minor"/>
            </p:style>
          </p:sp>
          <p:sp>
            <p:nvSpPr>
              <p:cNvPr id="4223" name="CustomShape 351"/>
              <p:cNvSpPr/>
              <p:nvPr/>
            </p:nvSpPr>
            <p:spPr>
              <a:xfrm rot="19810200">
                <a:off x="7983720" y="1053720"/>
                <a:ext cx="11520" cy="20880"/>
              </a:xfrm>
              <a:custGeom>
                <a:avLst/>
                <a:gdLst/>
                <a:ahLst/>
                <a:rect l="l" t="t" r="r" b="b"/>
                <a:pathLst>
                  <a:path w="34599" h="59831">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rgbClr val="00b5dd"/>
              </a:solidFill>
              <a:ln w="0">
                <a:noFill/>
              </a:ln>
            </p:spPr>
            <p:style>
              <a:lnRef idx="0"/>
              <a:fillRef idx="0"/>
              <a:effectRef idx="0"/>
              <a:fontRef idx="minor"/>
            </p:style>
          </p:sp>
          <p:sp>
            <p:nvSpPr>
              <p:cNvPr id="4224" name="CustomShape 352"/>
              <p:cNvSpPr/>
              <p:nvPr/>
            </p:nvSpPr>
            <p:spPr>
              <a:xfrm>
                <a:off x="7979760" y="798480"/>
                <a:ext cx="19440" cy="84240"/>
              </a:xfrm>
              <a:custGeom>
                <a:avLst/>
                <a:gdLst/>
                <a:ahLst/>
                <a:rect l="l" t="t" r="r" b="b"/>
                <a:pathLst>
                  <a:path w="55632" h="226128">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w="0">
                <a:noFill/>
              </a:ln>
            </p:spPr>
            <p:style>
              <a:lnRef idx="0"/>
              <a:fillRef idx="0"/>
              <a:effectRef idx="0"/>
              <a:fontRef idx="minor"/>
            </p:style>
          </p:sp>
          <p:sp>
            <p:nvSpPr>
              <p:cNvPr id="4225" name="CustomShape 353"/>
              <p:cNvSpPr/>
              <p:nvPr/>
            </p:nvSpPr>
            <p:spPr>
              <a:xfrm>
                <a:off x="8011800" y="747360"/>
                <a:ext cx="19440" cy="153720"/>
              </a:xfrm>
              <a:custGeom>
                <a:avLst/>
                <a:gdLst/>
                <a:ahLst/>
                <a:rect l="l" t="t" r="r" b="b"/>
                <a:pathLst>
                  <a:path w="55722" h="409197">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rgbClr val="00b5dd"/>
              </a:solidFill>
              <a:ln w="0">
                <a:noFill/>
              </a:ln>
            </p:spPr>
            <p:style>
              <a:lnRef idx="0"/>
              <a:fillRef idx="0"/>
              <a:effectRef idx="0"/>
              <a:fontRef idx="minor"/>
            </p:style>
          </p:sp>
          <p:sp>
            <p:nvSpPr>
              <p:cNvPr id="4226" name="CustomShape 354"/>
              <p:cNvSpPr/>
              <p:nvPr/>
            </p:nvSpPr>
            <p:spPr>
              <a:xfrm>
                <a:off x="8075880" y="797760"/>
                <a:ext cx="19440" cy="140760"/>
              </a:xfrm>
              <a:custGeom>
                <a:avLst/>
                <a:gdLst/>
                <a:ahLst/>
                <a:rect l="l" t="t" r="r" b="b"/>
                <a:pathLst>
                  <a:path w="55625" h="37424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w="0">
                <a:noFill/>
              </a:ln>
            </p:spPr>
            <p:style>
              <a:lnRef idx="0"/>
              <a:fillRef idx="0"/>
              <a:effectRef idx="0"/>
              <a:fontRef idx="minor"/>
            </p:style>
          </p:sp>
          <p:sp>
            <p:nvSpPr>
              <p:cNvPr id="4227" name="CustomShape 355"/>
              <p:cNvSpPr/>
              <p:nvPr/>
            </p:nvSpPr>
            <p:spPr>
              <a:xfrm>
                <a:off x="8107920" y="837360"/>
                <a:ext cx="19440" cy="119520"/>
              </a:xfrm>
              <a:custGeom>
                <a:avLst/>
                <a:gdLst/>
                <a:ahLst/>
                <a:rect l="l" t="t" r="r" b="b"/>
                <a:pathLst>
                  <a:path w="55627" h="318519">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rgbClr val="00b5dd"/>
              </a:solidFill>
              <a:ln w="0">
                <a:noFill/>
              </a:ln>
            </p:spPr>
            <p:style>
              <a:lnRef idx="0"/>
              <a:fillRef idx="0"/>
              <a:effectRef idx="0"/>
              <a:fontRef idx="minor"/>
            </p:style>
          </p:sp>
          <p:sp>
            <p:nvSpPr>
              <p:cNvPr id="4228" name="CustomShape 356"/>
              <p:cNvSpPr/>
              <p:nvPr/>
            </p:nvSpPr>
            <p:spPr>
              <a:xfrm>
                <a:off x="8172000" y="925920"/>
                <a:ext cx="19440" cy="68040"/>
              </a:xfrm>
              <a:custGeom>
                <a:avLst/>
                <a:gdLst/>
                <a:ahLst/>
                <a:rect l="l" t="t" r="r" b="b"/>
                <a:pathLst>
                  <a:path w="55632" h="183161">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w="0">
                <a:noFill/>
              </a:ln>
            </p:spPr>
            <p:style>
              <a:lnRef idx="0"/>
              <a:fillRef idx="0"/>
              <a:effectRef idx="0"/>
              <a:fontRef idx="minor"/>
            </p:style>
          </p:sp>
          <p:sp>
            <p:nvSpPr>
              <p:cNvPr id="4229" name="CustomShape 357"/>
              <p:cNvSpPr/>
              <p:nvPr/>
            </p:nvSpPr>
            <p:spPr>
              <a:xfrm>
                <a:off x="8204040" y="822960"/>
                <a:ext cx="19440" cy="189000"/>
              </a:xfrm>
              <a:custGeom>
                <a:avLst/>
                <a:gdLst/>
                <a:ahLst/>
                <a:rect l="l" t="t" r="r" b="b"/>
                <a:pathLst>
                  <a:path w="55722" h="501818">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rgbClr val="00b5dd"/>
              </a:solidFill>
              <a:ln w="0">
                <a:noFill/>
              </a:ln>
            </p:spPr>
            <p:style>
              <a:lnRef idx="0"/>
              <a:fillRef idx="0"/>
              <a:effectRef idx="0"/>
              <a:fontRef idx="minor"/>
            </p:style>
          </p:sp>
          <p:sp>
            <p:nvSpPr>
              <p:cNvPr id="4230" name="CustomShape 358"/>
              <p:cNvSpPr/>
              <p:nvPr/>
            </p:nvSpPr>
            <p:spPr>
              <a:xfrm>
                <a:off x="8282160" y="989640"/>
                <a:ext cx="19440" cy="68040"/>
              </a:xfrm>
              <a:custGeom>
                <a:avLst/>
                <a:gdLst/>
                <a:ahLst/>
                <a:rect l="l" t="t" r="r" b="b"/>
                <a:pathLst>
                  <a:path w="55722" h="183106">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w="0">
                <a:noFill/>
              </a:ln>
            </p:spPr>
            <p:style>
              <a:lnRef idx="0"/>
              <a:fillRef idx="0"/>
              <a:effectRef idx="0"/>
              <a:fontRef idx="minor"/>
            </p:style>
          </p:sp>
          <p:sp>
            <p:nvSpPr>
              <p:cNvPr id="4231" name="CustomShape 359"/>
              <p:cNvSpPr/>
              <p:nvPr/>
            </p:nvSpPr>
            <p:spPr>
              <a:xfrm>
                <a:off x="8314200" y="991800"/>
                <a:ext cx="19440" cy="84240"/>
              </a:xfrm>
              <a:custGeom>
                <a:avLst/>
                <a:gdLst/>
                <a:ahLst/>
                <a:rect l="l" t="t" r="r" b="b"/>
                <a:pathLst>
                  <a:path w="55727" h="22616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rgbClr val="00b5dd"/>
              </a:solidFill>
              <a:ln w="0">
                <a:noFill/>
              </a:ln>
            </p:spPr>
            <p:style>
              <a:lnRef idx="0"/>
              <a:fillRef idx="0"/>
              <a:effectRef idx="0"/>
              <a:fontRef idx="minor"/>
            </p:style>
          </p:sp>
        </p:grpSp>
        <p:sp>
          <p:nvSpPr>
            <p:cNvPr id="4232" name="CustomShape 360"/>
            <p:cNvSpPr/>
            <p:nvPr/>
          </p:nvSpPr>
          <p:spPr>
            <a:xfrm>
              <a:off x="7938720" y="1584360"/>
              <a:ext cx="849600" cy="489960"/>
            </a:xfrm>
            <a:custGeom>
              <a:avLst/>
              <a:gdLst/>
              <a:ahLst/>
              <a:rect l="l" t="t" r="r" b="b"/>
              <a:pathLst>
                <a:path w="2237898" h="1292066">
                  <a:moveTo>
                    <a:pt x="942784" y="1292066"/>
                  </a:moveTo>
                  <a:lnTo>
                    <a:pt x="0" y="747713"/>
                  </a:lnTo>
                  <a:lnTo>
                    <a:pt x="1295114" y="0"/>
                  </a:lnTo>
                  <a:lnTo>
                    <a:pt x="2237899" y="544259"/>
                  </a:lnTo>
                  <a:lnTo>
                    <a:pt x="942784" y="1292066"/>
                  </a:lnTo>
                  <a:close/>
                </a:path>
              </a:pathLst>
            </a:custGeom>
            <a:solidFill>
              <a:srgbClr val="d6d8e5">
                <a:alpha val="40000"/>
              </a:srgbClr>
            </a:solidFill>
            <a:ln w="0">
              <a:noFill/>
            </a:ln>
          </p:spPr>
          <p:style>
            <a:lnRef idx="0"/>
            <a:fillRef idx="0"/>
            <a:effectRef idx="0"/>
            <a:fontRef idx="minor"/>
          </p:style>
        </p:sp>
        <p:sp>
          <p:nvSpPr>
            <p:cNvPr id="4233" name="CustomShape 361"/>
            <p:cNvSpPr/>
            <p:nvPr/>
          </p:nvSpPr>
          <p:spPr>
            <a:xfrm>
              <a:off x="7951680" y="1576800"/>
              <a:ext cx="849600" cy="489960"/>
            </a:xfrm>
            <a:custGeom>
              <a:avLst/>
              <a:gdLst/>
              <a:ahLst/>
              <a:rect l="l" t="t" r="r" b="b"/>
              <a:pathLst>
                <a:path w="2237898" h="1292066">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w="0">
              <a:noFill/>
            </a:ln>
          </p:spPr>
          <p:style>
            <a:lnRef idx="0"/>
            <a:fillRef idx="0"/>
            <a:effectRef idx="0"/>
            <a:fontRef idx="minor"/>
          </p:style>
        </p:sp>
        <p:sp>
          <p:nvSpPr>
            <p:cNvPr id="4234" name="CustomShape 362"/>
            <p:cNvSpPr/>
            <p:nvPr/>
          </p:nvSpPr>
          <p:spPr>
            <a:xfrm>
              <a:off x="7951680" y="1563120"/>
              <a:ext cx="849600" cy="489960"/>
            </a:xfrm>
            <a:custGeom>
              <a:avLst/>
              <a:gdLst/>
              <a:ahLst/>
              <a:rect l="l" t="t" r="r" b="b"/>
              <a:pathLst>
                <a:path w="2237898" h="1292066">
                  <a:moveTo>
                    <a:pt x="942785" y="1292066"/>
                  </a:moveTo>
                  <a:lnTo>
                    <a:pt x="0" y="747808"/>
                  </a:lnTo>
                  <a:lnTo>
                    <a:pt x="1295210" y="0"/>
                  </a:lnTo>
                  <a:lnTo>
                    <a:pt x="2237899" y="544354"/>
                  </a:lnTo>
                  <a:lnTo>
                    <a:pt x="942785" y="1292066"/>
                  </a:lnTo>
                  <a:close/>
                </a:path>
              </a:pathLst>
            </a:custGeom>
            <a:solidFill>
              <a:srgbClr val="fafbff"/>
            </a:solidFill>
            <a:ln w="0">
              <a:noFill/>
            </a:ln>
          </p:spPr>
          <p:style>
            <a:lnRef idx="0"/>
            <a:fillRef idx="0"/>
            <a:effectRef idx="0"/>
            <a:fontRef idx="minor"/>
          </p:style>
        </p:sp>
        <p:sp>
          <p:nvSpPr>
            <p:cNvPr id="4235" name="CustomShape 363"/>
            <p:cNvSpPr/>
            <p:nvPr/>
          </p:nvSpPr>
          <p:spPr>
            <a:xfrm>
              <a:off x="8409600" y="1609920"/>
              <a:ext cx="314280" cy="180720"/>
            </a:xfrm>
            <a:custGeom>
              <a:avLst/>
              <a:gdLst/>
              <a:ahLst/>
              <a:rect l="l" t="t" r="r" b="b"/>
              <a:pathLst>
                <a:path w="830865" h="479678">
                  <a:moveTo>
                    <a:pt x="755904" y="479679"/>
                  </a:moveTo>
                  <a:lnTo>
                    <a:pt x="0" y="43243"/>
                  </a:lnTo>
                  <a:lnTo>
                    <a:pt x="74867" y="0"/>
                  </a:lnTo>
                  <a:lnTo>
                    <a:pt x="830866" y="436436"/>
                  </a:lnTo>
                  <a:lnTo>
                    <a:pt x="755904" y="479679"/>
                  </a:lnTo>
                  <a:close/>
                </a:path>
              </a:pathLst>
            </a:custGeom>
            <a:solidFill>
              <a:srgbClr val="e9eaf2"/>
            </a:solidFill>
            <a:ln w="0">
              <a:noFill/>
            </a:ln>
          </p:spPr>
          <p:style>
            <a:lnRef idx="0"/>
            <a:fillRef idx="0"/>
            <a:effectRef idx="0"/>
            <a:fontRef idx="minor"/>
          </p:style>
        </p:sp>
        <p:sp>
          <p:nvSpPr>
            <p:cNvPr id="4236" name="CustomShape 364"/>
            <p:cNvSpPr/>
            <p:nvPr/>
          </p:nvSpPr>
          <p:spPr>
            <a:xfrm>
              <a:off x="8379360" y="1635480"/>
              <a:ext cx="300240" cy="172440"/>
            </a:xfrm>
            <a:custGeom>
              <a:avLst/>
              <a:gdLst/>
              <a:ahLst/>
              <a:rect l="l" t="t" r="r" b="b"/>
              <a:pathLst>
                <a:path w="793337" h="458057">
                  <a:moveTo>
                    <a:pt x="755904" y="458057"/>
                  </a:moveTo>
                  <a:lnTo>
                    <a:pt x="0" y="21622"/>
                  </a:lnTo>
                  <a:lnTo>
                    <a:pt x="37433" y="0"/>
                  </a:lnTo>
                  <a:lnTo>
                    <a:pt x="793337" y="436436"/>
                  </a:lnTo>
                  <a:lnTo>
                    <a:pt x="755904" y="458057"/>
                  </a:lnTo>
                  <a:close/>
                </a:path>
              </a:pathLst>
            </a:custGeom>
            <a:solidFill>
              <a:srgbClr val="e9eaf2"/>
            </a:solidFill>
            <a:ln w="0">
              <a:noFill/>
            </a:ln>
          </p:spPr>
          <p:style>
            <a:lnRef idx="0"/>
            <a:fillRef idx="0"/>
            <a:effectRef idx="0"/>
            <a:fontRef idx="minor"/>
          </p:style>
        </p:sp>
        <p:sp>
          <p:nvSpPr>
            <p:cNvPr id="4237" name="CustomShape 365"/>
            <p:cNvSpPr/>
            <p:nvPr/>
          </p:nvSpPr>
          <p:spPr>
            <a:xfrm>
              <a:off x="8355960" y="1649160"/>
              <a:ext cx="300240" cy="172440"/>
            </a:xfrm>
            <a:custGeom>
              <a:avLst/>
              <a:gdLst/>
              <a:ahLst/>
              <a:rect l="l" t="t" r="r" b="b"/>
              <a:pathLst>
                <a:path w="793337" h="458057">
                  <a:moveTo>
                    <a:pt x="755904" y="458057"/>
                  </a:moveTo>
                  <a:lnTo>
                    <a:pt x="0" y="21622"/>
                  </a:lnTo>
                  <a:lnTo>
                    <a:pt x="37433" y="0"/>
                  </a:lnTo>
                  <a:lnTo>
                    <a:pt x="793337" y="436435"/>
                  </a:lnTo>
                  <a:lnTo>
                    <a:pt x="755904" y="458057"/>
                  </a:lnTo>
                  <a:close/>
                </a:path>
              </a:pathLst>
            </a:custGeom>
            <a:solidFill>
              <a:srgbClr val="e9eaf2"/>
            </a:solidFill>
            <a:ln w="0">
              <a:noFill/>
            </a:ln>
          </p:spPr>
          <p:style>
            <a:lnRef idx="0"/>
            <a:fillRef idx="0"/>
            <a:effectRef idx="0"/>
            <a:fontRef idx="minor"/>
          </p:style>
        </p:sp>
        <p:sp>
          <p:nvSpPr>
            <p:cNvPr id="4238" name="CustomShape 366"/>
            <p:cNvSpPr/>
            <p:nvPr/>
          </p:nvSpPr>
          <p:spPr>
            <a:xfrm>
              <a:off x="8332560" y="1662840"/>
              <a:ext cx="300240" cy="172440"/>
            </a:xfrm>
            <a:custGeom>
              <a:avLst/>
              <a:gdLst/>
              <a:ahLst/>
              <a:rect l="l" t="t" r="r" b="b"/>
              <a:pathLst>
                <a:path w="793337" h="458057">
                  <a:moveTo>
                    <a:pt x="755904" y="458057"/>
                  </a:moveTo>
                  <a:lnTo>
                    <a:pt x="0" y="21622"/>
                  </a:lnTo>
                  <a:lnTo>
                    <a:pt x="37433" y="0"/>
                  </a:lnTo>
                  <a:lnTo>
                    <a:pt x="793337" y="436435"/>
                  </a:lnTo>
                  <a:lnTo>
                    <a:pt x="755904" y="458057"/>
                  </a:lnTo>
                  <a:close/>
                </a:path>
              </a:pathLst>
            </a:custGeom>
            <a:solidFill>
              <a:srgbClr val="e9eaf2"/>
            </a:solidFill>
            <a:ln w="0">
              <a:noFill/>
            </a:ln>
          </p:spPr>
          <p:style>
            <a:lnRef idx="0"/>
            <a:fillRef idx="0"/>
            <a:effectRef idx="0"/>
            <a:fontRef idx="minor"/>
          </p:style>
        </p:sp>
        <p:sp>
          <p:nvSpPr>
            <p:cNvPr id="4239" name="CustomShape 367"/>
            <p:cNvSpPr/>
            <p:nvPr/>
          </p:nvSpPr>
          <p:spPr>
            <a:xfrm>
              <a:off x="8160120" y="1753920"/>
              <a:ext cx="314280" cy="180720"/>
            </a:xfrm>
            <a:custGeom>
              <a:avLst/>
              <a:gdLst/>
              <a:ahLst/>
              <a:rect l="l" t="t" r="r" b="b"/>
              <a:pathLst>
                <a:path w="830770" h="479679">
                  <a:moveTo>
                    <a:pt x="756000" y="479679"/>
                  </a:moveTo>
                  <a:lnTo>
                    <a:pt x="0" y="43244"/>
                  </a:lnTo>
                  <a:lnTo>
                    <a:pt x="74962" y="0"/>
                  </a:lnTo>
                  <a:lnTo>
                    <a:pt x="830771" y="436436"/>
                  </a:lnTo>
                  <a:lnTo>
                    <a:pt x="756000" y="479679"/>
                  </a:lnTo>
                  <a:close/>
                </a:path>
              </a:pathLst>
            </a:custGeom>
            <a:solidFill>
              <a:srgbClr val="e9eaf2"/>
            </a:solidFill>
            <a:ln w="0">
              <a:noFill/>
            </a:ln>
          </p:spPr>
          <p:style>
            <a:lnRef idx="0"/>
            <a:fillRef idx="0"/>
            <a:effectRef idx="0"/>
            <a:fontRef idx="minor"/>
          </p:style>
        </p:sp>
        <p:sp>
          <p:nvSpPr>
            <p:cNvPr id="4240" name="CustomShape 368"/>
            <p:cNvSpPr/>
            <p:nvPr/>
          </p:nvSpPr>
          <p:spPr>
            <a:xfrm>
              <a:off x="8129520" y="1779840"/>
              <a:ext cx="280440" cy="161280"/>
            </a:xfrm>
            <a:custGeom>
              <a:avLst/>
              <a:gdLst/>
              <a:ahLst/>
              <a:rect l="l" t="t" r="r" b="b"/>
              <a:pathLst>
                <a:path w="741616" h="428244">
                  <a:moveTo>
                    <a:pt x="704184" y="428244"/>
                  </a:moveTo>
                  <a:lnTo>
                    <a:pt x="0" y="21622"/>
                  </a:lnTo>
                  <a:lnTo>
                    <a:pt x="37433" y="0"/>
                  </a:lnTo>
                  <a:lnTo>
                    <a:pt x="741617" y="406622"/>
                  </a:lnTo>
                  <a:lnTo>
                    <a:pt x="704184" y="428244"/>
                  </a:lnTo>
                  <a:close/>
                </a:path>
              </a:pathLst>
            </a:custGeom>
            <a:solidFill>
              <a:srgbClr val="e9eaf2"/>
            </a:solidFill>
            <a:ln w="0">
              <a:noFill/>
            </a:ln>
          </p:spPr>
          <p:style>
            <a:lnRef idx="0"/>
            <a:fillRef idx="0"/>
            <a:effectRef idx="0"/>
            <a:fontRef idx="minor"/>
          </p:style>
        </p:sp>
        <p:sp>
          <p:nvSpPr>
            <p:cNvPr id="4241" name="CustomShape 369"/>
            <p:cNvSpPr/>
            <p:nvPr/>
          </p:nvSpPr>
          <p:spPr>
            <a:xfrm>
              <a:off x="8106120" y="1793520"/>
              <a:ext cx="275040" cy="158040"/>
            </a:xfrm>
            <a:custGeom>
              <a:avLst/>
              <a:gdLst/>
              <a:ahLst/>
              <a:rect l="l" t="t" r="r" b="b"/>
              <a:pathLst>
                <a:path w="727614" h="420052">
                  <a:moveTo>
                    <a:pt x="690181" y="420053"/>
                  </a:moveTo>
                  <a:lnTo>
                    <a:pt x="0" y="21622"/>
                  </a:lnTo>
                  <a:lnTo>
                    <a:pt x="37433" y="0"/>
                  </a:lnTo>
                  <a:lnTo>
                    <a:pt x="727615" y="398431"/>
                  </a:lnTo>
                  <a:lnTo>
                    <a:pt x="690181" y="420053"/>
                  </a:lnTo>
                  <a:close/>
                </a:path>
              </a:pathLst>
            </a:custGeom>
            <a:solidFill>
              <a:srgbClr val="e9eaf2"/>
            </a:solidFill>
            <a:ln w="0">
              <a:noFill/>
            </a:ln>
          </p:spPr>
          <p:style>
            <a:lnRef idx="0"/>
            <a:fillRef idx="0"/>
            <a:effectRef idx="0"/>
            <a:fontRef idx="minor"/>
          </p:style>
        </p:sp>
        <p:sp>
          <p:nvSpPr>
            <p:cNvPr id="4242" name="CustomShape 370"/>
            <p:cNvSpPr/>
            <p:nvPr/>
          </p:nvSpPr>
          <p:spPr>
            <a:xfrm>
              <a:off x="8082720" y="1806840"/>
              <a:ext cx="234360" cy="134640"/>
            </a:xfrm>
            <a:custGeom>
              <a:avLst/>
              <a:gdLst/>
              <a:ahLst/>
              <a:rect l="l" t="t" r="r" b="b"/>
              <a:pathLst>
                <a:path w="620839" h="358520">
                  <a:moveTo>
                    <a:pt x="583406" y="358521"/>
                  </a:moveTo>
                  <a:lnTo>
                    <a:pt x="0" y="21622"/>
                  </a:lnTo>
                  <a:lnTo>
                    <a:pt x="37433" y="0"/>
                  </a:lnTo>
                  <a:lnTo>
                    <a:pt x="620840" y="336899"/>
                  </a:lnTo>
                  <a:lnTo>
                    <a:pt x="583406" y="358521"/>
                  </a:lnTo>
                  <a:close/>
                </a:path>
              </a:pathLst>
            </a:custGeom>
            <a:solidFill>
              <a:srgbClr val="e9eaf2"/>
            </a:solidFill>
            <a:ln w="0">
              <a:noFill/>
            </a:ln>
          </p:spPr>
          <p:style>
            <a:lnRef idx="0"/>
            <a:fillRef idx="0"/>
            <a:effectRef idx="0"/>
            <a:fontRef idx="minor"/>
          </p:style>
        </p:sp>
        <p:sp>
          <p:nvSpPr>
            <p:cNvPr id="4243" name="CustomShape 371"/>
            <p:cNvSpPr/>
            <p:nvPr/>
          </p:nvSpPr>
          <p:spPr>
            <a:xfrm>
              <a:off x="8222040" y="1688400"/>
              <a:ext cx="158760" cy="90720"/>
            </a:xfrm>
            <a:custGeom>
              <a:avLst/>
              <a:gdLst/>
              <a:ahLst/>
              <a:rect l="l" t="t" r="r" b="b"/>
              <a:pathLst>
                <a:path w="421766" h="243458">
                  <a:moveTo>
                    <a:pt x="210883" y="243459"/>
                  </a:moveTo>
                  <a:lnTo>
                    <a:pt x="0" y="121729"/>
                  </a:lnTo>
                  <a:lnTo>
                    <a:pt x="210883" y="0"/>
                  </a:lnTo>
                  <a:lnTo>
                    <a:pt x="421767" y="121729"/>
                  </a:lnTo>
                  <a:lnTo>
                    <a:pt x="210883" y="243459"/>
                  </a:lnTo>
                  <a:close/>
                </a:path>
              </a:pathLst>
            </a:custGeom>
            <a:solidFill>
              <a:srgbClr val="e9eaf2"/>
            </a:solidFill>
            <a:ln w="0">
              <a:noFill/>
            </a:ln>
          </p:spPr>
          <p:style>
            <a:lnRef idx="0"/>
            <a:fillRef idx="0"/>
            <a:effectRef idx="0"/>
            <a:fontRef idx="minor"/>
          </p:style>
        </p:sp>
        <p:sp>
          <p:nvSpPr>
            <p:cNvPr id="4244" name="CustomShape 372"/>
            <p:cNvSpPr/>
            <p:nvPr/>
          </p:nvSpPr>
          <p:spPr>
            <a:xfrm>
              <a:off x="8325720" y="1748160"/>
              <a:ext cx="158760" cy="90720"/>
            </a:xfrm>
            <a:custGeom>
              <a:avLst/>
              <a:gdLst/>
              <a:ahLst/>
              <a:rect l="l" t="t" r="r" b="b"/>
              <a:pathLst>
                <a:path w="421766" h="243554">
                  <a:moveTo>
                    <a:pt x="210884" y="243554"/>
                  </a:moveTo>
                  <a:lnTo>
                    <a:pt x="0" y="121825"/>
                  </a:lnTo>
                  <a:lnTo>
                    <a:pt x="210884" y="0"/>
                  </a:lnTo>
                  <a:lnTo>
                    <a:pt x="421767" y="121825"/>
                  </a:lnTo>
                  <a:lnTo>
                    <a:pt x="210884" y="243554"/>
                  </a:lnTo>
                  <a:close/>
                </a:path>
              </a:pathLst>
            </a:custGeom>
            <a:solidFill>
              <a:srgbClr val="e9eaf2"/>
            </a:solidFill>
            <a:ln w="0">
              <a:noFill/>
            </a:ln>
          </p:spPr>
          <p:style>
            <a:lnRef idx="0"/>
            <a:fillRef idx="0"/>
            <a:effectRef idx="0"/>
            <a:fontRef idx="minor"/>
          </p:style>
        </p:sp>
        <p:sp>
          <p:nvSpPr>
            <p:cNvPr id="4245" name="CustomShape 373"/>
            <p:cNvSpPr/>
            <p:nvPr/>
          </p:nvSpPr>
          <p:spPr>
            <a:xfrm>
              <a:off x="8429400" y="1807920"/>
              <a:ext cx="158760" cy="90720"/>
            </a:xfrm>
            <a:custGeom>
              <a:avLst/>
              <a:gdLst/>
              <a:ahLst/>
              <a:rect l="l" t="t" r="r" b="b"/>
              <a:pathLst>
                <a:path w="421766" h="243554">
                  <a:moveTo>
                    <a:pt x="210883" y="243554"/>
                  </a:moveTo>
                  <a:lnTo>
                    <a:pt x="0" y="121729"/>
                  </a:lnTo>
                  <a:lnTo>
                    <a:pt x="210883" y="0"/>
                  </a:lnTo>
                  <a:lnTo>
                    <a:pt x="421767" y="121825"/>
                  </a:lnTo>
                  <a:lnTo>
                    <a:pt x="210883" y="243554"/>
                  </a:lnTo>
                  <a:close/>
                </a:path>
              </a:pathLst>
            </a:custGeom>
            <a:solidFill>
              <a:srgbClr val="e9eaf2"/>
            </a:solidFill>
            <a:ln w="0">
              <a:noFill/>
            </a:ln>
          </p:spPr>
          <p:style>
            <a:lnRef idx="0"/>
            <a:fillRef idx="0"/>
            <a:effectRef idx="0"/>
            <a:fontRef idx="minor"/>
          </p:style>
        </p:sp>
        <p:sp>
          <p:nvSpPr>
            <p:cNvPr id="4246" name="CustomShape 374"/>
            <p:cNvSpPr/>
            <p:nvPr/>
          </p:nvSpPr>
          <p:spPr>
            <a:xfrm>
              <a:off x="7108560" y="1120680"/>
              <a:ext cx="134280" cy="76680"/>
            </a:xfrm>
            <a:custGeom>
              <a:avLst/>
              <a:gdLst/>
              <a:ahLst/>
              <a:rect l="l" t="t" r="r" b="b"/>
              <a:pathLst>
                <a:path w="357473" h="206406">
                  <a:moveTo>
                    <a:pt x="178689" y="206407"/>
                  </a:moveTo>
                  <a:lnTo>
                    <a:pt x="0" y="103251"/>
                  </a:lnTo>
                  <a:lnTo>
                    <a:pt x="178689" y="0"/>
                  </a:lnTo>
                  <a:lnTo>
                    <a:pt x="357473" y="103251"/>
                  </a:lnTo>
                  <a:lnTo>
                    <a:pt x="178689" y="206407"/>
                  </a:lnTo>
                  <a:close/>
                </a:path>
              </a:pathLst>
            </a:custGeom>
            <a:solidFill>
              <a:srgbClr val="d6d8e5">
                <a:alpha val="30000"/>
              </a:srgbClr>
            </a:solidFill>
            <a:ln w="0">
              <a:noFill/>
            </a:ln>
          </p:spPr>
          <p:style>
            <a:lnRef idx="0"/>
            <a:fillRef idx="0"/>
            <a:effectRef idx="0"/>
            <a:fontRef idx="minor"/>
          </p:style>
        </p:sp>
        <p:sp>
          <p:nvSpPr>
            <p:cNvPr id="4247" name="CustomShape 375"/>
            <p:cNvSpPr/>
            <p:nvPr/>
          </p:nvSpPr>
          <p:spPr>
            <a:xfrm>
              <a:off x="7216560" y="1057680"/>
              <a:ext cx="134280" cy="76680"/>
            </a:xfrm>
            <a:custGeom>
              <a:avLst/>
              <a:gdLst/>
              <a:ahLst/>
              <a:rect l="l" t="t" r="r" b="b"/>
              <a:pathLst>
                <a:path w="357473" h="206406">
                  <a:moveTo>
                    <a:pt x="178784" y="206407"/>
                  </a:moveTo>
                  <a:lnTo>
                    <a:pt x="0" y="103251"/>
                  </a:lnTo>
                  <a:lnTo>
                    <a:pt x="178784" y="0"/>
                  </a:lnTo>
                  <a:lnTo>
                    <a:pt x="357473" y="103251"/>
                  </a:lnTo>
                  <a:lnTo>
                    <a:pt x="178784" y="206407"/>
                  </a:lnTo>
                  <a:close/>
                </a:path>
              </a:pathLst>
            </a:custGeom>
            <a:solidFill>
              <a:srgbClr val="d6d8e5">
                <a:alpha val="30000"/>
              </a:srgbClr>
            </a:solidFill>
            <a:ln w="0">
              <a:noFill/>
            </a:ln>
          </p:spPr>
          <p:style>
            <a:lnRef idx="0"/>
            <a:fillRef idx="0"/>
            <a:effectRef idx="0"/>
            <a:fontRef idx="minor"/>
          </p:style>
        </p:sp>
        <p:sp>
          <p:nvSpPr>
            <p:cNvPr id="4248" name="CustomShape 376"/>
            <p:cNvSpPr/>
            <p:nvPr/>
          </p:nvSpPr>
          <p:spPr>
            <a:xfrm>
              <a:off x="7256880" y="681480"/>
              <a:ext cx="134280" cy="76680"/>
            </a:xfrm>
            <a:custGeom>
              <a:avLst/>
              <a:gdLst/>
              <a:ahLst/>
              <a:rect l="l" t="t" r="r" b="b"/>
              <a:pathLst>
                <a:path w="357473" h="206311">
                  <a:moveTo>
                    <a:pt x="178784" y="206312"/>
                  </a:moveTo>
                  <a:lnTo>
                    <a:pt x="0" y="103156"/>
                  </a:lnTo>
                  <a:lnTo>
                    <a:pt x="178784" y="0"/>
                  </a:lnTo>
                  <a:lnTo>
                    <a:pt x="357473" y="103156"/>
                  </a:lnTo>
                  <a:lnTo>
                    <a:pt x="178784" y="206312"/>
                  </a:lnTo>
                  <a:close/>
                </a:path>
              </a:pathLst>
            </a:custGeom>
            <a:solidFill>
              <a:srgbClr val="00b5dd"/>
            </a:solidFill>
            <a:ln w="0">
              <a:noFill/>
            </a:ln>
          </p:spPr>
          <p:style>
            <a:lnRef idx="0"/>
            <a:fillRef idx="0"/>
            <a:effectRef idx="0"/>
            <a:fontRef idx="minor"/>
          </p:style>
        </p:sp>
        <p:sp>
          <p:nvSpPr>
            <p:cNvPr id="4249" name="CustomShape 377"/>
            <p:cNvSpPr/>
            <p:nvPr/>
          </p:nvSpPr>
          <p:spPr>
            <a:xfrm>
              <a:off x="7256880" y="720720"/>
              <a:ext cx="66240" cy="390960"/>
            </a:xfrm>
            <a:custGeom>
              <a:avLst/>
              <a:gdLst/>
              <a:ahLst/>
              <a:rect l="l" t="t" r="r" b="b"/>
              <a:pathLst>
                <a:path w="178784" h="1032319">
                  <a:moveTo>
                    <a:pt x="178784" y="1032320"/>
                  </a:moveTo>
                  <a:lnTo>
                    <a:pt x="0" y="929068"/>
                  </a:lnTo>
                  <a:lnTo>
                    <a:pt x="0" y="0"/>
                  </a:lnTo>
                  <a:lnTo>
                    <a:pt x="178784" y="103251"/>
                  </a:lnTo>
                  <a:lnTo>
                    <a:pt x="178784" y="1032320"/>
                  </a:lnTo>
                  <a:close/>
                </a:path>
              </a:pathLst>
            </a:custGeom>
            <a:solidFill>
              <a:srgbClr val="00b5dd"/>
            </a:solidFill>
            <a:ln w="0">
              <a:noFill/>
            </a:ln>
          </p:spPr>
          <p:style>
            <a:lnRef idx="0"/>
            <a:fillRef idx="0"/>
            <a:effectRef idx="0"/>
            <a:fontRef idx="minor"/>
          </p:style>
        </p:sp>
        <p:sp>
          <p:nvSpPr>
            <p:cNvPr id="4250" name="CustomShape 378"/>
            <p:cNvSpPr/>
            <p:nvPr/>
          </p:nvSpPr>
          <p:spPr>
            <a:xfrm>
              <a:off x="7256880" y="720720"/>
              <a:ext cx="66240" cy="390960"/>
            </a:xfrm>
            <a:custGeom>
              <a:avLst/>
              <a:gdLst/>
              <a:ahLst/>
              <a:rect l="l" t="t" r="r" b="b"/>
              <a:pathLst>
                <a:path w="178784" h="1032319">
                  <a:moveTo>
                    <a:pt x="178784" y="1032320"/>
                  </a:moveTo>
                  <a:lnTo>
                    <a:pt x="0" y="929068"/>
                  </a:lnTo>
                  <a:lnTo>
                    <a:pt x="0" y="0"/>
                  </a:lnTo>
                  <a:lnTo>
                    <a:pt x="178784" y="103251"/>
                  </a:lnTo>
                  <a:lnTo>
                    <a:pt x="178784" y="1032320"/>
                  </a:lnTo>
                  <a:close/>
                </a:path>
              </a:pathLst>
            </a:custGeom>
            <a:solidFill>
              <a:srgbClr val="000000">
                <a:alpha val="10000"/>
              </a:srgbClr>
            </a:solidFill>
            <a:ln w="0">
              <a:noFill/>
            </a:ln>
          </p:spPr>
          <p:style>
            <a:lnRef idx="0"/>
            <a:fillRef idx="0"/>
            <a:effectRef idx="0"/>
            <a:fontRef idx="minor"/>
          </p:style>
        </p:sp>
        <p:sp>
          <p:nvSpPr>
            <p:cNvPr id="4251" name="CustomShape 379"/>
            <p:cNvSpPr/>
            <p:nvPr/>
          </p:nvSpPr>
          <p:spPr>
            <a:xfrm>
              <a:off x="7324920" y="720720"/>
              <a:ext cx="66240" cy="390960"/>
            </a:xfrm>
            <a:custGeom>
              <a:avLst/>
              <a:gdLst/>
              <a:ahLst/>
              <a:rect l="l" t="t" r="r" b="b"/>
              <a:pathLst>
                <a:path w="178689" h="1032319">
                  <a:moveTo>
                    <a:pt x="178689" y="929068"/>
                  </a:moveTo>
                  <a:lnTo>
                    <a:pt x="0" y="1032320"/>
                  </a:lnTo>
                  <a:lnTo>
                    <a:pt x="0" y="103251"/>
                  </a:lnTo>
                  <a:lnTo>
                    <a:pt x="178689" y="0"/>
                  </a:lnTo>
                  <a:lnTo>
                    <a:pt x="178689" y="929068"/>
                  </a:lnTo>
                  <a:close/>
                </a:path>
              </a:pathLst>
            </a:custGeom>
            <a:solidFill>
              <a:srgbClr val="007bb9"/>
            </a:solidFill>
            <a:ln w="0">
              <a:noFill/>
            </a:ln>
          </p:spPr>
          <p:style>
            <a:lnRef idx="0"/>
            <a:fillRef idx="0"/>
            <a:effectRef idx="0"/>
            <a:fontRef idx="minor"/>
          </p:style>
        </p:sp>
        <p:sp>
          <p:nvSpPr>
            <p:cNvPr id="4252" name="CustomShape 380"/>
            <p:cNvSpPr/>
            <p:nvPr/>
          </p:nvSpPr>
          <p:spPr>
            <a:xfrm>
              <a:off x="7154640" y="858240"/>
              <a:ext cx="134280" cy="76680"/>
            </a:xfrm>
            <a:custGeom>
              <a:avLst/>
              <a:gdLst/>
              <a:ahLst/>
              <a:rect l="l" t="t" r="r" b="b"/>
              <a:pathLst>
                <a:path w="357473" h="206501">
                  <a:moveTo>
                    <a:pt x="178784" y="206502"/>
                  </a:moveTo>
                  <a:lnTo>
                    <a:pt x="0" y="103251"/>
                  </a:lnTo>
                  <a:lnTo>
                    <a:pt x="178784" y="0"/>
                  </a:lnTo>
                  <a:lnTo>
                    <a:pt x="357473" y="103251"/>
                  </a:lnTo>
                  <a:lnTo>
                    <a:pt x="178784" y="206502"/>
                  </a:lnTo>
                  <a:close/>
                </a:path>
              </a:pathLst>
            </a:custGeom>
            <a:solidFill>
              <a:srgbClr val="00b5dd"/>
            </a:solidFill>
            <a:ln w="0">
              <a:noFill/>
            </a:ln>
          </p:spPr>
          <p:style>
            <a:lnRef idx="0"/>
            <a:fillRef idx="0"/>
            <a:effectRef idx="0"/>
            <a:fontRef idx="minor"/>
          </p:style>
        </p:sp>
        <p:sp>
          <p:nvSpPr>
            <p:cNvPr id="4253" name="CustomShape 381"/>
            <p:cNvSpPr/>
            <p:nvPr/>
          </p:nvSpPr>
          <p:spPr>
            <a:xfrm>
              <a:off x="7154640" y="897480"/>
              <a:ext cx="66240" cy="272880"/>
            </a:xfrm>
            <a:custGeom>
              <a:avLst/>
              <a:gdLst/>
              <a:ahLst/>
              <a:rect l="l" t="t" r="r" b="b"/>
              <a:pathLst>
                <a:path w="178784" h="721899">
                  <a:moveTo>
                    <a:pt x="178784" y="721900"/>
                  </a:moveTo>
                  <a:lnTo>
                    <a:pt x="0" y="618744"/>
                  </a:lnTo>
                  <a:lnTo>
                    <a:pt x="0" y="0"/>
                  </a:lnTo>
                  <a:lnTo>
                    <a:pt x="178784" y="103251"/>
                  </a:lnTo>
                  <a:lnTo>
                    <a:pt x="178784" y="721900"/>
                  </a:lnTo>
                  <a:close/>
                </a:path>
              </a:pathLst>
            </a:custGeom>
            <a:solidFill>
              <a:srgbClr val="00b5dd"/>
            </a:solidFill>
            <a:ln w="0">
              <a:noFill/>
            </a:ln>
          </p:spPr>
          <p:style>
            <a:lnRef idx="0"/>
            <a:fillRef idx="0"/>
            <a:effectRef idx="0"/>
            <a:fontRef idx="minor"/>
          </p:style>
        </p:sp>
        <p:sp>
          <p:nvSpPr>
            <p:cNvPr id="4254" name="CustomShape 382"/>
            <p:cNvSpPr/>
            <p:nvPr/>
          </p:nvSpPr>
          <p:spPr>
            <a:xfrm>
              <a:off x="7154640" y="897480"/>
              <a:ext cx="66240" cy="272880"/>
            </a:xfrm>
            <a:custGeom>
              <a:avLst/>
              <a:gdLst/>
              <a:ahLst/>
              <a:rect l="l" t="t" r="r" b="b"/>
              <a:pathLst>
                <a:path w="178784" h="721899">
                  <a:moveTo>
                    <a:pt x="178784" y="721900"/>
                  </a:moveTo>
                  <a:lnTo>
                    <a:pt x="0" y="618744"/>
                  </a:lnTo>
                  <a:lnTo>
                    <a:pt x="0" y="0"/>
                  </a:lnTo>
                  <a:lnTo>
                    <a:pt x="178784" y="103251"/>
                  </a:lnTo>
                  <a:lnTo>
                    <a:pt x="178784" y="721900"/>
                  </a:lnTo>
                  <a:close/>
                </a:path>
              </a:pathLst>
            </a:custGeom>
            <a:solidFill>
              <a:srgbClr val="000000">
                <a:alpha val="10000"/>
              </a:srgbClr>
            </a:solidFill>
            <a:ln w="0">
              <a:noFill/>
            </a:ln>
          </p:spPr>
          <p:style>
            <a:lnRef idx="0"/>
            <a:fillRef idx="0"/>
            <a:effectRef idx="0"/>
            <a:fontRef idx="minor"/>
          </p:style>
        </p:sp>
        <p:sp>
          <p:nvSpPr>
            <p:cNvPr id="4255" name="CustomShape 383"/>
            <p:cNvSpPr/>
            <p:nvPr/>
          </p:nvSpPr>
          <p:spPr>
            <a:xfrm>
              <a:off x="7222680" y="897480"/>
              <a:ext cx="66240" cy="272880"/>
            </a:xfrm>
            <a:custGeom>
              <a:avLst/>
              <a:gdLst/>
              <a:ahLst/>
              <a:rect l="l" t="t" r="r" b="b"/>
              <a:pathLst>
                <a:path w="178688" h="721899">
                  <a:moveTo>
                    <a:pt x="178689" y="618744"/>
                  </a:moveTo>
                  <a:lnTo>
                    <a:pt x="0" y="721900"/>
                  </a:lnTo>
                  <a:lnTo>
                    <a:pt x="0" y="103251"/>
                  </a:lnTo>
                  <a:lnTo>
                    <a:pt x="178689" y="0"/>
                  </a:lnTo>
                  <a:lnTo>
                    <a:pt x="178689" y="618744"/>
                  </a:lnTo>
                  <a:close/>
                </a:path>
              </a:pathLst>
            </a:custGeom>
            <a:solidFill>
              <a:srgbClr val="007bb9"/>
            </a:solidFill>
            <a:ln w="0">
              <a:noFill/>
            </a:ln>
          </p:spPr>
          <p:style>
            <a:lnRef idx="0"/>
            <a:fillRef idx="0"/>
            <a:effectRef idx="0"/>
            <a:fontRef idx="minor"/>
          </p:style>
        </p:sp>
        <p:sp>
          <p:nvSpPr>
            <p:cNvPr id="4256" name="CustomShape 384"/>
            <p:cNvSpPr/>
            <p:nvPr/>
          </p:nvSpPr>
          <p:spPr>
            <a:xfrm>
              <a:off x="7021440" y="1172160"/>
              <a:ext cx="134280" cy="76680"/>
            </a:xfrm>
            <a:custGeom>
              <a:avLst/>
              <a:gdLst/>
              <a:ahLst/>
              <a:rect l="l" t="t" r="r" b="b"/>
              <a:pathLst>
                <a:path w="357473" h="206406">
                  <a:moveTo>
                    <a:pt x="178784" y="206407"/>
                  </a:moveTo>
                  <a:lnTo>
                    <a:pt x="0" y="103251"/>
                  </a:lnTo>
                  <a:lnTo>
                    <a:pt x="178784" y="0"/>
                  </a:lnTo>
                  <a:lnTo>
                    <a:pt x="357473" y="103251"/>
                  </a:lnTo>
                  <a:lnTo>
                    <a:pt x="178784" y="206407"/>
                  </a:lnTo>
                  <a:close/>
                </a:path>
              </a:pathLst>
            </a:custGeom>
            <a:solidFill>
              <a:srgbClr val="d6d8e5">
                <a:alpha val="30000"/>
              </a:srgbClr>
            </a:solidFill>
            <a:ln w="0">
              <a:noFill/>
            </a:ln>
          </p:spPr>
          <p:style>
            <a:lnRef idx="0"/>
            <a:fillRef idx="0"/>
            <a:effectRef idx="0"/>
            <a:fontRef idx="minor"/>
          </p:style>
        </p:sp>
        <p:sp>
          <p:nvSpPr>
            <p:cNvPr id="4257" name="CustomShape 385"/>
            <p:cNvSpPr/>
            <p:nvPr/>
          </p:nvSpPr>
          <p:spPr>
            <a:xfrm>
              <a:off x="7046280" y="1044720"/>
              <a:ext cx="134280" cy="76680"/>
            </a:xfrm>
            <a:custGeom>
              <a:avLst/>
              <a:gdLst/>
              <a:ahLst/>
              <a:rect l="l" t="t" r="r" b="b"/>
              <a:pathLst>
                <a:path w="357473" h="206406">
                  <a:moveTo>
                    <a:pt x="178784" y="206407"/>
                  </a:moveTo>
                  <a:lnTo>
                    <a:pt x="0" y="103156"/>
                  </a:lnTo>
                  <a:lnTo>
                    <a:pt x="178689" y="0"/>
                  </a:lnTo>
                  <a:lnTo>
                    <a:pt x="357473" y="103156"/>
                  </a:lnTo>
                  <a:lnTo>
                    <a:pt x="178784" y="206407"/>
                  </a:lnTo>
                  <a:close/>
                </a:path>
              </a:pathLst>
            </a:custGeom>
            <a:solidFill>
              <a:srgbClr val="00b5dd"/>
            </a:solidFill>
            <a:ln w="0">
              <a:noFill/>
            </a:ln>
          </p:spPr>
          <p:style>
            <a:lnRef idx="0"/>
            <a:fillRef idx="0"/>
            <a:effectRef idx="0"/>
            <a:fontRef idx="minor"/>
          </p:style>
        </p:sp>
        <p:sp>
          <p:nvSpPr>
            <p:cNvPr id="4258" name="CustomShape 386"/>
            <p:cNvSpPr/>
            <p:nvPr/>
          </p:nvSpPr>
          <p:spPr>
            <a:xfrm>
              <a:off x="7046280" y="1083960"/>
              <a:ext cx="66240" cy="150120"/>
            </a:xfrm>
            <a:custGeom>
              <a:avLst/>
              <a:gdLst/>
              <a:ahLst/>
              <a:rect l="l" t="t" r="r" b="b"/>
              <a:pathLst>
                <a:path w="178784" h="399097">
                  <a:moveTo>
                    <a:pt x="178784" y="399098"/>
                  </a:moveTo>
                  <a:lnTo>
                    <a:pt x="0" y="295846"/>
                  </a:lnTo>
                  <a:lnTo>
                    <a:pt x="0" y="0"/>
                  </a:lnTo>
                  <a:lnTo>
                    <a:pt x="178784" y="103251"/>
                  </a:lnTo>
                  <a:lnTo>
                    <a:pt x="178784" y="399098"/>
                  </a:lnTo>
                  <a:close/>
                </a:path>
              </a:pathLst>
            </a:custGeom>
            <a:solidFill>
              <a:srgbClr val="00b5dd"/>
            </a:solidFill>
            <a:ln w="0">
              <a:noFill/>
            </a:ln>
          </p:spPr>
          <p:style>
            <a:lnRef idx="0"/>
            <a:fillRef idx="0"/>
            <a:effectRef idx="0"/>
            <a:fontRef idx="minor"/>
          </p:style>
        </p:sp>
        <p:sp>
          <p:nvSpPr>
            <p:cNvPr id="4259" name="CustomShape 387"/>
            <p:cNvSpPr/>
            <p:nvPr/>
          </p:nvSpPr>
          <p:spPr>
            <a:xfrm>
              <a:off x="7046280" y="1083960"/>
              <a:ext cx="66240" cy="150120"/>
            </a:xfrm>
            <a:custGeom>
              <a:avLst/>
              <a:gdLst/>
              <a:ahLst/>
              <a:rect l="l" t="t" r="r" b="b"/>
              <a:pathLst>
                <a:path w="178784" h="399097">
                  <a:moveTo>
                    <a:pt x="178784" y="399098"/>
                  </a:moveTo>
                  <a:lnTo>
                    <a:pt x="0" y="295846"/>
                  </a:lnTo>
                  <a:lnTo>
                    <a:pt x="0" y="0"/>
                  </a:lnTo>
                  <a:lnTo>
                    <a:pt x="178784" y="103251"/>
                  </a:lnTo>
                  <a:lnTo>
                    <a:pt x="178784" y="399098"/>
                  </a:lnTo>
                  <a:close/>
                </a:path>
              </a:pathLst>
            </a:custGeom>
            <a:solidFill>
              <a:srgbClr val="000000">
                <a:alpha val="10000"/>
              </a:srgbClr>
            </a:solidFill>
            <a:ln w="0">
              <a:noFill/>
            </a:ln>
          </p:spPr>
          <p:style>
            <a:lnRef idx="0"/>
            <a:fillRef idx="0"/>
            <a:effectRef idx="0"/>
            <a:fontRef idx="minor"/>
          </p:style>
        </p:sp>
        <p:sp>
          <p:nvSpPr>
            <p:cNvPr id="4260" name="CustomShape 388"/>
            <p:cNvSpPr/>
            <p:nvPr/>
          </p:nvSpPr>
          <p:spPr>
            <a:xfrm>
              <a:off x="7114320" y="1083960"/>
              <a:ext cx="66240" cy="150120"/>
            </a:xfrm>
            <a:custGeom>
              <a:avLst/>
              <a:gdLst/>
              <a:ahLst/>
              <a:rect l="l" t="t" r="r" b="b"/>
              <a:pathLst>
                <a:path w="178689" h="399097">
                  <a:moveTo>
                    <a:pt x="178689" y="295846"/>
                  </a:moveTo>
                  <a:lnTo>
                    <a:pt x="0" y="399098"/>
                  </a:lnTo>
                  <a:lnTo>
                    <a:pt x="0" y="103251"/>
                  </a:lnTo>
                  <a:lnTo>
                    <a:pt x="178689" y="0"/>
                  </a:lnTo>
                  <a:lnTo>
                    <a:pt x="178689" y="295846"/>
                  </a:lnTo>
                  <a:close/>
                </a:path>
              </a:pathLst>
            </a:custGeom>
            <a:solidFill>
              <a:srgbClr val="007bb9"/>
            </a:solidFill>
            <a:ln w="0">
              <a:noFill/>
            </a:ln>
          </p:spPr>
          <p:style>
            <a:lnRef idx="0"/>
            <a:fillRef idx="0"/>
            <a:effectRef idx="0"/>
            <a:fontRef idx="minor"/>
          </p:style>
        </p:sp>
        <p:sp>
          <p:nvSpPr>
            <p:cNvPr id="4261" name="CustomShape 389"/>
            <p:cNvSpPr/>
            <p:nvPr/>
          </p:nvSpPr>
          <p:spPr>
            <a:xfrm>
              <a:off x="7796520" y="312120"/>
              <a:ext cx="76320" cy="112320"/>
            </a:xfrm>
            <a:custGeom>
              <a:avLst/>
              <a:gdLst/>
              <a:ahLst/>
              <a:rect l="l" t="t" r="r" b="b"/>
              <a:pathLst>
                <a:path w="205002" h="299719">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w="0">
              <a:noFill/>
            </a:ln>
          </p:spPr>
          <p:style>
            <a:lnRef idx="0"/>
            <a:fillRef idx="0"/>
            <a:effectRef idx="0"/>
            <a:fontRef idx="minor"/>
          </p:style>
        </p:sp>
        <p:sp>
          <p:nvSpPr>
            <p:cNvPr id="4262" name="CustomShape 390"/>
            <p:cNvSpPr/>
            <p:nvPr/>
          </p:nvSpPr>
          <p:spPr>
            <a:xfrm>
              <a:off x="7802280" y="311400"/>
              <a:ext cx="35640" cy="44280"/>
            </a:xfrm>
            <a:custGeom>
              <a:avLst/>
              <a:gdLst/>
              <a:ahLst/>
              <a:rect l="l" t="t" r="r" b="b"/>
              <a:pathLst>
                <a:path w="98194" h="121006">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w="0">
              <a:noFill/>
            </a:ln>
          </p:spPr>
          <p:style>
            <a:lnRef idx="0"/>
            <a:fillRef idx="0"/>
            <a:effectRef idx="0"/>
            <a:fontRef idx="minor"/>
          </p:style>
        </p:sp>
        <p:sp>
          <p:nvSpPr>
            <p:cNvPr id="4263" name="CustomShape 391"/>
            <p:cNvSpPr/>
            <p:nvPr/>
          </p:nvSpPr>
          <p:spPr>
            <a:xfrm>
              <a:off x="7809840" y="361080"/>
              <a:ext cx="44280" cy="49680"/>
            </a:xfrm>
            <a:custGeom>
              <a:avLst/>
              <a:gdLst/>
              <a:ahLst/>
              <a:rect l="l" t="t" r="r" b="b"/>
              <a:pathLst>
                <a:path w="121123" h="13556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w="0">
              <a:noFill/>
            </a:ln>
          </p:spPr>
          <p:style>
            <a:lnRef idx="0"/>
            <a:fillRef idx="0"/>
            <a:effectRef idx="0"/>
            <a:fontRef idx="minor"/>
          </p:style>
        </p:sp>
        <p:sp>
          <p:nvSpPr>
            <p:cNvPr id="4264" name="CustomShape 392"/>
            <p:cNvSpPr/>
            <p:nvPr/>
          </p:nvSpPr>
          <p:spPr>
            <a:xfrm>
              <a:off x="7731000" y="381960"/>
              <a:ext cx="85320" cy="122040"/>
            </a:xfrm>
            <a:custGeom>
              <a:avLst/>
              <a:gdLst/>
              <a:ahLst/>
              <a:rect l="l" t="t" r="r" b="b"/>
              <a:pathLst>
                <a:path w="228579" h="325392">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w="0">
              <a:noFill/>
            </a:ln>
          </p:spPr>
          <p:style>
            <a:lnRef idx="0"/>
            <a:fillRef idx="0"/>
            <a:effectRef idx="0"/>
            <a:fontRef idx="minor"/>
          </p:style>
        </p:sp>
        <p:sp>
          <p:nvSpPr>
            <p:cNvPr id="4265" name="CustomShape 393"/>
            <p:cNvSpPr/>
            <p:nvPr/>
          </p:nvSpPr>
          <p:spPr>
            <a:xfrm>
              <a:off x="7796160" y="378000"/>
              <a:ext cx="65520" cy="86760"/>
            </a:xfrm>
            <a:custGeom>
              <a:avLst/>
              <a:gdLst/>
              <a:ahLst/>
              <a:rect l="l" t="t" r="r" b="b"/>
              <a:pathLst>
                <a:path w="176568" h="232904">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w="0">
              <a:noFill/>
            </a:ln>
          </p:spPr>
          <p:style>
            <a:lnRef idx="0"/>
            <a:fillRef idx="0"/>
            <a:effectRef idx="0"/>
            <a:fontRef idx="minor"/>
          </p:style>
        </p:sp>
        <p:sp>
          <p:nvSpPr>
            <p:cNvPr id="4266" name="CustomShape 394"/>
            <p:cNvSpPr/>
            <p:nvPr/>
          </p:nvSpPr>
          <p:spPr>
            <a:xfrm>
              <a:off x="7808400" y="314640"/>
              <a:ext cx="47520" cy="59040"/>
            </a:xfrm>
            <a:custGeom>
              <a:avLst/>
              <a:gdLst/>
              <a:ahLst/>
              <a:rect l="l" t="t" r="r" b="b"/>
              <a:pathLst>
                <a:path w="129892" h="160015">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w="0">
              <a:noFill/>
            </a:ln>
          </p:spPr>
          <p:style>
            <a:lnRef idx="0"/>
            <a:fillRef idx="0"/>
            <a:effectRef idx="0"/>
            <a:fontRef idx="minor"/>
          </p:style>
        </p:sp>
        <p:sp>
          <p:nvSpPr>
            <p:cNvPr id="4267" name="CustomShape 395"/>
            <p:cNvSpPr/>
            <p:nvPr/>
          </p:nvSpPr>
          <p:spPr>
            <a:xfrm>
              <a:off x="7810200" y="314640"/>
              <a:ext cx="47880" cy="45000"/>
            </a:xfrm>
            <a:custGeom>
              <a:avLst/>
              <a:gdLst/>
              <a:ahLst/>
              <a:rect l="l" t="t" r="r" b="b"/>
              <a:pathLst>
                <a:path w="130406" h="122734">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w="0">
              <a:noFill/>
            </a:ln>
          </p:spPr>
          <p:style>
            <a:lnRef idx="0"/>
            <a:fillRef idx="0"/>
            <a:effectRef idx="0"/>
            <a:fontRef idx="minor"/>
          </p:style>
        </p:sp>
        <p:sp>
          <p:nvSpPr>
            <p:cNvPr id="4268" name="CustomShape 396"/>
            <p:cNvSpPr/>
            <p:nvPr/>
          </p:nvSpPr>
          <p:spPr>
            <a:xfrm>
              <a:off x="7750800" y="621360"/>
              <a:ext cx="37080" cy="28080"/>
            </a:xfrm>
            <a:custGeom>
              <a:avLst/>
              <a:gdLst/>
              <a:ahLst/>
              <a:rect l="l" t="t" r="r" b="b"/>
              <a:pathLst>
                <a:path w="102549" h="78223">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w="0">
              <a:noFill/>
            </a:ln>
          </p:spPr>
          <p:style>
            <a:lnRef idx="0"/>
            <a:fillRef idx="0"/>
            <a:effectRef idx="0"/>
            <a:fontRef idx="minor"/>
          </p:style>
        </p:sp>
        <p:sp>
          <p:nvSpPr>
            <p:cNvPr id="4269" name="CustomShape 397"/>
            <p:cNvSpPr/>
            <p:nvPr/>
          </p:nvSpPr>
          <p:spPr>
            <a:xfrm>
              <a:off x="7750800" y="630720"/>
              <a:ext cx="37080" cy="18360"/>
            </a:xfrm>
            <a:custGeom>
              <a:avLst/>
              <a:gdLst/>
              <a:ahLst/>
              <a:rect l="l" t="t" r="r" b="b"/>
              <a:pathLst>
                <a:path w="102084" h="53297">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w="0">
              <a:noFill/>
            </a:ln>
          </p:spPr>
          <p:style>
            <a:lnRef idx="0"/>
            <a:fillRef idx="0"/>
            <a:effectRef idx="0"/>
            <a:fontRef idx="minor"/>
          </p:style>
        </p:sp>
        <p:sp>
          <p:nvSpPr>
            <p:cNvPr id="4270" name="CustomShape 398"/>
            <p:cNvSpPr/>
            <p:nvPr/>
          </p:nvSpPr>
          <p:spPr>
            <a:xfrm>
              <a:off x="7731000" y="608400"/>
              <a:ext cx="33840" cy="25920"/>
            </a:xfrm>
            <a:custGeom>
              <a:avLst/>
              <a:gdLst/>
              <a:ahLst/>
              <a:rect l="l" t="t" r="r" b="b"/>
              <a:pathLst>
                <a:path w="93870" h="72719">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w="0">
              <a:noFill/>
            </a:ln>
          </p:spPr>
          <p:style>
            <a:lnRef idx="0"/>
            <a:fillRef idx="0"/>
            <a:effectRef idx="0"/>
            <a:fontRef idx="minor"/>
          </p:style>
        </p:sp>
        <p:sp>
          <p:nvSpPr>
            <p:cNvPr id="4271" name="CustomShape 399"/>
            <p:cNvSpPr/>
            <p:nvPr/>
          </p:nvSpPr>
          <p:spPr>
            <a:xfrm>
              <a:off x="7731360" y="617400"/>
              <a:ext cx="33840" cy="16920"/>
            </a:xfrm>
            <a:custGeom>
              <a:avLst/>
              <a:gdLst/>
              <a:ahLst/>
              <a:rect l="l" t="t" r="r" b="b"/>
              <a:pathLst>
                <a:path w="93498" h="4880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w="0">
              <a:noFill/>
            </a:ln>
          </p:spPr>
          <p:style>
            <a:lnRef idx="0"/>
            <a:fillRef idx="0"/>
            <a:effectRef idx="0"/>
            <a:fontRef idx="minor"/>
          </p:style>
        </p:sp>
        <p:sp>
          <p:nvSpPr>
            <p:cNvPr id="4272" name="CustomShape 400"/>
            <p:cNvSpPr/>
            <p:nvPr/>
          </p:nvSpPr>
          <p:spPr>
            <a:xfrm>
              <a:off x="7744320" y="465480"/>
              <a:ext cx="83160" cy="144720"/>
            </a:xfrm>
            <a:custGeom>
              <a:avLst/>
              <a:gdLst/>
              <a:ahLst/>
              <a:rect l="l" t="t" r="r" b="b"/>
              <a:pathLst>
                <a:path w="223526" h="385528">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w="0">
              <a:noFill/>
            </a:ln>
          </p:spPr>
          <p:style>
            <a:lnRef idx="0"/>
            <a:fillRef idx="0"/>
            <a:effectRef idx="0"/>
            <a:fontRef idx="minor"/>
          </p:style>
        </p:sp>
        <p:sp>
          <p:nvSpPr>
            <p:cNvPr id="4273" name="CustomShape 401"/>
            <p:cNvSpPr/>
            <p:nvPr/>
          </p:nvSpPr>
          <p:spPr>
            <a:xfrm>
              <a:off x="7767720" y="465840"/>
              <a:ext cx="82800" cy="156960"/>
            </a:xfrm>
            <a:custGeom>
              <a:avLst/>
              <a:gdLst/>
              <a:ahLst/>
              <a:rect l="l" t="t" r="r" b="b"/>
              <a:pathLst>
                <a:path w="222535" h="417442">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w="0">
              <a:noFill/>
            </a:ln>
          </p:spPr>
          <p:style>
            <a:lnRef idx="0"/>
            <a:fillRef idx="0"/>
            <a:effectRef idx="0"/>
            <a:fontRef idx="minor"/>
          </p:style>
        </p:sp>
        <p:sp>
          <p:nvSpPr>
            <p:cNvPr id="4274" name="CustomShape 402"/>
            <p:cNvSpPr/>
            <p:nvPr/>
          </p:nvSpPr>
          <p:spPr>
            <a:xfrm>
              <a:off x="7736040" y="455760"/>
              <a:ext cx="124920" cy="114840"/>
            </a:xfrm>
            <a:custGeom>
              <a:avLst/>
              <a:gdLst/>
              <a:ahLst/>
              <a:rect l="l" t="t" r="r" b="b"/>
              <a:pathLst>
                <a:path w="332782" h="306321">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w="0">
              <a:noFill/>
            </a:ln>
          </p:spPr>
          <p:style>
            <a:lnRef idx="0"/>
            <a:fillRef idx="0"/>
            <a:effectRef idx="0"/>
            <a:fontRef idx="minor"/>
          </p:style>
        </p:sp>
        <p:sp>
          <p:nvSpPr>
            <p:cNvPr id="4275" name="CustomShape 403"/>
            <p:cNvSpPr/>
            <p:nvPr/>
          </p:nvSpPr>
          <p:spPr>
            <a:xfrm>
              <a:off x="7837920" y="387000"/>
              <a:ext cx="42120" cy="152640"/>
            </a:xfrm>
            <a:custGeom>
              <a:avLst/>
              <a:gdLst/>
              <a:ahLst/>
              <a:rect l="l" t="t" r="r" b="b"/>
              <a:pathLst>
                <a:path w="115651" h="405453">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w="0">
              <a:noFill/>
            </a:ln>
          </p:spPr>
          <p:style>
            <a:lnRef idx="0"/>
            <a:fillRef idx="0"/>
            <a:effectRef idx="0"/>
            <a:fontRef idx="minor"/>
          </p:style>
        </p:sp>
        <p:sp>
          <p:nvSpPr>
            <p:cNvPr id="4276" name="CustomShape 404"/>
            <p:cNvSpPr/>
            <p:nvPr/>
          </p:nvSpPr>
          <p:spPr>
            <a:xfrm>
              <a:off x="7846560" y="385200"/>
              <a:ext cx="24840" cy="32040"/>
            </a:xfrm>
            <a:custGeom>
              <a:avLst/>
              <a:gdLst/>
              <a:ahLst/>
              <a:rect l="l" t="t" r="r" b="b"/>
              <a:pathLst>
                <a:path w="69928" h="88934">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w="0">
              <a:noFill/>
            </a:ln>
          </p:spPr>
          <p:style>
            <a:lnRef idx="0"/>
            <a:fillRef idx="0"/>
            <a:effectRef idx="0"/>
            <a:fontRef idx="minor"/>
          </p:style>
        </p:sp>
        <p:sp>
          <p:nvSpPr>
            <p:cNvPr id="4277" name="CustomShape 405"/>
            <p:cNvSpPr/>
            <p:nvPr/>
          </p:nvSpPr>
          <p:spPr>
            <a:xfrm>
              <a:off x="7794360" y="378000"/>
              <a:ext cx="20880" cy="21960"/>
            </a:xfrm>
            <a:custGeom>
              <a:avLst/>
              <a:gdLst/>
              <a:ahLst/>
              <a:rect l="l" t="t" r="r" b="b"/>
              <a:pathLst>
                <a:path w="59816" h="62802">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w="0">
              <a:noFill/>
            </a:ln>
          </p:spPr>
          <p:style>
            <a:lnRef idx="0"/>
            <a:fillRef idx="0"/>
            <a:effectRef idx="0"/>
            <a:fontRef idx="minor"/>
          </p:style>
        </p:sp>
        <p:sp>
          <p:nvSpPr>
            <p:cNvPr id="4278" name="CustomShape 406"/>
            <p:cNvSpPr/>
            <p:nvPr/>
          </p:nvSpPr>
          <p:spPr>
            <a:xfrm>
              <a:off x="7204320" y="748080"/>
              <a:ext cx="56880" cy="113760"/>
            </a:xfrm>
            <a:custGeom>
              <a:avLst/>
              <a:gdLst/>
              <a:ahLst/>
              <a:rect l="l" t="t" r="r" b="b"/>
              <a:pathLst>
                <a:path w="154251" h="303342">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w="0">
              <a:noFill/>
            </a:ln>
          </p:spPr>
          <p:style>
            <a:lnRef idx="0"/>
            <a:fillRef idx="0"/>
            <a:effectRef idx="0"/>
            <a:fontRef idx="minor"/>
          </p:style>
        </p:sp>
        <p:sp>
          <p:nvSpPr>
            <p:cNvPr id="4279" name="CustomShape 407"/>
            <p:cNvSpPr/>
            <p:nvPr/>
          </p:nvSpPr>
          <p:spPr>
            <a:xfrm>
              <a:off x="7216920" y="1019160"/>
              <a:ext cx="38880" cy="29520"/>
            </a:xfrm>
            <a:custGeom>
              <a:avLst/>
              <a:gdLst/>
              <a:ahLst/>
              <a:rect l="l" t="t" r="r" b="b"/>
              <a:pathLst>
                <a:path w="106588" h="82319">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w="0">
              <a:noFill/>
            </a:ln>
          </p:spPr>
          <p:style>
            <a:lnRef idx="0"/>
            <a:fillRef idx="0"/>
            <a:effectRef idx="0"/>
            <a:fontRef idx="minor"/>
          </p:style>
        </p:sp>
        <p:sp>
          <p:nvSpPr>
            <p:cNvPr id="4280" name="CustomShape 408"/>
            <p:cNvSpPr/>
            <p:nvPr/>
          </p:nvSpPr>
          <p:spPr>
            <a:xfrm>
              <a:off x="7216920" y="1029600"/>
              <a:ext cx="38520" cy="19440"/>
            </a:xfrm>
            <a:custGeom>
              <a:avLst/>
              <a:gdLst/>
              <a:ahLst/>
              <a:rect l="l" t="t" r="r" b="b"/>
              <a:pathLst>
                <a:path w="106123" h="55368">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w="0">
              <a:noFill/>
            </a:ln>
          </p:spPr>
          <p:style>
            <a:lnRef idx="0"/>
            <a:fillRef idx="0"/>
            <a:effectRef idx="0"/>
            <a:fontRef idx="minor"/>
          </p:style>
        </p:sp>
        <p:sp>
          <p:nvSpPr>
            <p:cNvPr id="4281" name="CustomShape 409"/>
            <p:cNvSpPr/>
            <p:nvPr/>
          </p:nvSpPr>
          <p:spPr>
            <a:xfrm>
              <a:off x="7265520" y="990720"/>
              <a:ext cx="38880" cy="28440"/>
            </a:xfrm>
            <a:custGeom>
              <a:avLst/>
              <a:gdLst/>
              <a:ahLst/>
              <a:rect l="l" t="t" r="r" b="b"/>
              <a:pathLst>
                <a:path w="106576" h="7951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w="0">
              <a:noFill/>
            </a:ln>
          </p:spPr>
          <p:style>
            <a:lnRef idx="0"/>
            <a:fillRef idx="0"/>
            <a:effectRef idx="0"/>
            <a:fontRef idx="minor"/>
          </p:style>
        </p:sp>
        <p:sp>
          <p:nvSpPr>
            <p:cNvPr id="4282" name="CustomShape 410"/>
            <p:cNvSpPr/>
            <p:nvPr/>
          </p:nvSpPr>
          <p:spPr>
            <a:xfrm>
              <a:off x="7265880" y="1000440"/>
              <a:ext cx="38520" cy="19080"/>
            </a:xfrm>
            <a:custGeom>
              <a:avLst/>
              <a:gdLst/>
              <a:ahLst/>
              <a:rect l="l" t="t" r="r" b="b"/>
              <a:pathLst>
                <a:path w="106154" h="5532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w="0">
              <a:noFill/>
            </a:ln>
          </p:spPr>
          <p:style>
            <a:lnRef idx="0"/>
            <a:fillRef idx="0"/>
            <a:effectRef idx="0"/>
            <a:fontRef idx="minor"/>
          </p:style>
        </p:sp>
        <p:sp>
          <p:nvSpPr>
            <p:cNvPr id="4283" name="CustomShape 411"/>
            <p:cNvSpPr/>
            <p:nvPr/>
          </p:nvSpPr>
          <p:spPr>
            <a:xfrm>
              <a:off x="7154280" y="852120"/>
              <a:ext cx="140040" cy="169560"/>
            </a:xfrm>
            <a:custGeom>
              <a:avLst/>
              <a:gdLst/>
              <a:ahLst/>
              <a:rect l="l" t="t" r="r" b="b"/>
              <a:pathLst>
                <a:path w="372536" h="450662">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w="0">
              <a:noFill/>
            </a:ln>
          </p:spPr>
          <p:style>
            <a:lnRef idx="0"/>
            <a:fillRef idx="0"/>
            <a:effectRef idx="0"/>
            <a:fontRef idx="minor"/>
          </p:style>
        </p:sp>
        <p:sp>
          <p:nvSpPr>
            <p:cNvPr id="4284" name="CustomShape 412"/>
            <p:cNvSpPr/>
            <p:nvPr/>
          </p:nvSpPr>
          <p:spPr>
            <a:xfrm>
              <a:off x="7166160" y="737280"/>
              <a:ext cx="42840" cy="41760"/>
            </a:xfrm>
            <a:custGeom>
              <a:avLst/>
              <a:gdLst/>
              <a:ahLst/>
              <a:rect l="l" t="t" r="r" b="b"/>
              <a:pathLst>
                <a:path w="117160" h="11402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w="0">
              <a:noFill/>
            </a:ln>
          </p:spPr>
          <p:style>
            <a:lnRef idx="0"/>
            <a:fillRef idx="0"/>
            <a:effectRef idx="0"/>
            <a:fontRef idx="minor"/>
          </p:style>
        </p:sp>
        <p:sp>
          <p:nvSpPr>
            <p:cNvPr id="4285" name="CustomShape 413"/>
            <p:cNvSpPr/>
            <p:nvPr/>
          </p:nvSpPr>
          <p:spPr>
            <a:xfrm>
              <a:off x="7154280" y="743400"/>
              <a:ext cx="70200" cy="139320"/>
            </a:xfrm>
            <a:custGeom>
              <a:avLst/>
              <a:gdLst/>
              <a:ahLst/>
              <a:rect l="l" t="t" r="r" b="b"/>
              <a:pathLst>
                <a:path w="189574" h="370837">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w="0">
              <a:noFill/>
            </a:ln>
          </p:spPr>
          <p:style>
            <a:lnRef idx="0"/>
            <a:fillRef idx="0"/>
            <a:effectRef idx="0"/>
            <a:fontRef idx="minor"/>
          </p:style>
        </p:sp>
        <p:sp>
          <p:nvSpPr>
            <p:cNvPr id="4286" name="CustomShape 414"/>
            <p:cNvSpPr/>
            <p:nvPr/>
          </p:nvSpPr>
          <p:spPr>
            <a:xfrm>
              <a:off x="7164360" y="692280"/>
              <a:ext cx="46440" cy="56520"/>
            </a:xfrm>
            <a:custGeom>
              <a:avLst/>
              <a:gdLst/>
              <a:ahLst/>
              <a:rect l="l" t="t" r="r" b="b"/>
              <a:pathLst>
                <a:path w="126365" h="153696">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w="0">
              <a:noFill/>
            </a:ln>
          </p:spPr>
          <p:style>
            <a:lnRef idx="0"/>
            <a:fillRef idx="0"/>
            <a:effectRef idx="0"/>
            <a:fontRef idx="minor"/>
          </p:style>
        </p:sp>
        <p:sp>
          <p:nvSpPr>
            <p:cNvPr id="4287" name="CustomShape 415"/>
            <p:cNvSpPr/>
            <p:nvPr/>
          </p:nvSpPr>
          <p:spPr>
            <a:xfrm>
              <a:off x="7160040" y="687240"/>
              <a:ext cx="48960" cy="48240"/>
            </a:xfrm>
            <a:custGeom>
              <a:avLst/>
              <a:gdLst/>
              <a:ahLst/>
              <a:rect l="l" t="t" r="r" b="b"/>
              <a:pathLst>
                <a:path w="133256" h="131805">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w="0">
              <a:noFill/>
            </a:ln>
          </p:spPr>
          <p:style>
            <a:lnRef idx="0"/>
            <a:fillRef idx="0"/>
            <a:effectRef idx="0"/>
            <a:fontRef idx="minor"/>
          </p:style>
        </p:sp>
        <p:sp>
          <p:nvSpPr>
            <p:cNvPr id="4288" name="CustomShape 416"/>
            <p:cNvSpPr/>
            <p:nvPr/>
          </p:nvSpPr>
          <p:spPr>
            <a:xfrm>
              <a:off x="7210800" y="743760"/>
              <a:ext cx="21600" cy="32040"/>
            </a:xfrm>
            <a:custGeom>
              <a:avLst/>
              <a:gdLst/>
              <a:ahLst/>
              <a:rect l="l" t="t" r="r" b="b"/>
              <a:pathLst>
                <a:path w="61436" h="88868">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w="0">
              <a:noFill/>
            </a:ln>
          </p:spPr>
          <p:style>
            <a:lnRef idx="0"/>
            <a:fillRef idx="0"/>
            <a:effectRef idx="0"/>
            <a:fontRef idx="minor"/>
          </p:style>
        </p:sp>
        <p:sp>
          <p:nvSpPr>
            <p:cNvPr id="4289" name="CustomShape 417"/>
            <p:cNvSpPr/>
            <p:nvPr/>
          </p:nvSpPr>
          <p:spPr>
            <a:xfrm>
              <a:off x="8590680" y="1569240"/>
              <a:ext cx="162720" cy="93240"/>
            </a:xfrm>
            <a:custGeom>
              <a:avLst/>
              <a:gdLst/>
              <a:ahLst/>
              <a:rect l="l" t="t" r="r" b="b"/>
              <a:pathLst>
                <a:path w="432244" h="249555">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w="0">
              <a:noFill/>
            </a:ln>
          </p:spPr>
          <p:style>
            <a:lnRef idx="0"/>
            <a:fillRef idx="0"/>
            <a:effectRef idx="0"/>
            <a:fontRef idx="minor"/>
          </p:style>
        </p:sp>
        <p:sp>
          <p:nvSpPr>
            <p:cNvPr id="4290" name="CustomShape 418"/>
            <p:cNvSpPr/>
            <p:nvPr/>
          </p:nvSpPr>
          <p:spPr>
            <a:xfrm>
              <a:off x="8640000" y="1168560"/>
              <a:ext cx="81000" cy="119520"/>
            </a:xfrm>
            <a:custGeom>
              <a:avLst/>
              <a:gdLst/>
              <a:ahLst/>
              <a:rect l="l" t="t" r="r" b="b"/>
              <a:pathLst>
                <a:path w="217597" h="31865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w="0">
              <a:noFill/>
            </a:ln>
          </p:spPr>
          <p:style>
            <a:lnRef idx="0"/>
            <a:fillRef idx="0"/>
            <a:effectRef idx="0"/>
            <a:fontRef idx="minor"/>
          </p:style>
        </p:sp>
        <p:sp>
          <p:nvSpPr>
            <p:cNvPr id="4291" name="CustomShape 419"/>
            <p:cNvSpPr/>
            <p:nvPr/>
          </p:nvSpPr>
          <p:spPr>
            <a:xfrm>
              <a:off x="8637480" y="1256040"/>
              <a:ext cx="13680" cy="87840"/>
            </a:xfrm>
            <a:custGeom>
              <a:avLst/>
              <a:gdLst/>
              <a:ahLst/>
              <a:rect l="l" t="t" r="r" b="b"/>
              <a:pathLst>
                <a:path w="40647" h="23545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w="0">
              <a:noFill/>
            </a:ln>
          </p:spPr>
          <p:style>
            <a:lnRef idx="0"/>
            <a:fillRef idx="0"/>
            <a:effectRef idx="0"/>
            <a:fontRef idx="minor"/>
          </p:style>
        </p:sp>
        <p:sp>
          <p:nvSpPr>
            <p:cNvPr id="4292" name="CustomShape 420"/>
            <p:cNvSpPr/>
            <p:nvPr/>
          </p:nvSpPr>
          <p:spPr>
            <a:xfrm>
              <a:off x="8646120" y="1167480"/>
              <a:ext cx="37800" cy="47160"/>
            </a:xfrm>
            <a:custGeom>
              <a:avLst/>
              <a:gdLst/>
              <a:ahLst/>
              <a:rect l="l" t="t" r="r" b="b"/>
              <a:pathLst>
                <a:path w="103921" h="128329">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w="0">
              <a:noFill/>
            </a:ln>
          </p:spPr>
          <p:style>
            <a:lnRef idx="0"/>
            <a:fillRef idx="0"/>
            <a:effectRef idx="0"/>
            <a:fontRef idx="minor"/>
          </p:style>
        </p:sp>
        <p:sp>
          <p:nvSpPr>
            <p:cNvPr id="4293" name="CustomShape 421"/>
            <p:cNvSpPr/>
            <p:nvPr/>
          </p:nvSpPr>
          <p:spPr>
            <a:xfrm>
              <a:off x="8654040" y="1220760"/>
              <a:ext cx="47160" cy="52920"/>
            </a:xfrm>
            <a:custGeom>
              <a:avLst/>
              <a:gdLst/>
              <a:ahLst/>
              <a:rect l="l" t="t" r="r" b="b"/>
              <a:pathLst>
                <a:path w="128622" h="14386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w="0">
              <a:noFill/>
            </a:ln>
          </p:spPr>
          <p:style>
            <a:lnRef idx="0"/>
            <a:fillRef idx="0"/>
            <a:effectRef idx="0"/>
            <a:fontRef idx="minor"/>
          </p:style>
        </p:sp>
        <p:sp>
          <p:nvSpPr>
            <p:cNvPr id="4294" name="CustomShape 422"/>
            <p:cNvSpPr/>
            <p:nvPr/>
          </p:nvSpPr>
          <p:spPr>
            <a:xfrm>
              <a:off x="8640000" y="1238400"/>
              <a:ext cx="69480" cy="79920"/>
            </a:xfrm>
            <a:custGeom>
              <a:avLst/>
              <a:gdLst/>
              <a:ahLst/>
              <a:rect l="l" t="t" r="r" b="b"/>
              <a:pathLst>
                <a:path w="187397" h="215209">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w="0">
              <a:noFill/>
            </a:ln>
          </p:spPr>
          <p:style>
            <a:lnRef idx="0"/>
            <a:fillRef idx="0"/>
            <a:effectRef idx="0"/>
            <a:fontRef idx="minor"/>
          </p:style>
        </p:sp>
        <p:sp>
          <p:nvSpPr>
            <p:cNvPr id="4295" name="CustomShape 423"/>
            <p:cNvSpPr/>
            <p:nvPr/>
          </p:nvSpPr>
          <p:spPr>
            <a:xfrm>
              <a:off x="8652600" y="1171440"/>
              <a:ext cx="50760" cy="63000"/>
            </a:xfrm>
            <a:custGeom>
              <a:avLst/>
              <a:gdLst/>
              <a:ahLst/>
              <a:rect l="l" t="t" r="r" b="b"/>
              <a:pathLst>
                <a:path w="138529" h="170431">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w="0">
              <a:noFill/>
            </a:ln>
          </p:spPr>
          <p:style>
            <a:lnRef idx="0"/>
            <a:fillRef idx="0"/>
            <a:effectRef idx="0"/>
            <a:fontRef idx="minor"/>
          </p:style>
        </p:sp>
        <p:sp>
          <p:nvSpPr>
            <p:cNvPr id="4296" name="CustomShape 424"/>
            <p:cNvSpPr/>
            <p:nvPr/>
          </p:nvSpPr>
          <p:spPr>
            <a:xfrm>
              <a:off x="8654760" y="1171080"/>
              <a:ext cx="50760" cy="47880"/>
            </a:xfrm>
            <a:custGeom>
              <a:avLst/>
              <a:gdLst/>
              <a:ahLst/>
              <a:rect l="l" t="t" r="r" b="b"/>
              <a:pathLst>
                <a:path w="138474" h="130867">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w="0">
              <a:noFill/>
            </a:ln>
          </p:spPr>
          <p:style>
            <a:lnRef idx="0"/>
            <a:fillRef idx="0"/>
            <a:effectRef idx="0"/>
            <a:fontRef idx="minor"/>
          </p:style>
        </p:sp>
        <p:sp>
          <p:nvSpPr>
            <p:cNvPr id="4297" name="CustomShape 425"/>
            <p:cNvSpPr/>
            <p:nvPr/>
          </p:nvSpPr>
          <p:spPr>
            <a:xfrm>
              <a:off x="8695440" y="1249560"/>
              <a:ext cx="33480" cy="115200"/>
            </a:xfrm>
            <a:custGeom>
              <a:avLst/>
              <a:gdLst/>
              <a:ahLst/>
              <a:rect l="l" t="t" r="r" b="b"/>
              <a:pathLst>
                <a:path w="93089" h="30777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w="0">
              <a:noFill/>
            </a:ln>
          </p:spPr>
          <p:style>
            <a:lnRef idx="0"/>
            <a:fillRef idx="0"/>
            <a:effectRef idx="0"/>
            <a:fontRef idx="minor"/>
          </p:style>
        </p:sp>
        <p:sp>
          <p:nvSpPr>
            <p:cNvPr id="4298" name="CustomShape 426"/>
            <p:cNvSpPr/>
            <p:nvPr/>
          </p:nvSpPr>
          <p:spPr>
            <a:xfrm>
              <a:off x="8663400" y="1600920"/>
              <a:ext cx="39600" cy="29880"/>
            </a:xfrm>
            <a:custGeom>
              <a:avLst/>
              <a:gdLst/>
              <a:ahLst/>
              <a:rect l="l" t="t" r="r" b="b"/>
              <a:pathLst>
                <a:path w="108744" h="83141">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w="0">
              <a:noFill/>
            </a:ln>
          </p:spPr>
          <p:style>
            <a:lnRef idx="0"/>
            <a:fillRef idx="0"/>
            <a:effectRef idx="0"/>
            <a:fontRef idx="minor"/>
          </p:style>
        </p:sp>
        <p:sp>
          <p:nvSpPr>
            <p:cNvPr id="4299" name="CustomShape 427"/>
            <p:cNvSpPr/>
            <p:nvPr/>
          </p:nvSpPr>
          <p:spPr>
            <a:xfrm>
              <a:off x="8663400" y="1611000"/>
              <a:ext cx="39240" cy="19440"/>
            </a:xfrm>
            <a:custGeom>
              <a:avLst/>
              <a:gdLst/>
              <a:ahLst/>
              <a:rect l="l" t="t" r="r" b="b"/>
              <a:pathLst>
                <a:path w="108204" h="56238">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w="0">
              <a:noFill/>
            </a:ln>
          </p:spPr>
          <p:style>
            <a:lnRef idx="0"/>
            <a:fillRef idx="0"/>
            <a:effectRef idx="0"/>
            <a:fontRef idx="minor"/>
          </p:style>
        </p:sp>
        <p:sp>
          <p:nvSpPr>
            <p:cNvPr id="4300" name="CustomShape 428"/>
            <p:cNvSpPr/>
            <p:nvPr/>
          </p:nvSpPr>
          <p:spPr>
            <a:xfrm>
              <a:off x="8631720" y="1593720"/>
              <a:ext cx="36360" cy="27720"/>
            </a:xfrm>
            <a:custGeom>
              <a:avLst/>
              <a:gdLst/>
              <a:ahLst/>
              <a:rect l="l" t="t" r="r" b="b"/>
              <a:pathLst>
                <a:path w="99827" h="77341">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w="0">
              <a:noFill/>
            </a:ln>
          </p:spPr>
          <p:style>
            <a:lnRef idx="0"/>
            <a:fillRef idx="0"/>
            <a:effectRef idx="0"/>
            <a:fontRef idx="minor"/>
          </p:style>
        </p:sp>
        <p:sp>
          <p:nvSpPr>
            <p:cNvPr id="4301" name="CustomShape 429"/>
            <p:cNvSpPr/>
            <p:nvPr/>
          </p:nvSpPr>
          <p:spPr>
            <a:xfrm>
              <a:off x="8631720" y="1603440"/>
              <a:ext cx="36000" cy="18000"/>
            </a:xfrm>
            <a:custGeom>
              <a:avLst/>
              <a:gdLst/>
              <a:ahLst/>
              <a:rect l="l" t="t" r="r" b="b"/>
              <a:pathLst>
                <a:path w="99536" h="51729">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w="0">
              <a:noFill/>
            </a:ln>
          </p:spPr>
          <p:style>
            <a:lnRef idx="0"/>
            <a:fillRef idx="0"/>
            <a:effectRef idx="0"/>
            <a:fontRef idx="minor"/>
          </p:style>
        </p:sp>
        <p:sp>
          <p:nvSpPr>
            <p:cNvPr id="4302" name="CustomShape 430"/>
            <p:cNvSpPr/>
            <p:nvPr/>
          </p:nvSpPr>
          <p:spPr>
            <a:xfrm>
              <a:off x="8637840" y="1320480"/>
              <a:ext cx="79200" cy="281520"/>
            </a:xfrm>
            <a:custGeom>
              <a:avLst/>
              <a:gdLst/>
              <a:ahLst/>
              <a:rect l="l" t="t" r="r" b="b"/>
              <a:pathLst>
                <a:path w="213068" h="74445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w="0">
              <a:noFill/>
            </a:ln>
          </p:spPr>
          <p:style>
            <a:lnRef idx="0"/>
            <a:fillRef idx="0"/>
            <a:effectRef idx="0"/>
            <a:fontRef idx="minor"/>
          </p:style>
        </p:sp>
        <p:sp>
          <p:nvSpPr>
            <p:cNvPr id="4303" name="CustomShape 431"/>
            <p:cNvSpPr/>
            <p:nvPr/>
          </p:nvSpPr>
          <p:spPr>
            <a:xfrm>
              <a:off x="8634600" y="1314000"/>
              <a:ext cx="84600" cy="186480"/>
            </a:xfrm>
            <a:custGeom>
              <a:avLst/>
              <a:gdLst/>
              <a:ahLst/>
              <a:rect l="l" t="t" r="r" b="b"/>
              <a:pathLst>
                <a:path w="226922" h="495109">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rgbClr val="00b5dd"/>
            </a:solidFill>
            <a:ln w="0">
              <a:noFill/>
            </a:ln>
          </p:spPr>
          <p:style>
            <a:lnRef idx="0"/>
            <a:fillRef idx="0"/>
            <a:effectRef idx="0"/>
            <a:fontRef idx="minor"/>
          </p:style>
        </p:sp>
        <p:sp>
          <p:nvSpPr>
            <p:cNvPr id="4304" name="CustomShape 432"/>
            <p:cNvSpPr/>
            <p:nvPr/>
          </p:nvSpPr>
          <p:spPr>
            <a:xfrm>
              <a:off x="8694000" y="1248480"/>
              <a:ext cx="27360" cy="34200"/>
            </a:xfrm>
            <a:custGeom>
              <a:avLst/>
              <a:gdLst/>
              <a:ahLst/>
              <a:rect l="l" t="t" r="r" b="b"/>
              <a:pathLst>
                <a:path w="76263" h="95029">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w="0">
              <a:noFill/>
            </a:ln>
          </p:spPr>
          <p:style>
            <a:lnRef idx="0"/>
            <a:fillRef idx="0"/>
            <a:effectRef idx="0"/>
            <a:fontRef idx="minor"/>
          </p:style>
        </p:sp>
        <p:sp>
          <p:nvSpPr>
            <p:cNvPr id="4305" name="CustomShape 433"/>
            <p:cNvSpPr/>
            <p:nvPr/>
          </p:nvSpPr>
          <p:spPr>
            <a:xfrm>
              <a:off x="8637840" y="1238400"/>
              <a:ext cx="22320" cy="23760"/>
            </a:xfrm>
            <a:custGeom>
              <a:avLst/>
              <a:gdLst/>
              <a:ahLst/>
              <a:rect l="l" t="t" r="r" b="b"/>
              <a:pathLst>
                <a:path w="63531" h="66745">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w="0">
              <a:noFill/>
            </a:ln>
          </p:spPr>
          <p:style>
            <a:lnRef idx="0"/>
            <a:fillRef idx="0"/>
            <a:effectRef idx="0"/>
            <a:fontRef idx="minor"/>
          </p:style>
        </p:sp>
        <p:sp>
          <p:nvSpPr>
            <p:cNvPr id="4306" name="CustomShape 434"/>
            <p:cNvSpPr/>
            <p:nvPr/>
          </p:nvSpPr>
          <p:spPr>
            <a:xfrm>
              <a:off x="7247880" y="2028240"/>
              <a:ext cx="162720" cy="93240"/>
            </a:xfrm>
            <a:custGeom>
              <a:avLst/>
              <a:gdLst/>
              <a:ahLst/>
              <a:rect l="l" t="t" r="r" b="b"/>
              <a:pathLst>
                <a:path w="432244" h="249555">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w="0">
              <a:noFill/>
            </a:ln>
          </p:spPr>
          <p:style>
            <a:lnRef idx="0"/>
            <a:fillRef idx="0"/>
            <a:effectRef idx="0"/>
            <a:fontRef idx="minor"/>
          </p:style>
        </p:sp>
        <p:sp>
          <p:nvSpPr>
            <p:cNvPr id="4307" name="CustomShape 435"/>
            <p:cNvSpPr/>
            <p:nvPr/>
          </p:nvSpPr>
          <p:spPr>
            <a:xfrm>
              <a:off x="7370640" y="1711080"/>
              <a:ext cx="30600" cy="114480"/>
            </a:xfrm>
            <a:custGeom>
              <a:avLst/>
              <a:gdLst/>
              <a:ahLst/>
              <a:rect l="l" t="t" r="r" b="b"/>
              <a:pathLst>
                <a:path w="85002" h="305847">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w="0">
              <a:noFill/>
            </a:ln>
          </p:spPr>
          <p:style>
            <a:lnRef idx="0"/>
            <a:fillRef idx="0"/>
            <a:effectRef idx="0"/>
            <a:fontRef idx="minor"/>
          </p:style>
        </p:sp>
        <p:sp>
          <p:nvSpPr>
            <p:cNvPr id="4308" name="CustomShape 436"/>
            <p:cNvSpPr/>
            <p:nvPr/>
          </p:nvSpPr>
          <p:spPr>
            <a:xfrm>
              <a:off x="7270200" y="2073600"/>
              <a:ext cx="45360" cy="24840"/>
            </a:xfrm>
            <a:custGeom>
              <a:avLst/>
              <a:gdLst/>
              <a:ahLst/>
              <a:rect l="l" t="t" r="r" b="b"/>
              <a:pathLst>
                <a:path w="123900" h="70118">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w="0">
              <a:noFill/>
            </a:ln>
          </p:spPr>
          <p:style>
            <a:lnRef idx="0"/>
            <a:fillRef idx="0"/>
            <a:effectRef idx="0"/>
            <a:fontRef idx="minor"/>
          </p:style>
        </p:sp>
        <p:sp>
          <p:nvSpPr>
            <p:cNvPr id="4309" name="CustomShape 437"/>
            <p:cNvSpPr/>
            <p:nvPr/>
          </p:nvSpPr>
          <p:spPr>
            <a:xfrm>
              <a:off x="7270200" y="2078280"/>
              <a:ext cx="44640" cy="20520"/>
            </a:xfrm>
            <a:custGeom>
              <a:avLst/>
              <a:gdLst/>
              <a:ahLst/>
              <a:rect l="l" t="t" r="r" b="b"/>
              <a:pathLst>
                <a:path w="121939" h="58416">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w="0">
              <a:noFill/>
            </a:ln>
          </p:spPr>
          <p:style>
            <a:lnRef idx="0"/>
            <a:fillRef idx="0"/>
            <a:effectRef idx="0"/>
            <a:fontRef idx="minor"/>
          </p:style>
        </p:sp>
        <p:sp>
          <p:nvSpPr>
            <p:cNvPr id="4310" name="CustomShape 438"/>
            <p:cNvSpPr/>
            <p:nvPr/>
          </p:nvSpPr>
          <p:spPr>
            <a:xfrm>
              <a:off x="7330320" y="2043720"/>
              <a:ext cx="43560" cy="23760"/>
            </a:xfrm>
            <a:custGeom>
              <a:avLst/>
              <a:gdLst/>
              <a:ahLst/>
              <a:rect l="l" t="t" r="r" b="b"/>
              <a:pathLst>
                <a:path w="119416" h="67472">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w="0">
              <a:noFill/>
            </a:ln>
          </p:spPr>
          <p:style>
            <a:lnRef idx="0"/>
            <a:fillRef idx="0"/>
            <a:effectRef idx="0"/>
            <a:fontRef idx="minor"/>
          </p:style>
        </p:sp>
        <p:sp>
          <p:nvSpPr>
            <p:cNvPr id="4311" name="CustomShape 439"/>
            <p:cNvSpPr/>
            <p:nvPr/>
          </p:nvSpPr>
          <p:spPr>
            <a:xfrm>
              <a:off x="7330320" y="2047680"/>
              <a:ext cx="42840" cy="19800"/>
            </a:xfrm>
            <a:custGeom>
              <a:avLst/>
              <a:gdLst/>
              <a:ahLst/>
              <a:rect l="l" t="t" r="r" b="b"/>
              <a:pathLst>
                <a:path w="117340" h="56332">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w="0">
              <a:noFill/>
            </a:ln>
          </p:spPr>
          <p:style>
            <a:lnRef idx="0"/>
            <a:fillRef idx="0"/>
            <a:effectRef idx="0"/>
            <a:fontRef idx="minor"/>
          </p:style>
        </p:sp>
        <p:sp>
          <p:nvSpPr>
            <p:cNvPr id="4312" name="CustomShape 440"/>
            <p:cNvSpPr/>
            <p:nvPr/>
          </p:nvSpPr>
          <p:spPr>
            <a:xfrm>
              <a:off x="7298640" y="1802880"/>
              <a:ext cx="88920" cy="277200"/>
            </a:xfrm>
            <a:custGeom>
              <a:avLst/>
              <a:gdLst/>
              <a:ahLst/>
              <a:rect l="l" t="t" r="r" b="b"/>
              <a:pathLst>
                <a:path w="238054" h="732926">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w="0">
              <a:noFill/>
            </a:ln>
          </p:spPr>
          <p:style>
            <a:lnRef idx="0"/>
            <a:fillRef idx="0"/>
            <a:effectRef idx="0"/>
            <a:fontRef idx="minor"/>
          </p:style>
        </p:sp>
        <p:sp>
          <p:nvSpPr>
            <p:cNvPr id="4313" name="CustomShape 441"/>
            <p:cNvSpPr/>
            <p:nvPr/>
          </p:nvSpPr>
          <p:spPr>
            <a:xfrm>
              <a:off x="7299000" y="1802880"/>
              <a:ext cx="88200" cy="154080"/>
            </a:xfrm>
            <a:custGeom>
              <a:avLst/>
              <a:gdLst/>
              <a:ahLst/>
              <a:rect l="l" t="t" r="r" b="b"/>
              <a:pathLst>
                <a:path w="236925" h="409866">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rgbClr val="00b5dd"/>
            </a:solidFill>
            <a:ln w="0">
              <a:noFill/>
            </a:ln>
          </p:spPr>
          <p:style>
            <a:lnRef idx="0"/>
            <a:fillRef idx="0"/>
            <a:effectRef idx="0"/>
            <a:fontRef idx="minor"/>
          </p:style>
        </p:sp>
        <p:sp>
          <p:nvSpPr>
            <p:cNvPr id="4314" name="CustomShape 442"/>
            <p:cNvSpPr/>
            <p:nvPr/>
          </p:nvSpPr>
          <p:spPr>
            <a:xfrm>
              <a:off x="7317000" y="1634400"/>
              <a:ext cx="59400" cy="96480"/>
            </a:xfrm>
            <a:custGeom>
              <a:avLst/>
              <a:gdLst/>
              <a:ahLst/>
              <a:rect l="l" t="t" r="r" b="b"/>
              <a:pathLst>
                <a:path w="160521" h="258577">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w="0">
              <a:noFill/>
            </a:ln>
          </p:spPr>
          <p:style>
            <a:lnRef idx="0"/>
            <a:fillRef idx="0"/>
            <a:effectRef idx="0"/>
            <a:fontRef idx="minor"/>
          </p:style>
        </p:sp>
        <p:sp>
          <p:nvSpPr>
            <p:cNvPr id="4315" name="CustomShape 443"/>
            <p:cNvSpPr/>
            <p:nvPr/>
          </p:nvSpPr>
          <p:spPr>
            <a:xfrm>
              <a:off x="7379640" y="1722240"/>
              <a:ext cx="21600" cy="39600"/>
            </a:xfrm>
            <a:custGeom>
              <a:avLst/>
              <a:gdLst/>
              <a:ahLst/>
              <a:rect l="l" t="t" r="r" b="b"/>
              <a:pathLst>
                <a:path w="61341" h="108805">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w="0">
              <a:noFill/>
            </a:ln>
          </p:spPr>
          <p:style>
            <a:lnRef idx="0"/>
            <a:fillRef idx="0"/>
            <a:effectRef idx="0"/>
            <a:fontRef idx="minor"/>
          </p:style>
        </p:sp>
        <p:sp>
          <p:nvSpPr>
            <p:cNvPr id="4316" name="CustomShape 444"/>
            <p:cNvSpPr/>
            <p:nvPr/>
          </p:nvSpPr>
          <p:spPr>
            <a:xfrm>
              <a:off x="7314120" y="1710360"/>
              <a:ext cx="70920" cy="102240"/>
            </a:xfrm>
            <a:custGeom>
              <a:avLst/>
              <a:gdLst/>
              <a:ahLst/>
              <a:rect l="l" t="t" r="r" b="b"/>
              <a:pathLst>
                <a:path w="191546" h="273865">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w="0">
              <a:noFill/>
            </a:ln>
          </p:spPr>
          <p:style>
            <a:lnRef idx="0"/>
            <a:fillRef idx="0"/>
            <a:effectRef idx="0"/>
            <a:fontRef idx="minor"/>
          </p:style>
        </p:sp>
        <p:sp>
          <p:nvSpPr>
            <p:cNvPr id="4317" name="CustomShape 445"/>
            <p:cNvSpPr/>
            <p:nvPr/>
          </p:nvSpPr>
          <p:spPr>
            <a:xfrm>
              <a:off x="7194960" y="1731600"/>
              <a:ext cx="138600" cy="99360"/>
            </a:xfrm>
            <a:custGeom>
              <a:avLst/>
              <a:gdLst/>
              <a:ahLst/>
              <a:rect l="l" t="t" r="r" b="b"/>
              <a:pathLst>
                <a:path w="368747" h="265455">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w="0">
              <a:noFill/>
            </a:ln>
          </p:spPr>
          <p:style>
            <a:lnRef idx="0"/>
            <a:fillRef idx="0"/>
            <a:effectRef idx="0"/>
            <a:fontRef idx="minor"/>
          </p:style>
        </p:sp>
        <p:sp>
          <p:nvSpPr>
            <p:cNvPr id="4318" name="CustomShape 446"/>
            <p:cNvSpPr/>
            <p:nvPr/>
          </p:nvSpPr>
          <p:spPr>
            <a:xfrm>
              <a:off x="7299000" y="1725840"/>
              <a:ext cx="36720" cy="38160"/>
            </a:xfrm>
            <a:custGeom>
              <a:avLst/>
              <a:gdLst/>
              <a:ahLst/>
              <a:rect l="l" t="t" r="r" b="b"/>
              <a:pathLst>
                <a:path w="100785" h="10475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w="0">
              <a:noFill/>
            </a:ln>
          </p:spPr>
          <p:style>
            <a:lnRef idx="0"/>
            <a:fillRef idx="0"/>
            <a:effectRef idx="0"/>
            <a:fontRef idx="minor"/>
          </p:style>
        </p:sp>
        <p:sp>
          <p:nvSpPr>
            <p:cNvPr id="4319" name="CustomShape 447"/>
            <p:cNvSpPr/>
            <p:nvPr/>
          </p:nvSpPr>
          <p:spPr>
            <a:xfrm>
              <a:off x="7314480" y="1634400"/>
              <a:ext cx="74520" cy="123120"/>
            </a:xfrm>
            <a:custGeom>
              <a:avLst/>
              <a:gdLst/>
              <a:ahLst/>
              <a:rect l="l" t="t" r="r" b="b"/>
              <a:pathLst>
                <a:path w="201012" h="32869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w="0">
              <a:noFill/>
            </a:ln>
          </p:spPr>
          <p:style>
            <a:lnRef idx="0"/>
            <a:fillRef idx="0"/>
            <a:effectRef idx="0"/>
            <a:fontRef idx="minor"/>
          </p:style>
        </p:sp>
        <p:sp>
          <p:nvSpPr>
            <p:cNvPr id="4320" name="CustomShape 448"/>
            <p:cNvSpPr/>
            <p:nvPr/>
          </p:nvSpPr>
          <p:spPr>
            <a:xfrm>
              <a:off x="7020720" y="1912320"/>
              <a:ext cx="162720" cy="93240"/>
            </a:xfrm>
            <a:custGeom>
              <a:avLst/>
              <a:gdLst/>
              <a:ahLst/>
              <a:rect l="l" t="t" r="r" b="b"/>
              <a:pathLst>
                <a:path w="432244" h="249555">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w="0">
              <a:noFill/>
            </a:ln>
          </p:spPr>
          <p:style>
            <a:lnRef idx="0"/>
            <a:fillRef idx="0"/>
            <a:effectRef idx="0"/>
            <a:fontRef idx="minor"/>
          </p:style>
        </p:sp>
        <p:sp>
          <p:nvSpPr>
            <p:cNvPr id="4321" name="CustomShape 449"/>
            <p:cNvSpPr/>
            <p:nvPr/>
          </p:nvSpPr>
          <p:spPr>
            <a:xfrm>
              <a:off x="7060320" y="1947960"/>
              <a:ext cx="45000" cy="34560"/>
            </a:xfrm>
            <a:custGeom>
              <a:avLst/>
              <a:gdLst/>
              <a:ahLst/>
              <a:rect l="l" t="t" r="r" b="b"/>
              <a:pathLst>
                <a:path w="122876" h="95119">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w="0">
              <a:noFill/>
            </a:ln>
          </p:spPr>
          <p:style>
            <a:lnRef idx="0"/>
            <a:fillRef idx="0"/>
            <a:effectRef idx="0"/>
            <a:fontRef idx="minor"/>
          </p:style>
        </p:sp>
        <p:sp>
          <p:nvSpPr>
            <p:cNvPr id="4322" name="CustomShape 450"/>
            <p:cNvSpPr/>
            <p:nvPr/>
          </p:nvSpPr>
          <p:spPr>
            <a:xfrm>
              <a:off x="7060320" y="1959840"/>
              <a:ext cx="44640" cy="22320"/>
            </a:xfrm>
            <a:custGeom>
              <a:avLst/>
              <a:gdLst/>
              <a:ahLst/>
              <a:rect l="l" t="t" r="r" b="b"/>
              <a:pathLst>
                <a:path w="122242" h="63751">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w="0">
              <a:noFill/>
            </a:ln>
          </p:spPr>
          <p:style>
            <a:lnRef idx="0"/>
            <a:fillRef idx="0"/>
            <a:effectRef idx="0"/>
            <a:fontRef idx="minor"/>
          </p:style>
        </p:sp>
        <p:sp>
          <p:nvSpPr>
            <p:cNvPr id="4323" name="CustomShape 451"/>
            <p:cNvSpPr/>
            <p:nvPr/>
          </p:nvSpPr>
          <p:spPr>
            <a:xfrm>
              <a:off x="7108200" y="1929960"/>
              <a:ext cx="45000" cy="33120"/>
            </a:xfrm>
            <a:custGeom>
              <a:avLst/>
              <a:gdLst/>
              <a:ahLst/>
              <a:rect l="l" t="t" r="r" b="b"/>
              <a:pathLst>
                <a:path w="122771" h="91654">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w="0">
              <a:noFill/>
            </a:ln>
          </p:spPr>
          <p:style>
            <a:lnRef idx="0"/>
            <a:fillRef idx="0"/>
            <a:effectRef idx="0"/>
            <a:fontRef idx="minor"/>
          </p:style>
        </p:sp>
        <p:sp>
          <p:nvSpPr>
            <p:cNvPr id="4324" name="CustomShape 452"/>
            <p:cNvSpPr/>
            <p:nvPr/>
          </p:nvSpPr>
          <p:spPr>
            <a:xfrm>
              <a:off x="7108560" y="1941120"/>
              <a:ext cx="44640" cy="22320"/>
            </a:xfrm>
            <a:custGeom>
              <a:avLst/>
              <a:gdLst/>
              <a:ahLst/>
              <a:rect l="l" t="t" r="r" b="b"/>
              <a:pathLst>
                <a:path w="122230" h="6380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w="0">
              <a:noFill/>
            </a:ln>
          </p:spPr>
          <p:style>
            <a:lnRef idx="0"/>
            <a:fillRef idx="0"/>
            <a:effectRef idx="0"/>
            <a:fontRef idx="minor"/>
          </p:style>
        </p:sp>
        <p:sp>
          <p:nvSpPr>
            <p:cNvPr id="4325" name="CustomShape 453"/>
            <p:cNvSpPr/>
            <p:nvPr/>
          </p:nvSpPr>
          <p:spPr>
            <a:xfrm>
              <a:off x="7062840" y="1721160"/>
              <a:ext cx="78840" cy="228960"/>
            </a:xfrm>
            <a:custGeom>
              <a:avLst/>
              <a:gdLst/>
              <a:ahLst/>
              <a:rect l="l" t="t" r="r" b="b"/>
              <a:pathLst>
                <a:path w="211613" h="606004">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w="0">
              <a:noFill/>
            </a:ln>
          </p:spPr>
          <p:style>
            <a:lnRef idx="0"/>
            <a:fillRef idx="0"/>
            <a:effectRef idx="0"/>
            <a:fontRef idx="minor"/>
          </p:style>
        </p:sp>
        <p:sp>
          <p:nvSpPr>
            <p:cNvPr id="4326" name="CustomShape 454"/>
            <p:cNvSpPr/>
            <p:nvPr/>
          </p:nvSpPr>
          <p:spPr>
            <a:xfrm>
              <a:off x="7073640" y="1577160"/>
              <a:ext cx="49680" cy="48600"/>
            </a:xfrm>
            <a:custGeom>
              <a:avLst/>
              <a:gdLst/>
              <a:ahLst/>
              <a:rect l="l" t="t" r="r" b="b"/>
              <a:pathLst>
                <a:path w="135319" h="132132">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w="0">
              <a:noFill/>
            </a:ln>
          </p:spPr>
          <p:style>
            <a:lnRef idx="0"/>
            <a:fillRef idx="0"/>
            <a:effectRef idx="0"/>
            <a:fontRef idx="minor"/>
          </p:style>
        </p:sp>
        <p:sp>
          <p:nvSpPr>
            <p:cNvPr id="4327" name="CustomShape 455"/>
            <p:cNvSpPr/>
            <p:nvPr/>
          </p:nvSpPr>
          <p:spPr>
            <a:xfrm>
              <a:off x="7133400" y="1589040"/>
              <a:ext cx="71280" cy="141840"/>
            </a:xfrm>
            <a:custGeom>
              <a:avLst/>
              <a:gdLst/>
              <a:ahLst/>
              <a:rect l="l" t="t" r="r" b="b"/>
              <a:pathLst>
                <a:path w="192267" h="377666">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w="0">
              <a:noFill/>
            </a:ln>
          </p:spPr>
          <p:style>
            <a:lnRef idx="0"/>
            <a:fillRef idx="0"/>
            <a:effectRef idx="0"/>
            <a:fontRef idx="minor"/>
          </p:style>
        </p:sp>
        <p:sp>
          <p:nvSpPr>
            <p:cNvPr id="4328" name="CustomShape 456"/>
            <p:cNvSpPr/>
            <p:nvPr/>
          </p:nvSpPr>
          <p:spPr>
            <a:xfrm>
              <a:off x="7059960" y="1584360"/>
              <a:ext cx="81720" cy="166680"/>
            </a:xfrm>
            <a:custGeom>
              <a:avLst/>
              <a:gdLst/>
              <a:ahLst/>
              <a:rect l="l" t="t" r="r" b="b"/>
              <a:pathLst>
                <a:path w="219367" h="442443">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w="0">
              <a:noFill/>
            </a:ln>
          </p:spPr>
          <p:style>
            <a:lnRef idx="0"/>
            <a:fillRef idx="0"/>
            <a:effectRef idx="0"/>
            <a:fontRef idx="minor"/>
          </p:style>
        </p:sp>
        <p:sp>
          <p:nvSpPr>
            <p:cNvPr id="4329" name="CustomShape 457"/>
            <p:cNvSpPr/>
            <p:nvPr/>
          </p:nvSpPr>
          <p:spPr>
            <a:xfrm>
              <a:off x="7071480" y="1525320"/>
              <a:ext cx="53640" cy="65880"/>
            </a:xfrm>
            <a:custGeom>
              <a:avLst/>
              <a:gdLst/>
              <a:ahLst/>
              <a:rect l="l" t="t" r="r" b="b"/>
              <a:pathLst>
                <a:path w="146094" h="177613">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w="0">
              <a:noFill/>
            </a:ln>
          </p:spPr>
          <p:style>
            <a:lnRef idx="0"/>
            <a:fillRef idx="0"/>
            <a:effectRef idx="0"/>
            <a:fontRef idx="minor"/>
          </p:style>
        </p:sp>
        <p:sp>
          <p:nvSpPr>
            <p:cNvPr id="4330" name="CustomShape 458"/>
            <p:cNvSpPr/>
            <p:nvPr/>
          </p:nvSpPr>
          <p:spPr>
            <a:xfrm>
              <a:off x="7066440" y="1519560"/>
              <a:ext cx="56880" cy="56160"/>
            </a:xfrm>
            <a:custGeom>
              <a:avLst/>
              <a:gdLst/>
              <a:ahLst/>
              <a:rect l="l" t="t" r="r" b="b"/>
              <a:pathLst>
                <a:path w="154031" h="152067">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w="0">
              <a:noFill/>
            </a:ln>
          </p:spPr>
          <p:style>
            <a:lnRef idx="0"/>
            <a:fillRef idx="0"/>
            <a:effectRef idx="0"/>
            <a:fontRef idx="minor"/>
          </p:style>
        </p:sp>
        <p:sp>
          <p:nvSpPr>
            <p:cNvPr id="4331" name="CustomShape 459"/>
            <p:cNvSpPr/>
            <p:nvPr/>
          </p:nvSpPr>
          <p:spPr>
            <a:xfrm>
              <a:off x="7055280" y="1617480"/>
              <a:ext cx="73080" cy="127080"/>
            </a:xfrm>
            <a:custGeom>
              <a:avLst/>
              <a:gdLst/>
              <a:ahLst/>
              <a:rect l="l" t="t" r="r" b="b"/>
              <a:pathLst>
                <a:path w="196972" h="338613">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w="0">
              <a:noFill/>
            </a:ln>
          </p:spPr>
          <p:style>
            <a:lnRef idx="0"/>
            <a:fillRef idx="0"/>
            <a:effectRef idx="0"/>
            <a:fontRef idx="minor"/>
          </p:style>
        </p:sp>
        <p:sp>
          <p:nvSpPr>
            <p:cNvPr id="4332" name="CustomShape 460"/>
            <p:cNvSpPr/>
            <p:nvPr/>
          </p:nvSpPr>
          <p:spPr>
            <a:xfrm>
              <a:off x="7135200" y="1657080"/>
              <a:ext cx="84960" cy="114840"/>
            </a:xfrm>
            <a:custGeom>
              <a:avLst/>
              <a:gdLst/>
              <a:ahLst/>
              <a:rect l="l" t="t" r="r" b="b"/>
              <a:pathLst>
                <a:path w="228028" h="306609">
                  <a:moveTo>
                    <a:pt x="228028" y="0"/>
                  </a:moveTo>
                  <a:lnTo>
                    <a:pt x="156686" y="244030"/>
                  </a:lnTo>
                  <a:lnTo>
                    <a:pt x="0" y="306610"/>
                  </a:lnTo>
                  <a:lnTo>
                    <a:pt x="57150" y="68866"/>
                  </a:lnTo>
                  <a:lnTo>
                    <a:pt x="228028" y="0"/>
                  </a:lnTo>
                  <a:close/>
                </a:path>
              </a:pathLst>
            </a:custGeom>
            <a:solidFill>
              <a:srgbClr val="f4f4f4"/>
            </a:solidFill>
            <a:ln w="0">
              <a:noFill/>
            </a:ln>
          </p:spPr>
          <p:style>
            <a:lnRef idx="0"/>
            <a:fillRef idx="0"/>
            <a:effectRef idx="0"/>
            <a:fontRef idx="minor"/>
          </p:style>
        </p:sp>
        <p:sp>
          <p:nvSpPr>
            <p:cNvPr id="4333" name="CustomShape 461"/>
            <p:cNvSpPr/>
            <p:nvPr/>
          </p:nvSpPr>
          <p:spPr>
            <a:xfrm>
              <a:off x="7120440" y="1730160"/>
              <a:ext cx="42480" cy="19800"/>
            </a:xfrm>
            <a:custGeom>
              <a:avLst/>
              <a:gdLst/>
              <a:ahLst/>
              <a:rect l="l" t="t" r="r" b="b"/>
              <a:pathLst>
                <a:path w="115992" h="56976">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w="0">
              <a:noFill/>
            </a:ln>
          </p:spPr>
          <p:style>
            <a:lnRef idx="0"/>
            <a:fillRef idx="0"/>
            <a:effectRef idx="0"/>
            <a:fontRef idx="minor"/>
          </p:style>
        </p:sp>
        <p:sp>
          <p:nvSpPr>
            <p:cNvPr id="4334" name="CustomShape 462"/>
            <p:cNvSpPr/>
            <p:nvPr/>
          </p:nvSpPr>
          <p:spPr>
            <a:xfrm>
              <a:off x="7183800" y="1716480"/>
              <a:ext cx="25560" cy="20520"/>
            </a:xfrm>
            <a:custGeom>
              <a:avLst/>
              <a:gdLst/>
              <a:ahLst/>
              <a:rect l="l" t="t" r="r" b="b"/>
              <a:pathLst>
                <a:path w="71478" h="59099">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w="0">
              <a:noFill/>
            </a:ln>
          </p:spPr>
          <p:style>
            <a:lnRef idx="0"/>
            <a:fillRef idx="0"/>
            <a:effectRef idx="0"/>
            <a:fontRef idx="minor"/>
          </p:style>
        </p:sp>
        <p:sp>
          <p:nvSpPr>
            <p:cNvPr id="4335" name="CustomShape 463"/>
            <p:cNvSpPr/>
            <p:nvPr/>
          </p:nvSpPr>
          <p:spPr>
            <a:xfrm>
              <a:off x="7125120" y="1584360"/>
              <a:ext cx="25200" cy="37440"/>
            </a:xfrm>
            <a:custGeom>
              <a:avLst/>
              <a:gdLst/>
              <a:ahLst/>
              <a:rect l="l" t="t" r="r" b="b"/>
              <a:pathLst>
                <a:path w="70866" h="103155">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w="0">
              <a:noFill/>
            </a:ln>
          </p:spPr>
          <p:style>
            <a:lnRef idx="0"/>
            <a:fillRef idx="0"/>
            <a:effectRef idx="0"/>
            <a:fontRef idx="minor"/>
          </p:style>
        </p:sp>
        <p:sp>
          <p:nvSpPr>
            <p:cNvPr id="4336" name="CustomShape 464"/>
            <p:cNvSpPr/>
            <p:nvPr/>
          </p:nvSpPr>
          <p:spPr>
            <a:xfrm>
              <a:off x="7049880" y="1611000"/>
              <a:ext cx="30960" cy="47160"/>
            </a:xfrm>
            <a:custGeom>
              <a:avLst/>
              <a:gdLst/>
              <a:ahLst/>
              <a:rect l="l" t="t" r="r" b="b"/>
              <a:pathLst>
                <a:path w="85975" h="128318">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w="0">
              <a:noFill/>
            </a:ln>
          </p:spPr>
          <p:style>
            <a:lnRef idx="0"/>
            <a:fillRef idx="0"/>
            <a:effectRef idx="0"/>
            <a:fontRef idx="minor"/>
          </p:style>
        </p:sp>
        <p:sp>
          <p:nvSpPr>
            <p:cNvPr id="4337" name="CustomShape 465"/>
            <p:cNvSpPr/>
            <p:nvPr/>
          </p:nvSpPr>
          <p:spPr>
            <a:xfrm>
              <a:off x="8086680" y="526320"/>
              <a:ext cx="62640" cy="124920"/>
            </a:xfrm>
            <a:custGeom>
              <a:avLst/>
              <a:gdLst/>
              <a:ahLst/>
              <a:rect l="l" t="t" r="r" b="b"/>
              <a:pathLst>
                <a:path w="169617" h="333215">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w="0">
              <a:noFill/>
            </a:ln>
          </p:spPr>
          <p:style>
            <a:lnRef idx="0"/>
            <a:fillRef idx="0"/>
            <a:effectRef idx="0"/>
            <a:fontRef idx="minor"/>
          </p:style>
        </p:sp>
        <p:sp>
          <p:nvSpPr>
            <p:cNvPr id="4338" name="CustomShape 466"/>
            <p:cNvSpPr/>
            <p:nvPr/>
          </p:nvSpPr>
          <p:spPr>
            <a:xfrm>
              <a:off x="8092440" y="824040"/>
              <a:ext cx="42480" cy="32760"/>
            </a:xfrm>
            <a:custGeom>
              <a:avLst/>
              <a:gdLst/>
              <a:ahLst/>
              <a:rect l="l" t="t" r="r" b="b"/>
              <a:pathLst>
                <a:path w="116692" h="9041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w="0">
              <a:noFill/>
            </a:ln>
          </p:spPr>
          <p:style>
            <a:lnRef idx="0"/>
            <a:fillRef idx="0"/>
            <a:effectRef idx="0"/>
            <a:fontRef idx="minor"/>
          </p:style>
        </p:sp>
        <p:sp>
          <p:nvSpPr>
            <p:cNvPr id="4339" name="CustomShape 467"/>
            <p:cNvSpPr/>
            <p:nvPr/>
          </p:nvSpPr>
          <p:spPr>
            <a:xfrm>
              <a:off x="8092800" y="835560"/>
              <a:ext cx="42480" cy="21240"/>
            </a:xfrm>
            <a:custGeom>
              <a:avLst/>
              <a:gdLst/>
              <a:ahLst/>
              <a:rect l="l" t="t" r="r" b="b"/>
              <a:pathLst>
                <a:path w="116196" h="60608">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w="0">
              <a:noFill/>
            </a:ln>
          </p:spPr>
          <p:style>
            <a:lnRef idx="0"/>
            <a:fillRef idx="0"/>
            <a:effectRef idx="0"/>
            <a:fontRef idx="minor"/>
          </p:style>
        </p:sp>
        <p:sp>
          <p:nvSpPr>
            <p:cNvPr id="4340" name="CustomShape 468"/>
            <p:cNvSpPr/>
            <p:nvPr/>
          </p:nvSpPr>
          <p:spPr>
            <a:xfrm>
              <a:off x="8039160" y="793080"/>
              <a:ext cx="42480" cy="31320"/>
            </a:xfrm>
            <a:custGeom>
              <a:avLst/>
              <a:gdLst/>
              <a:ahLst/>
              <a:rect l="l" t="t" r="r" b="b"/>
              <a:pathLst>
                <a:path w="116665" h="87067">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w="0">
              <a:noFill/>
            </a:ln>
          </p:spPr>
          <p:style>
            <a:lnRef idx="0"/>
            <a:fillRef idx="0"/>
            <a:effectRef idx="0"/>
            <a:fontRef idx="minor"/>
          </p:style>
        </p:sp>
        <p:sp>
          <p:nvSpPr>
            <p:cNvPr id="4341" name="CustomShape 469"/>
            <p:cNvSpPr/>
            <p:nvPr/>
          </p:nvSpPr>
          <p:spPr>
            <a:xfrm>
              <a:off x="8039160" y="803520"/>
              <a:ext cx="42480" cy="21240"/>
            </a:xfrm>
            <a:custGeom>
              <a:avLst/>
              <a:gdLst/>
              <a:ahLst/>
              <a:rect l="l" t="t" r="r" b="b"/>
              <a:pathLst>
                <a:path w="116135" h="60608">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w="0">
              <a:noFill/>
            </a:ln>
          </p:spPr>
          <p:style>
            <a:lnRef idx="0"/>
            <a:fillRef idx="0"/>
            <a:effectRef idx="0"/>
            <a:fontRef idx="minor"/>
          </p:style>
        </p:sp>
        <p:sp>
          <p:nvSpPr>
            <p:cNvPr id="4342" name="CustomShape 470"/>
            <p:cNvSpPr/>
            <p:nvPr/>
          </p:nvSpPr>
          <p:spPr>
            <a:xfrm>
              <a:off x="8050320" y="640800"/>
              <a:ext cx="153720" cy="186120"/>
            </a:xfrm>
            <a:custGeom>
              <a:avLst/>
              <a:gdLst/>
              <a:ahLst/>
              <a:rect l="l" t="t" r="r" b="b"/>
              <a:pathLst>
                <a:path w="408631" h="493987">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rgbClr val="00b5dd"/>
            </a:solidFill>
            <a:ln w="0">
              <a:noFill/>
            </a:ln>
          </p:spPr>
          <p:style>
            <a:lnRef idx="0"/>
            <a:fillRef idx="0"/>
            <a:effectRef idx="0"/>
            <a:fontRef idx="minor"/>
          </p:style>
        </p:sp>
        <p:sp>
          <p:nvSpPr>
            <p:cNvPr id="4343" name="CustomShape 471"/>
            <p:cNvSpPr/>
            <p:nvPr/>
          </p:nvSpPr>
          <p:spPr>
            <a:xfrm>
              <a:off x="8143920" y="514800"/>
              <a:ext cx="47160" cy="45720"/>
            </a:xfrm>
            <a:custGeom>
              <a:avLst/>
              <a:gdLst/>
              <a:ahLst/>
              <a:rect l="l" t="t" r="r" b="b"/>
              <a:pathLst>
                <a:path w="128556" h="125075">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w="0">
              <a:noFill/>
            </a:ln>
          </p:spPr>
          <p:style>
            <a:lnRef idx="0"/>
            <a:fillRef idx="0"/>
            <a:effectRef idx="0"/>
            <a:fontRef idx="minor"/>
          </p:style>
        </p:sp>
        <p:sp>
          <p:nvSpPr>
            <p:cNvPr id="4344" name="CustomShape 472"/>
            <p:cNvSpPr/>
            <p:nvPr/>
          </p:nvSpPr>
          <p:spPr>
            <a:xfrm>
              <a:off x="8126640" y="521280"/>
              <a:ext cx="77400" cy="153000"/>
            </a:xfrm>
            <a:custGeom>
              <a:avLst/>
              <a:gdLst/>
              <a:ahLst/>
              <a:rect l="l" t="t" r="r" b="b"/>
              <a:pathLst>
                <a:path w="208599" h="407146">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w="0">
              <a:noFill/>
            </a:ln>
          </p:spPr>
          <p:style>
            <a:lnRef idx="0"/>
            <a:fillRef idx="0"/>
            <a:effectRef idx="0"/>
            <a:fontRef idx="minor"/>
          </p:style>
        </p:sp>
        <p:sp>
          <p:nvSpPr>
            <p:cNvPr id="4345" name="CustomShape 473"/>
            <p:cNvSpPr/>
            <p:nvPr/>
          </p:nvSpPr>
          <p:spPr>
            <a:xfrm>
              <a:off x="8142120" y="465480"/>
              <a:ext cx="50760" cy="62280"/>
            </a:xfrm>
            <a:custGeom>
              <a:avLst/>
              <a:gdLst/>
              <a:ahLst/>
              <a:rect l="l" t="t" r="r" b="b"/>
              <a:pathLst>
                <a:path w="138537" h="168686">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w="0">
              <a:noFill/>
            </a:ln>
          </p:spPr>
          <p:style>
            <a:lnRef idx="0"/>
            <a:fillRef idx="0"/>
            <a:effectRef idx="0"/>
            <a:fontRef idx="minor"/>
          </p:style>
        </p:sp>
        <p:sp>
          <p:nvSpPr>
            <p:cNvPr id="4346" name="CustomShape 474"/>
            <p:cNvSpPr/>
            <p:nvPr/>
          </p:nvSpPr>
          <p:spPr>
            <a:xfrm>
              <a:off x="8143920" y="459720"/>
              <a:ext cx="54000" cy="53280"/>
            </a:xfrm>
            <a:custGeom>
              <a:avLst/>
              <a:gdLst/>
              <a:ahLst/>
              <a:rect l="l" t="t" r="r" b="b"/>
              <a:pathLst>
                <a:path w="146199" h="14448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w="0">
              <a:noFill/>
            </a:ln>
          </p:spPr>
          <p:style>
            <a:lnRef idx="0"/>
            <a:fillRef idx="0"/>
            <a:effectRef idx="0"/>
            <a:fontRef idx="minor"/>
          </p:style>
        </p:sp>
        <p:sp>
          <p:nvSpPr>
            <p:cNvPr id="4347" name="CustomShape 475"/>
            <p:cNvSpPr/>
            <p:nvPr/>
          </p:nvSpPr>
          <p:spPr>
            <a:xfrm>
              <a:off x="8118360" y="521640"/>
              <a:ext cx="23760" cy="35640"/>
            </a:xfrm>
            <a:custGeom>
              <a:avLst/>
              <a:gdLst/>
              <a:ahLst/>
              <a:rect l="l" t="t" r="r" b="b"/>
              <a:pathLst>
                <a:path w="67341" h="98012">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w="0">
              <a:noFill/>
            </a:ln>
          </p:spPr>
          <p:style>
            <a:lnRef idx="0"/>
            <a:fillRef idx="0"/>
            <a:effectRef idx="0"/>
            <a:fontRef idx="minor"/>
          </p:style>
        </p:sp>
        <p:sp>
          <p:nvSpPr>
            <p:cNvPr id="4348" name="CustomShape 476"/>
            <p:cNvSpPr/>
            <p:nvPr/>
          </p:nvSpPr>
          <p:spPr>
            <a:xfrm>
              <a:off x="8323200" y="1683360"/>
              <a:ext cx="255600" cy="146880"/>
            </a:xfrm>
            <a:custGeom>
              <a:avLst/>
              <a:gdLst/>
              <a:ahLst/>
              <a:rect l="l" t="t" r="r" b="b"/>
              <a:pathLst>
                <a:path w="676058" h="390429">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w="0">
              <a:noFill/>
            </a:ln>
          </p:spPr>
          <p:style>
            <a:lnRef idx="0"/>
            <a:fillRef idx="0"/>
            <a:effectRef idx="0"/>
            <a:fontRef idx="minor"/>
          </p:style>
        </p:sp>
        <p:sp>
          <p:nvSpPr>
            <p:cNvPr id="4349" name="CustomShape 477"/>
            <p:cNvSpPr/>
            <p:nvPr/>
          </p:nvSpPr>
          <p:spPr>
            <a:xfrm>
              <a:off x="8337600" y="1655280"/>
              <a:ext cx="221760" cy="84600"/>
            </a:xfrm>
            <a:custGeom>
              <a:avLst/>
              <a:gdLst/>
              <a:ahLst/>
              <a:rect l="l" t="t" r="r" b="b"/>
              <a:pathLst>
                <a:path w="587572" h="226763">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w="0">
              <a:noFill/>
            </a:ln>
          </p:spPr>
          <p:style>
            <a:lnRef idx="0"/>
            <a:fillRef idx="0"/>
            <a:effectRef idx="0"/>
            <a:fontRef idx="minor"/>
          </p:style>
        </p:sp>
        <p:sp>
          <p:nvSpPr>
            <p:cNvPr id="4350" name="CustomShape 478"/>
            <p:cNvSpPr/>
            <p:nvPr/>
          </p:nvSpPr>
          <p:spPr>
            <a:xfrm>
              <a:off x="8323200" y="1717920"/>
              <a:ext cx="17640" cy="37440"/>
            </a:xfrm>
            <a:custGeom>
              <a:avLst/>
              <a:gdLst/>
              <a:ahLst/>
              <a:rect l="l" t="t" r="r" b="b"/>
              <a:pathLst>
                <a:path w="51339" h="103346">
                  <a:moveTo>
                    <a:pt x="0" y="103346"/>
                  </a:moveTo>
                  <a:lnTo>
                    <a:pt x="95" y="0"/>
                  </a:lnTo>
                  <a:lnTo>
                    <a:pt x="51340" y="86773"/>
                  </a:lnTo>
                  <a:lnTo>
                    <a:pt x="0" y="103346"/>
                  </a:lnTo>
                  <a:close/>
                </a:path>
              </a:pathLst>
            </a:custGeom>
            <a:solidFill>
              <a:srgbClr val="b1b4c4"/>
            </a:solidFill>
            <a:ln w="0">
              <a:noFill/>
            </a:ln>
          </p:spPr>
          <p:style>
            <a:lnRef idx="0"/>
            <a:fillRef idx="0"/>
            <a:effectRef idx="0"/>
            <a:fontRef idx="minor"/>
          </p:style>
        </p:sp>
        <p:sp>
          <p:nvSpPr>
            <p:cNvPr id="4351" name="CustomShape 479"/>
            <p:cNvSpPr/>
            <p:nvPr/>
          </p:nvSpPr>
          <p:spPr>
            <a:xfrm>
              <a:off x="8563320" y="1718280"/>
              <a:ext cx="15480" cy="37440"/>
            </a:xfrm>
            <a:custGeom>
              <a:avLst/>
              <a:gdLst/>
              <a:ahLst/>
              <a:rect l="l" t="t" r="r" b="b"/>
              <a:pathLst>
                <a:path w="45148" h="102774">
                  <a:moveTo>
                    <a:pt x="45148" y="102775"/>
                  </a:moveTo>
                  <a:lnTo>
                    <a:pt x="45148" y="0"/>
                  </a:lnTo>
                  <a:lnTo>
                    <a:pt x="0" y="51149"/>
                  </a:lnTo>
                  <a:lnTo>
                    <a:pt x="45148" y="102775"/>
                  </a:lnTo>
                  <a:close/>
                </a:path>
              </a:pathLst>
            </a:custGeom>
            <a:solidFill>
              <a:srgbClr val="b1b4c4"/>
            </a:solidFill>
            <a:ln w="0">
              <a:noFill/>
            </a:ln>
          </p:spPr>
          <p:style>
            <a:lnRef idx="0"/>
            <a:fillRef idx="0"/>
            <a:effectRef idx="0"/>
            <a:fontRef idx="minor"/>
          </p:style>
        </p:sp>
        <p:sp>
          <p:nvSpPr>
            <p:cNvPr id="4352" name="CustomShape 480"/>
            <p:cNvSpPr/>
            <p:nvPr/>
          </p:nvSpPr>
          <p:spPr>
            <a:xfrm>
              <a:off x="8345880" y="1675800"/>
              <a:ext cx="212400" cy="121680"/>
            </a:xfrm>
            <a:custGeom>
              <a:avLst/>
              <a:gdLst/>
              <a:ahLst/>
              <a:rect l="l" t="t" r="r" b="b"/>
              <a:pathLst>
                <a:path w="562737" h="324802">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10000"/>
              </a:srgbClr>
            </a:solidFill>
            <a:ln w="0">
              <a:noFill/>
            </a:ln>
          </p:spPr>
          <p:style>
            <a:lnRef idx="0"/>
            <a:fillRef idx="0"/>
            <a:effectRef idx="0"/>
            <a:fontRef idx="minor"/>
          </p:style>
        </p:sp>
        <p:sp>
          <p:nvSpPr>
            <p:cNvPr id="4353" name="CustomShape 481"/>
            <p:cNvSpPr/>
            <p:nvPr/>
          </p:nvSpPr>
          <p:spPr>
            <a:xfrm>
              <a:off x="8332920" y="1741680"/>
              <a:ext cx="232200" cy="82080"/>
            </a:xfrm>
            <a:custGeom>
              <a:avLst/>
              <a:gdLst/>
              <a:ahLst/>
              <a:rect l="l" t="t" r="r" b="b"/>
              <a:pathLst>
                <a:path w="614737" h="220544">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w="0">
              <a:noFill/>
            </a:ln>
          </p:spPr>
          <p:style>
            <a:lnRef idx="0"/>
            <a:fillRef idx="0"/>
            <a:effectRef idx="0"/>
            <a:fontRef idx="minor"/>
          </p:style>
        </p:sp>
        <p:sp>
          <p:nvSpPr>
            <p:cNvPr id="4354" name="CustomShape 482"/>
            <p:cNvSpPr/>
            <p:nvPr/>
          </p:nvSpPr>
          <p:spPr>
            <a:xfrm>
              <a:off x="8323200" y="1645920"/>
              <a:ext cx="255240" cy="146880"/>
            </a:xfrm>
            <a:custGeom>
              <a:avLst/>
              <a:gdLst/>
              <a:ahLst/>
              <a:rect l="l" t="t" r="r" b="b"/>
              <a:pathLst>
                <a:path w="675989" h="3904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w="0">
              <a:noFill/>
            </a:ln>
          </p:spPr>
          <p:style>
            <a:lnRef idx="0"/>
            <a:fillRef idx="0"/>
            <a:effectRef idx="0"/>
            <a:fontRef idx="minor"/>
          </p:style>
        </p:sp>
        <p:sp>
          <p:nvSpPr>
            <p:cNvPr id="4355" name="CustomShape 483"/>
            <p:cNvSpPr/>
            <p:nvPr/>
          </p:nvSpPr>
          <p:spPr>
            <a:xfrm rot="19798200">
              <a:off x="8163720" y="1876680"/>
              <a:ext cx="26280" cy="47160"/>
            </a:xfrm>
            <a:custGeom>
              <a:avLst/>
              <a:gdLst/>
              <a:ahLst/>
              <a:rect l="l" t="t" r="r" b="b"/>
              <a:pathLst>
                <a:path w="74294" h="128587">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10000"/>
              </a:srgbClr>
            </a:solidFill>
            <a:ln w="0">
              <a:noFill/>
            </a:ln>
          </p:spPr>
          <p:style>
            <a:lnRef idx="0"/>
            <a:fillRef idx="0"/>
            <a:effectRef idx="0"/>
            <a:fontRef idx="minor"/>
          </p:style>
        </p:sp>
        <p:sp>
          <p:nvSpPr>
            <p:cNvPr id="4356" name="CustomShape 484"/>
            <p:cNvSpPr/>
            <p:nvPr/>
          </p:nvSpPr>
          <p:spPr>
            <a:xfrm>
              <a:off x="8303040" y="1779480"/>
              <a:ext cx="69120" cy="39240"/>
            </a:xfrm>
            <a:custGeom>
              <a:avLst/>
              <a:gdLst/>
              <a:ahLst/>
              <a:rect l="l" t="t" r="r" b="b"/>
              <a:pathLst>
                <a:path w="186213" h="107537">
                  <a:moveTo>
                    <a:pt x="186214" y="25337"/>
                  </a:moveTo>
                  <a:lnTo>
                    <a:pt x="43910" y="107537"/>
                  </a:lnTo>
                  <a:lnTo>
                    <a:pt x="0" y="82105"/>
                  </a:lnTo>
                  <a:lnTo>
                    <a:pt x="142304" y="0"/>
                  </a:lnTo>
                  <a:lnTo>
                    <a:pt x="186214" y="25337"/>
                  </a:lnTo>
                  <a:close/>
                </a:path>
              </a:pathLst>
            </a:custGeom>
            <a:solidFill>
              <a:srgbClr val="b1b4c4"/>
            </a:solidFill>
            <a:ln w="0">
              <a:noFill/>
            </a:ln>
          </p:spPr>
          <p:style>
            <a:lnRef idx="0"/>
            <a:fillRef idx="0"/>
            <a:effectRef idx="0"/>
            <a:fontRef idx="minor"/>
          </p:style>
        </p:sp>
        <p:sp>
          <p:nvSpPr>
            <p:cNvPr id="4357" name="CustomShape 485"/>
            <p:cNvSpPr/>
            <p:nvPr/>
          </p:nvSpPr>
          <p:spPr>
            <a:xfrm>
              <a:off x="8319960" y="1789200"/>
              <a:ext cx="52200" cy="48600"/>
            </a:xfrm>
            <a:custGeom>
              <a:avLst/>
              <a:gdLst/>
              <a:ahLst/>
              <a:rect l="l" t="t" r="r" b="b"/>
              <a:pathLst>
                <a:path w="142303" h="132873">
                  <a:moveTo>
                    <a:pt x="142304" y="50768"/>
                  </a:moveTo>
                  <a:lnTo>
                    <a:pt x="0" y="132874"/>
                  </a:lnTo>
                  <a:lnTo>
                    <a:pt x="0" y="82201"/>
                  </a:lnTo>
                  <a:lnTo>
                    <a:pt x="142304" y="0"/>
                  </a:lnTo>
                  <a:lnTo>
                    <a:pt x="142304" y="50768"/>
                  </a:lnTo>
                  <a:close/>
                </a:path>
              </a:pathLst>
            </a:custGeom>
            <a:solidFill>
              <a:srgbClr val="a1a5b5"/>
            </a:solidFill>
            <a:ln w="0">
              <a:noFill/>
            </a:ln>
          </p:spPr>
          <p:style>
            <a:lnRef idx="0"/>
            <a:fillRef idx="0"/>
            <a:effectRef idx="0"/>
            <a:fontRef idx="minor"/>
          </p:style>
        </p:sp>
        <p:sp>
          <p:nvSpPr>
            <p:cNvPr id="4358" name="CustomShape 486"/>
            <p:cNvSpPr/>
            <p:nvPr/>
          </p:nvSpPr>
          <p:spPr>
            <a:xfrm>
              <a:off x="8166600" y="1801800"/>
              <a:ext cx="162360" cy="119160"/>
            </a:xfrm>
            <a:custGeom>
              <a:avLst/>
              <a:gdLst/>
              <a:ahLst/>
              <a:rect l="l" t="t" r="r" b="b"/>
              <a:pathLst>
                <a:path w="431291" h="317858">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rgbClr val="00b5dd"/>
            </a:solidFill>
            <a:ln w="0">
              <a:noFill/>
            </a:ln>
          </p:spPr>
          <p:style>
            <a:lnRef idx="0"/>
            <a:fillRef idx="0"/>
            <a:effectRef idx="0"/>
            <a:fontRef idx="minor"/>
          </p:style>
        </p:sp>
        <p:sp>
          <p:nvSpPr>
            <p:cNvPr id="4359" name="CustomShape 487"/>
            <p:cNvSpPr/>
            <p:nvPr/>
          </p:nvSpPr>
          <p:spPr>
            <a:xfrm rot="19798200">
              <a:off x="8163720" y="1876680"/>
              <a:ext cx="26280" cy="47160"/>
            </a:xfrm>
            <a:custGeom>
              <a:avLst/>
              <a:gdLst/>
              <a:ahLst/>
              <a:rect l="l" t="t" r="r" b="b"/>
              <a:pathLst>
                <a:path w="74294" h="128587">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7bb9"/>
            </a:solidFill>
            <a:ln w="0">
              <a:noFill/>
            </a:ln>
          </p:spPr>
          <p:style>
            <a:lnRef idx="0"/>
            <a:fillRef idx="0"/>
            <a:effectRef idx="0"/>
            <a:fontRef idx="minor"/>
          </p:style>
        </p:sp>
        <p:sp>
          <p:nvSpPr>
            <p:cNvPr id="4360" name="CustomShape 488"/>
            <p:cNvSpPr/>
            <p:nvPr/>
          </p:nvSpPr>
          <p:spPr>
            <a:xfrm>
              <a:off x="8474760" y="2028240"/>
              <a:ext cx="162720" cy="93240"/>
            </a:xfrm>
            <a:custGeom>
              <a:avLst/>
              <a:gdLst/>
              <a:ahLst/>
              <a:rect l="l" t="t" r="r" b="b"/>
              <a:pathLst>
                <a:path w="432244" h="249555">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w="0">
              <a:noFill/>
            </a:ln>
          </p:spPr>
          <p:style>
            <a:lnRef idx="0"/>
            <a:fillRef idx="0"/>
            <a:effectRef idx="0"/>
            <a:fontRef idx="minor"/>
          </p:style>
        </p:sp>
        <p:sp>
          <p:nvSpPr>
            <p:cNvPr id="4361" name="CustomShape 489"/>
            <p:cNvSpPr/>
            <p:nvPr/>
          </p:nvSpPr>
          <p:spPr>
            <a:xfrm>
              <a:off x="8585280" y="1734480"/>
              <a:ext cx="36000" cy="80280"/>
            </a:xfrm>
            <a:custGeom>
              <a:avLst/>
              <a:gdLst/>
              <a:ahLst/>
              <a:rect l="l" t="t" r="r" b="b"/>
              <a:pathLst>
                <a:path w="99113" h="215741">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w="0">
              <a:noFill/>
            </a:ln>
          </p:spPr>
          <p:style>
            <a:lnRef idx="0"/>
            <a:fillRef idx="0"/>
            <a:effectRef idx="0"/>
            <a:fontRef idx="minor"/>
          </p:style>
        </p:sp>
        <p:sp>
          <p:nvSpPr>
            <p:cNvPr id="4362" name="CustomShape 490"/>
            <p:cNvSpPr/>
            <p:nvPr/>
          </p:nvSpPr>
          <p:spPr>
            <a:xfrm>
              <a:off x="8590680" y="1700640"/>
              <a:ext cx="25200" cy="50400"/>
            </a:xfrm>
            <a:custGeom>
              <a:avLst/>
              <a:gdLst/>
              <a:ahLst/>
              <a:rect l="l" t="t" r="r" b="b"/>
              <a:pathLst>
                <a:path w="71246" h="13709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w="0">
              <a:noFill/>
            </a:ln>
          </p:spPr>
          <p:style>
            <a:lnRef idx="0"/>
            <a:fillRef idx="0"/>
            <a:effectRef idx="0"/>
            <a:fontRef idx="minor"/>
          </p:style>
        </p:sp>
        <p:sp>
          <p:nvSpPr>
            <p:cNvPr id="4363" name="CustomShape 491"/>
            <p:cNvSpPr/>
            <p:nvPr/>
          </p:nvSpPr>
          <p:spPr>
            <a:xfrm>
              <a:off x="8499600" y="2061720"/>
              <a:ext cx="56520" cy="30960"/>
            </a:xfrm>
            <a:custGeom>
              <a:avLst/>
              <a:gdLst/>
              <a:ahLst/>
              <a:rect l="l" t="t" r="r" b="b"/>
              <a:pathLst>
                <a:path w="153698" h="86203">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w="0">
              <a:noFill/>
            </a:ln>
          </p:spPr>
          <p:style>
            <a:lnRef idx="0"/>
            <a:fillRef idx="0"/>
            <a:effectRef idx="0"/>
            <a:fontRef idx="minor"/>
          </p:style>
        </p:sp>
        <p:sp>
          <p:nvSpPr>
            <p:cNvPr id="4364" name="CustomShape 492"/>
            <p:cNvSpPr/>
            <p:nvPr/>
          </p:nvSpPr>
          <p:spPr>
            <a:xfrm>
              <a:off x="8499600" y="2067480"/>
              <a:ext cx="55800" cy="25560"/>
            </a:xfrm>
            <a:custGeom>
              <a:avLst/>
              <a:gdLst/>
              <a:ahLst/>
              <a:rect l="l" t="t" r="r" b="b"/>
              <a:pathLst>
                <a:path w="151113" h="71804">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w="0">
              <a:noFill/>
            </a:ln>
          </p:spPr>
          <p:style>
            <a:lnRef idx="0"/>
            <a:fillRef idx="0"/>
            <a:effectRef idx="0"/>
            <a:fontRef idx="minor"/>
          </p:style>
        </p:sp>
        <p:sp>
          <p:nvSpPr>
            <p:cNvPr id="4365" name="CustomShape 493"/>
            <p:cNvSpPr/>
            <p:nvPr/>
          </p:nvSpPr>
          <p:spPr>
            <a:xfrm>
              <a:off x="8542440" y="2042640"/>
              <a:ext cx="56520" cy="30960"/>
            </a:xfrm>
            <a:custGeom>
              <a:avLst/>
              <a:gdLst/>
              <a:ahLst/>
              <a:rect l="l" t="t" r="r" b="b"/>
              <a:pathLst>
                <a:path w="153698" h="86245">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w="0">
              <a:noFill/>
            </a:ln>
          </p:spPr>
          <p:style>
            <a:lnRef idx="0"/>
            <a:fillRef idx="0"/>
            <a:effectRef idx="0"/>
            <a:fontRef idx="minor"/>
          </p:style>
        </p:sp>
        <p:sp>
          <p:nvSpPr>
            <p:cNvPr id="4366" name="CustomShape 494"/>
            <p:cNvSpPr/>
            <p:nvPr/>
          </p:nvSpPr>
          <p:spPr>
            <a:xfrm>
              <a:off x="8542440" y="2048400"/>
              <a:ext cx="55800" cy="25560"/>
            </a:xfrm>
            <a:custGeom>
              <a:avLst/>
              <a:gdLst/>
              <a:ahLst/>
              <a:rect l="l" t="t" r="r" b="b"/>
              <a:pathLst>
                <a:path w="151113" h="71804">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w="0">
              <a:noFill/>
            </a:ln>
          </p:spPr>
          <p:style>
            <a:lnRef idx="0"/>
            <a:fillRef idx="0"/>
            <a:effectRef idx="0"/>
            <a:fontRef idx="minor"/>
          </p:style>
        </p:sp>
        <p:sp>
          <p:nvSpPr>
            <p:cNvPr id="4367" name="CustomShape 495"/>
            <p:cNvSpPr/>
            <p:nvPr/>
          </p:nvSpPr>
          <p:spPr>
            <a:xfrm>
              <a:off x="8515440" y="1829520"/>
              <a:ext cx="83880" cy="239760"/>
            </a:xfrm>
            <a:custGeom>
              <a:avLst/>
              <a:gdLst/>
              <a:ahLst/>
              <a:rect l="l" t="t" r="r" b="b"/>
              <a:pathLst>
                <a:path w="224738" h="634412">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w="0">
              <a:noFill/>
            </a:ln>
          </p:spPr>
          <p:style>
            <a:lnRef idx="0"/>
            <a:fillRef idx="0"/>
            <a:effectRef idx="0"/>
            <a:fontRef idx="minor"/>
          </p:style>
        </p:sp>
        <p:sp>
          <p:nvSpPr>
            <p:cNvPr id="4368" name="CustomShape 496"/>
            <p:cNvSpPr/>
            <p:nvPr/>
          </p:nvSpPr>
          <p:spPr>
            <a:xfrm>
              <a:off x="8527680" y="1631520"/>
              <a:ext cx="60120" cy="97560"/>
            </a:xfrm>
            <a:custGeom>
              <a:avLst/>
              <a:gdLst/>
              <a:ahLst/>
              <a:rect l="l" t="t" r="r" b="b"/>
              <a:pathLst>
                <a:path w="163123" h="261076">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w="0">
              <a:noFill/>
            </a:ln>
          </p:spPr>
          <p:style>
            <a:lnRef idx="0"/>
            <a:fillRef idx="0"/>
            <a:effectRef idx="0"/>
            <a:fontRef idx="minor"/>
          </p:style>
        </p:sp>
        <p:sp>
          <p:nvSpPr>
            <p:cNvPr id="4369" name="CustomShape 497"/>
            <p:cNvSpPr/>
            <p:nvPr/>
          </p:nvSpPr>
          <p:spPr>
            <a:xfrm>
              <a:off x="8514720" y="1701720"/>
              <a:ext cx="93600" cy="156240"/>
            </a:xfrm>
            <a:custGeom>
              <a:avLst/>
              <a:gdLst/>
              <a:ahLst/>
              <a:rect l="l" t="t" r="r" b="b"/>
              <a:pathLst>
                <a:path w="250857" h="415389">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w="0">
              <a:noFill/>
            </a:ln>
          </p:spPr>
          <p:style>
            <a:lnRef idx="0"/>
            <a:fillRef idx="0"/>
            <a:effectRef idx="0"/>
            <a:fontRef idx="minor"/>
          </p:style>
        </p:sp>
        <p:sp>
          <p:nvSpPr>
            <p:cNvPr id="4370" name="CustomShape 498"/>
            <p:cNvSpPr/>
            <p:nvPr/>
          </p:nvSpPr>
          <p:spPr>
            <a:xfrm>
              <a:off x="8421480" y="1721880"/>
              <a:ext cx="119520" cy="92520"/>
            </a:xfrm>
            <a:custGeom>
              <a:avLst/>
              <a:gdLst/>
              <a:ahLst/>
              <a:rect l="l" t="t" r="r" b="b"/>
              <a:pathLst>
                <a:path w="318504" h="248122">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w="0">
              <a:noFill/>
            </a:ln>
          </p:spPr>
          <p:style>
            <a:lnRef idx="0"/>
            <a:fillRef idx="0"/>
            <a:effectRef idx="0"/>
            <a:fontRef idx="minor"/>
          </p:style>
        </p:sp>
        <p:sp>
          <p:nvSpPr>
            <p:cNvPr id="4371" name="CustomShape 499"/>
            <p:cNvSpPr/>
            <p:nvPr/>
          </p:nvSpPr>
          <p:spPr>
            <a:xfrm>
              <a:off x="8510040" y="1719720"/>
              <a:ext cx="34920" cy="52200"/>
            </a:xfrm>
            <a:custGeom>
              <a:avLst/>
              <a:gdLst/>
              <a:ahLst/>
              <a:rect l="l" t="t" r="r" b="b"/>
              <a:pathLst>
                <a:path w="96916" h="141862">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w="0">
              <a:noFill/>
            </a:ln>
          </p:spPr>
          <p:style>
            <a:lnRef idx="0"/>
            <a:fillRef idx="0"/>
            <a:effectRef idx="0"/>
            <a:fontRef idx="minor"/>
          </p:style>
        </p:sp>
        <p:sp>
          <p:nvSpPr>
            <p:cNvPr id="4372" name="CustomShape 500"/>
            <p:cNvSpPr/>
            <p:nvPr/>
          </p:nvSpPr>
          <p:spPr>
            <a:xfrm>
              <a:off x="8527680" y="1627200"/>
              <a:ext cx="58320" cy="64440"/>
            </a:xfrm>
            <a:custGeom>
              <a:avLst/>
              <a:gdLst/>
              <a:ahLst/>
              <a:rect l="l" t="t" r="r" b="b"/>
              <a:pathLst>
                <a:path w="158142" h="174304">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w="0">
              <a:noFill/>
            </a:ln>
          </p:spPr>
          <p:style>
            <a:lnRef idx="0"/>
            <a:fillRef idx="0"/>
            <a:effectRef idx="0"/>
            <a:fontRef idx="minor"/>
          </p:style>
        </p:sp>
        <p:grpSp>
          <p:nvGrpSpPr>
            <p:cNvPr id="4373" name="Group 501"/>
            <p:cNvGrpSpPr/>
            <p:nvPr/>
          </p:nvGrpSpPr>
          <p:grpSpPr>
            <a:xfrm>
              <a:off x="7728480" y="434520"/>
              <a:ext cx="123840" cy="93600"/>
              <a:chOff x="7728480" y="434520"/>
              <a:chExt cx="123840" cy="93600"/>
            </a:xfrm>
          </p:grpSpPr>
          <p:sp>
            <p:nvSpPr>
              <p:cNvPr id="4374" name="CustomShape 502"/>
              <p:cNvSpPr/>
              <p:nvPr/>
            </p:nvSpPr>
            <p:spPr>
              <a:xfrm>
                <a:off x="7738920" y="460800"/>
                <a:ext cx="113400" cy="6444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4375" name="CustomShape 503"/>
              <p:cNvSpPr/>
              <p:nvPr/>
            </p:nvSpPr>
            <p:spPr>
              <a:xfrm>
                <a:off x="7792920" y="477360"/>
                <a:ext cx="28440" cy="1548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4376" name="CustomShape 504"/>
              <p:cNvSpPr/>
              <p:nvPr/>
            </p:nvSpPr>
            <p:spPr>
              <a:xfrm>
                <a:off x="7738920" y="484920"/>
                <a:ext cx="113400" cy="4320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4377" name="CustomShape 505"/>
              <p:cNvSpPr/>
              <p:nvPr/>
            </p:nvSpPr>
            <p:spPr>
              <a:xfrm>
                <a:off x="7728480" y="435240"/>
                <a:ext cx="80640" cy="9108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4378" name="CustomShape 506"/>
              <p:cNvSpPr/>
              <p:nvPr/>
            </p:nvSpPr>
            <p:spPr>
              <a:xfrm>
                <a:off x="7729560" y="434520"/>
                <a:ext cx="80640" cy="9144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grpSp>
          <p:nvGrpSpPr>
            <p:cNvPr id="4379" name="Group 507"/>
            <p:cNvGrpSpPr/>
            <p:nvPr/>
          </p:nvGrpSpPr>
          <p:grpSpPr>
            <a:xfrm>
              <a:off x="8045280" y="618840"/>
              <a:ext cx="123840" cy="93600"/>
              <a:chOff x="8045280" y="618840"/>
              <a:chExt cx="123840" cy="93600"/>
            </a:xfrm>
          </p:grpSpPr>
          <p:sp>
            <p:nvSpPr>
              <p:cNvPr id="4380" name="CustomShape 508"/>
              <p:cNvSpPr/>
              <p:nvPr/>
            </p:nvSpPr>
            <p:spPr>
              <a:xfrm>
                <a:off x="8055720" y="645120"/>
                <a:ext cx="113400" cy="6444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4381" name="CustomShape 509"/>
              <p:cNvSpPr/>
              <p:nvPr/>
            </p:nvSpPr>
            <p:spPr>
              <a:xfrm>
                <a:off x="8109720" y="661680"/>
                <a:ext cx="28440" cy="1548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4382" name="CustomShape 510"/>
              <p:cNvSpPr/>
              <p:nvPr/>
            </p:nvSpPr>
            <p:spPr>
              <a:xfrm>
                <a:off x="8055720" y="669240"/>
                <a:ext cx="113400" cy="4320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4383" name="CustomShape 511"/>
              <p:cNvSpPr/>
              <p:nvPr/>
            </p:nvSpPr>
            <p:spPr>
              <a:xfrm>
                <a:off x="8045280" y="619560"/>
                <a:ext cx="80640" cy="9108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4384" name="CustomShape 512"/>
              <p:cNvSpPr/>
              <p:nvPr/>
            </p:nvSpPr>
            <p:spPr>
              <a:xfrm>
                <a:off x="8046360" y="618840"/>
                <a:ext cx="80640" cy="9144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sp>
          <p:nvSpPr>
            <p:cNvPr id="4385" name="CustomShape 513"/>
            <p:cNvSpPr/>
            <p:nvPr/>
          </p:nvSpPr>
          <p:spPr>
            <a:xfrm>
              <a:off x="8159760" y="546840"/>
              <a:ext cx="58320" cy="166320"/>
            </a:xfrm>
            <a:custGeom>
              <a:avLst/>
              <a:gdLst/>
              <a:ahLst/>
              <a:rect l="l" t="t" r="r" b="b"/>
              <a:pathLst>
                <a:path w="157949" h="441664">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w="0">
              <a:noFill/>
            </a:ln>
          </p:spPr>
          <p:style>
            <a:lnRef idx="0"/>
            <a:fillRef idx="0"/>
            <a:effectRef idx="0"/>
            <a:fontRef idx="minor"/>
          </p:style>
        </p:sp>
        <p:sp>
          <p:nvSpPr>
            <p:cNvPr id="4386" name="CustomShape 514"/>
            <p:cNvSpPr/>
            <p:nvPr/>
          </p:nvSpPr>
          <p:spPr>
            <a:xfrm>
              <a:off x="8187480" y="545760"/>
              <a:ext cx="32760" cy="45000"/>
            </a:xfrm>
            <a:custGeom>
              <a:avLst/>
              <a:gdLst/>
              <a:ahLst/>
              <a:rect l="l" t="t" r="r" b="b"/>
              <a:pathLst>
                <a:path w="90963" h="123358">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w="0">
              <a:noFill/>
            </a:ln>
          </p:spPr>
          <p:style>
            <a:lnRef idx="0"/>
            <a:fillRef idx="0"/>
            <a:effectRef idx="0"/>
            <a:fontRef idx="minor"/>
          </p:style>
        </p:sp>
        <p:grpSp>
          <p:nvGrpSpPr>
            <p:cNvPr id="4387" name="Group 515"/>
            <p:cNvGrpSpPr/>
            <p:nvPr/>
          </p:nvGrpSpPr>
          <p:grpSpPr>
            <a:xfrm>
              <a:off x="7183800" y="832680"/>
              <a:ext cx="111240" cy="84240"/>
              <a:chOff x="7183800" y="832680"/>
              <a:chExt cx="111240" cy="84240"/>
            </a:xfrm>
          </p:grpSpPr>
          <p:sp>
            <p:nvSpPr>
              <p:cNvPr id="4388" name="CustomShape 516"/>
              <p:cNvSpPr/>
              <p:nvPr/>
            </p:nvSpPr>
            <p:spPr>
              <a:xfrm flipH="1">
                <a:off x="7183440" y="856440"/>
                <a:ext cx="102600" cy="5832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4389" name="CustomShape 517"/>
              <p:cNvSpPr/>
              <p:nvPr/>
            </p:nvSpPr>
            <p:spPr>
              <a:xfrm flipH="1">
                <a:off x="7211520" y="871200"/>
                <a:ext cx="25560" cy="1404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4390" name="CustomShape 518"/>
              <p:cNvSpPr/>
              <p:nvPr/>
            </p:nvSpPr>
            <p:spPr>
              <a:xfrm flipH="1">
                <a:off x="7183440" y="878040"/>
                <a:ext cx="102600" cy="3888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4391" name="CustomShape 519"/>
              <p:cNvSpPr/>
              <p:nvPr/>
            </p:nvSpPr>
            <p:spPr>
              <a:xfrm flipH="1">
                <a:off x="7222320" y="833040"/>
                <a:ext cx="72720" cy="8208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4392" name="CustomShape 520"/>
              <p:cNvSpPr/>
              <p:nvPr/>
            </p:nvSpPr>
            <p:spPr>
              <a:xfrm flipH="1">
                <a:off x="7221240" y="832680"/>
                <a:ext cx="72720" cy="8244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sp>
          <p:nvSpPr>
            <p:cNvPr id="4393" name="CustomShape 521"/>
            <p:cNvSpPr/>
            <p:nvPr/>
          </p:nvSpPr>
          <p:spPr>
            <a:xfrm>
              <a:off x="7141680" y="766800"/>
              <a:ext cx="52560" cy="151200"/>
            </a:xfrm>
            <a:custGeom>
              <a:avLst/>
              <a:gdLst/>
              <a:ahLst/>
              <a:rect l="l" t="t" r="r" b="b"/>
              <a:pathLst>
                <a:path w="143174" h="402337">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w="0">
              <a:noFill/>
            </a:ln>
          </p:spPr>
          <p:style>
            <a:lnRef idx="0"/>
            <a:fillRef idx="0"/>
            <a:effectRef idx="0"/>
            <a:fontRef idx="minor"/>
          </p:style>
        </p:sp>
        <p:sp>
          <p:nvSpPr>
            <p:cNvPr id="4394" name="CustomShape 522"/>
            <p:cNvSpPr/>
            <p:nvPr/>
          </p:nvSpPr>
          <p:spPr>
            <a:xfrm>
              <a:off x="7139520" y="765360"/>
              <a:ext cx="29520" cy="41040"/>
            </a:xfrm>
            <a:custGeom>
              <a:avLst/>
              <a:gdLst/>
              <a:ahLst/>
              <a:rect l="l" t="t" r="r" b="b"/>
              <a:pathLst>
                <a:path w="82772" h="112806">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w="0">
              <a:noFill/>
            </a:ln>
          </p:spPr>
          <p:style>
            <a:lnRef idx="0"/>
            <a:fillRef idx="0"/>
            <a:effectRef idx="0"/>
            <a:fontRef idx="minor"/>
          </p:style>
        </p:sp>
      </p:grpSp>
      <p:grpSp>
        <p:nvGrpSpPr>
          <p:cNvPr id="4395" name="Group 523"/>
          <p:cNvGrpSpPr/>
          <p:nvPr/>
        </p:nvGrpSpPr>
        <p:grpSpPr>
          <a:xfrm>
            <a:off x="2531520" y="3196800"/>
            <a:ext cx="1405440" cy="1559520"/>
            <a:chOff x="2531520" y="3196800"/>
            <a:chExt cx="1405440" cy="1559520"/>
          </a:xfrm>
        </p:grpSpPr>
        <p:sp>
          <p:nvSpPr>
            <p:cNvPr id="4396" name="CustomShape 524"/>
            <p:cNvSpPr/>
            <p:nvPr/>
          </p:nvSpPr>
          <p:spPr>
            <a:xfrm>
              <a:off x="2531520" y="4104000"/>
              <a:ext cx="246240" cy="141840"/>
            </a:xfrm>
            <a:custGeom>
              <a:avLst/>
              <a:gdLst/>
              <a:ahLst/>
              <a:rect l="l" t="t" r="r" b="b"/>
              <a:pathLst>
                <a:path w="756691" h="437959">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w="0">
              <a:noFill/>
            </a:ln>
          </p:spPr>
          <p:style>
            <a:lnRef idx="0"/>
            <a:fillRef idx="0"/>
            <a:effectRef idx="0"/>
            <a:fontRef idx="minor"/>
          </p:style>
        </p:sp>
        <p:sp>
          <p:nvSpPr>
            <p:cNvPr id="4397" name="CustomShape 525"/>
            <p:cNvSpPr/>
            <p:nvPr/>
          </p:nvSpPr>
          <p:spPr>
            <a:xfrm>
              <a:off x="2585880" y="4153680"/>
              <a:ext cx="72360" cy="55800"/>
            </a:xfrm>
            <a:custGeom>
              <a:avLst/>
              <a:gdLst/>
              <a:ahLst/>
              <a:rect l="l" t="t" r="r" b="b"/>
              <a:pathLst>
                <a:path w="225716" h="175248">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w="0">
              <a:noFill/>
            </a:ln>
          </p:spPr>
          <p:style>
            <a:lnRef idx="0"/>
            <a:fillRef idx="0"/>
            <a:effectRef idx="0"/>
            <a:fontRef idx="minor"/>
          </p:style>
        </p:sp>
        <p:sp>
          <p:nvSpPr>
            <p:cNvPr id="4398" name="CustomShape 526"/>
            <p:cNvSpPr/>
            <p:nvPr/>
          </p:nvSpPr>
          <p:spPr>
            <a:xfrm>
              <a:off x="2586240" y="4172400"/>
              <a:ext cx="72000" cy="36720"/>
            </a:xfrm>
            <a:custGeom>
              <a:avLst/>
              <a:gdLst/>
              <a:ahLst/>
              <a:rect l="l" t="t" r="r" b="b"/>
              <a:pathLst>
                <a:path w="224715" h="117585">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w="0">
              <a:noFill/>
            </a:ln>
          </p:spPr>
          <p:style>
            <a:lnRef idx="0"/>
            <a:fillRef idx="0"/>
            <a:effectRef idx="0"/>
            <a:fontRef idx="minor"/>
          </p:style>
        </p:sp>
        <p:sp>
          <p:nvSpPr>
            <p:cNvPr id="4399" name="CustomShape 527"/>
            <p:cNvSpPr/>
            <p:nvPr/>
          </p:nvSpPr>
          <p:spPr>
            <a:xfrm>
              <a:off x="2661840" y="4124880"/>
              <a:ext cx="72000" cy="53640"/>
            </a:xfrm>
            <a:custGeom>
              <a:avLst/>
              <a:gdLst/>
              <a:ahLst/>
              <a:rect l="l" t="t" r="r" b="b"/>
              <a:pathLst>
                <a:path w="225586" h="168802">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w="0">
              <a:noFill/>
            </a:ln>
          </p:spPr>
          <p:style>
            <a:lnRef idx="0"/>
            <a:fillRef idx="0"/>
            <a:effectRef idx="0"/>
            <a:fontRef idx="minor"/>
          </p:style>
        </p:sp>
        <p:sp>
          <p:nvSpPr>
            <p:cNvPr id="4400" name="CustomShape 528"/>
            <p:cNvSpPr/>
            <p:nvPr/>
          </p:nvSpPr>
          <p:spPr>
            <a:xfrm>
              <a:off x="2662200" y="4142880"/>
              <a:ext cx="72000" cy="36720"/>
            </a:xfrm>
            <a:custGeom>
              <a:avLst/>
              <a:gdLst/>
              <a:ahLst/>
              <a:rect l="l" t="t" r="r" b="b"/>
              <a:pathLst>
                <a:path w="224758" h="117584">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w="0">
              <a:noFill/>
            </a:ln>
          </p:spPr>
          <p:style>
            <a:lnRef idx="0"/>
            <a:fillRef idx="0"/>
            <a:effectRef idx="0"/>
            <a:fontRef idx="minor"/>
          </p:style>
        </p:sp>
        <p:sp>
          <p:nvSpPr>
            <p:cNvPr id="4401" name="CustomShape 529"/>
            <p:cNvSpPr/>
            <p:nvPr/>
          </p:nvSpPr>
          <p:spPr>
            <a:xfrm>
              <a:off x="2589840" y="3793320"/>
              <a:ext cx="125280" cy="363960"/>
            </a:xfrm>
            <a:custGeom>
              <a:avLst/>
              <a:gdLst/>
              <a:ahLst/>
              <a:rect l="l" t="t" r="r" b="b"/>
              <a:pathLst>
                <a:path w="387976" h="1115665">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rgbClr val="00b5dd"/>
            </a:solidFill>
            <a:ln w="0">
              <a:noFill/>
            </a:ln>
          </p:spPr>
          <p:style>
            <a:lnRef idx="0"/>
            <a:fillRef idx="0"/>
            <a:effectRef idx="0"/>
            <a:fontRef idx="minor"/>
          </p:style>
        </p:sp>
        <p:sp>
          <p:nvSpPr>
            <p:cNvPr id="4402" name="CustomShape 530"/>
            <p:cNvSpPr/>
            <p:nvPr/>
          </p:nvSpPr>
          <p:spPr>
            <a:xfrm>
              <a:off x="2606760" y="3565440"/>
              <a:ext cx="79560" cy="77760"/>
            </a:xfrm>
            <a:custGeom>
              <a:avLst/>
              <a:gdLst/>
              <a:ahLst/>
              <a:rect l="l" t="t" r="r" b="b"/>
              <a:pathLst>
                <a:path w="248692" h="242377">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w="0">
              <a:noFill/>
            </a:ln>
          </p:spPr>
          <p:style>
            <a:lnRef idx="0"/>
            <a:fillRef idx="0"/>
            <a:effectRef idx="0"/>
            <a:fontRef idx="minor"/>
          </p:style>
        </p:sp>
        <p:sp>
          <p:nvSpPr>
            <p:cNvPr id="4403" name="CustomShape 531"/>
            <p:cNvSpPr/>
            <p:nvPr/>
          </p:nvSpPr>
          <p:spPr>
            <a:xfrm>
              <a:off x="2701440" y="3584160"/>
              <a:ext cx="114120" cy="226080"/>
            </a:xfrm>
            <a:custGeom>
              <a:avLst/>
              <a:gdLst/>
              <a:ahLst/>
              <a:rect l="l" t="t" r="r" b="b"/>
              <a:pathLst>
                <a:path w="353519" h="695039">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w="0">
              <a:noFill/>
            </a:ln>
          </p:spPr>
          <p:style>
            <a:lnRef idx="0"/>
            <a:fillRef idx="0"/>
            <a:effectRef idx="0"/>
            <a:fontRef idx="minor"/>
          </p:style>
        </p:sp>
        <p:sp>
          <p:nvSpPr>
            <p:cNvPr id="4404" name="CustomShape 532"/>
            <p:cNvSpPr/>
            <p:nvPr/>
          </p:nvSpPr>
          <p:spPr>
            <a:xfrm>
              <a:off x="2585160" y="3576600"/>
              <a:ext cx="130320" cy="265320"/>
            </a:xfrm>
            <a:custGeom>
              <a:avLst/>
              <a:gdLst/>
              <a:ahLst/>
              <a:rect l="l" t="t" r="r" b="b"/>
              <a:pathLst>
                <a:path w="403432" h="814679">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w="0">
              <a:noFill/>
            </a:ln>
          </p:spPr>
          <p:style>
            <a:lnRef idx="0"/>
            <a:fillRef idx="0"/>
            <a:effectRef idx="0"/>
            <a:fontRef idx="minor"/>
          </p:style>
        </p:sp>
        <p:sp>
          <p:nvSpPr>
            <p:cNvPr id="4405" name="CustomShape 533"/>
            <p:cNvSpPr/>
            <p:nvPr/>
          </p:nvSpPr>
          <p:spPr>
            <a:xfrm>
              <a:off x="2603880" y="3482640"/>
              <a:ext cx="86040" cy="105480"/>
            </a:xfrm>
            <a:custGeom>
              <a:avLst/>
              <a:gdLst/>
              <a:ahLst/>
              <a:rect l="l" t="t" r="r" b="b"/>
              <a:pathLst>
                <a:path w="268166" h="327122">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w="0">
              <a:noFill/>
            </a:ln>
          </p:spPr>
          <p:style>
            <a:lnRef idx="0"/>
            <a:fillRef idx="0"/>
            <a:effectRef idx="0"/>
            <a:fontRef idx="minor"/>
          </p:style>
        </p:sp>
        <p:sp>
          <p:nvSpPr>
            <p:cNvPr id="4406" name="CustomShape 534"/>
            <p:cNvSpPr/>
            <p:nvPr/>
          </p:nvSpPr>
          <p:spPr>
            <a:xfrm>
              <a:off x="2595600" y="3473280"/>
              <a:ext cx="91080" cy="90360"/>
            </a:xfrm>
            <a:custGeom>
              <a:avLst/>
              <a:gdLst/>
              <a:ahLst/>
              <a:rect l="l" t="t" r="r" b="b"/>
              <a:pathLst>
                <a:path w="282986" h="280709">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w="0">
              <a:noFill/>
            </a:ln>
          </p:spPr>
          <p:style>
            <a:lnRef idx="0"/>
            <a:fillRef idx="0"/>
            <a:effectRef idx="0"/>
            <a:fontRef idx="minor"/>
          </p:style>
        </p:sp>
        <p:sp>
          <p:nvSpPr>
            <p:cNvPr id="4407" name="CustomShape 535"/>
            <p:cNvSpPr/>
            <p:nvPr/>
          </p:nvSpPr>
          <p:spPr>
            <a:xfrm>
              <a:off x="2578320" y="3629160"/>
              <a:ext cx="117000" cy="202680"/>
            </a:xfrm>
            <a:custGeom>
              <a:avLst/>
              <a:gdLst/>
              <a:ahLst/>
              <a:rect l="l" t="t" r="r" b="b"/>
              <a:pathLst>
                <a:path w="362138" h="623316">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w="0">
              <a:noFill/>
            </a:ln>
          </p:spPr>
          <p:style>
            <a:lnRef idx="0"/>
            <a:fillRef idx="0"/>
            <a:effectRef idx="0"/>
            <a:fontRef idx="minor"/>
          </p:style>
        </p:sp>
        <p:sp>
          <p:nvSpPr>
            <p:cNvPr id="4408" name="CustomShape 536"/>
            <p:cNvSpPr/>
            <p:nvPr/>
          </p:nvSpPr>
          <p:spPr>
            <a:xfrm>
              <a:off x="2704680" y="3691440"/>
              <a:ext cx="135720" cy="183600"/>
            </a:xfrm>
            <a:custGeom>
              <a:avLst/>
              <a:gdLst/>
              <a:ahLst/>
              <a:rect l="l" t="t" r="r" b="b"/>
              <a:pathLst>
                <a:path w="419212" h="565118">
                  <a:moveTo>
                    <a:pt x="419212" y="0"/>
                  </a:moveTo>
                  <a:lnTo>
                    <a:pt x="287965" y="449771"/>
                  </a:lnTo>
                  <a:lnTo>
                    <a:pt x="0" y="565118"/>
                  </a:lnTo>
                  <a:lnTo>
                    <a:pt x="105017" y="126968"/>
                  </a:lnTo>
                  <a:lnTo>
                    <a:pt x="419212" y="0"/>
                  </a:lnTo>
                  <a:close/>
                </a:path>
              </a:pathLst>
            </a:custGeom>
            <a:solidFill>
              <a:srgbClr val="f4f4f4"/>
            </a:solidFill>
            <a:ln w="0">
              <a:noFill/>
            </a:ln>
          </p:spPr>
          <p:style>
            <a:lnRef idx="0"/>
            <a:fillRef idx="0"/>
            <a:effectRef idx="0"/>
            <a:fontRef idx="minor"/>
          </p:style>
        </p:sp>
        <p:sp>
          <p:nvSpPr>
            <p:cNvPr id="4409" name="CustomShape 537"/>
            <p:cNvSpPr/>
            <p:nvPr/>
          </p:nvSpPr>
          <p:spPr>
            <a:xfrm>
              <a:off x="2680920" y="3807720"/>
              <a:ext cx="67680" cy="32400"/>
            </a:xfrm>
            <a:custGeom>
              <a:avLst/>
              <a:gdLst/>
              <a:ahLst/>
              <a:rect l="l" t="t" r="r" b="b"/>
              <a:pathLst>
                <a:path w="212446" h="104783">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w="0">
              <a:noFill/>
            </a:ln>
          </p:spPr>
          <p:style>
            <a:lnRef idx="0"/>
            <a:fillRef idx="0"/>
            <a:effectRef idx="0"/>
            <a:fontRef idx="minor"/>
          </p:style>
        </p:sp>
        <p:sp>
          <p:nvSpPr>
            <p:cNvPr id="4410" name="CustomShape 538"/>
            <p:cNvSpPr/>
            <p:nvPr/>
          </p:nvSpPr>
          <p:spPr>
            <a:xfrm>
              <a:off x="2781720" y="3786120"/>
              <a:ext cx="41400" cy="33840"/>
            </a:xfrm>
            <a:custGeom>
              <a:avLst/>
              <a:gdLst/>
              <a:ahLst/>
              <a:rect l="l" t="t" r="r" b="b"/>
              <a:pathLst>
                <a:path w="131568" h="109091">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w="0">
              <a:noFill/>
            </a:ln>
          </p:spPr>
          <p:style>
            <a:lnRef idx="0"/>
            <a:fillRef idx="0"/>
            <a:effectRef idx="0"/>
            <a:fontRef idx="minor"/>
          </p:style>
        </p:sp>
        <p:sp>
          <p:nvSpPr>
            <p:cNvPr id="4411" name="CustomShape 539"/>
            <p:cNvSpPr/>
            <p:nvPr/>
          </p:nvSpPr>
          <p:spPr>
            <a:xfrm>
              <a:off x="2688480" y="3576600"/>
              <a:ext cx="41040" cy="60480"/>
            </a:xfrm>
            <a:custGeom>
              <a:avLst/>
              <a:gdLst/>
              <a:ahLst/>
              <a:rect l="l" t="t" r="r" b="b"/>
              <a:pathLst>
                <a:path w="130391" h="190023">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w="0">
              <a:noFill/>
            </a:ln>
          </p:spPr>
          <p:style>
            <a:lnRef idx="0"/>
            <a:fillRef idx="0"/>
            <a:effectRef idx="0"/>
            <a:fontRef idx="minor"/>
          </p:style>
        </p:sp>
        <p:sp>
          <p:nvSpPr>
            <p:cNvPr id="4412" name="CustomShape 540"/>
            <p:cNvSpPr/>
            <p:nvPr/>
          </p:nvSpPr>
          <p:spPr>
            <a:xfrm>
              <a:off x="2569680" y="3619080"/>
              <a:ext cx="50040" cy="75600"/>
            </a:xfrm>
            <a:custGeom>
              <a:avLst/>
              <a:gdLst/>
              <a:ahLst/>
              <a:rect l="l" t="t" r="r" b="b"/>
              <a:pathLst>
                <a:path w="157611" h="236452">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w="0">
              <a:noFill/>
            </a:ln>
          </p:spPr>
          <p:style>
            <a:lnRef idx="0"/>
            <a:fillRef idx="0"/>
            <a:effectRef idx="0"/>
            <a:fontRef idx="minor"/>
          </p:style>
        </p:sp>
        <p:sp>
          <p:nvSpPr>
            <p:cNvPr id="4413" name="CustomShape 541"/>
            <p:cNvSpPr/>
            <p:nvPr/>
          </p:nvSpPr>
          <p:spPr>
            <a:xfrm>
              <a:off x="2841480" y="4440240"/>
              <a:ext cx="30240" cy="16920"/>
            </a:xfrm>
            <a:custGeom>
              <a:avLst/>
              <a:gdLst/>
              <a:ahLst/>
              <a:rect l="l" t="t" r="r" b="b"/>
              <a:pathLst>
                <a:path w="98079" h="56769">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w="0">
              <a:noFill/>
            </a:ln>
          </p:spPr>
          <p:style>
            <a:lnRef idx="0"/>
            <a:fillRef idx="0"/>
            <a:effectRef idx="0"/>
            <a:fontRef idx="minor"/>
          </p:style>
        </p:sp>
        <p:sp>
          <p:nvSpPr>
            <p:cNvPr id="4414" name="CustomShape 542"/>
            <p:cNvSpPr/>
            <p:nvPr/>
          </p:nvSpPr>
          <p:spPr>
            <a:xfrm>
              <a:off x="3142800" y="4612320"/>
              <a:ext cx="30240" cy="16920"/>
            </a:xfrm>
            <a:custGeom>
              <a:avLst/>
              <a:gdLst/>
              <a:ahLst/>
              <a:rect l="l" t="t" r="r" b="b"/>
              <a:pathLst>
                <a:path w="98079" h="5676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w="0">
              <a:noFill/>
            </a:ln>
          </p:spPr>
          <p:style>
            <a:lnRef idx="0"/>
            <a:fillRef idx="0"/>
            <a:effectRef idx="0"/>
            <a:fontRef idx="minor"/>
          </p:style>
        </p:sp>
        <p:sp>
          <p:nvSpPr>
            <p:cNvPr id="4415" name="CustomShape 543"/>
            <p:cNvSpPr/>
            <p:nvPr/>
          </p:nvSpPr>
          <p:spPr>
            <a:xfrm>
              <a:off x="3664440" y="4293360"/>
              <a:ext cx="30240" cy="16920"/>
            </a:xfrm>
            <a:custGeom>
              <a:avLst/>
              <a:gdLst/>
              <a:ahLst/>
              <a:rect l="l" t="t" r="r" b="b"/>
              <a:pathLst>
                <a:path w="98079" h="5676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w="0">
              <a:noFill/>
            </a:ln>
          </p:spPr>
          <p:style>
            <a:lnRef idx="0"/>
            <a:fillRef idx="0"/>
            <a:effectRef idx="0"/>
            <a:fontRef idx="minor"/>
          </p:style>
        </p:sp>
        <p:sp>
          <p:nvSpPr>
            <p:cNvPr id="4416" name="CustomShape 544"/>
            <p:cNvSpPr/>
            <p:nvPr/>
          </p:nvSpPr>
          <p:spPr>
            <a:xfrm>
              <a:off x="2847240" y="4134600"/>
              <a:ext cx="20160" cy="317880"/>
            </a:xfrm>
            <a:custGeom>
              <a:avLst/>
              <a:gdLst/>
              <a:ahLst/>
              <a:rect l="l" t="t" r="r" b="b"/>
              <a:pathLst>
                <a:path w="67191" h="97524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w="0">
              <a:noFill/>
            </a:ln>
          </p:spPr>
          <p:style>
            <a:lnRef idx="0"/>
            <a:fillRef idx="0"/>
            <a:effectRef idx="0"/>
            <a:fontRef idx="minor"/>
          </p:style>
        </p:sp>
        <p:sp>
          <p:nvSpPr>
            <p:cNvPr id="4417" name="CustomShape 545"/>
            <p:cNvSpPr/>
            <p:nvPr/>
          </p:nvSpPr>
          <p:spPr>
            <a:xfrm>
              <a:off x="3148920" y="4256280"/>
              <a:ext cx="17640" cy="368280"/>
            </a:xfrm>
            <a:custGeom>
              <a:avLst/>
              <a:gdLst/>
              <a:ahLst/>
              <a:rect l="l" t="t" r="r" b="b"/>
              <a:pathLst>
                <a:path w="59588" h="1128783">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w="0">
              <a:noFill/>
            </a:ln>
          </p:spPr>
          <p:style>
            <a:lnRef idx="0"/>
            <a:fillRef idx="0"/>
            <a:effectRef idx="0"/>
            <a:fontRef idx="minor"/>
          </p:style>
        </p:sp>
        <p:sp>
          <p:nvSpPr>
            <p:cNvPr id="4418" name="CustomShape 546"/>
            <p:cNvSpPr/>
            <p:nvPr/>
          </p:nvSpPr>
          <p:spPr>
            <a:xfrm>
              <a:off x="3670920" y="4003920"/>
              <a:ext cx="17640" cy="300960"/>
            </a:xfrm>
            <a:custGeom>
              <a:avLst/>
              <a:gdLst/>
              <a:ahLst/>
              <a:rect l="l" t="t" r="r" b="b"/>
              <a:pathLst>
                <a:path w="59588" h="923996">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w="0">
              <a:noFill/>
            </a:ln>
          </p:spPr>
          <p:style>
            <a:lnRef idx="0"/>
            <a:fillRef idx="0"/>
            <a:effectRef idx="0"/>
            <a:fontRef idx="minor"/>
          </p:style>
        </p:sp>
        <p:sp>
          <p:nvSpPr>
            <p:cNvPr id="4419" name="CustomShape 547"/>
            <p:cNvSpPr/>
            <p:nvPr/>
          </p:nvSpPr>
          <p:spPr>
            <a:xfrm>
              <a:off x="2827800" y="4135680"/>
              <a:ext cx="329400" cy="212040"/>
            </a:xfrm>
            <a:custGeom>
              <a:avLst/>
              <a:gdLst/>
              <a:ahLst/>
              <a:rect l="l" t="t" r="r" b="b"/>
              <a:pathLst>
                <a:path w="1009872" h="652653">
                  <a:moveTo>
                    <a:pt x="1009872" y="652653"/>
                  </a:moveTo>
                  <a:lnTo>
                    <a:pt x="0" y="68294"/>
                  </a:lnTo>
                  <a:lnTo>
                    <a:pt x="0" y="0"/>
                  </a:lnTo>
                  <a:lnTo>
                    <a:pt x="1009872" y="584454"/>
                  </a:lnTo>
                  <a:lnTo>
                    <a:pt x="1009872" y="652653"/>
                  </a:lnTo>
                  <a:close/>
                </a:path>
              </a:pathLst>
            </a:custGeom>
            <a:solidFill>
              <a:srgbClr val="b1b4c4"/>
            </a:solidFill>
            <a:ln w="0">
              <a:noFill/>
            </a:ln>
          </p:spPr>
          <p:style>
            <a:lnRef idx="0"/>
            <a:fillRef idx="0"/>
            <a:effectRef idx="0"/>
            <a:fontRef idx="minor"/>
          </p:style>
        </p:sp>
        <p:sp>
          <p:nvSpPr>
            <p:cNvPr id="4420" name="CustomShape 548"/>
            <p:cNvSpPr/>
            <p:nvPr/>
          </p:nvSpPr>
          <p:spPr>
            <a:xfrm>
              <a:off x="2827800" y="3813480"/>
              <a:ext cx="887400" cy="512640"/>
            </a:xfrm>
            <a:custGeom>
              <a:avLst/>
              <a:gdLst/>
              <a:ahLst/>
              <a:rect l="l" t="t" r="r" b="b"/>
              <a:pathLst>
                <a:path w="2712855" h="1569720">
                  <a:moveTo>
                    <a:pt x="2712856" y="584359"/>
                  </a:moveTo>
                  <a:lnTo>
                    <a:pt x="1009967" y="1569720"/>
                  </a:lnTo>
                  <a:lnTo>
                    <a:pt x="0" y="985361"/>
                  </a:lnTo>
                  <a:lnTo>
                    <a:pt x="1702889" y="0"/>
                  </a:lnTo>
                  <a:lnTo>
                    <a:pt x="2712856" y="584359"/>
                  </a:lnTo>
                  <a:close/>
                </a:path>
              </a:pathLst>
            </a:custGeom>
            <a:solidFill>
              <a:srgbClr val="d6d8e5"/>
            </a:solidFill>
            <a:ln w="0">
              <a:noFill/>
            </a:ln>
          </p:spPr>
          <p:style>
            <a:lnRef idx="0"/>
            <a:fillRef idx="0"/>
            <a:effectRef idx="0"/>
            <a:fontRef idx="minor"/>
          </p:style>
        </p:sp>
        <p:sp>
          <p:nvSpPr>
            <p:cNvPr id="4421" name="CustomShape 549"/>
            <p:cNvSpPr/>
            <p:nvPr/>
          </p:nvSpPr>
          <p:spPr>
            <a:xfrm>
              <a:off x="3158640" y="4004280"/>
              <a:ext cx="556560" cy="343440"/>
            </a:xfrm>
            <a:custGeom>
              <a:avLst/>
              <a:gdLst/>
              <a:ahLst/>
              <a:rect l="l" t="t" r="r" b="b"/>
              <a:pathLst>
                <a:path w="1702888" h="1053560">
                  <a:moveTo>
                    <a:pt x="1702888" y="68199"/>
                  </a:moveTo>
                  <a:lnTo>
                    <a:pt x="0" y="1053560"/>
                  </a:lnTo>
                  <a:lnTo>
                    <a:pt x="0" y="985361"/>
                  </a:lnTo>
                  <a:lnTo>
                    <a:pt x="1702888" y="0"/>
                  </a:lnTo>
                  <a:lnTo>
                    <a:pt x="1702888" y="68199"/>
                  </a:lnTo>
                  <a:close/>
                </a:path>
              </a:pathLst>
            </a:custGeom>
            <a:solidFill>
              <a:srgbClr val="9ea1af"/>
            </a:solidFill>
            <a:ln w="0">
              <a:noFill/>
            </a:ln>
          </p:spPr>
          <p:style>
            <a:lnRef idx="0"/>
            <a:fillRef idx="0"/>
            <a:effectRef idx="0"/>
            <a:fontRef idx="minor"/>
          </p:style>
        </p:sp>
        <p:sp>
          <p:nvSpPr>
            <p:cNvPr id="4422" name="CustomShape 550"/>
            <p:cNvSpPr/>
            <p:nvPr/>
          </p:nvSpPr>
          <p:spPr>
            <a:xfrm>
              <a:off x="3387240" y="3908160"/>
              <a:ext cx="168480" cy="105480"/>
            </a:xfrm>
            <a:custGeom>
              <a:avLst/>
              <a:gdLst/>
              <a:ahLst/>
              <a:rect l="l" t="t" r="r" b="b"/>
              <a:pathLst>
                <a:path w="519572" h="326898">
                  <a:moveTo>
                    <a:pt x="519572" y="98965"/>
                  </a:moveTo>
                  <a:lnTo>
                    <a:pt x="248049" y="326898"/>
                  </a:lnTo>
                  <a:lnTo>
                    <a:pt x="0" y="227933"/>
                  </a:lnTo>
                  <a:lnTo>
                    <a:pt x="271523" y="0"/>
                  </a:lnTo>
                  <a:lnTo>
                    <a:pt x="519572" y="98965"/>
                  </a:lnTo>
                  <a:close/>
                </a:path>
              </a:pathLst>
            </a:custGeom>
            <a:solidFill>
              <a:srgbClr val="f4f4f4"/>
            </a:solidFill>
            <a:ln w="0">
              <a:noFill/>
            </a:ln>
          </p:spPr>
          <p:style>
            <a:lnRef idx="0"/>
            <a:fillRef idx="0"/>
            <a:effectRef idx="0"/>
            <a:fontRef idx="minor"/>
          </p:style>
        </p:sp>
        <p:sp>
          <p:nvSpPr>
            <p:cNvPr id="4423" name="CustomShape 551"/>
            <p:cNvSpPr/>
            <p:nvPr/>
          </p:nvSpPr>
          <p:spPr>
            <a:xfrm>
              <a:off x="3356280" y="3903480"/>
              <a:ext cx="178920" cy="102600"/>
            </a:xfrm>
            <a:custGeom>
              <a:avLst/>
              <a:gdLst/>
              <a:ahLst/>
              <a:rect l="l" t="t" r="r" b="b"/>
              <a:pathLst>
                <a:path w="551219" h="318992">
                  <a:moveTo>
                    <a:pt x="551220" y="123254"/>
                  </a:moveTo>
                  <a:lnTo>
                    <a:pt x="212980" y="318992"/>
                  </a:lnTo>
                  <a:lnTo>
                    <a:pt x="0" y="195739"/>
                  </a:lnTo>
                  <a:lnTo>
                    <a:pt x="338240" y="0"/>
                  </a:lnTo>
                  <a:lnTo>
                    <a:pt x="551220" y="123254"/>
                  </a:lnTo>
                  <a:close/>
                </a:path>
              </a:pathLst>
            </a:custGeom>
            <a:solidFill>
              <a:srgbClr val="f4f4f4"/>
            </a:solidFill>
            <a:ln w="0">
              <a:noFill/>
            </a:ln>
          </p:spPr>
          <p:style>
            <a:lnRef idx="0"/>
            <a:fillRef idx="0"/>
            <a:effectRef idx="0"/>
            <a:fontRef idx="minor"/>
          </p:style>
        </p:sp>
        <p:sp>
          <p:nvSpPr>
            <p:cNvPr id="4424" name="CustomShape 552"/>
            <p:cNvSpPr/>
            <p:nvPr/>
          </p:nvSpPr>
          <p:spPr>
            <a:xfrm>
              <a:off x="3380760" y="3964320"/>
              <a:ext cx="51120" cy="28800"/>
            </a:xfrm>
            <a:custGeom>
              <a:avLst/>
              <a:gdLst/>
              <a:ahLst/>
              <a:rect l="l" t="t" r="r" b="b"/>
              <a:pathLst>
                <a:path w="161184" h="93249">
                  <a:moveTo>
                    <a:pt x="161184" y="81248"/>
                  </a:moveTo>
                  <a:lnTo>
                    <a:pt x="140466" y="93250"/>
                  </a:lnTo>
                  <a:lnTo>
                    <a:pt x="0" y="12001"/>
                  </a:lnTo>
                  <a:lnTo>
                    <a:pt x="20718" y="0"/>
                  </a:lnTo>
                  <a:lnTo>
                    <a:pt x="161184" y="81248"/>
                  </a:lnTo>
                  <a:close/>
                </a:path>
              </a:pathLst>
            </a:custGeom>
            <a:solidFill>
              <a:srgbClr val="d6d8e5"/>
            </a:solidFill>
            <a:ln w="0">
              <a:noFill/>
            </a:ln>
          </p:spPr>
          <p:style>
            <a:lnRef idx="0"/>
            <a:fillRef idx="0"/>
            <a:effectRef idx="0"/>
            <a:fontRef idx="minor"/>
          </p:style>
        </p:sp>
        <p:sp>
          <p:nvSpPr>
            <p:cNvPr id="4425" name="CustomShape 553"/>
            <p:cNvSpPr/>
            <p:nvPr/>
          </p:nvSpPr>
          <p:spPr>
            <a:xfrm>
              <a:off x="3395880" y="3955320"/>
              <a:ext cx="51120" cy="28800"/>
            </a:xfrm>
            <a:custGeom>
              <a:avLst/>
              <a:gdLst/>
              <a:ahLst/>
              <a:rect l="l" t="t" r="r" b="b"/>
              <a:pathLst>
                <a:path w="161089" h="93249">
                  <a:moveTo>
                    <a:pt x="161089" y="81248"/>
                  </a:moveTo>
                  <a:lnTo>
                    <a:pt x="140371" y="93250"/>
                  </a:lnTo>
                  <a:lnTo>
                    <a:pt x="0" y="12002"/>
                  </a:lnTo>
                  <a:lnTo>
                    <a:pt x="20718" y="0"/>
                  </a:lnTo>
                  <a:lnTo>
                    <a:pt x="161089" y="81248"/>
                  </a:lnTo>
                  <a:close/>
                </a:path>
              </a:pathLst>
            </a:custGeom>
            <a:solidFill>
              <a:srgbClr val="d6d8e5"/>
            </a:solidFill>
            <a:ln w="0">
              <a:noFill/>
            </a:ln>
          </p:spPr>
          <p:style>
            <a:lnRef idx="0"/>
            <a:fillRef idx="0"/>
            <a:effectRef idx="0"/>
            <a:fontRef idx="minor"/>
          </p:style>
        </p:sp>
        <p:sp>
          <p:nvSpPr>
            <p:cNvPr id="4426" name="CustomShape 554"/>
            <p:cNvSpPr/>
            <p:nvPr/>
          </p:nvSpPr>
          <p:spPr>
            <a:xfrm>
              <a:off x="3410640" y="3947040"/>
              <a:ext cx="51120" cy="28800"/>
            </a:xfrm>
            <a:custGeom>
              <a:avLst/>
              <a:gdLst/>
              <a:ahLst/>
              <a:rect l="l" t="t" r="r" b="b"/>
              <a:pathLst>
                <a:path w="161089" h="93154">
                  <a:moveTo>
                    <a:pt x="161089" y="81248"/>
                  </a:moveTo>
                  <a:lnTo>
                    <a:pt x="140371" y="93154"/>
                  </a:lnTo>
                  <a:lnTo>
                    <a:pt x="0" y="12002"/>
                  </a:lnTo>
                  <a:lnTo>
                    <a:pt x="20718" y="0"/>
                  </a:lnTo>
                  <a:lnTo>
                    <a:pt x="161089" y="81248"/>
                  </a:lnTo>
                  <a:close/>
                </a:path>
              </a:pathLst>
            </a:custGeom>
            <a:solidFill>
              <a:srgbClr val="d6d8e5"/>
            </a:solidFill>
            <a:ln w="0">
              <a:noFill/>
            </a:ln>
          </p:spPr>
          <p:style>
            <a:lnRef idx="0"/>
            <a:fillRef idx="0"/>
            <a:effectRef idx="0"/>
            <a:fontRef idx="minor"/>
          </p:style>
        </p:sp>
        <p:sp>
          <p:nvSpPr>
            <p:cNvPr id="4427" name="CustomShape 555"/>
            <p:cNvSpPr/>
            <p:nvPr/>
          </p:nvSpPr>
          <p:spPr>
            <a:xfrm>
              <a:off x="3464640" y="3938040"/>
              <a:ext cx="31680" cy="17640"/>
            </a:xfrm>
            <a:custGeom>
              <a:avLst/>
              <a:gdLst/>
              <a:ahLst/>
              <a:rect l="l" t="t" r="r" b="b"/>
              <a:pathLst>
                <a:path w="102450" h="59245">
                  <a:moveTo>
                    <a:pt x="102451" y="47244"/>
                  </a:moveTo>
                  <a:lnTo>
                    <a:pt x="81733" y="59246"/>
                  </a:lnTo>
                  <a:lnTo>
                    <a:pt x="0" y="12002"/>
                  </a:lnTo>
                  <a:lnTo>
                    <a:pt x="20718" y="0"/>
                  </a:lnTo>
                  <a:lnTo>
                    <a:pt x="102451" y="47244"/>
                  </a:lnTo>
                  <a:close/>
                </a:path>
              </a:pathLst>
            </a:custGeom>
            <a:solidFill>
              <a:srgbClr val="d6d8e5"/>
            </a:solidFill>
            <a:ln w="0">
              <a:noFill/>
            </a:ln>
          </p:spPr>
          <p:style>
            <a:lnRef idx="0"/>
            <a:fillRef idx="0"/>
            <a:effectRef idx="0"/>
            <a:fontRef idx="minor"/>
          </p:style>
        </p:sp>
        <p:sp>
          <p:nvSpPr>
            <p:cNvPr id="4428" name="CustomShape 556"/>
            <p:cNvSpPr/>
            <p:nvPr/>
          </p:nvSpPr>
          <p:spPr>
            <a:xfrm>
              <a:off x="3479040" y="3929400"/>
              <a:ext cx="31680" cy="17640"/>
            </a:xfrm>
            <a:custGeom>
              <a:avLst/>
              <a:gdLst/>
              <a:ahLst/>
              <a:rect l="l" t="t" r="r" b="b"/>
              <a:pathLst>
                <a:path w="102450" h="59245">
                  <a:moveTo>
                    <a:pt x="102451" y="47339"/>
                  </a:moveTo>
                  <a:lnTo>
                    <a:pt x="81733" y="59246"/>
                  </a:lnTo>
                  <a:lnTo>
                    <a:pt x="0" y="12001"/>
                  </a:lnTo>
                  <a:lnTo>
                    <a:pt x="20718" y="0"/>
                  </a:lnTo>
                  <a:lnTo>
                    <a:pt x="102451" y="47339"/>
                  </a:lnTo>
                  <a:close/>
                </a:path>
              </a:pathLst>
            </a:custGeom>
            <a:solidFill>
              <a:srgbClr val="d6d8e5"/>
            </a:solidFill>
            <a:ln w="0">
              <a:noFill/>
            </a:ln>
          </p:spPr>
          <p:style>
            <a:lnRef idx="0"/>
            <a:fillRef idx="0"/>
            <a:effectRef idx="0"/>
            <a:fontRef idx="minor"/>
          </p:style>
        </p:sp>
        <p:sp>
          <p:nvSpPr>
            <p:cNvPr id="4429" name="CustomShape 557"/>
            <p:cNvSpPr/>
            <p:nvPr/>
          </p:nvSpPr>
          <p:spPr>
            <a:xfrm>
              <a:off x="3436200" y="3944160"/>
              <a:ext cx="99000" cy="57600"/>
            </a:xfrm>
            <a:custGeom>
              <a:avLst/>
              <a:gdLst/>
              <a:ahLst/>
              <a:rect l="l" t="t" r="r" b="b"/>
              <a:pathLst>
                <a:path w="307447" h="180974">
                  <a:moveTo>
                    <a:pt x="7508" y="180975"/>
                  </a:moveTo>
                  <a:cubicBezTo>
                    <a:pt x="13115" y="178594"/>
                    <a:pt x="307448" y="0"/>
                    <a:pt x="307448" y="0"/>
                  </a:cubicBezTo>
                  <a:lnTo>
                    <a:pt x="0" y="178117"/>
                  </a:lnTo>
                  <a:close/>
                </a:path>
              </a:pathLst>
            </a:custGeom>
            <a:solidFill>
              <a:srgbClr val="d6d6d6"/>
            </a:solidFill>
            <a:ln w="0">
              <a:noFill/>
            </a:ln>
          </p:spPr>
          <p:style>
            <a:lnRef idx="0"/>
            <a:fillRef idx="0"/>
            <a:effectRef idx="0"/>
            <a:fontRef idx="minor"/>
          </p:style>
        </p:sp>
        <p:sp>
          <p:nvSpPr>
            <p:cNvPr id="4430" name="CustomShape 558"/>
            <p:cNvSpPr/>
            <p:nvPr/>
          </p:nvSpPr>
          <p:spPr>
            <a:xfrm>
              <a:off x="3430440" y="4065840"/>
              <a:ext cx="46440" cy="26280"/>
            </a:xfrm>
            <a:custGeom>
              <a:avLst/>
              <a:gdLst/>
              <a:ahLst/>
              <a:rect l="l" t="t" r="r" b="b"/>
              <a:pathLst>
                <a:path w="147498" h="85344">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w="0">
              <a:noFill/>
            </a:ln>
          </p:spPr>
          <p:style>
            <a:lnRef idx="0"/>
            <a:fillRef idx="0"/>
            <a:effectRef idx="0"/>
            <a:fontRef idx="minor"/>
          </p:style>
        </p:sp>
        <p:sp>
          <p:nvSpPr>
            <p:cNvPr id="4431" name="CustomShape 559"/>
            <p:cNvSpPr/>
            <p:nvPr/>
          </p:nvSpPr>
          <p:spPr>
            <a:xfrm>
              <a:off x="3432600" y="4040280"/>
              <a:ext cx="46800" cy="49680"/>
            </a:xfrm>
            <a:custGeom>
              <a:avLst/>
              <a:gdLst/>
              <a:ahLst/>
              <a:rect l="l" t="t" r="r" b="b"/>
              <a:pathLst>
                <a:path w="147800" h="156591">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w="0">
              <a:noFill/>
            </a:ln>
          </p:spPr>
          <p:style>
            <a:lnRef idx="0"/>
            <a:fillRef idx="0"/>
            <a:effectRef idx="0"/>
            <a:fontRef idx="minor"/>
          </p:style>
        </p:sp>
        <p:sp>
          <p:nvSpPr>
            <p:cNvPr id="4432" name="CustomShape 560"/>
            <p:cNvSpPr/>
            <p:nvPr/>
          </p:nvSpPr>
          <p:spPr>
            <a:xfrm>
              <a:off x="3432600" y="4026600"/>
              <a:ext cx="46440" cy="26280"/>
            </a:xfrm>
            <a:custGeom>
              <a:avLst/>
              <a:gdLst/>
              <a:ahLst/>
              <a:rect l="l" t="t" r="r" b="b"/>
              <a:pathLst>
                <a:path w="147498" h="85344">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w="0">
              <a:noFill/>
            </a:ln>
          </p:spPr>
          <p:style>
            <a:lnRef idx="0"/>
            <a:fillRef idx="0"/>
            <a:effectRef idx="0"/>
            <a:fontRef idx="minor"/>
          </p:style>
        </p:sp>
        <p:sp>
          <p:nvSpPr>
            <p:cNvPr id="4433" name="CustomShape 561"/>
            <p:cNvSpPr/>
            <p:nvPr/>
          </p:nvSpPr>
          <p:spPr>
            <a:xfrm>
              <a:off x="3436560" y="4030200"/>
              <a:ext cx="38880" cy="18360"/>
            </a:xfrm>
            <a:custGeom>
              <a:avLst/>
              <a:gdLst/>
              <a:ahLst/>
              <a:rect l="l" t="t" r="r" b="b"/>
              <a:pathLst>
                <a:path w="124214" h="61955">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w="0">
              <a:noFill/>
            </a:ln>
          </p:spPr>
          <p:style>
            <a:lnRef idx="0"/>
            <a:fillRef idx="0"/>
            <a:effectRef idx="0"/>
            <a:fontRef idx="minor"/>
          </p:style>
        </p:sp>
        <p:sp>
          <p:nvSpPr>
            <p:cNvPr id="4434" name="CustomShape 562"/>
            <p:cNvSpPr/>
            <p:nvPr/>
          </p:nvSpPr>
          <p:spPr>
            <a:xfrm>
              <a:off x="3439440" y="4030200"/>
              <a:ext cx="35640" cy="18360"/>
            </a:xfrm>
            <a:custGeom>
              <a:avLst/>
              <a:gdLst/>
              <a:ahLst/>
              <a:rect l="l" t="t" r="r" b="b"/>
              <a:pathLst>
                <a:path w="114710" h="61622">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7000"/>
              </a:srgbClr>
            </a:solidFill>
            <a:ln w="0">
              <a:noFill/>
            </a:ln>
          </p:spPr>
          <p:style>
            <a:lnRef idx="0"/>
            <a:fillRef idx="0"/>
            <a:effectRef idx="0"/>
            <a:fontRef idx="minor"/>
          </p:style>
        </p:sp>
        <p:sp>
          <p:nvSpPr>
            <p:cNvPr id="4435" name="CustomShape 563"/>
            <p:cNvSpPr/>
            <p:nvPr/>
          </p:nvSpPr>
          <p:spPr>
            <a:xfrm>
              <a:off x="3470040" y="4054680"/>
              <a:ext cx="11880" cy="30600"/>
            </a:xfrm>
            <a:custGeom>
              <a:avLst/>
              <a:gdLst/>
              <a:ahLst/>
              <a:rect l="l" t="t" r="r" b="b"/>
              <a:pathLst>
                <a:path w="42215" h="98678">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w="0">
              <a:noFill/>
            </a:ln>
          </p:spPr>
          <p:style>
            <a:lnRef idx="0"/>
            <a:fillRef idx="0"/>
            <a:effectRef idx="0"/>
            <a:fontRef idx="minor"/>
          </p:style>
        </p:sp>
        <p:sp>
          <p:nvSpPr>
            <p:cNvPr id="4436" name="CustomShape 564"/>
            <p:cNvSpPr/>
            <p:nvPr/>
          </p:nvSpPr>
          <p:spPr>
            <a:xfrm>
              <a:off x="3470040" y="4056120"/>
              <a:ext cx="9720" cy="29160"/>
            </a:xfrm>
            <a:custGeom>
              <a:avLst/>
              <a:gdLst/>
              <a:ahLst/>
              <a:rect l="l" t="t" r="r" b="b"/>
              <a:pathLst>
                <a:path w="34783" h="94465">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w="0">
              <a:noFill/>
            </a:ln>
          </p:spPr>
          <p:style>
            <a:lnRef idx="0"/>
            <a:fillRef idx="0"/>
            <a:effectRef idx="0"/>
            <a:fontRef idx="minor"/>
          </p:style>
        </p:sp>
        <p:sp>
          <p:nvSpPr>
            <p:cNvPr id="4437" name="CustomShape 565"/>
            <p:cNvSpPr/>
            <p:nvPr/>
          </p:nvSpPr>
          <p:spPr>
            <a:xfrm>
              <a:off x="2953440" y="4116240"/>
              <a:ext cx="46440" cy="26280"/>
            </a:xfrm>
            <a:custGeom>
              <a:avLst/>
              <a:gdLst/>
              <a:ahLst/>
              <a:rect l="l" t="t" r="r" b="b"/>
              <a:pathLst>
                <a:path w="147498" h="85344">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w="0">
              <a:noFill/>
            </a:ln>
          </p:spPr>
          <p:style>
            <a:lnRef idx="0"/>
            <a:fillRef idx="0"/>
            <a:effectRef idx="0"/>
            <a:fontRef idx="minor"/>
          </p:style>
        </p:sp>
        <p:sp>
          <p:nvSpPr>
            <p:cNvPr id="4438" name="CustomShape 566"/>
            <p:cNvSpPr/>
            <p:nvPr/>
          </p:nvSpPr>
          <p:spPr>
            <a:xfrm>
              <a:off x="2955600" y="4090680"/>
              <a:ext cx="46800" cy="49680"/>
            </a:xfrm>
            <a:custGeom>
              <a:avLst/>
              <a:gdLst/>
              <a:ahLst/>
              <a:rect l="l" t="t" r="r" b="b"/>
              <a:pathLst>
                <a:path w="147795" h="156591">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w="0">
              <a:noFill/>
            </a:ln>
          </p:spPr>
          <p:style>
            <a:lnRef idx="0"/>
            <a:fillRef idx="0"/>
            <a:effectRef idx="0"/>
            <a:fontRef idx="minor"/>
          </p:style>
        </p:sp>
        <p:sp>
          <p:nvSpPr>
            <p:cNvPr id="4439" name="CustomShape 567"/>
            <p:cNvSpPr/>
            <p:nvPr/>
          </p:nvSpPr>
          <p:spPr>
            <a:xfrm>
              <a:off x="2955600" y="4076640"/>
              <a:ext cx="46440" cy="26280"/>
            </a:xfrm>
            <a:custGeom>
              <a:avLst/>
              <a:gdLst/>
              <a:ahLst/>
              <a:rect l="l" t="t" r="r" b="b"/>
              <a:pathLst>
                <a:path w="147498" h="85344">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w="0">
              <a:noFill/>
            </a:ln>
          </p:spPr>
          <p:style>
            <a:lnRef idx="0"/>
            <a:fillRef idx="0"/>
            <a:effectRef idx="0"/>
            <a:fontRef idx="minor"/>
          </p:style>
        </p:sp>
        <p:sp>
          <p:nvSpPr>
            <p:cNvPr id="4440" name="CustomShape 568"/>
            <p:cNvSpPr/>
            <p:nvPr/>
          </p:nvSpPr>
          <p:spPr>
            <a:xfrm>
              <a:off x="2959560" y="4080600"/>
              <a:ext cx="38880" cy="18360"/>
            </a:xfrm>
            <a:custGeom>
              <a:avLst/>
              <a:gdLst/>
              <a:ahLst/>
              <a:rect l="l" t="t" r="r" b="b"/>
              <a:pathLst>
                <a:path w="124119" h="61959">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w="0">
              <a:noFill/>
            </a:ln>
          </p:spPr>
          <p:style>
            <a:lnRef idx="0"/>
            <a:fillRef idx="0"/>
            <a:effectRef idx="0"/>
            <a:fontRef idx="minor"/>
          </p:style>
        </p:sp>
        <p:sp>
          <p:nvSpPr>
            <p:cNvPr id="4441" name="CustomShape 569"/>
            <p:cNvSpPr/>
            <p:nvPr/>
          </p:nvSpPr>
          <p:spPr>
            <a:xfrm>
              <a:off x="2962800" y="4080600"/>
              <a:ext cx="35640" cy="18360"/>
            </a:xfrm>
            <a:custGeom>
              <a:avLst/>
              <a:gdLst/>
              <a:ahLst/>
              <a:rect l="l" t="t" r="r" b="b"/>
              <a:pathLst>
                <a:path w="114710" h="61717">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7000"/>
              </a:srgbClr>
            </a:solidFill>
            <a:ln w="0">
              <a:noFill/>
            </a:ln>
          </p:spPr>
          <p:style>
            <a:lnRef idx="0"/>
            <a:fillRef idx="0"/>
            <a:effectRef idx="0"/>
            <a:fontRef idx="minor"/>
          </p:style>
        </p:sp>
        <p:sp>
          <p:nvSpPr>
            <p:cNvPr id="4442" name="CustomShape 570"/>
            <p:cNvSpPr/>
            <p:nvPr/>
          </p:nvSpPr>
          <p:spPr>
            <a:xfrm>
              <a:off x="2992680" y="4105080"/>
              <a:ext cx="11880" cy="30600"/>
            </a:xfrm>
            <a:custGeom>
              <a:avLst/>
              <a:gdLst/>
              <a:ahLst/>
              <a:rect l="l" t="t" r="r" b="b"/>
              <a:pathLst>
                <a:path w="42223" h="98678">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w="0">
              <a:noFill/>
            </a:ln>
          </p:spPr>
          <p:style>
            <a:lnRef idx="0"/>
            <a:fillRef idx="0"/>
            <a:effectRef idx="0"/>
            <a:fontRef idx="minor"/>
          </p:style>
        </p:sp>
        <p:sp>
          <p:nvSpPr>
            <p:cNvPr id="4443" name="CustomShape 571"/>
            <p:cNvSpPr/>
            <p:nvPr/>
          </p:nvSpPr>
          <p:spPr>
            <a:xfrm>
              <a:off x="2993040" y="4106520"/>
              <a:ext cx="9720" cy="29160"/>
            </a:xfrm>
            <a:custGeom>
              <a:avLst/>
              <a:gdLst/>
              <a:ahLst/>
              <a:rect l="l" t="t" r="r" b="b"/>
              <a:pathLst>
                <a:path w="34688" h="94398">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w="0">
              <a:noFill/>
            </a:ln>
          </p:spPr>
          <p:style>
            <a:lnRef idx="0"/>
            <a:fillRef idx="0"/>
            <a:effectRef idx="0"/>
            <a:fontRef idx="minor"/>
          </p:style>
        </p:sp>
        <p:sp>
          <p:nvSpPr>
            <p:cNvPr id="4444" name="CustomShape 572"/>
            <p:cNvSpPr/>
            <p:nvPr/>
          </p:nvSpPr>
          <p:spPr>
            <a:xfrm>
              <a:off x="3667680" y="4614480"/>
              <a:ext cx="246240" cy="141840"/>
            </a:xfrm>
            <a:custGeom>
              <a:avLst/>
              <a:gdLst/>
              <a:ahLst/>
              <a:rect l="l" t="t" r="r" b="b"/>
              <a:pathLst>
                <a:path w="756691" h="437959">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w="0">
              <a:noFill/>
            </a:ln>
          </p:spPr>
          <p:style>
            <a:lnRef idx="0"/>
            <a:fillRef idx="0"/>
            <a:effectRef idx="0"/>
            <a:fontRef idx="minor"/>
          </p:style>
        </p:sp>
        <p:sp>
          <p:nvSpPr>
            <p:cNvPr id="4445" name="CustomShape 573"/>
            <p:cNvSpPr/>
            <p:nvPr/>
          </p:nvSpPr>
          <p:spPr>
            <a:xfrm>
              <a:off x="3844440" y="4140720"/>
              <a:ext cx="59040" cy="131400"/>
            </a:xfrm>
            <a:custGeom>
              <a:avLst/>
              <a:gdLst/>
              <a:ahLst/>
              <a:rect l="l" t="t" r="r" b="b"/>
              <a:pathLst>
                <a:path w="186021" h="40605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w="0">
              <a:noFill/>
            </a:ln>
          </p:spPr>
          <p:style>
            <a:lnRef idx="0"/>
            <a:fillRef idx="0"/>
            <a:effectRef idx="0"/>
            <a:fontRef idx="minor"/>
          </p:style>
        </p:sp>
        <p:sp>
          <p:nvSpPr>
            <p:cNvPr id="4446" name="CustomShape 574"/>
            <p:cNvSpPr/>
            <p:nvPr/>
          </p:nvSpPr>
          <p:spPr>
            <a:xfrm>
              <a:off x="3853080" y="4086000"/>
              <a:ext cx="42120" cy="82800"/>
            </a:xfrm>
            <a:custGeom>
              <a:avLst/>
              <a:gdLst/>
              <a:ahLst/>
              <a:rect l="l" t="t" r="r" b="b"/>
              <a:pathLst>
                <a:path w="133813" h="257894">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w="0">
              <a:noFill/>
            </a:ln>
          </p:spPr>
          <p:style>
            <a:lnRef idx="0"/>
            <a:fillRef idx="0"/>
            <a:effectRef idx="0"/>
            <a:fontRef idx="minor"/>
          </p:style>
        </p:sp>
        <p:sp>
          <p:nvSpPr>
            <p:cNvPr id="4447" name="CustomShape 575"/>
            <p:cNvSpPr/>
            <p:nvPr/>
          </p:nvSpPr>
          <p:spPr>
            <a:xfrm>
              <a:off x="3705840" y="4671360"/>
              <a:ext cx="92880" cy="51480"/>
            </a:xfrm>
            <a:custGeom>
              <a:avLst/>
              <a:gdLst/>
              <a:ahLst/>
              <a:rect l="l" t="t" r="r" b="b"/>
              <a:pathLst>
                <a:path w="288490" h="162715">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w="0">
              <a:noFill/>
            </a:ln>
          </p:spPr>
          <p:style>
            <a:lnRef idx="0"/>
            <a:fillRef idx="0"/>
            <a:effectRef idx="0"/>
            <a:fontRef idx="minor"/>
          </p:style>
        </p:sp>
        <p:sp>
          <p:nvSpPr>
            <p:cNvPr id="4448" name="CustomShape 576"/>
            <p:cNvSpPr/>
            <p:nvPr/>
          </p:nvSpPr>
          <p:spPr>
            <a:xfrm>
              <a:off x="3705840" y="4680000"/>
              <a:ext cx="91080" cy="42840"/>
            </a:xfrm>
            <a:custGeom>
              <a:avLst/>
              <a:gdLst/>
              <a:ahLst/>
              <a:rect l="l" t="t" r="r" b="b"/>
              <a:pathLst>
                <a:path w="283683" h="135768">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w="0">
              <a:noFill/>
            </a:ln>
          </p:spPr>
          <p:style>
            <a:lnRef idx="0"/>
            <a:fillRef idx="0"/>
            <a:effectRef idx="0"/>
            <a:fontRef idx="minor"/>
          </p:style>
        </p:sp>
        <p:sp>
          <p:nvSpPr>
            <p:cNvPr id="4449" name="CustomShape 577"/>
            <p:cNvSpPr/>
            <p:nvPr/>
          </p:nvSpPr>
          <p:spPr>
            <a:xfrm>
              <a:off x="3775320" y="4640040"/>
              <a:ext cx="92520" cy="51480"/>
            </a:xfrm>
            <a:custGeom>
              <a:avLst/>
              <a:gdLst/>
              <a:ahLst/>
              <a:rect l="l" t="t" r="r" b="b"/>
              <a:pathLst>
                <a:path w="288134" h="162731">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w="0">
              <a:noFill/>
            </a:ln>
          </p:spPr>
          <p:style>
            <a:lnRef idx="0"/>
            <a:fillRef idx="0"/>
            <a:effectRef idx="0"/>
            <a:fontRef idx="minor"/>
          </p:style>
        </p:sp>
        <p:sp>
          <p:nvSpPr>
            <p:cNvPr id="4450" name="CustomShape 578"/>
            <p:cNvSpPr/>
            <p:nvPr/>
          </p:nvSpPr>
          <p:spPr>
            <a:xfrm>
              <a:off x="3774960" y="4649040"/>
              <a:ext cx="91080" cy="42840"/>
            </a:xfrm>
            <a:custGeom>
              <a:avLst/>
              <a:gdLst/>
              <a:ahLst/>
              <a:rect l="l" t="t" r="r" b="b"/>
              <a:pathLst>
                <a:path w="283683" h="135691">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w="0">
              <a:noFill/>
            </a:ln>
          </p:spPr>
          <p:style>
            <a:lnRef idx="0"/>
            <a:fillRef idx="0"/>
            <a:effectRef idx="0"/>
            <a:fontRef idx="minor"/>
          </p:style>
        </p:sp>
        <p:sp>
          <p:nvSpPr>
            <p:cNvPr id="4451" name="CustomShape 579"/>
            <p:cNvSpPr/>
            <p:nvPr/>
          </p:nvSpPr>
          <p:spPr>
            <a:xfrm>
              <a:off x="3731040" y="4294800"/>
              <a:ext cx="136440" cy="389520"/>
            </a:xfrm>
            <a:custGeom>
              <a:avLst/>
              <a:gdLst/>
              <a:ahLst/>
              <a:rect l="l" t="t" r="r" b="b"/>
              <a:pathLst>
                <a:path w="422006" h="1193603">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rgbClr val="00b5dd"/>
            </a:solidFill>
            <a:ln w="0">
              <a:noFill/>
            </a:ln>
          </p:spPr>
          <p:style>
            <a:lnRef idx="0"/>
            <a:fillRef idx="0"/>
            <a:effectRef idx="0"/>
            <a:fontRef idx="minor"/>
          </p:style>
        </p:sp>
        <p:sp>
          <p:nvSpPr>
            <p:cNvPr id="4452" name="CustomShape 580"/>
            <p:cNvSpPr/>
            <p:nvPr/>
          </p:nvSpPr>
          <p:spPr>
            <a:xfrm>
              <a:off x="3751560" y="3973680"/>
              <a:ext cx="98640" cy="159480"/>
            </a:xfrm>
            <a:custGeom>
              <a:avLst/>
              <a:gdLst/>
              <a:ahLst/>
              <a:rect l="l" t="t" r="r" b="b"/>
              <a:pathLst>
                <a:path w="305952" h="491697">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w="0">
              <a:noFill/>
            </a:ln>
          </p:spPr>
          <p:style>
            <a:lnRef idx="0"/>
            <a:fillRef idx="0"/>
            <a:effectRef idx="0"/>
            <a:fontRef idx="minor"/>
          </p:style>
        </p:sp>
        <p:sp>
          <p:nvSpPr>
            <p:cNvPr id="4453" name="CustomShape 581"/>
            <p:cNvSpPr/>
            <p:nvPr/>
          </p:nvSpPr>
          <p:spPr>
            <a:xfrm>
              <a:off x="3730320" y="4087800"/>
              <a:ext cx="152640" cy="254520"/>
            </a:xfrm>
            <a:custGeom>
              <a:avLst/>
              <a:gdLst/>
              <a:ahLst/>
              <a:rect l="l" t="t" r="r" b="b"/>
              <a:pathLst>
                <a:path w="471048" h="781597">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w="0">
              <a:noFill/>
            </a:ln>
          </p:spPr>
          <p:style>
            <a:lnRef idx="0"/>
            <a:fillRef idx="0"/>
            <a:effectRef idx="0"/>
            <a:fontRef idx="minor"/>
          </p:style>
        </p:sp>
        <p:sp>
          <p:nvSpPr>
            <p:cNvPr id="4454" name="CustomShape 582"/>
            <p:cNvSpPr/>
            <p:nvPr/>
          </p:nvSpPr>
          <p:spPr>
            <a:xfrm>
              <a:off x="3579120" y="4119840"/>
              <a:ext cx="194040" cy="151200"/>
            </a:xfrm>
            <a:custGeom>
              <a:avLst/>
              <a:gdLst/>
              <a:ahLst/>
              <a:rect l="l" t="t" r="r" b="b"/>
              <a:pathLst>
                <a:path w="597933" h="466333">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w="0">
              <a:noFill/>
            </a:ln>
          </p:spPr>
          <p:style>
            <a:lnRef idx="0"/>
            <a:fillRef idx="0"/>
            <a:effectRef idx="0"/>
            <a:fontRef idx="minor"/>
          </p:style>
        </p:sp>
        <p:sp>
          <p:nvSpPr>
            <p:cNvPr id="4455" name="CustomShape 583"/>
            <p:cNvSpPr/>
            <p:nvPr/>
          </p:nvSpPr>
          <p:spPr>
            <a:xfrm>
              <a:off x="3722400" y="4116600"/>
              <a:ext cx="57960" cy="85680"/>
            </a:xfrm>
            <a:custGeom>
              <a:avLst/>
              <a:gdLst/>
              <a:ahLst/>
              <a:rect l="l" t="t" r="r" b="b"/>
              <a:pathLst>
                <a:path w="182011" h="266828">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w="0">
              <a:noFill/>
            </a:ln>
          </p:spPr>
          <p:style>
            <a:lnRef idx="0"/>
            <a:fillRef idx="0"/>
            <a:effectRef idx="0"/>
            <a:fontRef idx="minor"/>
          </p:style>
        </p:sp>
        <p:sp>
          <p:nvSpPr>
            <p:cNvPr id="4456" name="CustomShape 584"/>
            <p:cNvSpPr/>
            <p:nvPr/>
          </p:nvSpPr>
          <p:spPr>
            <a:xfrm>
              <a:off x="3751200" y="3966840"/>
              <a:ext cx="95400" cy="105840"/>
            </a:xfrm>
            <a:custGeom>
              <a:avLst/>
              <a:gdLst/>
              <a:ahLst/>
              <a:rect l="l" t="t" r="r" b="b"/>
              <a:pathLst>
                <a:path w="296973" h="32833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w="0">
              <a:noFill/>
            </a:ln>
          </p:spPr>
          <p:style>
            <a:lnRef idx="0"/>
            <a:fillRef idx="0"/>
            <a:effectRef idx="0"/>
            <a:fontRef idx="minor"/>
          </p:style>
        </p:sp>
        <p:sp>
          <p:nvSpPr>
            <p:cNvPr id="4457" name="CustomShape 585"/>
            <p:cNvSpPr/>
            <p:nvPr/>
          </p:nvSpPr>
          <p:spPr>
            <a:xfrm>
              <a:off x="3220920" y="3775680"/>
              <a:ext cx="107640" cy="108000"/>
            </a:xfrm>
            <a:custGeom>
              <a:avLst/>
              <a:gdLst/>
              <a:ahLst/>
              <a:rect l="l" t="t" r="r" b="b"/>
              <a:pathLst>
                <a:path w="334153" h="334898">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w="0">
              <a:noFill/>
            </a:ln>
          </p:spPr>
          <p:style>
            <a:lnRef idx="0"/>
            <a:fillRef idx="0"/>
            <a:effectRef idx="0"/>
            <a:fontRef idx="minor"/>
          </p:style>
        </p:sp>
        <p:sp>
          <p:nvSpPr>
            <p:cNvPr id="4458" name="CustomShape 586"/>
            <p:cNvSpPr/>
            <p:nvPr/>
          </p:nvSpPr>
          <p:spPr>
            <a:xfrm>
              <a:off x="3201840" y="3773160"/>
              <a:ext cx="146160" cy="72000"/>
            </a:xfrm>
            <a:custGeom>
              <a:avLst/>
              <a:gdLst/>
              <a:ahLst/>
              <a:rect l="l" t="t" r="r" b="b"/>
              <a:pathLst>
                <a:path w="450859" h="225075">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w="0">
              <a:noFill/>
            </a:ln>
          </p:spPr>
          <p:style>
            <a:lnRef idx="0"/>
            <a:fillRef idx="0"/>
            <a:effectRef idx="0"/>
            <a:fontRef idx="minor"/>
          </p:style>
        </p:sp>
        <p:sp>
          <p:nvSpPr>
            <p:cNvPr id="4459" name="CustomShape 587"/>
            <p:cNvSpPr/>
            <p:nvPr/>
          </p:nvSpPr>
          <p:spPr>
            <a:xfrm>
              <a:off x="3179520" y="3742920"/>
              <a:ext cx="190080" cy="93960"/>
            </a:xfrm>
            <a:custGeom>
              <a:avLst/>
              <a:gdLst/>
              <a:ahLst/>
              <a:rect l="l" t="t" r="r" b="b"/>
              <a:pathLst>
                <a:path w="585718" h="29175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w="0">
              <a:noFill/>
            </a:ln>
          </p:spPr>
          <p:style>
            <a:lnRef idx="0"/>
            <a:fillRef idx="0"/>
            <a:effectRef idx="0"/>
            <a:fontRef idx="minor"/>
          </p:style>
        </p:sp>
        <p:sp>
          <p:nvSpPr>
            <p:cNvPr id="4460" name="CustomShape 588"/>
            <p:cNvSpPr/>
            <p:nvPr/>
          </p:nvSpPr>
          <p:spPr>
            <a:xfrm>
              <a:off x="3179520" y="3730680"/>
              <a:ext cx="190080" cy="93960"/>
            </a:xfrm>
            <a:custGeom>
              <a:avLst/>
              <a:gdLst/>
              <a:ahLst/>
              <a:rect l="l" t="t" r="r" b="b"/>
              <a:pathLst>
                <a:path w="585718" h="29175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w="0">
              <a:noFill/>
            </a:ln>
          </p:spPr>
          <p:style>
            <a:lnRef idx="0"/>
            <a:fillRef idx="0"/>
            <a:effectRef idx="0"/>
            <a:fontRef idx="minor"/>
          </p:style>
        </p:sp>
        <p:sp>
          <p:nvSpPr>
            <p:cNvPr id="4461" name="CustomShape 589"/>
            <p:cNvSpPr/>
            <p:nvPr/>
          </p:nvSpPr>
          <p:spPr>
            <a:xfrm>
              <a:off x="3158640" y="3698280"/>
              <a:ext cx="231840" cy="114840"/>
            </a:xfrm>
            <a:custGeom>
              <a:avLst/>
              <a:gdLst/>
              <a:ahLst/>
              <a:rect l="l" t="t" r="r" b="b"/>
              <a:pathLst>
                <a:path w="713163" h="355663">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w="0">
              <a:noFill/>
            </a:ln>
          </p:spPr>
          <p:style>
            <a:lnRef idx="0"/>
            <a:fillRef idx="0"/>
            <a:effectRef idx="0"/>
            <a:fontRef idx="minor"/>
          </p:style>
        </p:sp>
        <p:sp>
          <p:nvSpPr>
            <p:cNvPr id="4462" name="CustomShape 590"/>
            <p:cNvSpPr/>
            <p:nvPr/>
          </p:nvSpPr>
          <p:spPr>
            <a:xfrm>
              <a:off x="3158640" y="3683520"/>
              <a:ext cx="231840" cy="114840"/>
            </a:xfrm>
            <a:custGeom>
              <a:avLst/>
              <a:gdLst/>
              <a:ahLst/>
              <a:rect l="l" t="t" r="r" b="b"/>
              <a:pathLst>
                <a:path w="713163" h="355568">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w="0">
              <a:noFill/>
            </a:ln>
          </p:spPr>
          <p:style>
            <a:lnRef idx="0"/>
            <a:fillRef idx="0"/>
            <a:effectRef idx="0"/>
            <a:fontRef idx="minor"/>
          </p:style>
        </p:sp>
        <p:sp>
          <p:nvSpPr>
            <p:cNvPr id="4463" name="CustomShape 591"/>
            <p:cNvSpPr/>
            <p:nvPr/>
          </p:nvSpPr>
          <p:spPr>
            <a:xfrm>
              <a:off x="3141360" y="3650760"/>
              <a:ext cx="266760" cy="132120"/>
            </a:xfrm>
            <a:custGeom>
              <a:avLst/>
              <a:gdLst/>
              <a:ahLst/>
              <a:rect l="l" t="t" r="r" b="b"/>
              <a:pathLst>
                <a:path w="818751" h="408241">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w="0">
              <a:noFill/>
            </a:ln>
          </p:spPr>
          <p:style>
            <a:lnRef idx="0"/>
            <a:fillRef idx="0"/>
            <a:effectRef idx="0"/>
            <a:fontRef idx="minor"/>
          </p:style>
        </p:sp>
        <p:sp>
          <p:nvSpPr>
            <p:cNvPr id="4464" name="CustomShape 592"/>
            <p:cNvSpPr/>
            <p:nvPr/>
          </p:nvSpPr>
          <p:spPr>
            <a:xfrm>
              <a:off x="3141360" y="3633480"/>
              <a:ext cx="266760" cy="132120"/>
            </a:xfrm>
            <a:custGeom>
              <a:avLst/>
              <a:gdLst/>
              <a:ahLst/>
              <a:rect l="l" t="t" r="r" b="b"/>
              <a:pathLst>
                <a:path w="818751" h="408336">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w="0">
              <a:noFill/>
            </a:ln>
          </p:spPr>
          <p:style>
            <a:lnRef idx="0"/>
            <a:fillRef idx="0"/>
            <a:effectRef idx="0"/>
            <a:fontRef idx="minor"/>
          </p:style>
        </p:sp>
        <p:sp>
          <p:nvSpPr>
            <p:cNvPr id="4465" name="CustomShape 593"/>
            <p:cNvSpPr/>
            <p:nvPr/>
          </p:nvSpPr>
          <p:spPr>
            <a:xfrm>
              <a:off x="3124800" y="3579840"/>
              <a:ext cx="299880" cy="172800"/>
            </a:xfrm>
            <a:custGeom>
              <a:avLst/>
              <a:gdLst/>
              <a:ahLst/>
              <a:rect l="l" t="t" r="r" b="b"/>
              <a:pathLst>
                <a:path w="920726" h="532828">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w="0">
              <a:noFill/>
            </a:ln>
          </p:spPr>
          <p:style>
            <a:lnRef idx="0"/>
            <a:fillRef idx="0"/>
            <a:effectRef idx="0"/>
            <a:fontRef idx="minor"/>
          </p:style>
        </p:sp>
        <p:sp>
          <p:nvSpPr>
            <p:cNvPr id="4466" name="CustomShape 594"/>
            <p:cNvSpPr/>
            <p:nvPr/>
          </p:nvSpPr>
          <p:spPr>
            <a:xfrm>
              <a:off x="3223800" y="3452040"/>
              <a:ext cx="11520" cy="206280"/>
            </a:xfrm>
            <a:custGeom>
              <a:avLst/>
              <a:gdLst/>
              <a:ahLst/>
              <a:rect l="l" t="t" r="r" b="b"/>
              <a:pathLst>
                <a:path w="40771" h="635222">
                  <a:moveTo>
                    <a:pt x="0" y="0"/>
                  </a:moveTo>
                  <a:lnTo>
                    <a:pt x="40771" y="0"/>
                  </a:lnTo>
                  <a:lnTo>
                    <a:pt x="40771" y="635222"/>
                  </a:lnTo>
                  <a:lnTo>
                    <a:pt x="0" y="635222"/>
                  </a:lnTo>
                  <a:close/>
                </a:path>
              </a:pathLst>
            </a:custGeom>
            <a:solidFill>
              <a:srgbClr val="d8aa44"/>
            </a:solidFill>
            <a:ln w="0">
              <a:noFill/>
            </a:ln>
          </p:spPr>
          <p:style>
            <a:lnRef idx="0"/>
            <a:fillRef idx="0"/>
            <a:effectRef idx="0"/>
            <a:fontRef idx="minor"/>
          </p:style>
        </p:sp>
        <p:sp>
          <p:nvSpPr>
            <p:cNvPr id="4467" name="CustomShape 595"/>
            <p:cNvSpPr/>
            <p:nvPr/>
          </p:nvSpPr>
          <p:spPr>
            <a:xfrm>
              <a:off x="3315240" y="3452040"/>
              <a:ext cx="11520" cy="206280"/>
            </a:xfrm>
            <a:custGeom>
              <a:avLst/>
              <a:gdLst/>
              <a:ahLst/>
              <a:rect l="l" t="t" r="r" b="b"/>
              <a:pathLst>
                <a:path w="40771" h="635222">
                  <a:moveTo>
                    <a:pt x="0" y="0"/>
                  </a:moveTo>
                  <a:lnTo>
                    <a:pt x="40771" y="0"/>
                  </a:lnTo>
                  <a:lnTo>
                    <a:pt x="40771" y="635222"/>
                  </a:lnTo>
                  <a:lnTo>
                    <a:pt x="0" y="635222"/>
                  </a:lnTo>
                  <a:close/>
                </a:path>
              </a:pathLst>
            </a:custGeom>
            <a:solidFill>
              <a:srgbClr val="d8aa44"/>
            </a:solidFill>
            <a:ln w="0">
              <a:noFill/>
            </a:ln>
          </p:spPr>
          <p:style>
            <a:lnRef idx="0"/>
            <a:fillRef idx="0"/>
            <a:effectRef idx="0"/>
            <a:fontRef idx="minor"/>
          </p:style>
        </p:sp>
        <p:sp>
          <p:nvSpPr>
            <p:cNvPr id="4468" name="CustomShape 596"/>
            <p:cNvSpPr/>
            <p:nvPr/>
          </p:nvSpPr>
          <p:spPr>
            <a:xfrm>
              <a:off x="3223800" y="3430080"/>
              <a:ext cx="102960" cy="33840"/>
            </a:xfrm>
            <a:custGeom>
              <a:avLst/>
              <a:gdLst/>
              <a:ahLst/>
              <a:rect l="l" t="t" r="r" b="b"/>
              <a:pathLst>
                <a:path w="319897" h="108775">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w="0">
              <a:noFill/>
            </a:ln>
          </p:spPr>
          <p:style>
            <a:lnRef idx="0"/>
            <a:fillRef idx="0"/>
            <a:effectRef idx="0"/>
            <a:fontRef idx="minor"/>
          </p:style>
        </p:sp>
        <p:sp>
          <p:nvSpPr>
            <p:cNvPr id="4469" name="CustomShape 597"/>
            <p:cNvSpPr/>
            <p:nvPr/>
          </p:nvSpPr>
          <p:spPr>
            <a:xfrm>
              <a:off x="3054960" y="3196800"/>
              <a:ext cx="438480" cy="474120"/>
            </a:xfrm>
            <a:custGeom>
              <a:avLst/>
              <a:gdLst/>
              <a:ahLst/>
              <a:rect l="l" t="t" r="r" b="b"/>
              <a:pathLst>
                <a:path w="1343462" h="145180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9000"/>
              </a:srgbClr>
            </a:solidFill>
            <a:ln w="0">
              <a:noFill/>
            </a:ln>
          </p:spPr>
          <p:style>
            <a:lnRef idx="0"/>
            <a:fillRef idx="0"/>
            <a:effectRef idx="0"/>
            <a:fontRef idx="minor"/>
          </p:style>
        </p:sp>
        <p:grpSp>
          <p:nvGrpSpPr>
            <p:cNvPr id="4470" name="Group 598"/>
            <p:cNvGrpSpPr/>
            <p:nvPr/>
          </p:nvGrpSpPr>
          <p:grpSpPr>
            <a:xfrm>
              <a:off x="3112200" y="4197960"/>
              <a:ext cx="62280" cy="41400"/>
              <a:chOff x="3112200" y="4197960"/>
              <a:chExt cx="62280" cy="41400"/>
            </a:xfrm>
          </p:grpSpPr>
          <p:sp>
            <p:nvSpPr>
              <p:cNvPr id="4471" name="CustomShape 599"/>
              <p:cNvSpPr/>
              <p:nvPr/>
            </p:nvSpPr>
            <p:spPr>
              <a:xfrm>
                <a:off x="3112560" y="4207680"/>
                <a:ext cx="56160" cy="31320"/>
              </a:xfrm>
              <a:custGeom>
                <a:avLst/>
                <a:gdLst/>
                <a:ahLst/>
                <a:rect l="l" t="t" r="r" b="b"/>
                <a:pathLst>
                  <a:path w="177232" h="100744">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w="0">
                <a:noFill/>
              </a:ln>
            </p:spPr>
            <p:style>
              <a:lnRef idx="0"/>
              <a:fillRef idx="0"/>
              <a:effectRef idx="0"/>
              <a:fontRef idx="minor"/>
            </p:style>
          </p:sp>
          <p:sp>
            <p:nvSpPr>
              <p:cNvPr id="4472" name="CustomShape 600"/>
              <p:cNvSpPr/>
              <p:nvPr/>
            </p:nvSpPr>
            <p:spPr>
              <a:xfrm>
                <a:off x="3117960" y="4203360"/>
                <a:ext cx="49320" cy="34200"/>
              </a:xfrm>
              <a:custGeom>
                <a:avLst/>
                <a:gdLst/>
                <a:ahLst/>
                <a:rect l="l" t="t" r="r" b="b"/>
                <a:pathLst>
                  <a:path w="155883" h="109857">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10000"/>
                </a:srgbClr>
              </a:solidFill>
              <a:ln w="0">
                <a:noFill/>
              </a:ln>
            </p:spPr>
            <p:style>
              <a:lnRef idx="0"/>
              <a:fillRef idx="0"/>
              <a:effectRef idx="0"/>
              <a:fontRef idx="minor"/>
            </p:style>
          </p:sp>
          <p:sp>
            <p:nvSpPr>
              <p:cNvPr id="4473" name="CustomShape 601"/>
              <p:cNvSpPr/>
              <p:nvPr/>
            </p:nvSpPr>
            <p:spPr>
              <a:xfrm>
                <a:off x="3112200" y="4207320"/>
                <a:ext cx="61200" cy="22320"/>
              </a:xfrm>
              <a:custGeom>
                <a:avLst/>
                <a:gdLst/>
                <a:ahLst/>
                <a:rect l="l" t="t" r="r" b="b"/>
                <a:pathLst>
                  <a:path w="192169" h="73375">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w="0">
                <a:noFill/>
              </a:ln>
            </p:spPr>
            <p:style>
              <a:lnRef idx="0"/>
              <a:fillRef idx="0"/>
              <a:effectRef idx="0"/>
              <a:fontRef idx="minor"/>
            </p:style>
          </p:sp>
          <p:sp>
            <p:nvSpPr>
              <p:cNvPr id="4474" name="CustomShape 602"/>
              <p:cNvSpPr/>
              <p:nvPr/>
            </p:nvSpPr>
            <p:spPr>
              <a:xfrm>
                <a:off x="3120120" y="4199400"/>
                <a:ext cx="49320" cy="39960"/>
              </a:xfrm>
              <a:custGeom>
                <a:avLst/>
                <a:gdLst/>
                <a:ahLst/>
                <a:rect l="l" t="t" r="r" b="b"/>
                <a:pathLst>
                  <a:path w="156130" h="127583">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w="0">
                <a:noFill/>
              </a:ln>
            </p:spPr>
            <p:style>
              <a:lnRef idx="0"/>
              <a:fillRef idx="0"/>
              <a:effectRef idx="0"/>
              <a:fontRef idx="minor"/>
            </p:style>
          </p:sp>
          <p:sp>
            <p:nvSpPr>
              <p:cNvPr id="4475" name="CustomShape 603"/>
              <p:cNvSpPr/>
              <p:nvPr/>
            </p:nvSpPr>
            <p:spPr>
              <a:xfrm>
                <a:off x="3145320" y="4217760"/>
                <a:ext cx="22320" cy="18720"/>
              </a:xfrm>
              <a:custGeom>
                <a:avLst/>
                <a:gdLst/>
                <a:ahLst/>
                <a:rect l="l" t="t" r="r" b="b"/>
                <a:pathLst>
                  <a:path w="73778" h="62054">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30000"/>
                </a:srgbClr>
              </a:solidFill>
              <a:ln w="0">
                <a:noFill/>
              </a:ln>
            </p:spPr>
            <p:style>
              <a:lnRef idx="0"/>
              <a:fillRef idx="0"/>
              <a:effectRef idx="0"/>
              <a:fontRef idx="minor"/>
            </p:style>
          </p:sp>
          <p:sp>
            <p:nvSpPr>
              <p:cNvPr id="4476" name="CustomShape 604"/>
              <p:cNvSpPr/>
              <p:nvPr/>
            </p:nvSpPr>
            <p:spPr>
              <a:xfrm>
                <a:off x="3116160" y="4197960"/>
                <a:ext cx="58320" cy="40320"/>
              </a:xfrm>
              <a:custGeom>
                <a:avLst/>
                <a:gdLst/>
                <a:ahLst/>
                <a:rect l="l" t="t" r="r" b="b"/>
                <a:pathLst>
                  <a:path w="183510" h="128783">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w="0">
                <a:noFill/>
              </a:ln>
            </p:spPr>
            <p:style>
              <a:lnRef idx="0"/>
              <a:fillRef idx="0"/>
              <a:effectRef idx="0"/>
              <a:fontRef idx="minor"/>
            </p:style>
          </p:sp>
          <p:sp>
            <p:nvSpPr>
              <p:cNvPr id="4477" name="CustomShape 605"/>
              <p:cNvSpPr/>
              <p:nvPr/>
            </p:nvSpPr>
            <p:spPr>
              <a:xfrm>
                <a:off x="3118320" y="4206600"/>
                <a:ext cx="19080" cy="14400"/>
              </a:xfrm>
              <a:custGeom>
                <a:avLst/>
                <a:gdLst/>
                <a:ahLst/>
                <a:rect l="l" t="t" r="r" b="b"/>
                <a:pathLst>
                  <a:path w="64221" h="49275">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w="0">
                <a:noFill/>
              </a:ln>
            </p:spPr>
            <p:style>
              <a:lnRef idx="0"/>
              <a:fillRef idx="0"/>
              <a:effectRef idx="0"/>
              <a:fontRef idx="minor"/>
            </p:style>
          </p:sp>
          <p:sp>
            <p:nvSpPr>
              <p:cNvPr id="4478" name="CustomShape 606"/>
              <p:cNvSpPr/>
              <p:nvPr/>
            </p:nvSpPr>
            <p:spPr>
              <a:xfrm>
                <a:off x="3144960" y="4221720"/>
                <a:ext cx="20880" cy="15120"/>
              </a:xfrm>
              <a:custGeom>
                <a:avLst/>
                <a:gdLst/>
                <a:ahLst/>
                <a:rect l="l" t="t" r="r" b="b"/>
                <a:pathLst>
                  <a:path w="68642" h="51616">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w="0">
                <a:noFill/>
              </a:ln>
            </p:spPr>
            <p:style>
              <a:lnRef idx="0"/>
              <a:fillRef idx="0"/>
              <a:effectRef idx="0"/>
              <a:fontRef idx="minor"/>
            </p:style>
          </p:sp>
          <p:sp>
            <p:nvSpPr>
              <p:cNvPr id="4479" name="CustomShape 607"/>
              <p:cNvSpPr/>
              <p:nvPr/>
            </p:nvSpPr>
            <p:spPr>
              <a:xfrm>
                <a:off x="3118320" y="4202280"/>
                <a:ext cx="20520" cy="18360"/>
              </a:xfrm>
              <a:custGeom>
                <a:avLst/>
                <a:gdLst/>
                <a:ahLst/>
                <a:rect l="l" t="t" r="r" b="b"/>
                <a:pathLst>
                  <a:path w="68187" h="61619">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30000"/>
                </a:srgbClr>
              </a:solidFill>
              <a:ln w="0">
                <a:noFill/>
              </a:ln>
            </p:spPr>
            <p:style>
              <a:lnRef idx="0"/>
              <a:fillRef idx="0"/>
              <a:effectRef idx="0"/>
              <a:fontRef idx="minor"/>
            </p:style>
          </p:sp>
        </p:grpSp>
        <p:grpSp>
          <p:nvGrpSpPr>
            <p:cNvPr id="4480" name="Group 608"/>
            <p:cNvGrpSpPr/>
            <p:nvPr/>
          </p:nvGrpSpPr>
          <p:grpSpPr>
            <a:xfrm>
              <a:off x="3078720" y="3942360"/>
              <a:ext cx="222120" cy="168480"/>
              <a:chOff x="3078720" y="3942360"/>
              <a:chExt cx="222120" cy="168480"/>
            </a:xfrm>
          </p:grpSpPr>
          <p:sp>
            <p:nvSpPr>
              <p:cNvPr id="4481" name="CustomShape 609"/>
              <p:cNvSpPr/>
              <p:nvPr/>
            </p:nvSpPr>
            <p:spPr>
              <a:xfrm flipH="1">
                <a:off x="3078360" y="3989520"/>
                <a:ext cx="203400" cy="11664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4482" name="CustomShape 610"/>
              <p:cNvSpPr/>
              <p:nvPr/>
            </p:nvSpPr>
            <p:spPr>
              <a:xfrm flipH="1">
                <a:off x="3134160" y="4018680"/>
                <a:ext cx="51840" cy="2916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4483" name="CustomShape 611"/>
              <p:cNvSpPr/>
              <p:nvPr/>
            </p:nvSpPr>
            <p:spPr>
              <a:xfrm flipH="1">
                <a:off x="3078360" y="4032360"/>
                <a:ext cx="203400" cy="7848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4484" name="CustomShape 612"/>
              <p:cNvSpPr/>
              <p:nvPr/>
            </p:nvSpPr>
            <p:spPr>
              <a:xfrm flipH="1">
                <a:off x="3155400" y="3943800"/>
                <a:ext cx="145080" cy="16380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4485" name="CustomShape 613"/>
              <p:cNvSpPr/>
              <p:nvPr/>
            </p:nvSpPr>
            <p:spPr>
              <a:xfrm flipH="1">
                <a:off x="3153240" y="3942360"/>
                <a:ext cx="144720" cy="16452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sp>
          <p:nvSpPr>
            <p:cNvPr id="4486" name="CustomShape 614"/>
            <p:cNvSpPr/>
            <p:nvPr/>
          </p:nvSpPr>
          <p:spPr>
            <a:xfrm rot="19797000">
              <a:off x="3818520" y="3239280"/>
              <a:ext cx="11520" cy="21240"/>
            </a:xfrm>
            <a:custGeom>
              <a:avLst/>
              <a:gdLst/>
              <a:ahLst/>
              <a:rect l="l" t="t" r="r" b="b"/>
              <a:pathLst>
                <a:path w="49989" h="86677">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w="0">
              <a:noFill/>
            </a:ln>
          </p:spPr>
          <p:style>
            <a:lnRef idx="0"/>
            <a:fillRef idx="0"/>
            <a:effectRef idx="0"/>
            <a:fontRef idx="minor"/>
          </p:style>
        </p:sp>
        <p:sp>
          <p:nvSpPr>
            <p:cNvPr id="4487" name="CustomShape 615"/>
            <p:cNvSpPr/>
            <p:nvPr/>
          </p:nvSpPr>
          <p:spPr>
            <a:xfrm>
              <a:off x="3719520" y="3827880"/>
              <a:ext cx="217440" cy="125280"/>
            </a:xfrm>
            <a:custGeom>
              <a:avLst/>
              <a:gdLst/>
              <a:ahLst/>
              <a:rect l="l" t="t" r="r" b="b"/>
              <a:pathLst>
                <a:path w="828920" h="479679">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w="0">
              <a:noFill/>
            </a:ln>
          </p:spPr>
          <p:style>
            <a:lnRef idx="0"/>
            <a:fillRef idx="0"/>
            <a:effectRef idx="0"/>
            <a:fontRef idx="minor"/>
          </p:style>
        </p:sp>
        <p:sp>
          <p:nvSpPr>
            <p:cNvPr id="4488" name="CustomShape 616"/>
            <p:cNvSpPr/>
            <p:nvPr/>
          </p:nvSpPr>
          <p:spPr>
            <a:xfrm>
              <a:off x="3780720" y="3225240"/>
              <a:ext cx="121320" cy="178920"/>
            </a:xfrm>
            <a:custGeom>
              <a:avLst/>
              <a:gdLst/>
              <a:ahLst/>
              <a:rect l="l" t="t" r="r" b="b"/>
              <a:pathLst>
                <a:path w="465451" h="682637">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w="0">
              <a:noFill/>
            </a:ln>
          </p:spPr>
          <p:style>
            <a:lnRef idx="0"/>
            <a:fillRef idx="0"/>
            <a:effectRef idx="0"/>
            <a:fontRef idx="minor"/>
          </p:style>
        </p:sp>
        <p:sp>
          <p:nvSpPr>
            <p:cNvPr id="4489" name="CustomShape 617"/>
            <p:cNvSpPr/>
            <p:nvPr/>
          </p:nvSpPr>
          <p:spPr>
            <a:xfrm>
              <a:off x="3777120" y="3355200"/>
              <a:ext cx="21240" cy="131760"/>
            </a:xfrm>
            <a:custGeom>
              <a:avLst/>
              <a:gdLst/>
              <a:ahLst/>
              <a:rect l="l" t="t" r="r" b="b"/>
              <a:pathLst>
                <a:path w="86758" h="504907">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w="0">
              <a:noFill/>
            </a:ln>
          </p:spPr>
          <p:style>
            <a:lnRef idx="0"/>
            <a:fillRef idx="0"/>
            <a:effectRef idx="0"/>
            <a:fontRef idx="minor"/>
          </p:style>
        </p:sp>
        <p:sp>
          <p:nvSpPr>
            <p:cNvPr id="4490" name="CustomShape 618"/>
            <p:cNvSpPr/>
            <p:nvPr/>
          </p:nvSpPr>
          <p:spPr>
            <a:xfrm>
              <a:off x="3790440" y="3223440"/>
              <a:ext cx="56880" cy="71280"/>
            </a:xfrm>
            <a:custGeom>
              <a:avLst/>
              <a:gdLst/>
              <a:ahLst/>
              <a:rect l="l" t="t" r="r" b="b"/>
              <a:pathLst>
                <a:path w="221715" h="275766">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w="0">
              <a:noFill/>
            </a:ln>
          </p:spPr>
          <p:style>
            <a:lnRef idx="0"/>
            <a:fillRef idx="0"/>
            <a:effectRef idx="0"/>
            <a:fontRef idx="minor"/>
          </p:style>
        </p:sp>
        <p:sp>
          <p:nvSpPr>
            <p:cNvPr id="4491" name="CustomShape 619"/>
            <p:cNvSpPr/>
            <p:nvPr/>
          </p:nvSpPr>
          <p:spPr>
            <a:xfrm>
              <a:off x="3801600" y="3302640"/>
              <a:ext cx="70920" cy="79920"/>
            </a:xfrm>
            <a:custGeom>
              <a:avLst/>
              <a:gdLst/>
              <a:ahLst/>
              <a:rect l="l" t="t" r="r" b="b"/>
              <a:pathLst>
                <a:path w="274953" h="308347">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w="0">
              <a:noFill/>
            </a:ln>
          </p:spPr>
          <p:style>
            <a:lnRef idx="0"/>
            <a:fillRef idx="0"/>
            <a:effectRef idx="0"/>
            <a:fontRef idx="minor"/>
          </p:style>
        </p:sp>
        <p:sp>
          <p:nvSpPr>
            <p:cNvPr id="4492" name="CustomShape 620"/>
            <p:cNvSpPr/>
            <p:nvPr/>
          </p:nvSpPr>
          <p:spPr>
            <a:xfrm>
              <a:off x="3780720" y="3329280"/>
              <a:ext cx="104040" cy="120600"/>
            </a:xfrm>
            <a:custGeom>
              <a:avLst/>
              <a:gdLst/>
              <a:ahLst/>
              <a:rect l="l" t="t" r="r" b="b"/>
              <a:pathLst>
                <a:path w="400459" h="461811">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w="0">
              <a:noFill/>
            </a:ln>
          </p:spPr>
          <p:style>
            <a:lnRef idx="0"/>
            <a:fillRef idx="0"/>
            <a:effectRef idx="0"/>
            <a:fontRef idx="minor"/>
          </p:style>
        </p:sp>
        <p:sp>
          <p:nvSpPr>
            <p:cNvPr id="4493" name="CustomShape 621"/>
            <p:cNvSpPr/>
            <p:nvPr/>
          </p:nvSpPr>
          <p:spPr>
            <a:xfrm>
              <a:off x="3799440" y="3229200"/>
              <a:ext cx="76320" cy="94680"/>
            </a:xfrm>
            <a:custGeom>
              <a:avLst/>
              <a:gdLst/>
              <a:ahLst/>
              <a:rect l="l" t="t" r="r" b="b"/>
              <a:pathLst>
                <a:path w="294816" h="364308">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w="0">
              <a:noFill/>
            </a:ln>
          </p:spPr>
          <p:style>
            <a:lnRef idx="0"/>
            <a:fillRef idx="0"/>
            <a:effectRef idx="0"/>
            <a:fontRef idx="minor"/>
          </p:style>
        </p:sp>
        <p:sp>
          <p:nvSpPr>
            <p:cNvPr id="4494" name="CustomShape 622"/>
            <p:cNvSpPr/>
            <p:nvPr/>
          </p:nvSpPr>
          <p:spPr>
            <a:xfrm>
              <a:off x="3802680" y="3228840"/>
              <a:ext cx="76680" cy="72000"/>
            </a:xfrm>
            <a:custGeom>
              <a:avLst/>
              <a:gdLst/>
              <a:ahLst/>
              <a:rect l="l" t="t" r="r" b="b"/>
              <a:pathLst>
                <a:path w="296585" h="27885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w="0">
              <a:noFill/>
            </a:ln>
          </p:spPr>
          <p:style>
            <a:lnRef idx="0"/>
            <a:fillRef idx="0"/>
            <a:effectRef idx="0"/>
            <a:fontRef idx="minor"/>
          </p:style>
        </p:sp>
        <p:sp>
          <p:nvSpPr>
            <p:cNvPr id="4495" name="CustomShape 623"/>
            <p:cNvSpPr/>
            <p:nvPr/>
          </p:nvSpPr>
          <p:spPr>
            <a:xfrm>
              <a:off x="3815640" y="3867840"/>
              <a:ext cx="59760" cy="45360"/>
            </a:xfrm>
            <a:custGeom>
              <a:avLst/>
              <a:gdLst/>
              <a:ahLst/>
              <a:rect l="l" t="t" r="r" b="b"/>
              <a:pathLst>
                <a:path w="232912" h="178155">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w="0">
              <a:noFill/>
            </a:ln>
          </p:spPr>
          <p:style>
            <a:lnRef idx="0"/>
            <a:fillRef idx="0"/>
            <a:effectRef idx="0"/>
            <a:fontRef idx="minor"/>
          </p:style>
        </p:sp>
        <p:sp>
          <p:nvSpPr>
            <p:cNvPr id="4496" name="CustomShape 624"/>
            <p:cNvSpPr/>
            <p:nvPr/>
          </p:nvSpPr>
          <p:spPr>
            <a:xfrm>
              <a:off x="3815640" y="3882960"/>
              <a:ext cx="59760" cy="30240"/>
            </a:xfrm>
            <a:custGeom>
              <a:avLst/>
              <a:gdLst/>
              <a:ahLst/>
              <a:rect l="l" t="t" r="r" b="b"/>
              <a:pathLst>
                <a:path w="231905" h="121227">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w="0">
              <a:noFill/>
            </a:ln>
          </p:spPr>
          <p:style>
            <a:lnRef idx="0"/>
            <a:fillRef idx="0"/>
            <a:effectRef idx="0"/>
            <a:fontRef idx="minor"/>
          </p:style>
        </p:sp>
        <p:sp>
          <p:nvSpPr>
            <p:cNvPr id="4497" name="CustomShape 625"/>
            <p:cNvSpPr/>
            <p:nvPr/>
          </p:nvSpPr>
          <p:spPr>
            <a:xfrm>
              <a:off x="3768840" y="3857400"/>
              <a:ext cx="54720" cy="42120"/>
            </a:xfrm>
            <a:custGeom>
              <a:avLst/>
              <a:gdLst/>
              <a:ahLst/>
              <a:rect l="l" t="t" r="r" b="b"/>
              <a:pathLst>
                <a:path w="213680" h="165568">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w="0">
              <a:noFill/>
            </a:ln>
          </p:spPr>
          <p:style>
            <a:lnRef idx="0"/>
            <a:fillRef idx="0"/>
            <a:effectRef idx="0"/>
            <a:fontRef idx="minor"/>
          </p:style>
        </p:sp>
        <p:sp>
          <p:nvSpPr>
            <p:cNvPr id="4498" name="CustomShape 626"/>
            <p:cNvSpPr/>
            <p:nvPr/>
          </p:nvSpPr>
          <p:spPr>
            <a:xfrm>
              <a:off x="3768840" y="3871800"/>
              <a:ext cx="54360" cy="27720"/>
            </a:xfrm>
            <a:custGeom>
              <a:avLst/>
              <a:gdLst/>
              <a:ahLst/>
              <a:rect l="l" t="t" r="r" b="b"/>
              <a:pathLst>
                <a:path w="212755" h="111143">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w="0">
              <a:noFill/>
            </a:ln>
          </p:spPr>
          <p:style>
            <a:lnRef idx="0"/>
            <a:fillRef idx="0"/>
            <a:effectRef idx="0"/>
            <a:fontRef idx="minor"/>
          </p:style>
        </p:sp>
        <p:sp>
          <p:nvSpPr>
            <p:cNvPr id="4499" name="CustomShape 627"/>
            <p:cNvSpPr/>
            <p:nvPr/>
          </p:nvSpPr>
          <p:spPr>
            <a:xfrm>
              <a:off x="3777840" y="3450240"/>
              <a:ext cx="118800" cy="420480"/>
            </a:xfrm>
            <a:custGeom>
              <a:avLst/>
              <a:gdLst/>
              <a:ahLst/>
              <a:rect l="l" t="t" r="r" b="b"/>
              <a:pathLst>
                <a:path w="455829" h="1595222">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w="0">
              <a:noFill/>
            </a:ln>
          </p:spPr>
          <p:style>
            <a:lnRef idx="0"/>
            <a:fillRef idx="0"/>
            <a:effectRef idx="0"/>
            <a:fontRef idx="minor"/>
          </p:style>
        </p:sp>
        <p:sp>
          <p:nvSpPr>
            <p:cNvPr id="4500" name="CustomShape 628"/>
            <p:cNvSpPr/>
            <p:nvPr/>
          </p:nvSpPr>
          <p:spPr>
            <a:xfrm>
              <a:off x="3772800" y="3441600"/>
              <a:ext cx="126720" cy="279000"/>
            </a:xfrm>
            <a:custGeom>
              <a:avLst/>
              <a:gdLst/>
              <a:ahLst/>
              <a:rect l="l" t="t" r="r" b="b"/>
              <a:pathLst>
                <a:path w="485198" h="1060979">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rgbClr val="00b5dd"/>
            </a:solidFill>
            <a:ln w="0">
              <a:noFill/>
            </a:ln>
          </p:spPr>
          <p:style>
            <a:lnRef idx="0"/>
            <a:fillRef idx="0"/>
            <a:effectRef idx="0"/>
            <a:fontRef idx="minor"/>
          </p:style>
        </p:sp>
        <p:sp>
          <p:nvSpPr>
            <p:cNvPr id="4501" name="CustomShape 629"/>
            <p:cNvSpPr/>
            <p:nvPr/>
          </p:nvSpPr>
          <p:spPr>
            <a:xfrm>
              <a:off x="3705480" y="3357720"/>
              <a:ext cx="183240" cy="159480"/>
            </a:xfrm>
            <a:custGeom>
              <a:avLst/>
              <a:gdLst/>
              <a:ahLst/>
              <a:rect l="l" t="t" r="r" b="b"/>
              <a:pathLst>
                <a:path w="698939" h="609714">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w="0">
              <a:noFill/>
            </a:ln>
          </p:spPr>
          <p:style>
            <a:lnRef idx="0"/>
            <a:fillRef idx="0"/>
            <a:effectRef idx="0"/>
            <a:fontRef idx="minor"/>
          </p:style>
        </p:sp>
        <p:sp>
          <p:nvSpPr>
            <p:cNvPr id="4502" name="CustomShape 630"/>
            <p:cNvSpPr/>
            <p:nvPr/>
          </p:nvSpPr>
          <p:spPr>
            <a:xfrm>
              <a:off x="3849120" y="3347280"/>
              <a:ext cx="42840" cy="50400"/>
            </a:xfrm>
            <a:custGeom>
              <a:avLst/>
              <a:gdLst/>
              <a:ahLst/>
              <a:rect l="l" t="t" r="r" b="b"/>
              <a:pathLst>
                <a:path w="168312" h="197615">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w="0">
              <a:noFill/>
            </a:ln>
          </p:spPr>
          <p:style>
            <a:lnRef idx="0"/>
            <a:fillRef idx="0"/>
            <a:effectRef idx="0"/>
            <a:fontRef idx="minor"/>
          </p:style>
        </p:sp>
        <p:sp>
          <p:nvSpPr>
            <p:cNvPr id="4503" name="CustomShape 631"/>
            <p:cNvSpPr/>
            <p:nvPr/>
          </p:nvSpPr>
          <p:spPr>
            <a:xfrm>
              <a:off x="3777480" y="3329280"/>
              <a:ext cx="34200" cy="36000"/>
            </a:xfrm>
            <a:custGeom>
              <a:avLst/>
              <a:gdLst/>
              <a:ahLst/>
              <a:rect l="l" t="t" r="r" b="b"/>
              <a:pathLst>
                <a:path w="135999" h="142961">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w="0">
              <a:noFill/>
            </a:ln>
          </p:spPr>
          <p:style>
            <a:lnRef idx="0"/>
            <a:fillRef idx="0"/>
            <a:effectRef idx="0"/>
            <a:fontRef idx="minor"/>
          </p:style>
        </p:sp>
      </p:grpSp>
      <p:grpSp>
        <p:nvGrpSpPr>
          <p:cNvPr id="4504" name="Group 632"/>
          <p:cNvGrpSpPr/>
          <p:nvPr/>
        </p:nvGrpSpPr>
        <p:grpSpPr>
          <a:xfrm>
            <a:off x="4562280" y="2925000"/>
            <a:ext cx="1639800" cy="1831320"/>
            <a:chOff x="4562280" y="2925000"/>
            <a:chExt cx="1639800" cy="1831320"/>
          </a:xfrm>
        </p:grpSpPr>
        <p:grpSp>
          <p:nvGrpSpPr>
            <p:cNvPr id="4505" name="Group 633"/>
            <p:cNvGrpSpPr/>
            <p:nvPr/>
          </p:nvGrpSpPr>
          <p:grpSpPr>
            <a:xfrm>
              <a:off x="4732200" y="4149720"/>
              <a:ext cx="358560" cy="266400"/>
              <a:chOff x="4732200" y="4149720"/>
              <a:chExt cx="358560" cy="266400"/>
            </a:xfrm>
          </p:grpSpPr>
          <p:sp>
            <p:nvSpPr>
              <p:cNvPr id="4506" name="CustomShape 634"/>
              <p:cNvSpPr/>
              <p:nvPr/>
            </p:nvSpPr>
            <p:spPr>
              <a:xfrm>
                <a:off x="4732200" y="4221000"/>
                <a:ext cx="338400" cy="195120"/>
              </a:xfrm>
              <a:custGeom>
                <a:avLst/>
                <a:gdLst/>
                <a:ahLst/>
                <a:rect l="l" t="t" r="r" b="b"/>
                <a:pathLst>
                  <a:path w="883852" h="51149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30000"/>
                </a:srgbClr>
              </a:solidFill>
              <a:ln w="0">
                <a:noFill/>
              </a:ln>
            </p:spPr>
            <p:style>
              <a:lnRef idx="0"/>
              <a:fillRef idx="0"/>
              <a:effectRef idx="0"/>
              <a:fontRef idx="minor"/>
            </p:style>
          </p:sp>
          <p:sp>
            <p:nvSpPr>
              <p:cNvPr id="4507" name="CustomShape 635"/>
              <p:cNvSpPr/>
              <p:nvPr/>
            </p:nvSpPr>
            <p:spPr>
              <a:xfrm>
                <a:off x="4752360" y="419184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w="0">
                <a:noFill/>
              </a:ln>
            </p:spPr>
            <p:style>
              <a:lnRef idx="0"/>
              <a:fillRef idx="0"/>
              <a:effectRef idx="0"/>
              <a:fontRef idx="minor"/>
            </p:style>
          </p:sp>
          <p:sp>
            <p:nvSpPr>
              <p:cNvPr id="4508" name="CustomShape 636"/>
              <p:cNvSpPr/>
              <p:nvPr/>
            </p:nvSpPr>
            <p:spPr>
              <a:xfrm>
                <a:off x="4752360" y="4246920"/>
                <a:ext cx="31680" cy="43200"/>
              </a:xfrm>
              <a:custGeom>
                <a:avLst/>
                <a:gdLst/>
                <a:ahLst/>
                <a:rect l="l" t="t" r="r" b="b"/>
                <a:pathLst>
                  <a:path w="87339" h="116490">
                    <a:moveTo>
                      <a:pt x="0" y="116491"/>
                    </a:moveTo>
                    <a:lnTo>
                      <a:pt x="0" y="0"/>
                    </a:lnTo>
                    <a:lnTo>
                      <a:pt x="87340" y="77914"/>
                    </a:lnTo>
                    <a:lnTo>
                      <a:pt x="0" y="116491"/>
                    </a:lnTo>
                    <a:close/>
                  </a:path>
                </a:pathLst>
              </a:custGeom>
              <a:solidFill>
                <a:srgbClr val="dd990e"/>
              </a:solidFill>
              <a:ln w="0">
                <a:noFill/>
              </a:ln>
            </p:spPr>
            <p:style>
              <a:lnRef idx="0"/>
              <a:fillRef idx="0"/>
              <a:effectRef idx="0"/>
              <a:fontRef idx="minor"/>
            </p:style>
          </p:sp>
          <p:sp>
            <p:nvSpPr>
              <p:cNvPr id="4509" name="CustomShape 637"/>
              <p:cNvSpPr/>
              <p:nvPr/>
            </p:nvSpPr>
            <p:spPr>
              <a:xfrm>
                <a:off x="5067000" y="4248000"/>
                <a:ext cx="23760" cy="58680"/>
              </a:xfrm>
              <a:custGeom>
                <a:avLst/>
                <a:gdLst/>
                <a:ahLst/>
                <a:rect l="l" t="t" r="r" b="b"/>
                <a:pathLst>
                  <a:path w="66526" h="157067">
                    <a:moveTo>
                      <a:pt x="66527" y="0"/>
                    </a:moveTo>
                    <a:lnTo>
                      <a:pt x="66527" y="109538"/>
                    </a:lnTo>
                    <a:lnTo>
                      <a:pt x="21859" y="157067"/>
                    </a:lnTo>
                    <a:lnTo>
                      <a:pt x="0" y="31623"/>
                    </a:lnTo>
                    <a:lnTo>
                      <a:pt x="66527" y="0"/>
                    </a:lnTo>
                    <a:close/>
                  </a:path>
                </a:pathLst>
              </a:custGeom>
              <a:solidFill>
                <a:srgbClr val="dd990e"/>
              </a:solidFill>
              <a:ln w="0">
                <a:noFill/>
              </a:ln>
            </p:spPr>
            <p:style>
              <a:lnRef idx="0"/>
              <a:fillRef idx="0"/>
              <a:effectRef idx="0"/>
              <a:fontRef idx="minor"/>
            </p:style>
          </p:sp>
          <p:sp>
            <p:nvSpPr>
              <p:cNvPr id="4510" name="CustomShape 638"/>
              <p:cNvSpPr/>
              <p:nvPr/>
            </p:nvSpPr>
            <p:spPr>
              <a:xfrm>
                <a:off x="4752360" y="414972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w="0">
                <a:noFill/>
              </a:ln>
            </p:spPr>
            <p:style>
              <a:lnRef idx="0"/>
              <a:fillRef idx="0"/>
              <a:effectRef idx="0"/>
              <a:fontRef idx="minor"/>
            </p:style>
          </p:sp>
          <p:sp>
            <p:nvSpPr>
              <p:cNvPr id="4511" name="CustomShape 639"/>
              <p:cNvSpPr/>
              <p:nvPr/>
            </p:nvSpPr>
            <p:spPr>
              <a:xfrm>
                <a:off x="4800600" y="4176360"/>
                <a:ext cx="241560" cy="138960"/>
              </a:xfrm>
              <a:custGeom>
                <a:avLst/>
                <a:gdLst/>
                <a:ahLst/>
                <a:rect l="l" t="t" r="r" b="b"/>
                <a:pathLst>
                  <a:path w="632693" h="366117">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w="0">
                <a:noFill/>
              </a:ln>
            </p:spPr>
            <p:style>
              <a:lnRef idx="0"/>
              <a:fillRef idx="0"/>
              <a:effectRef idx="0"/>
              <a:fontRef idx="minor"/>
            </p:style>
          </p:sp>
          <p:sp>
            <p:nvSpPr>
              <p:cNvPr id="4512" name="CustomShape 640"/>
              <p:cNvSpPr/>
              <p:nvPr/>
            </p:nvSpPr>
            <p:spPr>
              <a:xfrm>
                <a:off x="4800960" y="4185000"/>
                <a:ext cx="241200" cy="130680"/>
              </a:xfrm>
              <a:custGeom>
                <a:avLst/>
                <a:gdLst/>
                <a:ahLst/>
                <a:rect l="l" t="t" r="r" b="b"/>
                <a:pathLst>
                  <a:path w="631526" h="344209">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w="0">
                <a:noFill/>
              </a:ln>
            </p:spPr>
            <p:style>
              <a:lnRef idx="0"/>
              <a:fillRef idx="0"/>
              <a:effectRef idx="0"/>
              <a:fontRef idx="minor"/>
            </p:style>
          </p:sp>
          <p:sp>
            <p:nvSpPr>
              <p:cNvPr id="4513" name="CustomShape 641"/>
              <p:cNvSpPr/>
              <p:nvPr/>
            </p:nvSpPr>
            <p:spPr>
              <a:xfrm>
                <a:off x="4862880" y="4216680"/>
                <a:ext cx="111960" cy="69480"/>
              </a:xfrm>
              <a:custGeom>
                <a:avLst/>
                <a:gdLst/>
                <a:ahLst/>
                <a:rect l="l" t="t" r="r" b="b"/>
                <a:pathLst>
                  <a:path w="295357" h="184784">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w="0">
                <a:noFill/>
              </a:ln>
            </p:spPr>
            <p:style>
              <a:lnRef idx="0"/>
              <a:fillRef idx="0"/>
              <a:effectRef idx="0"/>
              <a:fontRef idx="minor"/>
            </p:style>
          </p:sp>
          <p:sp>
            <p:nvSpPr>
              <p:cNvPr id="4514" name="CustomShape 642"/>
              <p:cNvSpPr/>
              <p:nvPr/>
            </p:nvSpPr>
            <p:spPr>
              <a:xfrm>
                <a:off x="4910040" y="4269600"/>
                <a:ext cx="5400" cy="7920"/>
              </a:xfrm>
              <a:custGeom>
                <a:avLst/>
                <a:gdLst/>
                <a:ahLst/>
                <a:rect l="l" t="t" r="r" b="b"/>
                <a:pathLst>
                  <a:path w="19007" h="25527">
                    <a:moveTo>
                      <a:pt x="0" y="17145"/>
                    </a:moveTo>
                    <a:cubicBezTo>
                      <a:pt x="0" y="15907"/>
                      <a:pt x="0" y="0"/>
                      <a:pt x="0" y="0"/>
                    </a:cubicBezTo>
                    <a:lnTo>
                      <a:pt x="19008" y="12478"/>
                    </a:lnTo>
                    <a:lnTo>
                      <a:pt x="10549" y="25527"/>
                    </a:lnTo>
                    <a:close/>
                  </a:path>
                </a:pathLst>
              </a:custGeom>
              <a:solidFill>
                <a:srgbClr val="cc8b09"/>
              </a:solidFill>
              <a:ln w="0">
                <a:noFill/>
              </a:ln>
            </p:spPr>
            <p:style>
              <a:lnRef idx="0"/>
              <a:fillRef idx="0"/>
              <a:effectRef idx="0"/>
              <a:fontRef idx="minor"/>
            </p:style>
          </p:sp>
          <p:sp>
            <p:nvSpPr>
              <p:cNvPr id="4515" name="CustomShape 643"/>
              <p:cNvSpPr/>
              <p:nvPr/>
            </p:nvSpPr>
            <p:spPr>
              <a:xfrm>
                <a:off x="4959000" y="4273920"/>
                <a:ext cx="14400" cy="5760"/>
              </a:xfrm>
              <a:custGeom>
                <a:avLst/>
                <a:gdLst/>
                <a:ahLst/>
                <a:rect l="l" t="t" r="r" b="b"/>
                <a:pathLst>
                  <a:path w="42006" h="19716">
                    <a:moveTo>
                      <a:pt x="42007" y="17240"/>
                    </a:moveTo>
                    <a:lnTo>
                      <a:pt x="42007" y="0"/>
                    </a:lnTo>
                    <a:lnTo>
                      <a:pt x="0" y="3238"/>
                    </a:lnTo>
                    <a:lnTo>
                      <a:pt x="24045" y="19717"/>
                    </a:lnTo>
                    <a:lnTo>
                      <a:pt x="42007" y="17240"/>
                    </a:lnTo>
                    <a:close/>
                  </a:path>
                </a:pathLst>
              </a:custGeom>
              <a:solidFill>
                <a:srgbClr val="cc8b09"/>
              </a:solidFill>
              <a:ln w="0">
                <a:noFill/>
              </a:ln>
            </p:spPr>
            <p:style>
              <a:lnRef idx="0"/>
              <a:fillRef idx="0"/>
              <a:effectRef idx="0"/>
              <a:fontRef idx="minor"/>
            </p:style>
          </p:sp>
          <p:sp>
            <p:nvSpPr>
              <p:cNvPr id="4516" name="CustomShape 644"/>
              <p:cNvSpPr/>
              <p:nvPr/>
            </p:nvSpPr>
            <p:spPr>
              <a:xfrm>
                <a:off x="4964400" y="4249440"/>
                <a:ext cx="10440" cy="5040"/>
              </a:xfrm>
              <a:custGeom>
                <a:avLst/>
                <a:gdLst/>
                <a:ahLst/>
                <a:rect l="l" t="t" r="r" b="b"/>
                <a:pathLst>
                  <a:path w="31457" h="17335">
                    <a:moveTo>
                      <a:pt x="31458" y="17336"/>
                    </a:moveTo>
                    <a:lnTo>
                      <a:pt x="31458" y="0"/>
                    </a:lnTo>
                    <a:lnTo>
                      <a:pt x="0" y="11430"/>
                    </a:lnTo>
                    <a:lnTo>
                      <a:pt x="31458" y="17336"/>
                    </a:lnTo>
                    <a:close/>
                  </a:path>
                </a:pathLst>
              </a:custGeom>
              <a:solidFill>
                <a:srgbClr val="cc8b09"/>
              </a:solidFill>
              <a:ln w="0">
                <a:noFill/>
              </a:ln>
            </p:spPr>
            <p:style>
              <a:lnRef idx="0"/>
              <a:fillRef idx="0"/>
              <a:effectRef idx="0"/>
              <a:fontRef idx="minor"/>
            </p:style>
          </p:sp>
          <p:sp>
            <p:nvSpPr>
              <p:cNvPr id="4517" name="CustomShape 645"/>
              <p:cNvSpPr/>
              <p:nvPr/>
            </p:nvSpPr>
            <p:spPr>
              <a:xfrm>
                <a:off x="4926240" y="4251960"/>
                <a:ext cx="16560" cy="10800"/>
              </a:xfrm>
              <a:custGeom>
                <a:avLst/>
                <a:gdLst/>
                <a:ahLst/>
                <a:rect l="l" t="t" r="r" b="b"/>
                <a:pathLst>
                  <a:path w="47328" h="33051">
                    <a:moveTo>
                      <a:pt x="0" y="10001"/>
                    </a:moveTo>
                    <a:lnTo>
                      <a:pt x="10454" y="0"/>
                    </a:lnTo>
                    <a:lnTo>
                      <a:pt x="47329" y="25527"/>
                    </a:lnTo>
                    <a:lnTo>
                      <a:pt x="45048" y="33052"/>
                    </a:lnTo>
                    <a:cubicBezTo>
                      <a:pt x="45048" y="33052"/>
                      <a:pt x="17487" y="21431"/>
                      <a:pt x="16537" y="20764"/>
                    </a:cubicBezTo>
                    <a:close/>
                  </a:path>
                </a:pathLst>
              </a:custGeom>
              <a:solidFill>
                <a:srgbClr val="cc8b09"/>
              </a:solidFill>
              <a:ln w="0">
                <a:noFill/>
              </a:ln>
            </p:spPr>
            <p:style>
              <a:lnRef idx="0"/>
              <a:fillRef idx="0"/>
              <a:effectRef idx="0"/>
              <a:fontRef idx="minor"/>
            </p:style>
          </p:sp>
          <p:sp>
            <p:nvSpPr>
              <p:cNvPr id="4518" name="CustomShape 646"/>
              <p:cNvSpPr/>
              <p:nvPr/>
            </p:nvSpPr>
            <p:spPr>
              <a:xfrm>
                <a:off x="4889160" y="4230720"/>
                <a:ext cx="20880" cy="13320"/>
              </a:xfrm>
              <a:custGeom>
                <a:avLst/>
                <a:gdLst/>
                <a:ahLst/>
                <a:rect l="l" t="t" r="r" b="b"/>
                <a:pathLst>
                  <a:path w="58923" h="38957">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w="0">
                <a:noFill/>
              </a:ln>
            </p:spPr>
            <p:style>
              <a:lnRef idx="0"/>
              <a:fillRef idx="0"/>
              <a:effectRef idx="0"/>
              <a:fontRef idx="minor"/>
            </p:style>
          </p:sp>
          <p:sp>
            <p:nvSpPr>
              <p:cNvPr id="4519" name="CustomShape 647"/>
              <p:cNvSpPr/>
              <p:nvPr/>
            </p:nvSpPr>
            <p:spPr>
              <a:xfrm>
                <a:off x="4910040" y="4218840"/>
                <a:ext cx="8640" cy="7560"/>
              </a:xfrm>
              <a:custGeom>
                <a:avLst/>
                <a:gdLst/>
                <a:ahLst/>
                <a:rect l="l" t="t" r="r" b="b"/>
                <a:pathLst>
                  <a:path w="27275" h="24479">
                    <a:moveTo>
                      <a:pt x="27276" y="24479"/>
                    </a:moveTo>
                    <a:lnTo>
                      <a:pt x="27276" y="7334"/>
                    </a:lnTo>
                    <a:lnTo>
                      <a:pt x="4752" y="0"/>
                    </a:lnTo>
                    <a:lnTo>
                      <a:pt x="0" y="13430"/>
                    </a:lnTo>
                    <a:lnTo>
                      <a:pt x="1140" y="19621"/>
                    </a:lnTo>
                    <a:lnTo>
                      <a:pt x="27276" y="24479"/>
                    </a:lnTo>
                    <a:close/>
                  </a:path>
                </a:pathLst>
              </a:custGeom>
              <a:solidFill>
                <a:srgbClr val="cc8b09"/>
              </a:solidFill>
              <a:ln w="0">
                <a:noFill/>
              </a:ln>
            </p:spPr>
            <p:style>
              <a:lnRef idx="0"/>
              <a:fillRef idx="0"/>
              <a:effectRef idx="0"/>
              <a:fontRef idx="minor"/>
            </p:style>
          </p:sp>
          <p:sp>
            <p:nvSpPr>
              <p:cNvPr id="4520" name="CustomShape 648"/>
              <p:cNvSpPr/>
              <p:nvPr/>
            </p:nvSpPr>
            <p:spPr>
              <a:xfrm>
                <a:off x="4862880" y="4216680"/>
                <a:ext cx="8280" cy="5760"/>
              </a:xfrm>
              <a:custGeom>
                <a:avLst/>
                <a:gdLst/>
                <a:ahLst/>
                <a:rect l="l" t="t" r="r" b="b"/>
                <a:pathLst>
                  <a:path w="26040" h="19431">
                    <a:moveTo>
                      <a:pt x="0" y="17145"/>
                    </a:moveTo>
                    <a:lnTo>
                      <a:pt x="0" y="0"/>
                    </a:lnTo>
                    <a:lnTo>
                      <a:pt x="26040" y="2762"/>
                    </a:lnTo>
                    <a:lnTo>
                      <a:pt x="17677" y="19431"/>
                    </a:lnTo>
                    <a:lnTo>
                      <a:pt x="0" y="17145"/>
                    </a:lnTo>
                    <a:close/>
                  </a:path>
                </a:pathLst>
              </a:custGeom>
              <a:solidFill>
                <a:srgbClr val="cc8b09"/>
              </a:solidFill>
              <a:ln w="0">
                <a:noFill/>
              </a:ln>
            </p:spPr>
            <p:style>
              <a:lnRef idx="0"/>
              <a:fillRef idx="0"/>
              <a:effectRef idx="0"/>
              <a:fontRef idx="minor"/>
            </p:style>
          </p:sp>
          <p:sp>
            <p:nvSpPr>
              <p:cNvPr id="4521" name="CustomShape 649"/>
              <p:cNvSpPr/>
              <p:nvPr/>
            </p:nvSpPr>
            <p:spPr>
              <a:xfrm>
                <a:off x="4863600" y="4239000"/>
                <a:ext cx="9720" cy="9720"/>
              </a:xfrm>
              <a:custGeom>
                <a:avLst/>
                <a:gdLst/>
                <a:ahLst/>
                <a:rect l="l" t="t" r="r" b="b"/>
                <a:pathLst>
                  <a:path w="29936" h="30289">
                    <a:moveTo>
                      <a:pt x="0" y="17907"/>
                    </a:moveTo>
                    <a:lnTo>
                      <a:pt x="0" y="0"/>
                    </a:lnTo>
                    <a:lnTo>
                      <a:pt x="29937" y="0"/>
                    </a:lnTo>
                    <a:lnTo>
                      <a:pt x="22619" y="16002"/>
                    </a:lnTo>
                    <a:lnTo>
                      <a:pt x="9694" y="30289"/>
                    </a:lnTo>
                    <a:close/>
                  </a:path>
                </a:pathLst>
              </a:custGeom>
              <a:solidFill>
                <a:srgbClr val="cc8b09"/>
              </a:solidFill>
              <a:ln w="0">
                <a:noFill/>
              </a:ln>
            </p:spPr>
            <p:style>
              <a:lnRef idx="0"/>
              <a:fillRef idx="0"/>
              <a:effectRef idx="0"/>
              <a:fontRef idx="minor"/>
            </p:style>
          </p:sp>
          <p:sp>
            <p:nvSpPr>
              <p:cNvPr id="4522" name="CustomShape 650"/>
              <p:cNvSpPr/>
              <p:nvPr/>
            </p:nvSpPr>
            <p:spPr>
              <a:xfrm>
                <a:off x="4862880" y="4210200"/>
                <a:ext cx="111960" cy="69480"/>
              </a:xfrm>
              <a:custGeom>
                <a:avLst/>
                <a:gdLst/>
                <a:ahLst/>
                <a:rect l="l" t="t" r="r" b="b"/>
                <a:pathLst>
                  <a:path w="295352" h="185070">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w="0">
                <a:noFill/>
              </a:ln>
            </p:spPr>
            <p:style>
              <a:lnRef idx="0"/>
              <a:fillRef idx="0"/>
              <a:effectRef idx="0"/>
              <a:fontRef idx="minor"/>
            </p:style>
          </p:sp>
        </p:grpSp>
        <p:grpSp>
          <p:nvGrpSpPr>
            <p:cNvPr id="4523" name="Group 651"/>
            <p:cNvGrpSpPr/>
            <p:nvPr/>
          </p:nvGrpSpPr>
          <p:grpSpPr>
            <a:xfrm>
              <a:off x="4766040" y="4097160"/>
              <a:ext cx="338400" cy="237240"/>
              <a:chOff x="4766040" y="4097160"/>
              <a:chExt cx="338400" cy="237240"/>
            </a:xfrm>
          </p:grpSpPr>
          <p:sp>
            <p:nvSpPr>
              <p:cNvPr id="4524" name="CustomShape 652"/>
              <p:cNvSpPr/>
              <p:nvPr/>
            </p:nvSpPr>
            <p:spPr>
              <a:xfrm>
                <a:off x="4766040" y="4139280"/>
                <a:ext cx="338400" cy="195120"/>
              </a:xfrm>
              <a:custGeom>
                <a:avLst/>
                <a:gdLst/>
                <a:ahLst/>
                <a:rect l="l" t="t" r="r" b="b"/>
                <a:pathLst>
                  <a:path w="883852" h="51149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4525" name="CustomShape 653"/>
              <p:cNvSpPr/>
              <p:nvPr/>
            </p:nvSpPr>
            <p:spPr>
              <a:xfrm>
                <a:off x="4766400" y="4194360"/>
                <a:ext cx="31680" cy="43200"/>
              </a:xfrm>
              <a:custGeom>
                <a:avLst/>
                <a:gdLst/>
                <a:ahLst/>
                <a:rect l="l" t="t" r="r" b="b"/>
                <a:pathLst>
                  <a:path w="87339" h="116490">
                    <a:moveTo>
                      <a:pt x="0" y="116491"/>
                    </a:moveTo>
                    <a:lnTo>
                      <a:pt x="0" y="0"/>
                    </a:lnTo>
                    <a:lnTo>
                      <a:pt x="87340" y="77914"/>
                    </a:lnTo>
                    <a:lnTo>
                      <a:pt x="0" y="116491"/>
                    </a:lnTo>
                    <a:close/>
                  </a:path>
                </a:pathLst>
              </a:custGeom>
              <a:solidFill>
                <a:srgbClr val="dd990e"/>
              </a:solidFill>
              <a:ln w="0">
                <a:noFill/>
              </a:ln>
            </p:spPr>
            <p:style>
              <a:lnRef idx="0"/>
              <a:fillRef idx="0"/>
              <a:effectRef idx="0"/>
              <a:fontRef idx="minor"/>
            </p:style>
          </p:sp>
          <p:sp>
            <p:nvSpPr>
              <p:cNvPr id="4526" name="CustomShape 654"/>
              <p:cNvSpPr/>
              <p:nvPr/>
            </p:nvSpPr>
            <p:spPr>
              <a:xfrm>
                <a:off x="5080680" y="4195800"/>
                <a:ext cx="23760" cy="58680"/>
              </a:xfrm>
              <a:custGeom>
                <a:avLst/>
                <a:gdLst/>
                <a:ahLst/>
                <a:rect l="l" t="t" r="r" b="b"/>
                <a:pathLst>
                  <a:path w="66431" h="157067">
                    <a:moveTo>
                      <a:pt x="66432" y="0"/>
                    </a:moveTo>
                    <a:lnTo>
                      <a:pt x="66432" y="109633"/>
                    </a:lnTo>
                    <a:lnTo>
                      <a:pt x="21859" y="157067"/>
                    </a:lnTo>
                    <a:lnTo>
                      <a:pt x="0" y="31623"/>
                    </a:lnTo>
                    <a:lnTo>
                      <a:pt x="66432" y="0"/>
                    </a:lnTo>
                    <a:close/>
                  </a:path>
                </a:pathLst>
              </a:custGeom>
              <a:solidFill>
                <a:srgbClr val="dd990e"/>
              </a:solidFill>
              <a:ln w="0">
                <a:noFill/>
              </a:ln>
            </p:spPr>
            <p:style>
              <a:lnRef idx="0"/>
              <a:fillRef idx="0"/>
              <a:effectRef idx="0"/>
              <a:fontRef idx="minor"/>
            </p:style>
          </p:sp>
          <p:sp>
            <p:nvSpPr>
              <p:cNvPr id="4527" name="CustomShape 655"/>
              <p:cNvSpPr/>
              <p:nvPr/>
            </p:nvSpPr>
            <p:spPr>
              <a:xfrm>
                <a:off x="4766040" y="409716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4528" name="CustomShape 656"/>
              <p:cNvSpPr/>
              <p:nvPr/>
            </p:nvSpPr>
            <p:spPr>
              <a:xfrm>
                <a:off x="4814640" y="4124160"/>
                <a:ext cx="241560" cy="138960"/>
              </a:xfrm>
              <a:custGeom>
                <a:avLst/>
                <a:gdLst/>
                <a:ahLst/>
                <a:rect l="l" t="t" r="r" b="b"/>
                <a:pathLst>
                  <a:path w="632721" h="366093">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w="0">
                <a:noFill/>
              </a:ln>
            </p:spPr>
            <p:style>
              <a:lnRef idx="0"/>
              <a:fillRef idx="0"/>
              <a:effectRef idx="0"/>
              <a:fontRef idx="minor"/>
            </p:style>
          </p:sp>
          <p:sp>
            <p:nvSpPr>
              <p:cNvPr id="4529" name="CustomShape 657"/>
              <p:cNvSpPr/>
              <p:nvPr/>
            </p:nvSpPr>
            <p:spPr>
              <a:xfrm>
                <a:off x="4814640" y="4132440"/>
                <a:ext cx="241200" cy="130680"/>
              </a:xfrm>
              <a:custGeom>
                <a:avLst/>
                <a:gdLst/>
                <a:ahLst/>
                <a:rect l="l" t="t" r="r" b="b"/>
                <a:pathLst>
                  <a:path w="631526" h="344185">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w="0">
                <a:noFill/>
              </a:ln>
            </p:spPr>
            <p:style>
              <a:lnRef idx="0"/>
              <a:fillRef idx="0"/>
              <a:effectRef idx="0"/>
              <a:fontRef idx="minor"/>
            </p:style>
          </p:sp>
          <p:sp>
            <p:nvSpPr>
              <p:cNvPr id="4530" name="CustomShape 658"/>
              <p:cNvSpPr/>
              <p:nvPr/>
            </p:nvSpPr>
            <p:spPr>
              <a:xfrm>
                <a:off x="4876920" y="4164480"/>
                <a:ext cx="111600" cy="69480"/>
              </a:xfrm>
              <a:custGeom>
                <a:avLst/>
                <a:gdLst/>
                <a:ahLst/>
                <a:rect l="l" t="t" r="r" b="b"/>
                <a:pathLst>
                  <a:path w="295065" h="184880">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w="0">
                <a:noFill/>
              </a:ln>
            </p:spPr>
            <p:style>
              <a:lnRef idx="0"/>
              <a:fillRef idx="0"/>
              <a:effectRef idx="0"/>
              <a:fontRef idx="minor"/>
            </p:style>
          </p:sp>
          <p:sp>
            <p:nvSpPr>
              <p:cNvPr id="4531" name="CustomShape 659"/>
              <p:cNvSpPr/>
              <p:nvPr/>
            </p:nvSpPr>
            <p:spPr>
              <a:xfrm>
                <a:off x="4924080" y="4217040"/>
                <a:ext cx="5400" cy="7920"/>
              </a:xfrm>
              <a:custGeom>
                <a:avLst/>
                <a:gdLst/>
                <a:ahLst/>
                <a:rect l="l" t="t" r="r" b="b"/>
                <a:pathLst>
                  <a:path w="19007" h="25527">
                    <a:moveTo>
                      <a:pt x="0" y="17145"/>
                    </a:moveTo>
                    <a:cubicBezTo>
                      <a:pt x="0" y="15907"/>
                      <a:pt x="0" y="0"/>
                      <a:pt x="0" y="0"/>
                    </a:cubicBezTo>
                    <a:lnTo>
                      <a:pt x="19008" y="12478"/>
                    </a:lnTo>
                    <a:lnTo>
                      <a:pt x="10549" y="25527"/>
                    </a:lnTo>
                    <a:close/>
                  </a:path>
                </a:pathLst>
              </a:custGeom>
              <a:solidFill>
                <a:srgbClr val="cc8b09"/>
              </a:solidFill>
              <a:ln w="0">
                <a:noFill/>
              </a:ln>
            </p:spPr>
            <p:style>
              <a:lnRef idx="0"/>
              <a:fillRef idx="0"/>
              <a:effectRef idx="0"/>
              <a:fontRef idx="minor"/>
            </p:style>
          </p:sp>
          <p:sp>
            <p:nvSpPr>
              <p:cNvPr id="4532" name="CustomShape 660"/>
              <p:cNvSpPr/>
              <p:nvPr/>
            </p:nvSpPr>
            <p:spPr>
              <a:xfrm>
                <a:off x="4973040" y="4221360"/>
                <a:ext cx="14400" cy="5760"/>
              </a:xfrm>
              <a:custGeom>
                <a:avLst/>
                <a:gdLst/>
                <a:ahLst/>
                <a:rect l="l" t="t" r="r" b="b"/>
                <a:pathLst>
                  <a:path w="42101" h="19716">
                    <a:moveTo>
                      <a:pt x="42102" y="17145"/>
                    </a:moveTo>
                    <a:lnTo>
                      <a:pt x="42102" y="0"/>
                    </a:lnTo>
                    <a:lnTo>
                      <a:pt x="0" y="3238"/>
                    </a:lnTo>
                    <a:lnTo>
                      <a:pt x="24140" y="19717"/>
                    </a:lnTo>
                    <a:lnTo>
                      <a:pt x="42102" y="17145"/>
                    </a:lnTo>
                    <a:close/>
                  </a:path>
                </a:pathLst>
              </a:custGeom>
              <a:solidFill>
                <a:srgbClr val="cc8b09"/>
              </a:solidFill>
              <a:ln w="0">
                <a:noFill/>
              </a:ln>
            </p:spPr>
            <p:style>
              <a:lnRef idx="0"/>
              <a:fillRef idx="0"/>
              <a:effectRef idx="0"/>
              <a:fontRef idx="minor"/>
            </p:style>
          </p:sp>
          <p:sp>
            <p:nvSpPr>
              <p:cNvPr id="4533" name="CustomShape 661"/>
              <p:cNvSpPr/>
              <p:nvPr/>
            </p:nvSpPr>
            <p:spPr>
              <a:xfrm>
                <a:off x="4978440" y="4196880"/>
                <a:ext cx="10440" cy="5040"/>
              </a:xfrm>
              <a:custGeom>
                <a:avLst/>
                <a:gdLst/>
                <a:ahLst/>
                <a:rect l="l" t="t" r="r" b="b"/>
                <a:pathLst>
                  <a:path w="31457" h="17335">
                    <a:moveTo>
                      <a:pt x="31458" y="17336"/>
                    </a:moveTo>
                    <a:lnTo>
                      <a:pt x="31458" y="0"/>
                    </a:lnTo>
                    <a:lnTo>
                      <a:pt x="0" y="11430"/>
                    </a:lnTo>
                    <a:lnTo>
                      <a:pt x="31458" y="17336"/>
                    </a:lnTo>
                    <a:close/>
                  </a:path>
                </a:pathLst>
              </a:custGeom>
              <a:solidFill>
                <a:srgbClr val="cc8b09"/>
              </a:solidFill>
              <a:ln w="0">
                <a:noFill/>
              </a:ln>
            </p:spPr>
            <p:style>
              <a:lnRef idx="0"/>
              <a:fillRef idx="0"/>
              <a:effectRef idx="0"/>
              <a:fontRef idx="minor"/>
            </p:style>
          </p:sp>
          <p:sp>
            <p:nvSpPr>
              <p:cNvPr id="4534" name="CustomShape 662"/>
              <p:cNvSpPr/>
              <p:nvPr/>
            </p:nvSpPr>
            <p:spPr>
              <a:xfrm>
                <a:off x="4940280" y="4199400"/>
                <a:ext cx="16560" cy="10800"/>
              </a:xfrm>
              <a:custGeom>
                <a:avLst/>
                <a:gdLst/>
                <a:ahLst/>
                <a:rect l="l" t="t" r="r" b="b"/>
                <a:pathLst>
                  <a:path w="47328" h="33146">
                    <a:moveTo>
                      <a:pt x="0" y="10096"/>
                    </a:moveTo>
                    <a:lnTo>
                      <a:pt x="10454" y="0"/>
                    </a:lnTo>
                    <a:lnTo>
                      <a:pt x="47329" y="25622"/>
                    </a:lnTo>
                    <a:lnTo>
                      <a:pt x="45048" y="33147"/>
                    </a:lnTo>
                    <a:cubicBezTo>
                      <a:pt x="45048" y="33147"/>
                      <a:pt x="17487" y="21527"/>
                      <a:pt x="16537" y="20764"/>
                    </a:cubicBezTo>
                    <a:close/>
                  </a:path>
                </a:pathLst>
              </a:custGeom>
              <a:solidFill>
                <a:srgbClr val="cc8b09"/>
              </a:solidFill>
              <a:ln w="0">
                <a:noFill/>
              </a:ln>
            </p:spPr>
            <p:style>
              <a:lnRef idx="0"/>
              <a:fillRef idx="0"/>
              <a:effectRef idx="0"/>
              <a:fontRef idx="minor"/>
            </p:style>
          </p:sp>
          <p:sp>
            <p:nvSpPr>
              <p:cNvPr id="4535" name="CustomShape 663"/>
              <p:cNvSpPr/>
              <p:nvPr/>
            </p:nvSpPr>
            <p:spPr>
              <a:xfrm>
                <a:off x="4903200" y="4178160"/>
                <a:ext cx="20880" cy="13320"/>
              </a:xfrm>
              <a:custGeom>
                <a:avLst/>
                <a:gdLst/>
                <a:ahLst/>
                <a:rect l="l" t="t" r="r" b="b"/>
                <a:pathLst>
                  <a:path w="58543" h="38957">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w="0">
                <a:noFill/>
              </a:ln>
            </p:spPr>
            <p:style>
              <a:lnRef idx="0"/>
              <a:fillRef idx="0"/>
              <a:effectRef idx="0"/>
              <a:fontRef idx="minor"/>
            </p:style>
          </p:sp>
          <p:sp>
            <p:nvSpPr>
              <p:cNvPr id="4536" name="CustomShape 664"/>
              <p:cNvSpPr/>
              <p:nvPr/>
            </p:nvSpPr>
            <p:spPr>
              <a:xfrm>
                <a:off x="4924080" y="4166280"/>
                <a:ext cx="8640" cy="7560"/>
              </a:xfrm>
              <a:custGeom>
                <a:avLst/>
                <a:gdLst/>
                <a:ahLst/>
                <a:rect l="l" t="t" r="r" b="b"/>
                <a:pathLst>
                  <a:path w="27275" h="24479">
                    <a:moveTo>
                      <a:pt x="27276" y="24479"/>
                    </a:moveTo>
                    <a:lnTo>
                      <a:pt x="27276" y="7334"/>
                    </a:lnTo>
                    <a:lnTo>
                      <a:pt x="4752" y="0"/>
                    </a:lnTo>
                    <a:lnTo>
                      <a:pt x="0" y="13525"/>
                    </a:lnTo>
                    <a:lnTo>
                      <a:pt x="1140" y="19621"/>
                    </a:lnTo>
                    <a:lnTo>
                      <a:pt x="27276" y="24479"/>
                    </a:lnTo>
                    <a:close/>
                  </a:path>
                </a:pathLst>
              </a:custGeom>
              <a:solidFill>
                <a:srgbClr val="cc8b09"/>
              </a:solidFill>
              <a:ln w="0">
                <a:noFill/>
              </a:ln>
            </p:spPr>
            <p:style>
              <a:lnRef idx="0"/>
              <a:fillRef idx="0"/>
              <a:effectRef idx="0"/>
              <a:fontRef idx="minor"/>
            </p:style>
          </p:sp>
          <p:sp>
            <p:nvSpPr>
              <p:cNvPr id="4537" name="CustomShape 665"/>
              <p:cNvSpPr/>
              <p:nvPr/>
            </p:nvSpPr>
            <p:spPr>
              <a:xfrm>
                <a:off x="4876920" y="4164120"/>
                <a:ext cx="8280" cy="5760"/>
              </a:xfrm>
              <a:custGeom>
                <a:avLst/>
                <a:gdLst/>
                <a:ahLst/>
                <a:rect l="l" t="t" r="r" b="b"/>
                <a:pathLst>
                  <a:path w="26040" h="19430">
                    <a:moveTo>
                      <a:pt x="0" y="17145"/>
                    </a:moveTo>
                    <a:lnTo>
                      <a:pt x="0" y="0"/>
                    </a:lnTo>
                    <a:lnTo>
                      <a:pt x="26040" y="2762"/>
                    </a:lnTo>
                    <a:lnTo>
                      <a:pt x="17677" y="19431"/>
                    </a:lnTo>
                    <a:lnTo>
                      <a:pt x="0" y="17145"/>
                    </a:lnTo>
                    <a:close/>
                  </a:path>
                </a:pathLst>
              </a:custGeom>
              <a:solidFill>
                <a:srgbClr val="cc8b09"/>
              </a:solidFill>
              <a:ln w="0">
                <a:noFill/>
              </a:ln>
            </p:spPr>
            <p:style>
              <a:lnRef idx="0"/>
              <a:fillRef idx="0"/>
              <a:effectRef idx="0"/>
              <a:fontRef idx="minor"/>
            </p:style>
          </p:sp>
          <p:sp>
            <p:nvSpPr>
              <p:cNvPr id="4538" name="CustomShape 666"/>
              <p:cNvSpPr/>
              <p:nvPr/>
            </p:nvSpPr>
            <p:spPr>
              <a:xfrm>
                <a:off x="4877280" y="4186440"/>
                <a:ext cx="9720" cy="9720"/>
              </a:xfrm>
              <a:custGeom>
                <a:avLst/>
                <a:gdLst/>
                <a:ahLst/>
                <a:rect l="l" t="t" r="r" b="b"/>
                <a:pathLst>
                  <a:path w="29936" h="30289">
                    <a:moveTo>
                      <a:pt x="0" y="17907"/>
                    </a:moveTo>
                    <a:lnTo>
                      <a:pt x="0" y="0"/>
                    </a:lnTo>
                    <a:lnTo>
                      <a:pt x="29937" y="0"/>
                    </a:lnTo>
                    <a:lnTo>
                      <a:pt x="22619" y="16002"/>
                    </a:lnTo>
                    <a:lnTo>
                      <a:pt x="9599" y="30289"/>
                    </a:lnTo>
                    <a:close/>
                  </a:path>
                </a:pathLst>
              </a:custGeom>
              <a:solidFill>
                <a:srgbClr val="cc8b09"/>
              </a:solidFill>
              <a:ln w="0">
                <a:noFill/>
              </a:ln>
            </p:spPr>
            <p:style>
              <a:lnRef idx="0"/>
              <a:fillRef idx="0"/>
              <a:effectRef idx="0"/>
              <a:fontRef idx="minor"/>
            </p:style>
          </p:sp>
          <p:sp>
            <p:nvSpPr>
              <p:cNvPr id="4539" name="CustomShape 667"/>
              <p:cNvSpPr/>
              <p:nvPr/>
            </p:nvSpPr>
            <p:spPr>
              <a:xfrm>
                <a:off x="4876920" y="4157640"/>
                <a:ext cx="111600" cy="69120"/>
              </a:xfrm>
              <a:custGeom>
                <a:avLst/>
                <a:gdLst/>
                <a:ahLst/>
                <a:rect l="l" t="t" r="r" b="b"/>
                <a:pathLst>
                  <a:path w="295065" h="184594">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w="0">
                <a:noFill/>
              </a:ln>
            </p:spPr>
            <p:style>
              <a:lnRef idx="0"/>
              <a:fillRef idx="0"/>
              <a:effectRef idx="0"/>
              <a:fontRef idx="minor"/>
            </p:style>
          </p:sp>
        </p:grpSp>
        <p:grpSp>
          <p:nvGrpSpPr>
            <p:cNvPr id="4540" name="Group 668"/>
            <p:cNvGrpSpPr/>
            <p:nvPr/>
          </p:nvGrpSpPr>
          <p:grpSpPr>
            <a:xfrm>
              <a:off x="4755600" y="4046760"/>
              <a:ext cx="338400" cy="237240"/>
              <a:chOff x="4755600" y="4046760"/>
              <a:chExt cx="338400" cy="237240"/>
            </a:xfrm>
          </p:grpSpPr>
          <p:sp>
            <p:nvSpPr>
              <p:cNvPr id="4541" name="CustomShape 669"/>
              <p:cNvSpPr/>
              <p:nvPr/>
            </p:nvSpPr>
            <p:spPr>
              <a:xfrm>
                <a:off x="4755600" y="408888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4542" name="CustomShape 670"/>
              <p:cNvSpPr/>
              <p:nvPr/>
            </p:nvSpPr>
            <p:spPr>
              <a:xfrm>
                <a:off x="4755960" y="4143960"/>
                <a:ext cx="31680" cy="43200"/>
              </a:xfrm>
              <a:custGeom>
                <a:avLst/>
                <a:gdLst/>
                <a:ahLst/>
                <a:rect l="l" t="t" r="r" b="b"/>
                <a:pathLst>
                  <a:path w="87339" h="116490">
                    <a:moveTo>
                      <a:pt x="0" y="116491"/>
                    </a:moveTo>
                    <a:lnTo>
                      <a:pt x="0" y="0"/>
                    </a:lnTo>
                    <a:lnTo>
                      <a:pt x="87340" y="77914"/>
                    </a:lnTo>
                    <a:lnTo>
                      <a:pt x="0" y="116491"/>
                    </a:lnTo>
                    <a:close/>
                  </a:path>
                </a:pathLst>
              </a:custGeom>
              <a:solidFill>
                <a:srgbClr val="dd990e"/>
              </a:solidFill>
              <a:ln w="0">
                <a:noFill/>
              </a:ln>
            </p:spPr>
            <p:style>
              <a:lnRef idx="0"/>
              <a:fillRef idx="0"/>
              <a:effectRef idx="0"/>
              <a:fontRef idx="minor"/>
            </p:style>
          </p:sp>
          <p:sp>
            <p:nvSpPr>
              <p:cNvPr id="4543" name="CustomShape 671"/>
              <p:cNvSpPr/>
              <p:nvPr/>
            </p:nvSpPr>
            <p:spPr>
              <a:xfrm>
                <a:off x="5070240" y="4145040"/>
                <a:ext cx="23760" cy="58680"/>
              </a:xfrm>
              <a:custGeom>
                <a:avLst/>
                <a:gdLst/>
                <a:ahLst/>
                <a:rect l="l" t="t" r="r" b="b"/>
                <a:pathLst>
                  <a:path w="66526" h="157067">
                    <a:moveTo>
                      <a:pt x="66527" y="0"/>
                    </a:moveTo>
                    <a:lnTo>
                      <a:pt x="66527" y="109538"/>
                    </a:lnTo>
                    <a:lnTo>
                      <a:pt x="21954" y="157067"/>
                    </a:lnTo>
                    <a:lnTo>
                      <a:pt x="0" y="31623"/>
                    </a:lnTo>
                    <a:lnTo>
                      <a:pt x="66527" y="0"/>
                    </a:lnTo>
                    <a:close/>
                  </a:path>
                </a:pathLst>
              </a:custGeom>
              <a:solidFill>
                <a:srgbClr val="dd990e"/>
              </a:solidFill>
              <a:ln w="0">
                <a:noFill/>
              </a:ln>
            </p:spPr>
            <p:style>
              <a:lnRef idx="0"/>
              <a:fillRef idx="0"/>
              <a:effectRef idx="0"/>
              <a:fontRef idx="minor"/>
            </p:style>
          </p:sp>
          <p:sp>
            <p:nvSpPr>
              <p:cNvPr id="4544" name="CustomShape 672"/>
              <p:cNvSpPr/>
              <p:nvPr/>
            </p:nvSpPr>
            <p:spPr>
              <a:xfrm>
                <a:off x="4755600" y="404676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4545" name="CustomShape 673"/>
              <p:cNvSpPr/>
              <p:nvPr/>
            </p:nvSpPr>
            <p:spPr>
              <a:xfrm>
                <a:off x="4804200" y="4073400"/>
                <a:ext cx="241560" cy="138960"/>
              </a:xfrm>
              <a:custGeom>
                <a:avLst/>
                <a:gdLst/>
                <a:ahLst/>
                <a:rect l="l" t="t" r="r" b="b"/>
                <a:pathLst>
                  <a:path w="632609" h="366117">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w="0">
                <a:noFill/>
              </a:ln>
            </p:spPr>
            <p:style>
              <a:lnRef idx="0"/>
              <a:fillRef idx="0"/>
              <a:effectRef idx="0"/>
              <a:fontRef idx="minor"/>
            </p:style>
          </p:sp>
          <p:sp>
            <p:nvSpPr>
              <p:cNvPr id="4546" name="CustomShape 674"/>
              <p:cNvSpPr/>
              <p:nvPr/>
            </p:nvSpPr>
            <p:spPr>
              <a:xfrm>
                <a:off x="4804200" y="4082040"/>
                <a:ext cx="241200" cy="130680"/>
              </a:xfrm>
              <a:custGeom>
                <a:avLst/>
                <a:gdLst/>
                <a:ahLst/>
                <a:rect l="l" t="t" r="r" b="b"/>
                <a:pathLst>
                  <a:path w="631431" h="344209">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w="0">
                <a:noFill/>
              </a:ln>
            </p:spPr>
            <p:style>
              <a:lnRef idx="0"/>
              <a:fillRef idx="0"/>
              <a:effectRef idx="0"/>
              <a:fontRef idx="minor"/>
            </p:style>
          </p:sp>
          <p:sp>
            <p:nvSpPr>
              <p:cNvPr id="4547" name="CustomShape 675"/>
              <p:cNvSpPr/>
              <p:nvPr/>
            </p:nvSpPr>
            <p:spPr>
              <a:xfrm>
                <a:off x="4866480" y="4113720"/>
                <a:ext cx="111600" cy="69480"/>
              </a:xfrm>
              <a:custGeom>
                <a:avLst/>
                <a:gdLst/>
                <a:ahLst/>
                <a:rect l="l" t="t" r="r" b="b"/>
                <a:pathLst>
                  <a:path w="294752" h="184784">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w="0">
                <a:noFill/>
              </a:ln>
            </p:spPr>
            <p:style>
              <a:lnRef idx="0"/>
              <a:fillRef idx="0"/>
              <a:effectRef idx="0"/>
              <a:fontRef idx="minor"/>
            </p:style>
          </p:sp>
          <p:sp>
            <p:nvSpPr>
              <p:cNvPr id="4548" name="CustomShape 676"/>
              <p:cNvSpPr/>
              <p:nvPr/>
            </p:nvSpPr>
            <p:spPr>
              <a:xfrm>
                <a:off x="4913640" y="4166640"/>
                <a:ext cx="5400" cy="7920"/>
              </a:xfrm>
              <a:custGeom>
                <a:avLst/>
                <a:gdLst/>
                <a:ahLst/>
                <a:rect l="l" t="t" r="r" b="b"/>
                <a:pathLst>
                  <a:path w="19007" h="25621">
                    <a:moveTo>
                      <a:pt x="0" y="17240"/>
                    </a:moveTo>
                    <a:cubicBezTo>
                      <a:pt x="0" y="16002"/>
                      <a:pt x="0" y="0"/>
                      <a:pt x="0" y="0"/>
                    </a:cubicBezTo>
                    <a:lnTo>
                      <a:pt x="19008" y="12668"/>
                    </a:lnTo>
                    <a:lnTo>
                      <a:pt x="10644" y="25622"/>
                    </a:lnTo>
                    <a:close/>
                  </a:path>
                </a:pathLst>
              </a:custGeom>
              <a:solidFill>
                <a:srgbClr val="cc8b09"/>
              </a:solidFill>
              <a:ln w="0">
                <a:noFill/>
              </a:ln>
            </p:spPr>
            <p:style>
              <a:lnRef idx="0"/>
              <a:fillRef idx="0"/>
              <a:effectRef idx="0"/>
              <a:fontRef idx="minor"/>
            </p:style>
          </p:sp>
          <p:sp>
            <p:nvSpPr>
              <p:cNvPr id="4549" name="CustomShape 677"/>
              <p:cNvSpPr/>
              <p:nvPr/>
            </p:nvSpPr>
            <p:spPr>
              <a:xfrm>
                <a:off x="4962600" y="4170600"/>
                <a:ext cx="14400" cy="5760"/>
              </a:xfrm>
              <a:custGeom>
                <a:avLst/>
                <a:gdLst/>
                <a:ahLst/>
                <a:rect l="l" t="t" r="r" b="b"/>
                <a:pathLst>
                  <a:path w="42006" h="19716">
                    <a:moveTo>
                      <a:pt x="42007" y="17145"/>
                    </a:moveTo>
                    <a:lnTo>
                      <a:pt x="42007" y="0"/>
                    </a:lnTo>
                    <a:lnTo>
                      <a:pt x="0" y="3143"/>
                    </a:lnTo>
                    <a:lnTo>
                      <a:pt x="24140" y="19717"/>
                    </a:lnTo>
                    <a:lnTo>
                      <a:pt x="42007" y="17145"/>
                    </a:lnTo>
                    <a:close/>
                  </a:path>
                </a:pathLst>
              </a:custGeom>
              <a:solidFill>
                <a:srgbClr val="cc8b09"/>
              </a:solidFill>
              <a:ln w="0">
                <a:noFill/>
              </a:ln>
            </p:spPr>
            <p:style>
              <a:lnRef idx="0"/>
              <a:fillRef idx="0"/>
              <a:effectRef idx="0"/>
              <a:fontRef idx="minor"/>
            </p:style>
          </p:sp>
          <p:sp>
            <p:nvSpPr>
              <p:cNvPr id="4550" name="CustomShape 678"/>
              <p:cNvSpPr/>
              <p:nvPr/>
            </p:nvSpPr>
            <p:spPr>
              <a:xfrm>
                <a:off x="4968000" y="4146480"/>
                <a:ext cx="10440" cy="5040"/>
              </a:xfrm>
              <a:custGeom>
                <a:avLst/>
                <a:gdLst/>
                <a:ahLst/>
                <a:rect l="l" t="t" r="r" b="b"/>
                <a:pathLst>
                  <a:path w="31457" h="17335">
                    <a:moveTo>
                      <a:pt x="31458" y="17336"/>
                    </a:moveTo>
                    <a:lnTo>
                      <a:pt x="31458" y="0"/>
                    </a:lnTo>
                    <a:lnTo>
                      <a:pt x="0" y="11430"/>
                    </a:lnTo>
                    <a:lnTo>
                      <a:pt x="31458" y="17336"/>
                    </a:lnTo>
                    <a:close/>
                  </a:path>
                </a:pathLst>
              </a:custGeom>
              <a:solidFill>
                <a:srgbClr val="cc8b09"/>
              </a:solidFill>
              <a:ln w="0">
                <a:noFill/>
              </a:ln>
            </p:spPr>
            <p:style>
              <a:lnRef idx="0"/>
              <a:fillRef idx="0"/>
              <a:effectRef idx="0"/>
              <a:fontRef idx="minor"/>
            </p:style>
          </p:sp>
          <p:sp>
            <p:nvSpPr>
              <p:cNvPr id="4551" name="CustomShape 679"/>
              <p:cNvSpPr/>
              <p:nvPr/>
            </p:nvSpPr>
            <p:spPr>
              <a:xfrm>
                <a:off x="4929840" y="4149000"/>
                <a:ext cx="16560" cy="10800"/>
              </a:xfrm>
              <a:custGeom>
                <a:avLst/>
                <a:gdLst/>
                <a:ahLst/>
                <a:rect l="l" t="t" r="r" b="b"/>
                <a:pathLst>
                  <a:path w="47328" h="33146">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w="0">
                <a:noFill/>
              </a:ln>
            </p:spPr>
            <p:style>
              <a:lnRef idx="0"/>
              <a:fillRef idx="0"/>
              <a:effectRef idx="0"/>
              <a:fontRef idx="minor"/>
            </p:style>
          </p:sp>
          <p:sp>
            <p:nvSpPr>
              <p:cNvPr id="4552" name="CustomShape 680"/>
              <p:cNvSpPr/>
              <p:nvPr/>
            </p:nvSpPr>
            <p:spPr>
              <a:xfrm>
                <a:off x="4892760" y="4127760"/>
                <a:ext cx="20880" cy="13320"/>
              </a:xfrm>
              <a:custGeom>
                <a:avLst/>
                <a:gdLst/>
                <a:ahLst/>
                <a:rect l="l" t="t" r="r" b="b"/>
                <a:pathLst>
                  <a:path w="58543" h="38957">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w="0">
                <a:noFill/>
              </a:ln>
            </p:spPr>
            <p:style>
              <a:lnRef idx="0"/>
              <a:fillRef idx="0"/>
              <a:effectRef idx="0"/>
              <a:fontRef idx="minor"/>
            </p:style>
          </p:sp>
          <p:sp>
            <p:nvSpPr>
              <p:cNvPr id="4553" name="CustomShape 681"/>
              <p:cNvSpPr/>
              <p:nvPr/>
            </p:nvSpPr>
            <p:spPr>
              <a:xfrm>
                <a:off x="4913640" y="4115520"/>
                <a:ext cx="8640" cy="7560"/>
              </a:xfrm>
              <a:custGeom>
                <a:avLst/>
                <a:gdLst/>
                <a:ahLst/>
                <a:rect l="l" t="t" r="r" b="b"/>
                <a:pathLst>
                  <a:path w="27370" h="24479">
                    <a:moveTo>
                      <a:pt x="27371" y="24479"/>
                    </a:moveTo>
                    <a:lnTo>
                      <a:pt x="27371" y="7334"/>
                    </a:lnTo>
                    <a:lnTo>
                      <a:pt x="4847" y="0"/>
                    </a:lnTo>
                    <a:lnTo>
                      <a:pt x="0" y="13430"/>
                    </a:lnTo>
                    <a:lnTo>
                      <a:pt x="1235" y="19621"/>
                    </a:lnTo>
                    <a:lnTo>
                      <a:pt x="27371" y="24479"/>
                    </a:lnTo>
                    <a:close/>
                  </a:path>
                </a:pathLst>
              </a:custGeom>
              <a:solidFill>
                <a:srgbClr val="cc8b09"/>
              </a:solidFill>
              <a:ln w="0">
                <a:noFill/>
              </a:ln>
            </p:spPr>
            <p:style>
              <a:lnRef idx="0"/>
              <a:fillRef idx="0"/>
              <a:effectRef idx="0"/>
              <a:fontRef idx="minor"/>
            </p:style>
          </p:sp>
          <p:sp>
            <p:nvSpPr>
              <p:cNvPr id="4554" name="CustomShape 682"/>
              <p:cNvSpPr/>
              <p:nvPr/>
            </p:nvSpPr>
            <p:spPr>
              <a:xfrm>
                <a:off x="4866480" y="4113720"/>
                <a:ext cx="8280" cy="5760"/>
              </a:xfrm>
              <a:custGeom>
                <a:avLst/>
                <a:gdLst/>
                <a:ahLst/>
                <a:rect l="l" t="t" r="r" b="b"/>
                <a:pathLst>
                  <a:path w="26040" h="19430">
                    <a:moveTo>
                      <a:pt x="0" y="17145"/>
                    </a:moveTo>
                    <a:lnTo>
                      <a:pt x="0" y="0"/>
                    </a:lnTo>
                    <a:lnTo>
                      <a:pt x="26040" y="2762"/>
                    </a:lnTo>
                    <a:lnTo>
                      <a:pt x="17582" y="19431"/>
                    </a:lnTo>
                    <a:lnTo>
                      <a:pt x="0" y="17145"/>
                    </a:lnTo>
                    <a:close/>
                  </a:path>
                </a:pathLst>
              </a:custGeom>
              <a:solidFill>
                <a:srgbClr val="cc8b09"/>
              </a:solidFill>
              <a:ln w="0">
                <a:noFill/>
              </a:ln>
            </p:spPr>
            <p:style>
              <a:lnRef idx="0"/>
              <a:fillRef idx="0"/>
              <a:effectRef idx="0"/>
              <a:fontRef idx="minor"/>
            </p:style>
          </p:sp>
          <p:sp>
            <p:nvSpPr>
              <p:cNvPr id="4555" name="CustomShape 683"/>
              <p:cNvSpPr/>
              <p:nvPr/>
            </p:nvSpPr>
            <p:spPr>
              <a:xfrm>
                <a:off x="4866840" y="4136040"/>
                <a:ext cx="9720" cy="10080"/>
              </a:xfrm>
              <a:custGeom>
                <a:avLst/>
                <a:gdLst/>
                <a:ahLst/>
                <a:rect l="l" t="t" r="r" b="b"/>
                <a:pathLst>
                  <a:path w="29936" h="30480">
                    <a:moveTo>
                      <a:pt x="0" y="17907"/>
                    </a:moveTo>
                    <a:lnTo>
                      <a:pt x="0" y="0"/>
                    </a:lnTo>
                    <a:lnTo>
                      <a:pt x="29937" y="0"/>
                    </a:lnTo>
                    <a:lnTo>
                      <a:pt x="22619" y="16193"/>
                    </a:lnTo>
                    <a:lnTo>
                      <a:pt x="9599" y="30480"/>
                    </a:lnTo>
                    <a:close/>
                  </a:path>
                </a:pathLst>
              </a:custGeom>
              <a:solidFill>
                <a:srgbClr val="cc8b09"/>
              </a:solidFill>
              <a:ln w="0">
                <a:noFill/>
              </a:ln>
            </p:spPr>
            <p:style>
              <a:lnRef idx="0"/>
              <a:fillRef idx="0"/>
              <a:effectRef idx="0"/>
              <a:fontRef idx="minor"/>
            </p:style>
          </p:sp>
          <p:sp>
            <p:nvSpPr>
              <p:cNvPr id="4556" name="CustomShape 684"/>
              <p:cNvSpPr/>
              <p:nvPr/>
            </p:nvSpPr>
            <p:spPr>
              <a:xfrm>
                <a:off x="4866480" y="4107240"/>
                <a:ext cx="111600" cy="69120"/>
              </a:xfrm>
              <a:custGeom>
                <a:avLst/>
                <a:gdLst/>
                <a:ahLst/>
                <a:rect l="l" t="t" r="r" b="b"/>
                <a:pathLst>
                  <a:path w="294568" h="184689">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w="0">
                <a:noFill/>
              </a:ln>
            </p:spPr>
            <p:style>
              <a:lnRef idx="0"/>
              <a:fillRef idx="0"/>
              <a:effectRef idx="0"/>
              <a:fontRef idx="minor"/>
            </p:style>
          </p:sp>
        </p:grpSp>
        <p:grpSp>
          <p:nvGrpSpPr>
            <p:cNvPr id="4557" name="Group 685"/>
            <p:cNvGrpSpPr/>
            <p:nvPr/>
          </p:nvGrpSpPr>
          <p:grpSpPr>
            <a:xfrm>
              <a:off x="4770360" y="3997800"/>
              <a:ext cx="338400" cy="237600"/>
              <a:chOff x="4770360" y="3997800"/>
              <a:chExt cx="338400" cy="237600"/>
            </a:xfrm>
          </p:grpSpPr>
          <p:sp>
            <p:nvSpPr>
              <p:cNvPr id="4558" name="CustomShape 686"/>
              <p:cNvSpPr/>
              <p:nvPr/>
            </p:nvSpPr>
            <p:spPr>
              <a:xfrm>
                <a:off x="4770360" y="404028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4559" name="CustomShape 687"/>
              <p:cNvSpPr/>
              <p:nvPr/>
            </p:nvSpPr>
            <p:spPr>
              <a:xfrm>
                <a:off x="4770360" y="4095360"/>
                <a:ext cx="31680" cy="43200"/>
              </a:xfrm>
              <a:custGeom>
                <a:avLst/>
                <a:gdLst/>
                <a:ahLst/>
                <a:rect l="l" t="t" r="r" b="b"/>
                <a:pathLst>
                  <a:path w="87339" h="116490">
                    <a:moveTo>
                      <a:pt x="0" y="116491"/>
                    </a:moveTo>
                    <a:lnTo>
                      <a:pt x="0" y="0"/>
                    </a:lnTo>
                    <a:lnTo>
                      <a:pt x="87340" y="77915"/>
                    </a:lnTo>
                    <a:lnTo>
                      <a:pt x="0" y="116491"/>
                    </a:lnTo>
                    <a:close/>
                  </a:path>
                </a:pathLst>
              </a:custGeom>
              <a:solidFill>
                <a:srgbClr val="dd990e"/>
              </a:solidFill>
              <a:ln w="0">
                <a:noFill/>
              </a:ln>
            </p:spPr>
            <p:style>
              <a:lnRef idx="0"/>
              <a:fillRef idx="0"/>
              <a:effectRef idx="0"/>
              <a:fontRef idx="minor"/>
            </p:style>
          </p:sp>
          <p:sp>
            <p:nvSpPr>
              <p:cNvPr id="4560" name="CustomShape 688"/>
              <p:cNvSpPr/>
              <p:nvPr/>
            </p:nvSpPr>
            <p:spPr>
              <a:xfrm>
                <a:off x="5084640" y="4096440"/>
                <a:ext cx="23760" cy="58680"/>
              </a:xfrm>
              <a:custGeom>
                <a:avLst/>
                <a:gdLst/>
                <a:ahLst/>
                <a:rect l="l" t="t" r="r" b="b"/>
                <a:pathLst>
                  <a:path w="66526" h="157067">
                    <a:moveTo>
                      <a:pt x="66527" y="0"/>
                    </a:moveTo>
                    <a:lnTo>
                      <a:pt x="66527" y="109538"/>
                    </a:lnTo>
                    <a:lnTo>
                      <a:pt x="21859" y="157067"/>
                    </a:lnTo>
                    <a:lnTo>
                      <a:pt x="0" y="31623"/>
                    </a:lnTo>
                    <a:lnTo>
                      <a:pt x="66527" y="0"/>
                    </a:lnTo>
                    <a:close/>
                  </a:path>
                </a:pathLst>
              </a:custGeom>
              <a:solidFill>
                <a:srgbClr val="dd990e"/>
              </a:solidFill>
              <a:ln w="0">
                <a:noFill/>
              </a:ln>
            </p:spPr>
            <p:style>
              <a:lnRef idx="0"/>
              <a:fillRef idx="0"/>
              <a:effectRef idx="0"/>
              <a:fontRef idx="minor"/>
            </p:style>
          </p:sp>
          <p:sp>
            <p:nvSpPr>
              <p:cNvPr id="4561" name="CustomShape 689"/>
              <p:cNvSpPr/>
              <p:nvPr/>
            </p:nvSpPr>
            <p:spPr>
              <a:xfrm>
                <a:off x="4770360" y="399780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4562" name="CustomShape 690"/>
              <p:cNvSpPr/>
              <p:nvPr/>
            </p:nvSpPr>
            <p:spPr>
              <a:xfrm>
                <a:off x="4818600" y="4024800"/>
                <a:ext cx="241560" cy="138960"/>
              </a:xfrm>
              <a:custGeom>
                <a:avLst/>
                <a:gdLst/>
                <a:ahLst/>
                <a:rect l="l" t="t" r="r" b="b"/>
                <a:pathLst>
                  <a:path w="632610" h="366117">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w="0">
                <a:noFill/>
              </a:ln>
            </p:spPr>
            <p:style>
              <a:lnRef idx="0"/>
              <a:fillRef idx="0"/>
              <a:effectRef idx="0"/>
              <a:fontRef idx="minor"/>
            </p:style>
          </p:sp>
          <p:sp>
            <p:nvSpPr>
              <p:cNvPr id="4563" name="CustomShape 691"/>
              <p:cNvSpPr/>
              <p:nvPr/>
            </p:nvSpPr>
            <p:spPr>
              <a:xfrm>
                <a:off x="4818960" y="4033080"/>
                <a:ext cx="241200" cy="130680"/>
              </a:xfrm>
              <a:custGeom>
                <a:avLst/>
                <a:gdLst/>
                <a:ahLst/>
                <a:rect l="l" t="t" r="r" b="b"/>
                <a:pathLst>
                  <a:path w="631431" h="344209">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w="0">
                <a:noFill/>
              </a:ln>
            </p:spPr>
            <p:style>
              <a:lnRef idx="0"/>
              <a:fillRef idx="0"/>
              <a:effectRef idx="0"/>
              <a:fontRef idx="minor"/>
            </p:style>
          </p:sp>
          <p:sp>
            <p:nvSpPr>
              <p:cNvPr id="4564" name="CustomShape 692"/>
              <p:cNvSpPr/>
              <p:nvPr/>
            </p:nvSpPr>
            <p:spPr>
              <a:xfrm>
                <a:off x="4880880" y="4065120"/>
                <a:ext cx="111600" cy="69480"/>
              </a:xfrm>
              <a:custGeom>
                <a:avLst/>
                <a:gdLst/>
                <a:ahLst/>
                <a:rect l="l" t="t" r="r" b="b"/>
                <a:pathLst>
                  <a:path w="294525" h="184880">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w="0">
                <a:noFill/>
              </a:ln>
            </p:spPr>
            <p:style>
              <a:lnRef idx="0"/>
              <a:fillRef idx="0"/>
              <a:effectRef idx="0"/>
              <a:fontRef idx="minor"/>
            </p:style>
          </p:sp>
          <p:sp>
            <p:nvSpPr>
              <p:cNvPr id="4565" name="CustomShape 693"/>
              <p:cNvSpPr/>
              <p:nvPr/>
            </p:nvSpPr>
            <p:spPr>
              <a:xfrm>
                <a:off x="4928040" y="4117680"/>
                <a:ext cx="5400" cy="7920"/>
              </a:xfrm>
              <a:custGeom>
                <a:avLst/>
                <a:gdLst/>
                <a:ahLst/>
                <a:rect l="l" t="t" r="r" b="b"/>
                <a:pathLst>
                  <a:path w="19007" h="25526">
                    <a:moveTo>
                      <a:pt x="0" y="17145"/>
                    </a:moveTo>
                    <a:cubicBezTo>
                      <a:pt x="0" y="15907"/>
                      <a:pt x="0" y="0"/>
                      <a:pt x="0" y="0"/>
                    </a:cubicBezTo>
                    <a:lnTo>
                      <a:pt x="19008" y="12478"/>
                    </a:lnTo>
                    <a:lnTo>
                      <a:pt x="10549" y="25527"/>
                    </a:lnTo>
                    <a:close/>
                  </a:path>
                </a:pathLst>
              </a:custGeom>
              <a:solidFill>
                <a:srgbClr val="cc8b09"/>
              </a:solidFill>
              <a:ln w="0">
                <a:noFill/>
              </a:ln>
            </p:spPr>
            <p:style>
              <a:lnRef idx="0"/>
              <a:fillRef idx="0"/>
              <a:effectRef idx="0"/>
              <a:fontRef idx="minor"/>
            </p:style>
          </p:sp>
          <p:sp>
            <p:nvSpPr>
              <p:cNvPr id="4566" name="CustomShape 694"/>
              <p:cNvSpPr/>
              <p:nvPr/>
            </p:nvSpPr>
            <p:spPr>
              <a:xfrm>
                <a:off x="4977000" y="4122000"/>
                <a:ext cx="14400" cy="5760"/>
              </a:xfrm>
              <a:custGeom>
                <a:avLst/>
                <a:gdLst/>
                <a:ahLst/>
                <a:rect l="l" t="t" r="r" b="b"/>
                <a:pathLst>
                  <a:path w="42006" h="19716">
                    <a:moveTo>
                      <a:pt x="42007" y="17145"/>
                    </a:moveTo>
                    <a:lnTo>
                      <a:pt x="42007" y="0"/>
                    </a:lnTo>
                    <a:lnTo>
                      <a:pt x="0" y="3238"/>
                    </a:lnTo>
                    <a:lnTo>
                      <a:pt x="24140" y="19717"/>
                    </a:lnTo>
                    <a:lnTo>
                      <a:pt x="42007" y="17145"/>
                    </a:lnTo>
                    <a:close/>
                  </a:path>
                </a:pathLst>
              </a:custGeom>
              <a:solidFill>
                <a:srgbClr val="cc8b09"/>
              </a:solidFill>
              <a:ln w="0">
                <a:noFill/>
              </a:ln>
            </p:spPr>
            <p:style>
              <a:lnRef idx="0"/>
              <a:fillRef idx="0"/>
              <a:effectRef idx="0"/>
              <a:fontRef idx="minor"/>
            </p:style>
          </p:sp>
          <p:sp>
            <p:nvSpPr>
              <p:cNvPr id="4567" name="CustomShape 695"/>
              <p:cNvSpPr/>
              <p:nvPr/>
            </p:nvSpPr>
            <p:spPr>
              <a:xfrm>
                <a:off x="4982400" y="4097520"/>
                <a:ext cx="10440" cy="5040"/>
              </a:xfrm>
              <a:custGeom>
                <a:avLst/>
                <a:gdLst/>
                <a:ahLst/>
                <a:rect l="l" t="t" r="r" b="b"/>
                <a:pathLst>
                  <a:path w="31457" h="17335">
                    <a:moveTo>
                      <a:pt x="31458" y="17335"/>
                    </a:moveTo>
                    <a:lnTo>
                      <a:pt x="31458" y="0"/>
                    </a:lnTo>
                    <a:lnTo>
                      <a:pt x="0" y="11334"/>
                    </a:lnTo>
                    <a:lnTo>
                      <a:pt x="31458" y="17335"/>
                    </a:lnTo>
                    <a:close/>
                  </a:path>
                </a:pathLst>
              </a:custGeom>
              <a:solidFill>
                <a:srgbClr val="cc8b09"/>
              </a:solidFill>
              <a:ln w="0">
                <a:noFill/>
              </a:ln>
            </p:spPr>
            <p:style>
              <a:lnRef idx="0"/>
              <a:fillRef idx="0"/>
              <a:effectRef idx="0"/>
              <a:fontRef idx="minor"/>
            </p:style>
          </p:sp>
          <p:sp>
            <p:nvSpPr>
              <p:cNvPr id="4568" name="CustomShape 696"/>
              <p:cNvSpPr/>
              <p:nvPr/>
            </p:nvSpPr>
            <p:spPr>
              <a:xfrm>
                <a:off x="4944240" y="4100040"/>
                <a:ext cx="16560" cy="10800"/>
              </a:xfrm>
              <a:custGeom>
                <a:avLst/>
                <a:gdLst/>
                <a:ahLst/>
                <a:rect l="l" t="t" r="r" b="b"/>
                <a:pathLst>
                  <a:path w="47423" h="33051">
                    <a:moveTo>
                      <a:pt x="0" y="10001"/>
                    </a:moveTo>
                    <a:lnTo>
                      <a:pt x="10454" y="0"/>
                    </a:lnTo>
                    <a:lnTo>
                      <a:pt x="47424" y="25527"/>
                    </a:lnTo>
                    <a:lnTo>
                      <a:pt x="45143" y="33052"/>
                    </a:lnTo>
                    <a:cubicBezTo>
                      <a:pt x="45143" y="33052"/>
                      <a:pt x="17582" y="21431"/>
                      <a:pt x="16632" y="20764"/>
                    </a:cubicBezTo>
                    <a:close/>
                  </a:path>
                </a:pathLst>
              </a:custGeom>
              <a:solidFill>
                <a:srgbClr val="cc8b09"/>
              </a:solidFill>
              <a:ln w="0">
                <a:noFill/>
              </a:ln>
            </p:spPr>
            <p:style>
              <a:lnRef idx="0"/>
              <a:fillRef idx="0"/>
              <a:effectRef idx="0"/>
              <a:fontRef idx="minor"/>
            </p:style>
          </p:sp>
          <p:sp>
            <p:nvSpPr>
              <p:cNvPr id="4569" name="CustomShape 697"/>
              <p:cNvSpPr/>
              <p:nvPr/>
            </p:nvSpPr>
            <p:spPr>
              <a:xfrm>
                <a:off x="4907160" y="4078800"/>
                <a:ext cx="20880" cy="13320"/>
              </a:xfrm>
              <a:custGeom>
                <a:avLst/>
                <a:gdLst/>
                <a:ahLst/>
                <a:rect l="l" t="t" r="r" b="b"/>
                <a:pathLst>
                  <a:path w="59018" h="38957">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w="0">
                <a:noFill/>
              </a:ln>
            </p:spPr>
            <p:style>
              <a:lnRef idx="0"/>
              <a:fillRef idx="0"/>
              <a:effectRef idx="0"/>
              <a:fontRef idx="minor"/>
            </p:style>
          </p:sp>
          <p:sp>
            <p:nvSpPr>
              <p:cNvPr id="4570" name="CustomShape 698"/>
              <p:cNvSpPr/>
              <p:nvPr/>
            </p:nvSpPr>
            <p:spPr>
              <a:xfrm>
                <a:off x="4928040" y="4066920"/>
                <a:ext cx="8640" cy="7560"/>
              </a:xfrm>
              <a:custGeom>
                <a:avLst/>
                <a:gdLst/>
                <a:ahLst/>
                <a:rect l="l" t="t" r="r" b="b"/>
                <a:pathLst>
                  <a:path w="27275" h="24479">
                    <a:moveTo>
                      <a:pt x="27276" y="24479"/>
                    </a:moveTo>
                    <a:lnTo>
                      <a:pt x="27276" y="7334"/>
                    </a:lnTo>
                    <a:lnTo>
                      <a:pt x="4752" y="0"/>
                    </a:lnTo>
                    <a:lnTo>
                      <a:pt x="0" y="13430"/>
                    </a:lnTo>
                    <a:lnTo>
                      <a:pt x="1140" y="19621"/>
                    </a:lnTo>
                    <a:lnTo>
                      <a:pt x="27276" y="24479"/>
                    </a:lnTo>
                    <a:close/>
                  </a:path>
                </a:pathLst>
              </a:custGeom>
              <a:solidFill>
                <a:srgbClr val="cc8b09"/>
              </a:solidFill>
              <a:ln w="0">
                <a:noFill/>
              </a:ln>
            </p:spPr>
            <p:style>
              <a:lnRef idx="0"/>
              <a:fillRef idx="0"/>
              <a:effectRef idx="0"/>
              <a:fontRef idx="minor"/>
            </p:style>
          </p:sp>
          <p:sp>
            <p:nvSpPr>
              <p:cNvPr id="4571" name="CustomShape 699"/>
              <p:cNvSpPr/>
              <p:nvPr/>
            </p:nvSpPr>
            <p:spPr>
              <a:xfrm>
                <a:off x="4880880" y="4065120"/>
                <a:ext cx="8280" cy="5760"/>
              </a:xfrm>
              <a:custGeom>
                <a:avLst/>
                <a:gdLst/>
                <a:ahLst/>
                <a:rect l="l" t="t" r="r" b="b"/>
                <a:pathLst>
                  <a:path w="26135" h="19526">
                    <a:moveTo>
                      <a:pt x="0" y="17240"/>
                    </a:moveTo>
                    <a:lnTo>
                      <a:pt x="0" y="0"/>
                    </a:lnTo>
                    <a:lnTo>
                      <a:pt x="26135" y="2858"/>
                    </a:lnTo>
                    <a:lnTo>
                      <a:pt x="17677" y="19526"/>
                    </a:lnTo>
                    <a:lnTo>
                      <a:pt x="0" y="17240"/>
                    </a:lnTo>
                    <a:close/>
                  </a:path>
                </a:pathLst>
              </a:custGeom>
              <a:solidFill>
                <a:srgbClr val="cc8b09"/>
              </a:solidFill>
              <a:ln w="0">
                <a:noFill/>
              </a:ln>
            </p:spPr>
            <p:style>
              <a:lnRef idx="0"/>
              <a:fillRef idx="0"/>
              <a:effectRef idx="0"/>
              <a:fontRef idx="minor"/>
            </p:style>
          </p:sp>
          <p:sp>
            <p:nvSpPr>
              <p:cNvPr id="4572" name="CustomShape 700"/>
              <p:cNvSpPr/>
              <p:nvPr/>
            </p:nvSpPr>
            <p:spPr>
              <a:xfrm>
                <a:off x="4881240" y="4087080"/>
                <a:ext cx="9720" cy="9720"/>
              </a:xfrm>
              <a:custGeom>
                <a:avLst/>
                <a:gdLst/>
                <a:ahLst/>
                <a:rect l="l" t="t" r="r" b="b"/>
                <a:pathLst>
                  <a:path w="29936" h="30289">
                    <a:moveTo>
                      <a:pt x="0" y="18002"/>
                    </a:moveTo>
                    <a:lnTo>
                      <a:pt x="0" y="0"/>
                    </a:lnTo>
                    <a:lnTo>
                      <a:pt x="29937" y="0"/>
                    </a:lnTo>
                    <a:lnTo>
                      <a:pt x="22619" y="16002"/>
                    </a:lnTo>
                    <a:lnTo>
                      <a:pt x="9694" y="30289"/>
                    </a:lnTo>
                    <a:close/>
                  </a:path>
                </a:pathLst>
              </a:custGeom>
              <a:solidFill>
                <a:srgbClr val="cc8b09"/>
              </a:solidFill>
              <a:ln w="0">
                <a:noFill/>
              </a:ln>
            </p:spPr>
            <p:style>
              <a:lnRef idx="0"/>
              <a:fillRef idx="0"/>
              <a:effectRef idx="0"/>
              <a:fontRef idx="minor"/>
            </p:style>
          </p:sp>
          <p:sp>
            <p:nvSpPr>
              <p:cNvPr id="4573" name="CustomShape 701"/>
              <p:cNvSpPr/>
              <p:nvPr/>
            </p:nvSpPr>
            <p:spPr>
              <a:xfrm>
                <a:off x="4880880" y="4058280"/>
                <a:ext cx="111600" cy="69120"/>
              </a:xfrm>
              <a:custGeom>
                <a:avLst/>
                <a:gdLst/>
                <a:ahLst/>
                <a:rect l="l" t="t" r="r" b="b"/>
                <a:pathLst>
                  <a:path w="294519" h="184499">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w="0">
                <a:noFill/>
              </a:ln>
            </p:spPr>
            <p:style>
              <a:lnRef idx="0"/>
              <a:fillRef idx="0"/>
              <a:effectRef idx="0"/>
              <a:fontRef idx="minor"/>
            </p:style>
          </p:sp>
        </p:grpSp>
        <p:grpSp>
          <p:nvGrpSpPr>
            <p:cNvPr id="4574" name="Group 702"/>
            <p:cNvGrpSpPr/>
            <p:nvPr/>
          </p:nvGrpSpPr>
          <p:grpSpPr>
            <a:xfrm>
              <a:off x="4759920" y="3947400"/>
              <a:ext cx="338400" cy="237240"/>
              <a:chOff x="4759920" y="3947400"/>
              <a:chExt cx="338400" cy="237240"/>
            </a:xfrm>
          </p:grpSpPr>
          <p:sp>
            <p:nvSpPr>
              <p:cNvPr id="4575" name="CustomShape 703"/>
              <p:cNvSpPr/>
              <p:nvPr/>
            </p:nvSpPr>
            <p:spPr>
              <a:xfrm>
                <a:off x="4759920" y="398952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4576" name="CustomShape 704"/>
              <p:cNvSpPr/>
              <p:nvPr/>
            </p:nvSpPr>
            <p:spPr>
              <a:xfrm>
                <a:off x="4759920" y="4044600"/>
                <a:ext cx="31680" cy="43200"/>
              </a:xfrm>
              <a:custGeom>
                <a:avLst/>
                <a:gdLst/>
                <a:ahLst/>
                <a:rect l="l" t="t" r="r" b="b"/>
                <a:pathLst>
                  <a:path w="87339" h="116490">
                    <a:moveTo>
                      <a:pt x="0" y="116491"/>
                    </a:moveTo>
                    <a:lnTo>
                      <a:pt x="0" y="0"/>
                    </a:lnTo>
                    <a:lnTo>
                      <a:pt x="87340" y="78009"/>
                    </a:lnTo>
                    <a:lnTo>
                      <a:pt x="0" y="116491"/>
                    </a:lnTo>
                    <a:close/>
                  </a:path>
                </a:pathLst>
              </a:custGeom>
              <a:solidFill>
                <a:srgbClr val="dd990e"/>
              </a:solidFill>
              <a:ln w="0">
                <a:noFill/>
              </a:ln>
            </p:spPr>
            <p:style>
              <a:lnRef idx="0"/>
              <a:fillRef idx="0"/>
              <a:effectRef idx="0"/>
              <a:fontRef idx="minor"/>
            </p:style>
          </p:sp>
          <p:sp>
            <p:nvSpPr>
              <p:cNvPr id="4577" name="CustomShape 705"/>
              <p:cNvSpPr/>
              <p:nvPr/>
            </p:nvSpPr>
            <p:spPr>
              <a:xfrm>
                <a:off x="5074200" y="4045680"/>
                <a:ext cx="23760" cy="58680"/>
              </a:xfrm>
              <a:custGeom>
                <a:avLst/>
                <a:gdLst/>
                <a:ahLst/>
                <a:rect l="l" t="t" r="r" b="b"/>
                <a:pathLst>
                  <a:path w="66431" h="157162">
                    <a:moveTo>
                      <a:pt x="66432" y="0"/>
                    </a:moveTo>
                    <a:lnTo>
                      <a:pt x="66432" y="109633"/>
                    </a:lnTo>
                    <a:lnTo>
                      <a:pt x="21859" y="157163"/>
                    </a:lnTo>
                    <a:lnTo>
                      <a:pt x="0" y="31623"/>
                    </a:lnTo>
                    <a:lnTo>
                      <a:pt x="66432" y="0"/>
                    </a:lnTo>
                    <a:close/>
                  </a:path>
                </a:pathLst>
              </a:custGeom>
              <a:solidFill>
                <a:srgbClr val="dd990e"/>
              </a:solidFill>
              <a:ln w="0">
                <a:noFill/>
              </a:ln>
            </p:spPr>
            <p:style>
              <a:lnRef idx="0"/>
              <a:fillRef idx="0"/>
              <a:effectRef idx="0"/>
              <a:fontRef idx="minor"/>
            </p:style>
          </p:sp>
          <p:sp>
            <p:nvSpPr>
              <p:cNvPr id="4578" name="CustomShape 706"/>
              <p:cNvSpPr/>
              <p:nvPr/>
            </p:nvSpPr>
            <p:spPr>
              <a:xfrm>
                <a:off x="4759920" y="3947400"/>
                <a:ext cx="338400" cy="195120"/>
              </a:xfrm>
              <a:custGeom>
                <a:avLst/>
                <a:gdLst/>
                <a:ahLst/>
                <a:rect l="l" t="t" r="r" b="b"/>
                <a:pathLst>
                  <a:path w="883852" h="51149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4579" name="CustomShape 707"/>
              <p:cNvSpPr/>
              <p:nvPr/>
            </p:nvSpPr>
            <p:spPr>
              <a:xfrm>
                <a:off x="4808160" y="3974040"/>
                <a:ext cx="241560" cy="138960"/>
              </a:xfrm>
              <a:custGeom>
                <a:avLst/>
                <a:gdLst/>
                <a:ahLst/>
                <a:rect l="l" t="t" r="r" b="b"/>
                <a:pathLst>
                  <a:path w="632686" h="366022">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w="0">
                <a:noFill/>
              </a:ln>
            </p:spPr>
            <p:style>
              <a:lnRef idx="0"/>
              <a:fillRef idx="0"/>
              <a:effectRef idx="0"/>
              <a:fontRef idx="minor"/>
            </p:style>
          </p:sp>
          <p:sp>
            <p:nvSpPr>
              <p:cNvPr id="4580" name="CustomShape 708"/>
              <p:cNvSpPr/>
              <p:nvPr/>
            </p:nvSpPr>
            <p:spPr>
              <a:xfrm>
                <a:off x="4808520" y="3982680"/>
                <a:ext cx="241200" cy="130680"/>
              </a:xfrm>
              <a:custGeom>
                <a:avLst/>
                <a:gdLst/>
                <a:ahLst/>
                <a:rect l="l" t="t" r="r" b="b"/>
                <a:pathLst>
                  <a:path w="631526" h="344114">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w="0">
                <a:noFill/>
              </a:ln>
            </p:spPr>
            <p:style>
              <a:lnRef idx="0"/>
              <a:fillRef idx="0"/>
              <a:effectRef idx="0"/>
              <a:fontRef idx="minor"/>
            </p:style>
          </p:sp>
          <p:sp>
            <p:nvSpPr>
              <p:cNvPr id="4581" name="CustomShape 709"/>
              <p:cNvSpPr/>
              <p:nvPr/>
            </p:nvSpPr>
            <p:spPr>
              <a:xfrm>
                <a:off x="4870440" y="4014360"/>
                <a:ext cx="111600" cy="69480"/>
              </a:xfrm>
              <a:custGeom>
                <a:avLst/>
                <a:gdLst/>
                <a:ahLst/>
                <a:rect l="l" t="t" r="r" b="b"/>
                <a:pathLst>
                  <a:path w="294875" h="184975">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w="0">
                <a:noFill/>
              </a:ln>
            </p:spPr>
            <p:style>
              <a:lnRef idx="0"/>
              <a:fillRef idx="0"/>
              <a:effectRef idx="0"/>
              <a:fontRef idx="minor"/>
            </p:style>
          </p:sp>
          <p:sp>
            <p:nvSpPr>
              <p:cNvPr id="4582" name="CustomShape 710"/>
              <p:cNvSpPr/>
              <p:nvPr/>
            </p:nvSpPr>
            <p:spPr>
              <a:xfrm>
                <a:off x="4917600" y="4067280"/>
                <a:ext cx="5400" cy="7920"/>
              </a:xfrm>
              <a:custGeom>
                <a:avLst/>
                <a:gdLst/>
                <a:ahLst/>
                <a:rect l="l" t="t" r="r" b="b"/>
                <a:pathLst>
                  <a:path w="19007" h="25526">
                    <a:moveTo>
                      <a:pt x="0" y="17145"/>
                    </a:moveTo>
                    <a:cubicBezTo>
                      <a:pt x="0" y="15907"/>
                      <a:pt x="0" y="0"/>
                      <a:pt x="0" y="0"/>
                    </a:cubicBezTo>
                    <a:lnTo>
                      <a:pt x="19008" y="12478"/>
                    </a:lnTo>
                    <a:lnTo>
                      <a:pt x="10549" y="25527"/>
                    </a:lnTo>
                    <a:close/>
                  </a:path>
                </a:pathLst>
              </a:custGeom>
              <a:solidFill>
                <a:srgbClr val="cc8b09"/>
              </a:solidFill>
              <a:ln w="0">
                <a:noFill/>
              </a:ln>
            </p:spPr>
            <p:style>
              <a:lnRef idx="0"/>
              <a:fillRef idx="0"/>
              <a:effectRef idx="0"/>
              <a:fontRef idx="minor"/>
            </p:style>
          </p:sp>
          <p:sp>
            <p:nvSpPr>
              <p:cNvPr id="4583" name="CustomShape 711"/>
              <p:cNvSpPr/>
              <p:nvPr/>
            </p:nvSpPr>
            <p:spPr>
              <a:xfrm>
                <a:off x="4966560" y="4071600"/>
                <a:ext cx="14400" cy="5760"/>
              </a:xfrm>
              <a:custGeom>
                <a:avLst/>
                <a:gdLst/>
                <a:ahLst/>
                <a:rect l="l" t="t" r="r" b="b"/>
                <a:pathLst>
                  <a:path w="42101" h="19716">
                    <a:moveTo>
                      <a:pt x="42102" y="17145"/>
                    </a:moveTo>
                    <a:lnTo>
                      <a:pt x="42102" y="0"/>
                    </a:lnTo>
                    <a:lnTo>
                      <a:pt x="0" y="3238"/>
                    </a:lnTo>
                    <a:lnTo>
                      <a:pt x="24140" y="19717"/>
                    </a:lnTo>
                    <a:lnTo>
                      <a:pt x="42102" y="17145"/>
                    </a:lnTo>
                    <a:close/>
                  </a:path>
                </a:pathLst>
              </a:custGeom>
              <a:solidFill>
                <a:srgbClr val="cc8b09"/>
              </a:solidFill>
              <a:ln w="0">
                <a:noFill/>
              </a:ln>
            </p:spPr>
            <p:style>
              <a:lnRef idx="0"/>
              <a:fillRef idx="0"/>
              <a:effectRef idx="0"/>
              <a:fontRef idx="minor"/>
            </p:style>
          </p:sp>
          <p:sp>
            <p:nvSpPr>
              <p:cNvPr id="4584" name="CustomShape 712"/>
              <p:cNvSpPr/>
              <p:nvPr/>
            </p:nvSpPr>
            <p:spPr>
              <a:xfrm>
                <a:off x="4971960" y="4047120"/>
                <a:ext cx="10440" cy="5040"/>
              </a:xfrm>
              <a:custGeom>
                <a:avLst/>
                <a:gdLst/>
                <a:ahLst/>
                <a:rect l="l" t="t" r="r" b="b"/>
                <a:pathLst>
                  <a:path w="31457" h="17430">
                    <a:moveTo>
                      <a:pt x="31458" y="17431"/>
                    </a:moveTo>
                    <a:lnTo>
                      <a:pt x="31458" y="0"/>
                    </a:lnTo>
                    <a:lnTo>
                      <a:pt x="0" y="11430"/>
                    </a:lnTo>
                    <a:lnTo>
                      <a:pt x="31458" y="17431"/>
                    </a:lnTo>
                    <a:close/>
                  </a:path>
                </a:pathLst>
              </a:custGeom>
              <a:solidFill>
                <a:srgbClr val="cc8b09"/>
              </a:solidFill>
              <a:ln w="0">
                <a:noFill/>
              </a:ln>
            </p:spPr>
            <p:style>
              <a:lnRef idx="0"/>
              <a:fillRef idx="0"/>
              <a:effectRef idx="0"/>
              <a:fontRef idx="minor"/>
            </p:style>
          </p:sp>
          <p:sp>
            <p:nvSpPr>
              <p:cNvPr id="4585" name="CustomShape 713"/>
              <p:cNvSpPr/>
              <p:nvPr/>
            </p:nvSpPr>
            <p:spPr>
              <a:xfrm>
                <a:off x="4933800" y="4049640"/>
                <a:ext cx="16560" cy="10800"/>
              </a:xfrm>
              <a:custGeom>
                <a:avLst/>
                <a:gdLst/>
                <a:ahLst/>
                <a:rect l="l" t="t" r="r" b="b"/>
                <a:pathLst>
                  <a:path w="47328" h="33147">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w="0">
                <a:noFill/>
              </a:ln>
            </p:spPr>
            <p:style>
              <a:lnRef idx="0"/>
              <a:fillRef idx="0"/>
              <a:effectRef idx="0"/>
              <a:fontRef idx="minor"/>
            </p:style>
          </p:sp>
          <p:sp>
            <p:nvSpPr>
              <p:cNvPr id="4586" name="CustomShape 714"/>
              <p:cNvSpPr/>
              <p:nvPr/>
            </p:nvSpPr>
            <p:spPr>
              <a:xfrm>
                <a:off x="4896720" y="4028400"/>
                <a:ext cx="20880" cy="13320"/>
              </a:xfrm>
              <a:custGeom>
                <a:avLst/>
                <a:gdLst/>
                <a:ahLst/>
                <a:rect l="l" t="t" r="r" b="b"/>
                <a:pathLst>
                  <a:path w="58543" h="38957">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w="0">
                <a:noFill/>
              </a:ln>
            </p:spPr>
            <p:style>
              <a:lnRef idx="0"/>
              <a:fillRef idx="0"/>
              <a:effectRef idx="0"/>
              <a:fontRef idx="minor"/>
            </p:style>
          </p:sp>
          <p:sp>
            <p:nvSpPr>
              <p:cNvPr id="4587" name="CustomShape 715"/>
              <p:cNvSpPr/>
              <p:nvPr/>
            </p:nvSpPr>
            <p:spPr>
              <a:xfrm>
                <a:off x="4917600" y="4016520"/>
                <a:ext cx="8640" cy="7560"/>
              </a:xfrm>
              <a:custGeom>
                <a:avLst/>
                <a:gdLst/>
                <a:ahLst/>
                <a:rect l="l" t="t" r="r" b="b"/>
                <a:pathLst>
                  <a:path w="27275" h="24574">
                    <a:moveTo>
                      <a:pt x="27276" y="24575"/>
                    </a:moveTo>
                    <a:lnTo>
                      <a:pt x="27276" y="7334"/>
                    </a:lnTo>
                    <a:lnTo>
                      <a:pt x="4752" y="0"/>
                    </a:lnTo>
                    <a:lnTo>
                      <a:pt x="0" y="13526"/>
                    </a:lnTo>
                    <a:lnTo>
                      <a:pt x="1140" y="19621"/>
                    </a:lnTo>
                    <a:lnTo>
                      <a:pt x="27276" y="24575"/>
                    </a:lnTo>
                    <a:close/>
                  </a:path>
                </a:pathLst>
              </a:custGeom>
              <a:solidFill>
                <a:srgbClr val="cc8b09"/>
              </a:solidFill>
              <a:ln w="0">
                <a:noFill/>
              </a:ln>
            </p:spPr>
            <p:style>
              <a:lnRef idx="0"/>
              <a:fillRef idx="0"/>
              <a:effectRef idx="0"/>
              <a:fontRef idx="minor"/>
            </p:style>
          </p:sp>
          <p:sp>
            <p:nvSpPr>
              <p:cNvPr id="4588" name="CustomShape 716"/>
              <p:cNvSpPr/>
              <p:nvPr/>
            </p:nvSpPr>
            <p:spPr>
              <a:xfrm>
                <a:off x="4870440" y="4014360"/>
                <a:ext cx="8280" cy="5760"/>
              </a:xfrm>
              <a:custGeom>
                <a:avLst/>
                <a:gdLst/>
                <a:ahLst/>
                <a:rect l="l" t="t" r="r" b="b"/>
                <a:pathLst>
                  <a:path w="26040" h="19431">
                    <a:moveTo>
                      <a:pt x="0" y="17145"/>
                    </a:moveTo>
                    <a:lnTo>
                      <a:pt x="0" y="0"/>
                    </a:lnTo>
                    <a:lnTo>
                      <a:pt x="26040" y="2762"/>
                    </a:lnTo>
                    <a:lnTo>
                      <a:pt x="17677" y="19431"/>
                    </a:lnTo>
                    <a:lnTo>
                      <a:pt x="0" y="17145"/>
                    </a:lnTo>
                    <a:close/>
                  </a:path>
                </a:pathLst>
              </a:custGeom>
              <a:solidFill>
                <a:srgbClr val="cc8b09"/>
              </a:solidFill>
              <a:ln w="0">
                <a:noFill/>
              </a:ln>
            </p:spPr>
            <p:style>
              <a:lnRef idx="0"/>
              <a:fillRef idx="0"/>
              <a:effectRef idx="0"/>
              <a:fontRef idx="minor"/>
            </p:style>
          </p:sp>
          <p:sp>
            <p:nvSpPr>
              <p:cNvPr id="4589" name="CustomShape 717"/>
              <p:cNvSpPr/>
              <p:nvPr/>
            </p:nvSpPr>
            <p:spPr>
              <a:xfrm>
                <a:off x="4870800" y="4036680"/>
                <a:ext cx="9720" cy="9720"/>
              </a:xfrm>
              <a:custGeom>
                <a:avLst/>
                <a:gdLst/>
                <a:ahLst/>
                <a:rect l="l" t="t" r="r" b="b"/>
                <a:pathLst>
                  <a:path w="29936" h="30289">
                    <a:moveTo>
                      <a:pt x="0" y="17812"/>
                    </a:moveTo>
                    <a:lnTo>
                      <a:pt x="0" y="0"/>
                    </a:lnTo>
                    <a:lnTo>
                      <a:pt x="29937" y="0"/>
                    </a:lnTo>
                    <a:lnTo>
                      <a:pt x="22619" y="15907"/>
                    </a:lnTo>
                    <a:lnTo>
                      <a:pt x="9599" y="30289"/>
                    </a:lnTo>
                    <a:close/>
                  </a:path>
                </a:pathLst>
              </a:custGeom>
              <a:solidFill>
                <a:srgbClr val="cc8b09"/>
              </a:solidFill>
              <a:ln w="0">
                <a:noFill/>
              </a:ln>
            </p:spPr>
            <p:style>
              <a:lnRef idx="0"/>
              <a:fillRef idx="0"/>
              <a:effectRef idx="0"/>
              <a:fontRef idx="minor"/>
            </p:style>
          </p:sp>
          <p:sp>
            <p:nvSpPr>
              <p:cNvPr id="4590" name="CustomShape 718"/>
              <p:cNvSpPr/>
              <p:nvPr/>
            </p:nvSpPr>
            <p:spPr>
              <a:xfrm>
                <a:off x="4870440" y="4007520"/>
                <a:ext cx="111960" cy="69480"/>
              </a:xfrm>
              <a:custGeom>
                <a:avLst/>
                <a:gdLst/>
                <a:ahLst/>
                <a:rect l="l" t="t" r="r" b="b"/>
                <a:pathLst>
                  <a:path w="295161" h="185547">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w="0">
                <a:noFill/>
              </a:ln>
            </p:spPr>
            <p:style>
              <a:lnRef idx="0"/>
              <a:fillRef idx="0"/>
              <a:effectRef idx="0"/>
              <a:fontRef idx="minor"/>
            </p:style>
          </p:sp>
        </p:grpSp>
        <p:grpSp>
          <p:nvGrpSpPr>
            <p:cNvPr id="4591" name="Group 719"/>
            <p:cNvGrpSpPr/>
            <p:nvPr/>
          </p:nvGrpSpPr>
          <p:grpSpPr>
            <a:xfrm>
              <a:off x="4759920" y="3892320"/>
              <a:ext cx="338400" cy="237240"/>
              <a:chOff x="4759920" y="3892320"/>
              <a:chExt cx="338400" cy="237240"/>
            </a:xfrm>
          </p:grpSpPr>
          <p:sp>
            <p:nvSpPr>
              <p:cNvPr id="4592" name="CustomShape 720"/>
              <p:cNvSpPr/>
              <p:nvPr/>
            </p:nvSpPr>
            <p:spPr>
              <a:xfrm>
                <a:off x="4759920" y="393444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4593" name="CustomShape 721"/>
              <p:cNvSpPr/>
              <p:nvPr/>
            </p:nvSpPr>
            <p:spPr>
              <a:xfrm>
                <a:off x="4759920" y="3989520"/>
                <a:ext cx="31680" cy="43200"/>
              </a:xfrm>
              <a:custGeom>
                <a:avLst/>
                <a:gdLst/>
                <a:ahLst/>
                <a:rect l="l" t="t" r="r" b="b"/>
                <a:pathLst>
                  <a:path w="87339" h="116586">
                    <a:moveTo>
                      <a:pt x="0" y="116586"/>
                    </a:moveTo>
                    <a:lnTo>
                      <a:pt x="0" y="0"/>
                    </a:lnTo>
                    <a:lnTo>
                      <a:pt x="87340" y="78010"/>
                    </a:lnTo>
                    <a:lnTo>
                      <a:pt x="0" y="116586"/>
                    </a:lnTo>
                    <a:close/>
                  </a:path>
                </a:pathLst>
              </a:custGeom>
              <a:solidFill>
                <a:srgbClr val="dd990e"/>
              </a:solidFill>
              <a:ln w="0">
                <a:noFill/>
              </a:ln>
            </p:spPr>
            <p:style>
              <a:lnRef idx="0"/>
              <a:fillRef idx="0"/>
              <a:effectRef idx="0"/>
              <a:fontRef idx="minor"/>
            </p:style>
          </p:sp>
          <p:sp>
            <p:nvSpPr>
              <p:cNvPr id="4594" name="CustomShape 722"/>
              <p:cNvSpPr/>
              <p:nvPr/>
            </p:nvSpPr>
            <p:spPr>
              <a:xfrm>
                <a:off x="5074200" y="3990600"/>
                <a:ext cx="23760" cy="58680"/>
              </a:xfrm>
              <a:custGeom>
                <a:avLst/>
                <a:gdLst/>
                <a:ahLst/>
                <a:rect l="l" t="t" r="r" b="b"/>
                <a:pathLst>
                  <a:path w="66431" h="157067">
                    <a:moveTo>
                      <a:pt x="66432" y="0"/>
                    </a:moveTo>
                    <a:lnTo>
                      <a:pt x="66432" y="109633"/>
                    </a:lnTo>
                    <a:lnTo>
                      <a:pt x="21859" y="157067"/>
                    </a:lnTo>
                    <a:lnTo>
                      <a:pt x="0" y="31623"/>
                    </a:lnTo>
                    <a:lnTo>
                      <a:pt x="66432" y="0"/>
                    </a:lnTo>
                    <a:close/>
                  </a:path>
                </a:pathLst>
              </a:custGeom>
              <a:solidFill>
                <a:srgbClr val="dd990e"/>
              </a:solidFill>
              <a:ln w="0">
                <a:noFill/>
              </a:ln>
            </p:spPr>
            <p:style>
              <a:lnRef idx="0"/>
              <a:fillRef idx="0"/>
              <a:effectRef idx="0"/>
              <a:fontRef idx="minor"/>
            </p:style>
          </p:sp>
          <p:sp>
            <p:nvSpPr>
              <p:cNvPr id="4595" name="CustomShape 723"/>
              <p:cNvSpPr/>
              <p:nvPr/>
            </p:nvSpPr>
            <p:spPr>
              <a:xfrm>
                <a:off x="4759920" y="389232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4596" name="CustomShape 724"/>
              <p:cNvSpPr/>
              <p:nvPr/>
            </p:nvSpPr>
            <p:spPr>
              <a:xfrm>
                <a:off x="4808160" y="3918960"/>
                <a:ext cx="241560" cy="138960"/>
              </a:xfrm>
              <a:custGeom>
                <a:avLst/>
                <a:gdLst/>
                <a:ahLst/>
                <a:rect l="l" t="t" r="r" b="b"/>
                <a:pathLst>
                  <a:path w="632686" h="366093">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w="0">
                <a:noFill/>
              </a:ln>
            </p:spPr>
            <p:style>
              <a:lnRef idx="0"/>
              <a:fillRef idx="0"/>
              <a:effectRef idx="0"/>
              <a:fontRef idx="minor"/>
            </p:style>
          </p:sp>
          <p:sp>
            <p:nvSpPr>
              <p:cNvPr id="4597" name="CustomShape 725"/>
              <p:cNvSpPr/>
              <p:nvPr/>
            </p:nvSpPr>
            <p:spPr>
              <a:xfrm>
                <a:off x="4808520" y="3927600"/>
                <a:ext cx="241200" cy="130680"/>
              </a:xfrm>
              <a:custGeom>
                <a:avLst/>
                <a:gdLst/>
                <a:ahLst/>
                <a:rect l="l" t="t" r="r" b="b"/>
                <a:pathLst>
                  <a:path w="631526" h="344114">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w="0">
                <a:noFill/>
              </a:ln>
            </p:spPr>
            <p:style>
              <a:lnRef idx="0"/>
              <a:fillRef idx="0"/>
              <a:effectRef idx="0"/>
              <a:fontRef idx="minor"/>
            </p:style>
          </p:sp>
          <p:sp>
            <p:nvSpPr>
              <p:cNvPr id="4598" name="CustomShape 726"/>
              <p:cNvSpPr/>
              <p:nvPr/>
            </p:nvSpPr>
            <p:spPr>
              <a:xfrm>
                <a:off x="4870440" y="3959280"/>
                <a:ext cx="111960" cy="69120"/>
              </a:xfrm>
              <a:custGeom>
                <a:avLst/>
                <a:gdLst/>
                <a:ahLst/>
                <a:rect l="l" t="t" r="r" b="b"/>
                <a:pathLst>
                  <a:path w="295161" h="184403">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w="0">
                <a:noFill/>
              </a:ln>
            </p:spPr>
            <p:style>
              <a:lnRef idx="0"/>
              <a:fillRef idx="0"/>
              <a:effectRef idx="0"/>
              <a:fontRef idx="minor"/>
            </p:style>
          </p:sp>
          <p:sp>
            <p:nvSpPr>
              <p:cNvPr id="4599" name="CustomShape 727"/>
              <p:cNvSpPr/>
              <p:nvPr/>
            </p:nvSpPr>
            <p:spPr>
              <a:xfrm>
                <a:off x="4917600" y="4012200"/>
                <a:ext cx="5400" cy="7920"/>
              </a:xfrm>
              <a:custGeom>
                <a:avLst/>
                <a:gdLst/>
                <a:ahLst/>
                <a:rect l="l" t="t" r="r" b="b"/>
                <a:pathLst>
                  <a:path w="19007" h="25526">
                    <a:moveTo>
                      <a:pt x="0" y="17145"/>
                    </a:moveTo>
                    <a:cubicBezTo>
                      <a:pt x="0" y="15907"/>
                      <a:pt x="0" y="0"/>
                      <a:pt x="0" y="0"/>
                    </a:cubicBezTo>
                    <a:lnTo>
                      <a:pt x="19008" y="12478"/>
                    </a:lnTo>
                    <a:lnTo>
                      <a:pt x="10549" y="25527"/>
                    </a:lnTo>
                    <a:close/>
                  </a:path>
                </a:pathLst>
              </a:custGeom>
              <a:solidFill>
                <a:srgbClr val="cc8b09"/>
              </a:solidFill>
              <a:ln w="0">
                <a:noFill/>
              </a:ln>
            </p:spPr>
            <p:style>
              <a:lnRef idx="0"/>
              <a:fillRef idx="0"/>
              <a:effectRef idx="0"/>
              <a:fontRef idx="minor"/>
            </p:style>
          </p:sp>
          <p:sp>
            <p:nvSpPr>
              <p:cNvPr id="4600" name="CustomShape 728"/>
              <p:cNvSpPr/>
              <p:nvPr/>
            </p:nvSpPr>
            <p:spPr>
              <a:xfrm>
                <a:off x="4966560" y="4016160"/>
                <a:ext cx="14400" cy="5760"/>
              </a:xfrm>
              <a:custGeom>
                <a:avLst/>
                <a:gdLst/>
                <a:ahLst/>
                <a:rect l="l" t="t" r="r" b="b"/>
                <a:pathLst>
                  <a:path w="42101" h="19716">
                    <a:moveTo>
                      <a:pt x="42102" y="17145"/>
                    </a:moveTo>
                    <a:lnTo>
                      <a:pt x="42102" y="0"/>
                    </a:lnTo>
                    <a:lnTo>
                      <a:pt x="0" y="3238"/>
                    </a:lnTo>
                    <a:lnTo>
                      <a:pt x="24140" y="19717"/>
                    </a:lnTo>
                    <a:lnTo>
                      <a:pt x="42102" y="17145"/>
                    </a:lnTo>
                    <a:close/>
                  </a:path>
                </a:pathLst>
              </a:custGeom>
              <a:solidFill>
                <a:srgbClr val="cc8b09"/>
              </a:solidFill>
              <a:ln w="0">
                <a:noFill/>
              </a:ln>
            </p:spPr>
            <p:style>
              <a:lnRef idx="0"/>
              <a:fillRef idx="0"/>
              <a:effectRef idx="0"/>
              <a:fontRef idx="minor"/>
            </p:style>
          </p:sp>
          <p:sp>
            <p:nvSpPr>
              <p:cNvPr id="4601" name="CustomShape 729"/>
              <p:cNvSpPr/>
              <p:nvPr/>
            </p:nvSpPr>
            <p:spPr>
              <a:xfrm>
                <a:off x="4971960" y="3992040"/>
                <a:ext cx="10440" cy="5040"/>
              </a:xfrm>
              <a:custGeom>
                <a:avLst/>
                <a:gdLst/>
                <a:ahLst/>
                <a:rect l="l" t="t" r="r" b="b"/>
                <a:pathLst>
                  <a:path w="31457" h="17430">
                    <a:moveTo>
                      <a:pt x="31458" y="17431"/>
                    </a:moveTo>
                    <a:lnTo>
                      <a:pt x="31458" y="0"/>
                    </a:lnTo>
                    <a:lnTo>
                      <a:pt x="0" y="11430"/>
                    </a:lnTo>
                    <a:lnTo>
                      <a:pt x="31458" y="17431"/>
                    </a:lnTo>
                    <a:close/>
                  </a:path>
                </a:pathLst>
              </a:custGeom>
              <a:solidFill>
                <a:srgbClr val="cc8b09"/>
              </a:solidFill>
              <a:ln w="0">
                <a:noFill/>
              </a:ln>
            </p:spPr>
            <p:style>
              <a:lnRef idx="0"/>
              <a:fillRef idx="0"/>
              <a:effectRef idx="0"/>
              <a:fontRef idx="minor"/>
            </p:style>
          </p:sp>
          <p:sp>
            <p:nvSpPr>
              <p:cNvPr id="4602" name="CustomShape 730"/>
              <p:cNvSpPr/>
              <p:nvPr/>
            </p:nvSpPr>
            <p:spPr>
              <a:xfrm>
                <a:off x="4933800" y="3994560"/>
                <a:ext cx="16560" cy="10800"/>
              </a:xfrm>
              <a:custGeom>
                <a:avLst/>
                <a:gdLst/>
                <a:ahLst/>
                <a:rect l="l" t="t" r="r" b="b"/>
                <a:pathLst>
                  <a:path w="47328" h="33147">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w="0">
                <a:noFill/>
              </a:ln>
            </p:spPr>
            <p:style>
              <a:lnRef idx="0"/>
              <a:fillRef idx="0"/>
              <a:effectRef idx="0"/>
              <a:fontRef idx="minor"/>
            </p:style>
          </p:sp>
          <p:sp>
            <p:nvSpPr>
              <p:cNvPr id="4603" name="CustomShape 731"/>
              <p:cNvSpPr/>
              <p:nvPr/>
            </p:nvSpPr>
            <p:spPr>
              <a:xfrm>
                <a:off x="4896720" y="3972960"/>
                <a:ext cx="20880" cy="13320"/>
              </a:xfrm>
              <a:custGeom>
                <a:avLst/>
                <a:gdLst/>
                <a:ahLst/>
                <a:rect l="l" t="t" r="r" b="b"/>
                <a:pathLst>
                  <a:path w="58543" h="38957">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w="0">
                <a:noFill/>
              </a:ln>
            </p:spPr>
            <p:style>
              <a:lnRef idx="0"/>
              <a:fillRef idx="0"/>
              <a:effectRef idx="0"/>
              <a:fontRef idx="minor"/>
            </p:style>
          </p:sp>
          <p:sp>
            <p:nvSpPr>
              <p:cNvPr id="4604" name="CustomShape 732"/>
              <p:cNvSpPr/>
              <p:nvPr/>
            </p:nvSpPr>
            <p:spPr>
              <a:xfrm>
                <a:off x="4917600" y="3961080"/>
                <a:ext cx="8640" cy="7560"/>
              </a:xfrm>
              <a:custGeom>
                <a:avLst/>
                <a:gdLst/>
                <a:ahLst/>
                <a:rect l="l" t="t" r="r" b="b"/>
                <a:pathLst>
                  <a:path w="27275" h="24574">
                    <a:moveTo>
                      <a:pt x="27276" y="24575"/>
                    </a:moveTo>
                    <a:lnTo>
                      <a:pt x="27276" y="7334"/>
                    </a:lnTo>
                    <a:lnTo>
                      <a:pt x="4752" y="0"/>
                    </a:lnTo>
                    <a:lnTo>
                      <a:pt x="0" y="13526"/>
                    </a:lnTo>
                    <a:lnTo>
                      <a:pt x="1140" y="19621"/>
                    </a:lnTo>
                    <a:lnTo>
                      <a:pt x="27276" y="24575"/>
                    </a:lnTo>
                    <a:close/>
                  </a:path>
                </a:pathLst>
              </a:custGeom>
              <a:solidFill>
                <a:srgbClr val="cc8b09"/>
              </a:solidFill>
              <a:ln w="0">
                <a:noFill/>
              </a:ln>
            </p:spPr>
            <p:style>
              <a:lnRef idx="0"/>
              <a:fillRef idx="0"/>
              <a:effectRef idx="0"/>
              <a:fontRef idx="minor"/>
            </p:style>
          </p:sp>
          <p:sp>
            <p:nvSpPr>
              <p:cNvPr id="4605" name="CustomShape 733"/>
              <p:cNvSpPr/>
              <p:nvPr/>
            </p:nvSpPr>
            <p:spPr>
              <a:xfrm>
                <a:off x="4870440" y="3959280"/>
                <a:ext cx="8280" cy="5760"/>
              </a:xfrm>
              <a:custGeom>
                <a:avLst/>
                <a:gdLst/>
                <a:ahLst/>
                <a:rect l="l" t="t" r="r" b="b"/>
                <a:pathLst>
                  <a:path w="26040" h="19431">
                    <a:moveTo>
                      <a:pt x="0" y="17145"/>
                    </a:moveTo>
                    <a:lnTo>
                      <a:pt x="0" y="0"/>
                    </a:lnTo>
                    <a:lnTo>
                      <a:pt x="26040" y="2762"/>
                    </a:lnTo>
                    <a:lnTo>
                      <a:pt x="17677" y="19431"/>
                    </a:lnTo>
                    <a:lnTo>
                      <a:pt x="0" y="17145"/>
                    </a:lnTo>
                    <a:close/>
                  </a:path>
                </a:pathLst>
              </a:custGeom>
              <a:solidFill>
                <a:srgbClr val="cc8b09"/>
              </a:solidFill>
              <a:ln w="0">
                <a:noFill/>
              </a:ln>
            </p:spPr>
            <p:style>
              <a:lnRef idx="0"/>
              <a:fillRef idx="0"/>
              <a:effectRef idx="0"/>
              <a:fontRef idx="minor"/>
            </p:style>
          </p:sp>
          <p:sp>
            <p:nvSpPr>
              <p:cNvPr id="4606" name="CustomShape 734"/>
              <p:cNvSpPr/>
              <p:nvPr/>
            </p:nvSpPr>
            <p:spPr>
              <a:xfrm>
                <a:off x="4870800" y="3981240"/>
                <a:ext cx="9720" cy="9720"/>
              </a:xfrm>
              <a:custGeom>
                <a:avLst/>
                <a:gdLst/>
                <a:ahLst/>
                <a:rect l="l" t="t" r="r" b="b"/>
                <a:pathLst>
                  <a:path w="29936" h="30194">
                    <a:moveTo>
                      <a:pt x="0" y="17812"/>
                    </a:moveTo>
                    <a:lnTo>
                      <a:pt x="0" y="0"/>
                    </a:lnTo>
                    <a:lnTo>
                      <a:pt x="29937" y="0"/>
                    </a:lnTo>
                    <a:lnTo>
                      <a:pt x="22619" y="15907"/>
                    </a:lnTo>
                    <a:lnTo>
                      <a:pt x="9599" y="30194"/>
                    </a:lnTo>
                    <a:close/>
                  </a:path>
                </a:pathLst>
              </a:custGeom>
              <a:solidFill>
                <a:srgbClr val="cc8b09"/>
              </a:solidFill>
              <a:ln w="0">
                <a:noFill/>
              </a:ln>
            </p:spPr>
            <p:style>
              <a:lnRef idx="0"/>
              <a:fillRef idx="0"/>
              <a:effectRef idx="0"/>
              <a:fontRef idx="minor"/>
            </p:style>
          </p:sp>
          <p:sp>
            <p:nvSpPr>
              <p:cNvPr id="4607" name="CustomShape 735"/>
              <p:cNvSpPr/>
              <p:nvPr/>
            </p:nvSpPr>
            <p:spPr>
              <a:xfrm>
                <a:off x="4870440" y="3952440"/>
                <a:ext cx="111600" cy="69480"/>
              </a:xfrm>
              <a:custGeom>
                <a:avLst/>
                <a:gdLst/>
                <a:ahLst/>
                <a:rect l="l" t="t" r="r" b="b"/>
                <a:pathLst>
                  <a:path w="294875" h="185451">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w="0">
                <a:noFill/>
              </a:ln>
            </p:spPr>
            <p:style>
              <a:lnRef idx="0"/>
              <a:fillRef idx="0"/>
              <a:effectRef idx="0"/>
              <a:fontRef idx="minor"/>
            </p:style>
          </p:sp>
        </p:grpSp>
        <p:grpSp>
          <p:nvGrpSpPr>
            <p:cNvPr id="4608" name="Group 736"/>
            <p:cNvGrpSpPr/>
            <p:nvPr/>
          </p:nvGrpSpPr>
          <p:grpSpPr>
            <a:xfrm>
              <a:off x="4770720" y="3829680"/>
              <a:ext cx="338400" cy="237240"/>
              <a:chOff x="4770720" y="3829680"/>
              <a:chExt cx="338400" cy="237240"/>
            </a:xfrm>
          </p:grpSpPr>
          <p:sp>
            <p:nvSpPr>
              <p:cNvPr id="4609" name="CustomShape 737"/>
              <p:cNvSpPr/>
              <p:nvPr/>
            </p:nvSpPr>
            <p:spPr>
              <a:xfrm>
                <a:off x="4770720" y="387180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4610" name="CustomShape 738"/>
              <p:cNvSpPr/>
              <p:nvPr/>
            </p:nvSpPr>
            <p:spPr>
              <a:xfrm>
                <a:off x="4770720" y="3926880"/>
                <a:ext cx="31680" cy="43200"/>
              </a:xfrm>
              <a:custGeom>
                <a:avLst/>
                <a:gdLst/>
                <a:ahLst/>
                <a:rect l="l" t="t" r="r" b="b"/>
                <a:pathLst>
                  <a:path w="87244" h="116490">
                    <a:moveTo>
                      <a:pt x="0" y="116491"/>
                    </a:moveTo>
                    <a:lnTo>
                      <a:pt x="0" y="0"/>
                    </a:lnTo>
                    <a:lnTo>
                      <a:pt x="87245" y="77915"/>
                    </a:lnTo>
                    <a:lnTo>
                      <a:pt x="0" y="116491"/>
                    </a:lnTo>
                    <a:close/>
                  </a:path>
                </a:pathLst>
              </a:custGeom>
              <a:solidFill>
                <a:srgbClr val="dd990e"/>
              </a:solidFill>
              <a:ln w="0">
                <a:noFill/>
              </a:ln>
            </p:spPr>
            <p:style>
              <a:lnRef idx="0"/>
              <a:fillRef idx="0"/>
              <a:effectRef idx="0"/>
              <a:fontRef idx="minor"/>
            </p:style>
          </p:sp>
          <p:sp>
            <p:nvSpPr>
              <p:cNvPr id="4611" name="CustomShape 739"/>
              <p:cNvSpPr/>
              <p:nvPr/>
            </p:nvSpPr>
            <p:spPr>
              <a:xfrm>
                <a:off x="5085360" y="3927960"/>
                <a:ext cx="23760" cy="58680"/>
              </a:xfrm>
              <a:custGeom>
                <a:avLst/>
                <a:gdLst/>
                <a:ahLst/>
                <a:rect l="l" t="t" r="r" b="b"/>
                <a:pathLst>
                  <a:path w="66526" h="157067">
                    <a:moveTo>
                      <a:pt x="66527" y="0"/>
                    </a:moveTo>
                    <a:lnTo>
                      <a:pt x="66527" y="109538"/>
                    </a:lnTo>
                    <a:lnTo>
                      <a:pt x="21859" y="157067"/>
                    </a:lnTo>
                    <a:lnTo>
                      <a:pt x="0" y="31623"/>
                    </a:lnTo>
                    <a:lnTo>
                      <a:pt x="66527" y="0"/>
                    </a:lnTo>
                    <a:close/>
                  </a:path>
                </a:pathLst>
              </a:custGeom>
              <a:solidFill>
                <a:srgbClr val="dd990e"/>
              </a:solidFill>
              <a:ln w="0">
                <a:noFill/>
              </a:ln>
            </p:spPr>
            <p:style>
              <a:lnRef idx="0"/>
              <a:fillRef idx="0"/>
              <a:effectRef idx="0"/>
              <a:fontRef idx="minor"/>
            </p:style>
          </p:sp>
          <p:sp>
            <p:nvSpPr>
              <p:cNvPr id="4612" name="CustomShape 740"/>
              <p:cNvSpPr/>
              <p:nvPr/>
            </p:nvSpPr>
            <p:spPr>
              <a:xfrm>
                <a:off x="4770720" y="382968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4613" name="CustomShape 741"/>
              <p:cNvSpPr/>
              <p:nvPr/>
            </p:nvSpPr>
            <p:spPr>
              <a:xfrm>
                <a:off x="4819320" y="3856320"/>
                <a:ext cx="241560" cy="138960"/>
              </a:xfrm>
              <a:custGeom>
                <a:avLst/>
                <a:gdLst/>
                <a:ahLst/>
                <a:rect l="l" t="t" r="r" b="b"/>
                <a:pathLst>
                  <a:path w="632610" h="366093">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w="0">
                <a:noFill/>
              </a:ln>
            </p:spPr>
            <p:style>
              <a:lnRef idx="0"/>
              <a:fillRef idx="0"/>
              <a:effectRef idx="0"/>
              <a:fontRef idx="minor"/>
            </p:style>
          </p:sp>
          <p:sp>
            <p:nvSpPr>
              <p:cNvPr id="4614" name="CustomShape 742"/>
              <p:cNvSpPr/>
              <p:nvPr/>
            </p:nvSpPr>
            <p:spPr>
              <a:xfrm>
                <a:off x="4819320" y="3864960"/>
                <a:ext cx="241200" cy="130680"/>
              </a:xfrm>
              <a:custGeom>
                <a:avLst/>
                <a:gdLst/>
                <a:ahLst/>
                <a:rect l="l" t="t" r="r" b="b"/>
                <a:pathLst>
                  <a:path w="631431" h="344185">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w="0">
                <a:noFill/>
              </a:ln>
            </p:spPr>
            <p:style>
              <a:lnRef idx="0"/>
              <a:fillRef idx="0"/>
              <a:effectRef idx="0"/>
              <a:fontRef idx="minor"/>
            </p:style>
          </p:sp>
          <p:sp>
            <p:nvSpPr>
              <p:cNvPr id="4615" name="CustomShape 743"/>
              <p:cNvSpPr/>
              <p:nvPr/>
            </p:nvSpPr>
            <p:spPr>
              <a:xfrm>
                <a:off x="4881600" y="3896640"/>
                <a:ext cx="111600" cy="69480"/>
              </a:xfrm>
              <a:custGeom>
                <a:avLst/>
                <a:gdLst/>
                <a:ahLst/>
                <a:rect l="l" t="t" r="r" b="b"/>
                <a:pathLst>
                  <a:path w="294810" h="18507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w="0">
                <a:noFill/>
              </a:ln>
            </p:spPr>
            <p:style>
              <a:lnRef idx="0"/>
              <a:fillRef idx="0"/>
              <a:effectRef idx="0"/>
              <a:fontRef idx="minor"/>
            </p:style>
          </p:sp>
          <p:sp>
            <p:nvSpPr>
              <p:cNvPr id="4616" name="CustomShape 744"/>
              <p:cNvSpPr/>
              <p:nvPr/>
            </p:nvSpPr>
            <p:spPr>
              <a:xfrm>
                <a:off x="4928760" y="3949560"/>
                <a:ext cx="5400" cy="7920"/>
              </a:xfrm>
              <a:custGeom>
                <a:avLst/>
                <a:gdLst/>
                <a:ahLst/>
                <a:rect l="l" t="t" r="r" b="b"/>
                <a:pathLst>
                  <a:path w="19007" h="25526">
                    <a:moveTo>
                      <a:pt x="0" y="17145"/>
                    </a:moveTo>
                    <a:cubicBezTo>
                      <a:pt x="475" y="15907"/>
                      <a:pt x="0" y="0"/>
                      <a:pt x="0" y="0"/>
                    </a:cubicBezTo>
                    <a:lnTo>
                      <a:pt x="19008" y="12478"/>
                    </a:lnTo>
                    <a:lnTo>
                      <a:pt x="10549" y="25527"/>
                    </a:lnTo>
                    <a:close/>
                  </a:path>
                </a:pathLst>
              </a:custGeom>
              <a:solidFill>
                <a:srgbClr val="cc8b09"/>
              </a:solidFill>
              <a:ln w="0">
                <a:noFill/>
              </a:ln>
            </p:spPr>
            <p:style>
              <a:lnRef idx="0"/>
              <a:fillRef idx="0"/>
              <a:effectRef idx="0"/>
              <a:fontRef idx="minor"/>
            </p:style>
          </p:sp>
          <p:sp>
            <p:nvSpPr>
              <p:cNvPr id="4617" name="CustomShape 745"/>
              <p:cNvSpPr/>
              <p:nvPr/>
            </p:nvSpPr>
            <p:spPr>
              <a:xfrm>
                <a:off x="4977720" y="3953520"/>
                <a:ext cx="14400" cy="5760"/>
              </a:xfrm>
              <a:custGeom>
                <a:avLst/>
                <a:gdLst/>
                <a:ahLst/>
                <a:rect l="l" t="t" r="r" b="b"/>
                <a:pathLst>
                  <a:path w="42006" h="19716">
                    <a:moveTo>
                      <a:pt x="42007" y="17145"/>
                    </a:moveTo>
                    <a:lnTo>
                      <a:pt x="42007" y="0"/>
                    </a:lnTo>
                    <a:lnTo>
                      <a:pt x="0" y="3239"/>
                    </a:lnTo>
                    <a:lnTo>
                      <a:pt x="24140" y="19717"/>
                    </a:lnTo>
                    <a:lnTo>
                      <a:pt x="42007" y="17145"/>
                    </a:lnTo>
                    <a:close/>
                  </a:path>
                </a:pathLst>
              </a:custGeom>
              <a:solidFill>
                <a:srgbClr val="cc8b09"/>
              </a:solidFill>
              <a:ln w="0">
                <a:noFill/>
              </a:ln>
            </p:spPr>
            <p:style>
              <a:lnRef idx="0"/>
              <a:fillRef idx="0"/>
              <a:effectRef idx="0"/>
              <a:fontRef idx="minor"/>
            </p:style>
          </p:sp>
          <p:sp>
            <p:nvSpPr>
              <p:cNvPr id="4618" name="CustomShape 746"/>
              <p:cNvSpPr/>
              <p:nvPr/>
            </p:nvSpPr>
            <p:spPr>
              <a:xfrm>
                <a:off x="4983120" y="3929400"/>
                <a:ext cx="10440" cy="5040"/>
              </a:xfrm>
              <a:custGeom>
                <a:avLst/>
                <a:gdLst/>
                <a:ahLst/>
                <a:rect l="l" t="t" r="r" b="b"/>
                <a:pathLst>
                  <a:path w="31457" h="17335">
                    <a:moveTo>
                      <a:pt x="31458" y="17335"/>
                    </a:moveTo>
                    <a:lnTo>
                      <a:pt x="31458" y="0"/>
                    </a:lnTo>
                    <a:lnTo>
                      <a:pt x="0" y="11335"/>
                    </a:lnTo>
                    <a:lnTo>
                      <a:pt x="31458" y="17335"/>
                    </a:lnTo>
                    <a:close/>
                  </a:path>
                </a:pathLst>
              </a:custGeom>
              <a:solidFill>
                <a:srgbClr val="cc8b09"/>
              </a:solidFill>
              <a:ln w="0">
                <a:noFill/>
              </a:ln>
            </p:spPr>
            <p:style>
              <a:lnRef idx="0"/>
              <a:fillRef idx="0"/>
              <a:effectRef idx="0"/>
              <a:fontRef idx="minor"/>
            </p:style>
          </p:sp>
          <p:sp>
            <p:nvSpPr>
              <p:cNvPr id="4619" name="CustomShape 747"/>
              <p:cNvSpPr/>
              <p:nvPr/>
            </p:nvSpPr>
            <p:spPr>
              <a:xfrm>
                <a:off x="4944960" y="3931920"/>
                <a:ext cx="16560" cy="10800"/>
              </a:xfrm>
              <a:custGeom>
                <a:avLst/>
                <a:gdLst/>
                <a:ahLst/>
                <a:rect l="l" t="t" r="r" b="b"/>
                <a:pathLst>
                  <a:path w="47423" h="33051">
                    <a:moveTo>
                      <a:pt x="0" y="10001"/>
                    </a:moveTo>
                    <a:lnTo>
                      <a:pt x="10454" y="0"/>
                    </a:lnTo>
                    <a:lnTo>
                      <a:pt x="47424" y="25527"/>
                    </a:lnTo>
                    <a:lnTo>
                      <a:pt x="45143" y="33052"/>
                    </a:lnTo>
                    <a:cubicBezTo>
                      <a:pt x="45143" y="33052"/>
                      <a:pt x="17582" y="21431"/>
                      <a:pt x="16632" y="20764"/>
                    </a:cubicBezTo>
                    <a:close/>
                  </a:path>
                </a:pathLst>
              </a:custGeom>
              <a:solidFill>
                <a:srgbClr val="cc8b09"/>
              </a:solidFill>
              <a:ln w="0">
                <a:noFill/>
              </a:ln>
            </p:spPr>
            <p:style>
              <a:lnRef idx="0"/>
              <a:fillRef idx="0"/>
              <a:effectRef idx="0"/>
              <a:fontRef idx="minor"/>
            </p:style>
          </p:sp>
          <p:sp>
            <p:nvSpPr>
              <p:cNvPr id="4620" name="CustomShape 748"/>
              <p:cNvSpPr/>
              <p:nvPr/>
            </p:nvSpPr>
            <p:spPr>
              <a:xfrm>
                <a:off x="4907880" y="3910680"/>
                <a:ext cx="20520" cy="13320"/>
              </a:xfrm>
              <a:custGeom>
                <a:avLst/>
                <a:gdLst/>
                <a:ahLst/>
                <a:rect l="l" t="t" r="r" b="b"/>
                <a:pathLst>
                  <a:path w="58448" h="38957">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w="0">
                <a:noFill/>
              </a:ln>
            </p:spPr>
            <p:style>
              <a:lnRef idx="0"/>
              <a:fillRef idx="0"/>
              <a:effectRef idx="0"/>
              <a:fontRef idx="minor"/>
            </p:style>
          </p:sp>
          <p:sp>
            <p:nvSpPr>
              <p:cNvPr id="4621" name="CustomShape 749"/>
              <p:cNvSpPr/>
              <p:nvPr/>
            </p:nvSpPr>
            <p:spPr>
              <a:xfrm>
                <a:off x="4928760" y="3898800"/>
                <a:ext cx="8640" cy="7560"/>
              </a:xfrm>
              <a:custGeom>
                <a:avLst/>
                <a:gdLst/>
                <a:ahLst/>
                <a:rect l="l" t="t" r="r" b="b"/>
                <a:pathLst>
                  <a:path w="27275" h="24479">
                    <a:moveTo>
                      <a:pt x="27276" y="24479"/>
                    </a:moveTo>
                    <a:lnTo>
                      <a:pt x="27276" y="7334"/>
                    </a:lnTo>
                    <a:lnTo>
                      <a:pt x="4847" y="0"/>
                    </a:lnTo>
                    <a:lnTo>
                      <a:pt x="0" y="13430"/>
                    </a:lnTo>
                    <a:lnTo>
                      <a:pt x="1140" y="19621"/>
                    </a:lnTo>
                    <a:lnTo>
                      <a:pt x="27276" y="24479"/>
                    </a:lnTo>
                    <a:close/>
                  </a:path>
                </a:pathLst>
              </a:custGeom>
              <a:solidFill>
                <a:srgbClr val="cc8b09"/>
              </a:solidFill>
              <a:ln w="0">
                <a:noFill/>
              </a:ln>
            </p:spPr>
            <p:style>
              <a:lnRef idx="0"/>
              <a:fillRef idx="0"/>
              <a:effectRef idx="0"/>
              <a:fontRef idx="minor"/>
            </p:style>
          </p:sp>
          <p:sp>
            <p:nvSpPr>
              <p:cNvPr id="4622" name="CustomShape 750"/>
              <p:cNvSpPr/>
              <p:nvPr/>
            </p:nvSpPr>
            <p:spPr>
              <a:xfrm>
                <a:off x="4881600" y="3896640"/>
                <a:ext cx="8280" cy="5760"/>
              </a:xfrm>
              <a:custGeom>
                <a:avLst/>
                <a:gdLst/>
                <a:ahLst/>
                <a:rect l="l" t="t" r="r" b="b"/>
                <a:pathLst>
                  <a:path w="26135" h="19526">
                    <a:moveTo>
                      <a:pt x="0" y="17240"/>
                    </a:moveTo>
                    <a:lnTo>
                      <a:pt x="0" y="0"/>
                    </a:lnTo>
                    <a:lnTo>
                      <a:pt x="26135" y="2858"/>
                    </a:lnTo>
                    <a:lnTo>
                      <a:pt x="17677" y="19526"/>
                    </a:lnTo>
                    <a:lnTo>
                      <a:pt x="0" y="17240"/>
                    </a:lnTo>
                    <a:close/>
                  </a:path>
                </a:pathLst>
              </a:custGeom>
              <a:solidFill>
                <a:srgbClr val="cc8b09"/>
              </a:solidFill>
              <a:ln w="0">
                <a:noFill/>
              </a:ln>
            </p:spPr>
            <p:style>
              <a:lnRef idx="0"/>
              <a:fillRef idx="0"/>
              <a:effectRef idx="0"/>
              <a:fontRef idx="minor"/>
            </p:style>
          </p:sp>
          <p:sp>
            <p:nvSpPr>
              <p:cNvPr id="4623" name="CustomShape 751"/>
              <p:cNvSpPr/>
              <p:nvPr/>
            </p:nvSpPr>
            <p:spPr>
              <a:xfrm>
                <a:off x="4881960" y="3918960"/>
                <a:ext cx="9720" cy="9720"/>
              </a:xfrm>
              <a:custGeom>
                <a:avLst/>
                <a:gdLst/>
                <a:ahLst/>
                <a:rect l="l" t="t" r="r" b="b"/>
                <a:pathLst>
                  <a:path w="29936" h="30289">
                    <a:moveTo>
                      <a:pt x="0" y="18097"/>
                    </a:moveTo>
                    <a:lnTo>
                      <a:pt x="0" y="0"/>
                    </a:lnTo>
                    <a:lnTo>
                      <a:pt x="29937" y="0"/>
                    </a:lnTo>
                    <a:lnTo>
                      <a:pt x="22619" y="16002"/>
                    </a:lnTo>
                    <a:lnTo>
                      <a:pt x="9694" y="30289"/>
                    </a:lnTo>
                    <a:close/>
                  </a:path>
                </a:pathLst>
              </a:custGeom>
              <a:solidFill>
                <a:srgbClr val="cc8b09"/>
              </a:solidFill>
              <a:ln w="0">
                <a:noFill/>
              </a:ln>
            </p:spPr>
            <p:style>
              <a:lnRef idx="0"/>
              <a:fillRef idx="0"/>
              <a:effectRef idx="0"/>
              <a:fontRef idx="minor"/>
            </p:style>
          </p:sp>
          <p:sp>
            <p:nvSpPr>
              <p:cNvPr id="4624" name="CustomShape 752"/>
              <p:cNvSpPr/>
              <p:nvPr/>
            </p:nvSpPr>
            <p:spPr>
              <a:xfrm>
                <a:off x="4881600" y="3890160"/>
                <a:ext cx="111600" cy="69120"/>
              </a:xfrm>
              <a:custGeom>
                <a:avLst/>
                <a:gdLst/>
                <a:ahLst/>
                <a:rect l="l" t="t" r="r" b="b"/>
                <a:pathLst>
                  <a:path w="294804" h="184499">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w="0">
                <a:noFill/>
              </a:ln>
            </p:spPr>
            <p:style>
              <a:lnRef idx="0"/>
              <a:fillRef idx="0"/>
              <a:effectRef idx="0"/>
              <a:fontRef idx="minor"/>
            </p:style>
          </p:sp>
        </p:grpSp>
        <p:sp>
          <p:nvSpPr>
            <p:cNvPr id="4625" name="CustomShape 753"/>
            <p:cNvSpPr/>
            <p:nvPr/>
          </p:nvSpPr>
          <p:spPr>
            <a:xfrm>
              <a:off x="5178960" y="449964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30000"/>
              </a:srgbClr>
            </a:solidFill>
            <a:ln w="0">
              <a:noFill/>
            </a:ln>
          </p:spPr>
          <p:style>
            <a:lnRef idx="0"/>
            <a:fillRef idx="0"/>
            <a:effectRef idx="0"/>
            <a:fontRef idx="minor"/>
          </p:style>
        </p:sp>
        <p:sp>
          <p:nvSpPr>
            <p:cNvPr id="4626" name="CustomShape 754"/>
            <p:cNvSpPr/>
            <p:nvPr/>
          </p:nvSpPr>
          <p:spPr>
            <a:xfrm>
              <a:off x="5628960" y="425196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30000"/>
              </a:srgbClr>
            </a:solidFill>
            <a:ln w="0">
              <a:noFill/>
            </a:ln>
          </p:spPr>
          <p:style>
            <a:lnRef idx="0"/>
            <a:fillRef idx="0"/>
            <a:effectRef idx="0"/>
            <a:fontRef idx="minor"/>
          </p:style>
        </p:sp>
        <p:sp>
          <p:nvSpPr>
            <p:cNvPr id="4627" name="CustomShape 755"/>
            <p:cNvSpPr/>
            <p:nvPr/>
          </p:nvSpPr>
          <p:spPr>
            <a:xfrm>
              <a:off x="5173920" y="402444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30000"/>
              </a:srgbClr>
            </a:solidFill>
            <a:ln w="0">
              <a:noFill/>
            </a:ln>
          </p:spPr>
          <p:style>
            <a:lnRef idx="0"/>
            <a:fillRef idx="0"/>
            <a:effectRef idx="0"/>
            <a:fontRef idx="minor"/>
          </p:style>
        </p:sp>
        <p:sp>
          <p:nvSpPr>
            <p:cNvPr id="4628" name="CustomShape 756"/>
            <p:cNvSpPr/>
            <p:nvPr/>
          </p:nvSpPr>
          <p:spPr>
            <a:xfrm>
              <a:off x="4562280" y="4532040"/>
              <a:ext cx="338400" cy="195120"/>
            </a:xfrm>
            <a:custGeom>
              <a:avLst/>
              <a:gdLst/>
              <a:ahLst/>
              <a:rect l="l" t="t" r="r" b="b"/>
              <a:pathLst>
                <a:path w="883852" h="51149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30000"/>
              </a:srgbClr>
            </a:solidFill>
            <a:ln w="0">
              <a:noFill/>
            </a:ln>
          </p:spPr>
          <p:style>
            <a:lnRef idx="0"/>
            <a:fillRef idx="0"/>
            <a:effectRef idx="0"/>
            <a:fontRef idx="minor"/>
          </p:style>
        </p:sp>
        <p:sp>
          <p:nvSpPr>
            <p:cNvPr id="4629" name="CustomShape 757"/>
            <p:cNvSpPr/>
            <p:nvPr/>
          </p:nvSpPr>
          <p:spPr>
            <a:xfrm>
              <a:off x="5843520" y="456120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30000"/>
              </a:srgbClr>
            </a:solidFill>
            <a:ln w="0">
              <a:noFill/>
            </a:ln>
          </p:spPr>
          <p:style>
            <a:lnRef idx="0"/>
            <a:fillRef idx="0"/>
            <a:effectRef idx="0"/>
            <a:fontRef idx="minor"/>
          </p:style>
        </p:sp>
        <p:grpSp>
          <p:nvGrpSpPr>
            <p:cNvPr id="4630" name="Group 758"/>
            <p:cNvGrpSpPr/>
            <p:nvPr/>
          </p:nvGrpSpPr>
          <p:grpSpPr>
            <a:xfrm>
              <a:off x="5189400" y="3962160"/>
              <a:ext cx="338400" cy="237240"/>
              <a:chOff x="5189400" y="3962160"/>
              <a:chExt cx="338400" cy="237240"/>
            </a:xfrm>
          </p:grpSpPr>
          <p:sp>
            <p:nvSpPr>
              <p:cNvPr id="4631" name="CustomShape 759"/>
              <p:cNvSpPr/>
              <p:nvPr/>
            </p:nvSpPr>
            <p:spPr>
              <a:xfrm>
                <a:off x="5189400" y="4004280"/>
                <a:ext cx="338400" cy="195120"/>
              </a:xfrm>
              <a:custGeom>
                <a:avLst/>
                <a:gdLst/>
                <a:ahLst/>
                <a:rect l="l" t="t" r="r" b="b"/>
                <a:pathLst>
                  <a:path w="883852" h="51149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4632" name="CustomShape 760"/>
              <p:cNvSpPr/>
              <p:nvPr/>
            </p:nvSpPr>
            <p:spPr>
              <a:xfrm>
                <a:off x="5189400" y="4059360"/>
                <a:ext cx="31680" cy="43200"/>
              </a:xfrm>
              <a:custGeom>
                <a:avLst/>
                <a:gdLst/>
                <a:ahLst/>
                <a:rect l="l" t="t" r="r" b="b"/>
                <a:pathLst>
                  <a:path w="87339" h="116490">
                    <a:moveTo>
                      <a:pt x="0" y="116491"/>
                    </a:moveTo>
                    <a:lnTo>
                      <a:pt x="0" y="0"/>
                    </a:lnTo>
                    <a:lnTo>
                      <a:pt x="87340" y="77914"/>
                    </a:lnTo>
                    <a:lnTo>
                      <a:pt x="0" y="116491"/>
                    </a:lnTo>
                    <a:close/>
                  </a:path>
                </a:pathLst>
              </a:custGeom>
              <a:solidFill>
                <a:srgbClr val="dd990e"/>
              </a:solidFill>
              <a:ln w="0">
                <a:noFill/>
              </a:ln>
            </p:spPr>
            <p:style>
              <a:lnRef idx="0"/>
              <a:fillRef idx="0"/>
              <a:effectRef idx="0"/>
              <a:fontRef idx="minor"/>
            </p:style>
          </p:sp>
          <p:sp>
            <p:nvSpPr>
              <p:cNvPr id="4633" name="CustomShape 761"/>
              <p:cNvSpPr/>
              <p:nvPr/>
            </p:nvSpPr>
            <p:spPr>
              <a:xfrm>
                <a:off x="5504040" y="4060440"/>
                <a:ext cx="23760" cy="58680"/>
              </a:xfrm>
              <a:custGeom>
                <a:avLst/>
                <a:gdLst/>
                <a:ahLst/>
                <a:rect l="l" t="t" r="r" b="b"/>
                <a:pathLst>
                  <a:path w="66526" h="157067">
                    <a:moveTo>
                      <a:pt x="66527" y="0"/>
                    </a:moveTo>
                    <a:lnTo>
                      <a:pt x="66527" y="109538"/>
                    </a:lnTo>
                    <a:lnTo>
                      <a:pt x="21859" y="157067"/>
                    </a:lnTo>
                    <a:lnTo>
                      <a:pt x="0" y="31623"/>
                    </a:lnTo>
                    <a:lnTo>
                      <a:pt x="66527" y="0"/>
                    </a:lnTo>
                    <a:close/>
                  </a:path>
                </a:pathLst>
              </a:custGeom>
              <a:solidFill>
                <a:srgbClr val="dd990e"/>
              </a:solidFill>
              <a:ln w="0">
                <a:noFill/>
              </a:ln>
            </p:spPr>
            <p:style>
              <a:lnRef idx="0"/>
              <a:fillRef idx="0"/>
              <a:effectRef idx="0"/>
              <a:fontRef idx="minor"/>
            </p:style>
          </p:sp>
          <p:sp>
            <p:nvSpPr>
              <p:cNvPr id="4634" name="CustomShape 762"/>
              <p:cNvSpPr/>
              <p:nvPr/>
            </p:nvSpPr>
            <p:spPr>
              <a:xfrm>
                <a:off x="5189400" y="396216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4635" name="CustomShape 763"/>
              <p:cNvSpPr/>
              <p:nvPr/>
            </p:nvSpPr>
            <p:spPr>
              <a:xfrm>
                <a:off x="5238000" y="3988800"/>
                <a:ext cx="241560" cy="138960"/>
              </a:xfrm>
              <a:custGeom>
                <a:avLst/>
                <a:gdLst/>
                <a:ahLst/>
                <a:rect l="l" t="t" r="r" b="b"/>
                <a:pathLst>
                  <a:path w="632686" h="366117">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w="0">
                <a:noFill/>
              </a:ln>
            </p:spPr>
            <p:style>
              <a:lnRef idx="0"/>
              <a:fillRef idx="0"/>
              <a:effectRef idx="0"/>
              <a:fontRef idx="minor"/>
            </p:style>
          </p:sp>
          <p:sp>
            <p:nvSpPr>
              <p:cNvPr id="4636" name="CustomShape 764"/>
              <p:cNvSpPr/>
              <p:nvPr/>
            </p:nvSpPr>
            <p:spPr>
              <a:xfrm>
                <a:off x="5238000" y="3997440"/>
                <a:ext cx="241200" cy="130680"/>
              </a:xfrm>
              <a:custGeom>
                <a:avLst/>
                <a:gdLst/>
                <a:ahLst/>
                <a:rect l="l" t="t" r="r" b="b"/>
                <a:pathLst>
                  <a:path w="631526" h="344209">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w="0">
                <a:noFill/>
              </a:ln>
            </p:spPr>
            <p:style>
              <a:lnRef idx="0"/>
              <a:fillRef idx="0"/>
              <a:effectRef idx="0"/>
              <a:fontRef idx="minor"/>
            </p:style>
          </p:sp>
          <p:sp>
            <p:nvSpPr>
              <p:cNvPr id="4637" name="CustomShape 765"/>
              <p:cNvSpPr/>
              <p:nvPr/>
            </p:nvSpPr>
            <p:spPr>
              <a:xfrm>
                <a:off x="5300280" y="4029120"/>
                <a:ext cx="111600" cy="69480"/>
              </a:xfrm>
              <a:custGeom>
                <a:avLst/>
                <a:gdLst/>
                <a:ahLst/>
                <a:rect l="l" t="t" r="r" b="b"/>
                <a:pathLst>
                  <a:path w="294875" h="185070">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w="0">
                <a:noFill/>
              </a:ln>
            </p:spPr>
            <p:style>
              <a:lnRef idx="0"/>
              <a:fillRef idx="0"/>
              <a:effectRef idx="0"/>
              <a:fontRef idx="minor"/>
            </p:style>
          </p:sp>
          <p:sp>
            <p:nvSpPr>
              <p:cNvPr id="4638" name="CustomShape 766"/>
              <p:cNvSpPr/>
              <p:nvPr/>
            </p:nvSpPr>
            <p:spPr>
              <a:xfrm>
                <a:off x="5347440" y="4082040"/>
                <a:ext cx="5400" cy="7920"/>
              </a:xfrm>
              <a:custGeom>
                <a:avLst/>
                <a:gdLst/>
                <a:ahLst/>
                <a:rect l="l" t="t" r="r" b="b"/>
                <a:pathLst>
                  <a:path w="19007" h="25527">
                    <a:moveTo>
                      <a:pt x="0" y="17241"/>
                    </a:moveTo>
                    <a:cubicBezTo>
                      <a:pt x="475" y="16002"/>
                      <a:pt x="0" y="0"/>
                      <a:pt x="0" y="0"/>
                    </a:cubicBezTo>
                    <a:lnTo>
                      <a:pt x="19008" y="12573"/>
                    </a:lnTo>
                    <a:lnTo>
                      <a:pt x="10549" y="25527"/>
                    </a:lnTo>
                    <a:close/>
                  </a:path>
                </a:pathLst>
              </a:custGeom>
              <a:solidFill>
                <a:srgbClr val="cc8b09"/>
              </a:solidFill>
              <a:ln w="0">
                <a:noFill/>
              </a:ln>
            </p:spPr>
            <p:style>
              <a:lnRef idx="0"/>
              <a:fillRef idx="0"/>
              <a:effectRef idx="0"/>
              <a:fontRef idx="minor"/>
            </p:style>
          </p:sp>
          <p:sp>
            <p:nvSpPr>
              <p:cNvPr id="4639" name="CustomShape 767"/>
              <p:cNvSpPr/>
              <p:nvPr/>
            </p:nvSpPr>
            <p:spPr>
              <a:xfrm>
                <a:off x="5396400" y="4086360"/>
                <a:ext cx="14400" cy="5760"/>
              </a:xfrm>
              <a:custGeom>
                <a:avLst/>
                <a:gdLst/>
                <a:ahLst/>
                <a:rect l="l" t="t" r="r" b="b"/>
                <a:pathLst>
                  <a:path w="42006" h="19716">
                    <a:moveTo>
                      <a:pt x="42007" y="17145"/>
                    </a:moveTo>
                    <a:lnTo>
                      <a:pt x="42007" y="0"/>
                    </a:lnTo>
                    <a:lnTo>
                      <a:pt x="0" y="3143"/>
                    </a:lnTo>
                    <a:lnTo>
                      <a:pt x="24045" y="19717"/>
                    </a:lnTo>
                    <a:lnTo>
                      <a:pt x="42007" y="17145"/>
                    </a:lnTo>
                    <a:close/>
                  </a:path>
                </a:pathLst>
              </a:custGeom>
              <a:solidFill>
                <a:srgbClr val="cc8b09"/>
              </a:solidFill>
              <a:ln w="0">
                <a:noFill/>
              </a:ln>
            </p:spPr>
            <p:style>
              <a:lnRef idx="0"/>
              <a:fillRef idx="0"/>
              <a:effectRef idx="0"/>
              <a:fontRef idx="minor"/>
            </p:style>
          </p:sp>
          <p:sp>
            <p:nvSpPr>
              <p:cNvPr id="4640" name="CustomShape 768"/>
              <p:cNvSpPr/>
              <p:nvPr/>
            </p:nvSpPr>
            <p:spPr>
              <a:xfrm>
                <a:off x="5401800" y="4061880"/>
                <a:ext cx="10440" cy="5040"/>
              </a:xfrm>
              <a:custGeom>
                <a:avLst/>
                <a:gdLst/>
                <a:ahLst/>
                <a:rect l="l" t="t" r="r" b="b"/>
                <a:pathLst>
                  <a:path w="31457" h="17335">
                    <a:moveTo>
                      <a:pt x="31458" y="17336"/>
                    </a:moveTo>
                    <a:lnTo>
                      <a:pt x="31458" y="0"/>
                    </a:lnTo>
                    <a:lnTo>
                      <a:pt x="0" y="11430"/>
                    </a:lnTo>
                    <a:lnTo>
                      <a:pt x="31458" y="17336"/>
                    </a:lnTo>
                    <a:close/>
                  </a:path>
                </a:pathLst>
              </a:custGeom>
              <a:solidFill>
                <a:srgbClr val="cc8b09"/>
              </a:solidFill>
              <a:ln w="0">
                <a:noFill/>
              </a:ln>
            </p:spPr>
            <p:style>
              <a:lnRef idx="0"/>
              <a:fillRef idx="0"/>
              <a:effectRef idx="0"/>
              <a:fontRef idx="minor"/>
            </p:style>
          </p:sp>
          <p:sp>
            <p:nvSpPr>
              <p:cNvPr id="4641" name="CustomShape 769"/>
              <p:cNvSpPr/>
              <p:nvPr/>
            </p:nvSpPr>
            <p:spPr>
              <a:xfrm>
                <a:off x="5363640" y="4064400"/>
                <a:ext cx="16560" cy="10800"/>
              </a:xfrm>
              <a:custGeom>
                <a:avLst/>
                <a:gdLst/>
                <a:ahLst/>
                <a:rect l="l" t="t" r="r" b="b"/>
                <a:pathLst>
                  <a:path w="47328" h="33146">
                    <a:moveTo>
                      <a:pt x="0" y="10096"/>
                    </a:moveTo>
                    <a:lnTo>
                      <a:pt x="10454" y="0"/>
                    </a:lnTo>
                    <a:lnTo>
                      <a:pt x="47329" y="25622"/>
                    </a:lnTo>
                    <a:lnTo>
                      <a:pt x="45048" y="33147"/>
                    </a:lnTo>
                    <a:cubicBezTo>
                      <a:pt x="45048" y="33147"/>
                      <a:pt x="17487" y="21431"/>
                      <a:pt x="16537" y="20764"/>
                    </a:cubicBezTo>
                    <a:close/>
                  </a:path>
                </a:pathLst>
              </a:custGeom>
              <a:solidFill>
                <a:srgbClr val="cc8b09"/>
              </a:solidFill>
              <a:ln w="0">
                <a:noFill/>
              </a:ln>
            </p:spPr>
            <p:style>
              <a:lnRef idx="0"/>
              <a:fillRef idx="0"/>
              <a:effectRef idx="0"/>
              <a:fontRef idx="minor"/>
            </p:style>
          </p:sp>
          <p:sp>
            <p:nvSpPr>
              <p:cNvPr id="4642" name="CustomShape 770"/>
              <p:cNvSpPr/>
              <p:nvPr/>
            </p:nvSpPr>
            <p:spPr>
              <a:xfrm>
                <a:off x="5326560" y="4043160"/>
                <a:ext cx="20880" cy="13320"/>
              </a:xfrm>
              <a:custGeom>
                <a:avLst/>
                <a:gdLst/>
                <a:ahLst/>
                <a:rect l="l" t="t" r="r" b="b"/>
                <a:pathLst>
                  <a:path w="58923" h="38957">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w="0">
                <a:noFill/>
              </a:ln>
            </p:spPr>
            <p:style>
              <a:lnRef idx="0"/>
              <a:fillRef idx="0"/>
              <a:effectRef idx="0"/>
              <a:fontRef idx="minor"/>
            </p:style>
          </p:sp>
          <p:sp>
            <p:nvSpPr>
              <p:cNvPr id="4643" name="CustomShape 771"/>
              <p:cNvSpPr/>
              <p:nvPr/>
            </p:nvSpPr>
            <p:spPr>
              <a:xfrm>
                <a:off x="5347440" y="4031280"/>
                <a:ext cx="8640" cy="7560"/>
              </a:xfrm>
              <a:custGeom>
                <a:avLst/>
                <a:gdLst/>
                <a:ahLst/>
                <a:rect l="l" t="t" r="r" b="b"/>
                <a:pathLst>
                  <a:path w="27275" h="24479">
                    <a:moveTo>
                      <a:pt x="27276" y="24479"/>
                    </a:moveTo>
                    <a:lnTo>
                      <a:pt x="27276" y="7334"/>
                    </a:lnTo>
                    <a:lnTo>
                      <a:pt x="4752" y="0"/>
                    </a:lnTo>
                    <a:lnTo>
                      <a:pt x="0" y="13430"/>
                    </a:lnTo>
                    <a:lnTo>
                      <a:pt x="1140" y="19621"/>
                    </a:lnTo>
                    <a:lnTo>
                      <a:pt x="27276" y="24479"/>
                    </a:lnTo>
                    <a:close/>
                  </a:path>
                </a:pathLst>
              </a:custGeom>
              <a:solidFill>
                <a:srgbClr val="cc8b09"/>
              </a:solidFill>
              <a:ln w="0">
                <a:noFill/>
              </a:ln>
            </p:spPr>
            <p:style>
              <a:lnRef idx="0"/>
              <a:fillRef idx="0"/>
              <a:effectRef idx="0"/>
              <a:fontRef idx="minor"/>
            </p:style>
          </p:sp>
          <p:sp>
            <p:nvSpPr>
              <p:cNvPr id="4644" name="CustomShape 772"/>
              <p:cNvSpPr/>
              <p:nvPr/>
            </p:nvSpPr>
            <p:spPr>
              <a:xfrm>
                <a:off x="5300280" y="4029120"/>
                <a:ext cx="8280" cy="5760"/>
              </a:xfrm>
              <a:custGeom>
                <a:avLst/>
                <a:gdLst/>
                <a:ahLst/>
                <a:rect l="l" t="t" r="r" b="b"/>
                <a:pathLst>
                  <a:path w="26040" h="19430">
                    <a:moveTo>
                      <a:pt x="0" y="17145"/>
                    </a:moveTo>
                    <a:lnTo>
                      <a:pt x="0" y="0"/>
                    </a:lnTo>
                    <a:lnTo>
                      <a:pt x="26040" y="2762"/>
                    </a:lnTo>
                    <a:lnTo>
                      <a:pt x="17677" y="19431"/>
                    </a:lnTo>
                    <a:lnTo>
                      <a:pt x="0" y="17145"/>
                    </a:lnTo>
                    <a:close/>
                  </a:path>
                </a:pathLst>
              </a:custGeom>
              <a:solidFill>
                <a:srgbClr val="cc8b09"/>
              </a:solidFill>
              <a:ln w="0">
                <a:noFill/>
              </a:ln>
            </p:spPr>
            <p:style>
              <a:lnRef idx="0"/>
              <a:fillRef idx="0"/>
              <a:effectRef idx="0"/>
              <a:fontRef idx="minor"/>
            </p:style>
          </p:sp>
          <p:sp>
            <p:nvSpPr>
              <p:cNvPr id="4645" name="CustomShape 773"/>
              <p:cNvSpPr/>
              <p:nvPr/>
            </p:nvSpPr>
            <p:spPr>
              <a:xfrm>
                <a:off x="5300640" y="4051440"/>
                <a:ext cx="10080" cy="9720"/>
              </a:xfrm>
              <a:custGeom>
                <a:avLst/>
                <a:gdLst/>
                <a:ahLst/>
                <a:rect l="l" t="t" r="r" b="b"/>
                <a:pathLst>
                  <a:path w="30412" h="30289">
                    <a:moveTo>
                      <a:pt x="0" y="17907"/>
                    </a:moveTo>
                    <a:lnTo>
                      <a:pt x="0" y="0"/>
                    </a:lnTo>
                    <a:lnTo>
                      <a:pt x="30412" y="0"/>
                    </a:lnTo>
                    <a:lnTo>
                      <a:pt x="23094" y="16002"/>
                    </a:lnTo>
                    <a:lnTo>
                      <a:pt x="10074" y="30290"/>
                    </a:lnTo>
                    <a:close/>
                  </a:path>
                </a:pathLst>
              </a:custGeom>
              <a:solidFill>
                <a:srgbClr val="cc8b09"/>
              </a:solidFill>
              <a:ln w="0">
                <a:noFill/>
              </a:ln>
            </p:spPr>
            <p:style>
              <a:lnRef idx="0"/>
              <a:fillRef idx="0"/>
              <a:effectRef idx="0"/>
              <a:fontRef idx="minor"/>
            </p:style>
          </p:sp>
          <p:sp>
            <p:nvSpPr>
              <p:cNvPr id="4646" name="CustomShape 774"/>
              <p:cNvSpPr/>
              <p:nvPr/>
            </p:nvSpPr>
            <p:spPr>
              <a:xfrm>
                <a:off x="5300280" y="4022280"/>
                <a:ext cx="111600" cy="69480"/>
              </a:xfrm>
              <a:custGeom>
                <a:avLst/>
                <a:gdLst/>
                <a:ahLst/>
                <a:rect l="l" t="t" r="r" b="b"/>
                <a:pathLst>
                  <a:path w="294881" h="185547">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w="0">
                <a:noFill/>
              </a:ln>
            </p:spPr>
            <p:style>
              <a:lnRef idx="0"/>
              <a:fillRef idx="0"/>
              <a:effectRef idx="0"/>
              <a:fontRef idx="minor"/>
            </p:style>
          </p:sp>
        </p:grpSp>
        <p:grpSp>
          <p:nvGrpSpPr>
            <p:cNvPr id="4647" name="Group 775"/>
            <p:cNvGrpSpPr/>
            <p:nvPr/>
          </p:nvGrpSpPr>
          <p:grpSpPr>
            <a:xfrm>
              <a:off x="5189400" y="3907080"/>
              <a:ext cx="338400" cy="237240"/>
              <a:chOff x="5189400" y="3907080"/>
              <a:chExt cx="338400" cy="237240"/>
            </a:xfrm>
          </p:grpSpPr>
          <p:sp>
            <p:nvSpPr>
              <p:cNvPr id="4648" name="CustomShape 776"/>
              <p:cNvSpPr/>
              <p:nvPr/>
            </p:nvSpPr>
            <p:spPr>
              <a:xfrm>
                <a:off x="5189400" y="394920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w="0">
                <a:noFill/>
              </a:ln>
            </p:spPr>
            <p:style>
              <a:lnRef idx="0"/>
              <a:fillRef idx="0"/>
              <a:effectRef idx="0"/>
              <a:fontRef idx="minor"/>
            </p:style>
          </p:sp>
          <p:sp>
            <p:nvSpPr>
              <p:cNvPr id="4649" name="CustomShape 777"/>
              <p:cNvSpPr/>
              <p:nvPr/>
            </p:nvSpPr>
            <p:spPr>
              <a:xfrm>
                <a:off x="5189400" y="4004280"/>
                <a:ext cx="31680" cy="43200"/>
              </a:xfrm>
              <a:custGeom>
                <a:avLst/>
                <a:gdLst/>
                <a:ahLst/>
                <a:rect l="l" t="t" r="r" b="b"/>
                <a:pathLst>
                  <a:path w="87339" h="116490">
                    <a:moveTo>
                      <a:pt x="0" y="116491"/>
                    </a:moveTo>
                    <a:lnTo>
                      <a:pt x="0" y="0"/>
                    </a:lnTo>
                    <a:lnTo>
                      <a:pt x="87340" y="77914"/>
                    </a:lnTo>
                    <a:lnTo>
                      <a:pt x="0" y="116491"/>
                    </a:lnTo>
                    <a:close/>
                  </a:path>
                </a:pathLst>
              </a:custGeom>
              <a:solidFill>
                <a:srgbClr val="dd990e"/>
              </a:solidFill>
              <a:ln w="0">
                <a:noFill/>
              </a:ln>
            </p:spPr>
            <p:style>
              <a:lnRef idx="0"/>
              <a:fillRef idx="0"/>
              <a:effectRef idx="0"/>
              <a:fontRef idx="minor"/>
            </p:style>
          </p:sp>
          <p:sp>
            <p:nvSpPr>
              <p:cNvPr id="4650" name="CustomShape 778"/>
              <p:cNvSpPr/>
              <p:nvPr/>
            </p:nvSpPr>
            <p:spPr>
              <a:xfrm>
                <a:off x="5504040" y="4005360"/>
                <a:ext cx="23760" cy="58680"/>
              </a:xfrm>
              <a:custGeom>
                <a:avLst/>
                <a:gdLst/>
                <a:ahLst/>
                <a:rect l="l" t="t" r="r" b="b"/>
                <a:pathLst>
                  <a:path w="66526" h="157067">
                    <a:moveTo>
                      <a:pt x="66527" y="0"/>
                    </a:moveTo>
                    <a:lnTo>
                      <a:pt x="66527" y="109538"/>
                    </a:lnTo>
                    <a:lnTo>
                      <a:pt x="21859" y="157067"/>
                    </a:lnTo>
                    <a:lnTo>
                      <a:pt x="0" y="31623"/>
                    </a:lnTo>
                    <a:lnTo>
                      <a:pt x="66527" y="0"/>
                    </a:lnTo>
                    <a:close/>
                  </a:path>
                </a:pathLst>
              </a:custGeom>
              <a:solidFill>
                <a:srgbClr val="dd990e"/>
              </a:solidFill>
              <a:ln w="0">
                <a:noFill/>
              </a:ln>
            </p:spPr>
            <p:style>
              <a:lnRef idx="0"/>
              <a:fillRef idx="0"/>
              <a:effectRef idx="0"/>
              <a:fontRef idx="minor"/>
            </p:style>
          </p:sp>
          <p:sp>
            <p:nvSpPr>
              <p:cNvPr id="4651" name="CustomShape 779"/>
              <p:cNvSpPr/>
              <p:nvPr/>
            </p:nvSpPr>
            <p:spPr>
              <a:xfrm>
                <a:off x="5189400" y="390708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w="0">
                <a:noFill/>
              </a:ln>
            </p:spPr>
            <p:style>
              <a:lnRef idx="0"/>
              <a:fillRef idx="0"/>
              <a:effectRef idx="0"/>
              <a:fontRef idx="minor"/>
            </p:style>
          </p:sp>
          <p:sp>
            <p:nvSpPr>
              <p:cNvPr id="4652" name="CustomShape 780"/>
              <p:cNvSpPr/>
              <p:nvPr/>
            </p:nvSpPr>
            <p:spPr>
              <a:xfrm>
                <a:off x="5238000" y="3933720"/>
                <a:ext cx="241560" cy="138960"/>
              </a:xfrm>
              <a:custGeom>
                <a:avLst/>
                <a:gdLst/>
                <a:ahLst/>
                <a:rect l="l" t="t" r="r" b="b"/>
                <a:pathLst>
                  <a:path w="632686" h="366117">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w="0">
                <a:noFill/>
              </a:ln>
            </p:spPr>
            <p:style>
              <a:lnRef idx="0"/>
              <a:fillRef idx="0"/>
              <a:effectRef idx="0"/>
              <a:fontRef idx="minor"/>
            </p:style>
          </p:sp>
          <p:sp>
            <p:nvSpPr>
              <p:cNvPr id="4653" name="CustomShape 781"/>
              <p:cNvSpPr/>
              <p:nvPr/>
            </p:nvSpPr>
            <p:spPr>
              <a:xfrm>
                <a:off x="5238000" y="3942000"/>
                <a:ext cx="241200" cy="130680"/>
              </a:xfrm>
              <a:custGeom>
                <a:avLst/>
                <a:gdLst/>
                <a:ahLst/>
                <a:rect l="l" t="t" r="r" b="b"/>
                <a:pathLst>
                  <a:path w="631526" h="344209">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w="0">
                <a:noFill/>
              </a:ln>
            </p:spPr>
            <p:style>
              <a:lnRef idx="0"/>
              <a:fillRef idx="0"/>
              <a:effectRef idx="0"/>
              <a:fontRef idx="minor"/>
            </p:style>
          </p:sp>
          <p:sp>
            <p:nvSpPr>
              <p:cNvPr id="4654" name="CustomShape 782"/>
              <p:cNvSpPr/>
              <p:nvPr/>
            </p:nvSpPr>
            <p:spPr>
              <a:xfrm>
                <a:off x="5300280" y="3973680"/>
                <a:ext cx="111600" cy="69480"/>
              </a:xfrm>
              <a:custGeom>
                <a:avLst/>
                <a:gdLst/>
                <a:ahLst/>
                <a:rect l="l" t="t" r="r" b="b"/>
                <a:pathLst>
                  <a:path w="294875" h="185547">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w="0">
                <a:noFill/>
              </a:ln>
            </p:spPr>
            <p:style>
              <a:lnRef idx="0"/>
              <a:fillRef idx="0"/>
              <a:effectRef idx="0"/>
              <a:fontRef idx="minor"/>
            </p:style>
          </p:sp>
          <p:sp>
            <p:nvSpPr>
              <p:cNvPr id="4655" name="CustomShape 783"/>
              <p:cNvSpPr/>
              <p:nvPr/>
            </p:nvSpPr>
            <p:spPr>
              <a:xfrm>
                <a:off x="5347440" y="4026960"/>
                <a:ext cx="5400" cy="7920"/>
              </a:xfrm>
              <a:custGeom>
                <a:avLst/>
                <a:gdLst/>
                <a:ahLst/>
                <a:rect l="l" t="t" r="r" b="b"/>
                <a:pathLst>
                  <a:path w="19007" h="25527">
                    <a:moveTo>
                      <a:pt x="0" y="17240"/>
                    </a:moveTo>
                    <a:cubicBezTo>
                      <a:pt x="475" y="16002"/>
                      <a:pt x="0" y="0"/>
                      <a:pt x="0" y="0"/>
                    </a:cubicBezTo>
                    <a:lnTo>
                      <a:pt x="19008" y="12573"/>
                    </a:lnTo>
                    <a:lnTo>
                      <a:pt x="10549" y="25527"/>
                    </a:lnTo>
                    <a:close/>
                  </a:path>
                </a:pathLst>
              </a:custGeom>
              <a:solidFill>
                <a:srgbClr val="cc8b09"/>
              </a:solidFill>
              <a:ln w="0">
                <a:noFill/>
              </a:ln>
            </p:spPr>
            <p:style>
              <a:lnRef idx="0"/>
              <a:fillRef idx="0"/>
              <a:effectRef idx="0"/>
              <a:fontRef idx="minor"/>
            </p:style>
          </p:sp>
          <p:sp>
            <p:nvSpPr>
              <p:cNvPr id="4656" name="CustomShape 784"/>
              <p:cNvSpPr/>
              <p:nvPr/>
            </p:nvSpPr>
            <p:spPr>
              <a:xfrm>
                <a:off x="5396400" y="4030920"/>
                <a:ext cx="14400" cy="5760"/>
              </a:xfrm>
              <a:custGeom>
                <a:avLst/>
                <a:gdLst/>
                <a:ahLst/>
                <a:rect l="l" t="t" r="r" b="b"/>
                <a:pathLst>
                  <a:path w="42006" h="19716">
                    <a:moveTo>
                      <a:pt x="42007" y="17145"/>
                    </a:moveTo>
                    <a:lnTo>
                      <a:pt x="42007" y="0"/>
                    </a:lnTo>
                    <a:lnTo>
                      <a:pt x="0" y="3143"/>
                    </a:lnTo>
                    <a:lnTo>
                      <a:pt x="24045" y="19717"/>
                    </a:lnTo>
                    <a:lnTo>
                      <a:pt x="42007" y="17145"/>
                    </a:lnTo>
                    <a:close/>
                  </a:path>
                </a:pathLst>
              </a:custGeom>
              <a:solidFill>
                <a:srgbClr val="cc8b09"/>
              </a:solidFill>
              <a:ln w="0">
                <a:noFill/>
              </a:ln>
            </p:spPr>
            <p:style>
              <a:lnRef idx="0"/>
              <a:fillRef idx="0"/>
              <a:effectRef idx="0"/>
              <a:fontRef idx="minor"/>
            </p:style>
          </p:sp>
          <p:sp>
            <p:nvSpPr>
              <p:cNvPr id="4657" name="CustomShape 785"/>
              <p:cNvSpPr/>
              <p:nvPr/>
            </p:nvSpPr>
            <p:spPr>
              <a:xfrm>
                <a:off x="5401800" y="4006800"/>
                <a:ext cx="10440" cy="5040"/>
              </a:xfrm>
              <a:custGeom>
                <a:avLst/>
                <a:gdLst/>
                <a:ahLst/>
                <a:rect l="l" t="t" r="r" b="b"/>
                <a:pathLst>
                  <a:path w="31457" h="17335">
                    <a:moveTo>
                      <a:pt x="31458" y="17336"/>
                    </a:moveTo>
                    <a:lnTo>
                      <a:pt x="31458" y="0"/>
                    </a:lnTo>
                    <a:lnTo>
                      <a:pt x="0" y="11430"/>
                    </a:lnTo>
                    <a:lnTo>
                      <a:pt x="31458" y="17336"/>
                    </a:lnTo>
                    <a:close/>
                  </a:path>
                </a:pathLst>
              </a:custGeom>
              <a:solidFill>
                <a:srgbClr val="cc8b09"/>
              </a:solidFill>
              <a:ln w="0">
                <a:noFill/>
              </a:ln>
            </p:spPr>
            <p:style>
              <a:lnRef idx="0"/>
              <a:fillRef idx="0"/>
              <a:effectRef idx="0"/>
              <a:fontRef idx="minor"/>
            </p:style>
          </p:sp>
          <p:sp>
            <p:nvSpPr>
              <p:cNvPr id="4658" name="CustomShape 786"/>
              <p:cNvSpPr/>
              <p:nvPr/>
            </p:nvSpPr>
            <p:spPr>
              <a:xfrm>
                <a:off x="5363640" y="4009320"/>
                <a:ext cx="16560" cy="10800"/>
              </a:xfrm>
              <a:custGeom>
                <a:avLst/>
                <a:gdLst/>
                <a:ahLst/>
                <a:rect l="l" t="t" r="r" b="b"/>
                <a:pathLst>
                  <a:path w="47328" h="33147">
                    <a:moveTo>
                      <a:pt x="0" y="9525"/>
                    </a:moveTo>
                    <a:lnTo>
                      <a:pt x="10454" y="0"/>
                    </a:lnTo>
                    <a:lnTo>
                      <a:pt x="47329" y="25527"/>
                    </a:lnTo>
                    <a:lnTo>
                      <a:pt x="45048" y="33147"/>
                    </a:lnTo>
                    <a:cubicBezTo>
                      <a:pt x="45048" y="33147"/>
                      <a:pt x="17487" y="21431"/>
                      <a:pt x="16537" y="20764"/>
                    </a:cubicBezTo>
                    <a:close/>
                  </a:path>
                </a:pathLst>
              </a:custGeom>
              <a:solidFill>
                <a:srgbClr val="cc8b09"/>
              </a:solidFill>
              <a:ln w="0">
                <a:noFill/>
              </a:ln>
            </p:spPr>
            <p:style>
              <a:lnRef idx="0"/>
              <a:fillRef idx="0"/>
              <a:effectRef idx="0"/>
              <a:fontRef idx="minor"/>
            </p:style>
          </p:sp>
          <p:sp>
            <p:nvSpPr>
              <p:cNvPr id="4659" name="CustomShape 787"/>
              <p:cNvSpPr/>
              <p:nvPr/>
            </p:nvSpPr>
            <p:spPr>
              <a:xfrm>
                <a:off x="5326560" y="3987720"/>
                <a:ext cx="20880" cy="13320"/>
              </a:xfrm>
              <a:custGeom>
                <a:avLst/>
                <a:gdLst/>
                <a:ahLst/>
                <a:rect l="l" t="t" r="r" b="b"/>
                <a:pathLst>
                  <a:path w="58828" h="38957">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w="0">
                <a:noFill/>
              </a:ln>
            </p:spPr>
            <p:style>
              <a:lnRef idx="0"/>
              <a:fillRef idx="0"/>
              <a:effectRef idx="0"/>
              <a:fontRef idx="minor"/>
            </p:style>
          </p:sp>
          <p:sp>
            <p:nvSpPr>
              <p:cNvPr id="4660" name="CustomShape 788"/>
              <p:cNvSpPr/>
              <p:nvPr/>
            </p:nvSpPr>
            <p:spPr>
              <a:xfrm>
                <a:off x="5347440" y="3975840"/>
                <a:ext cx="8640" cy="7560"/>
              </a:xfrm>
              <a:custGeom>
                <a:avLst/>
                <a:gdLst/>
                <a:ahLst/>
                <a:rect l="l" t="t" r="r" b="b"/>
                <a:pathLst>
                  <a:path w="27275" h="24479">
                    <a:moveTo>
                      <a:pt x="27276" y="24479"/>
                    </a:moveTo>
                    <a:lnTo>
                      <a:pt x="27276" y="7334"/>
                    </a:lnTo>
                    <a:lnTo>
                      <a:pt x="4752" y="0"/>
                    </a:lnTo>
                    <a:lnTo>
                      <a:pt x="0" y="13430"/>
                    </a:lnTo>
                    <a:lnTo>
                      <a:pt x="1140" y="19621"/>
                    </a:lnTo>
                    <a:lnTo>
                      <a:pt x="27276" y="24479"/>
                    </a:lnTo>
                    <a:close/>
                  </a:path>
                </a:pathLst>
              </a:custGeom>
              <a:solidFill>
                <a:srgbClr val="cc8b09"/>
              </a:solidFill>
              <a:ln w="0">
                <a:noFill/>
              </a:ln>
            </p:spPr>
            <p:style>
              <a:lnRef idx="0"/>
              <a:fillRef idx="0"/>
              <a:effectRef idx="0"/>
              <a:fontRef idx="minor"/>
            </p:style>
          </p:sp>
          <p:sp>
            <p:nvSpPr>
              <p:cNvPr id="4661" name="CustomShape 789"/>
              <p:cNvSpPr/>
              <p:nvPr/>
            </p:nvSpPr>
            <p:spPr>
              <a:xfrm>
                <a:off x="5300280" y="3974040"/>
                <a:ext cx="8280" cy="5760"/>
              </a:xfrm>
              <a:custGeom>
                <a:avLst/>
                <a:gdLst/>
                <a:ahLst/>
                <a:rect l="l" t="t" r="r" b="b"/>
                <a:pathLst>
                  <a:path w="26040" h="19430">
                    <a:moveTo>
                      <a:pt x="0" y="17145"/>
                    </a:moveTo>
                    <a:lnTo>
                      <a:pt x="0" y="0"/>
                    </a:lnTo>
                    <a:lnTo>
                      <a:pt x="26040" y="2762"/>
                    </a:lnTo>
                    <a:lnTo>
                      <a:pt x="17677" y="19431"/>
                    </a:lnTo>
                    <a:lnTo>
                      <a:pt x="0" y="17145"/>
                    </a:lnTo>
                    <a:close/>
                  </a:path>
                </a:pathLst>
              </a:custGeom>
              <a:solidFill>
                <a:srgbClr val="cc8b09"/>
              </a:solidFill>
              <a:ln w="0">
                <a:noFill/>
              </a:ln>
            </p:spPr>
            <p:style>
              <a:lnRef idx="0"/>
              <a:fillRef idx="0"/>
              <a:effectRef idx="0"/>
              <a:fontRef idx="minor"/>
            </p:style>
          </p:sp>
          <p:sp>
            <p:nvSpPr>
              <p:cNvPr id="4662" name="CustomShape 790"/>
              <p:cNvSpPr/>
              <p:nvPr/>
            </p:nvSpPr>
            <p:spPr>
              <a:xfrm>
                <a:off x="5300640" y="3996000"/>
                <a:ext cx="10080" cy="9720"/>
              </a:xfrm>
              <a:custGeom>
                <a:avLst/>
                <a:gdLst/>
                <a:ahLst/>
                <a:rect l="l" t="t" r="r" b="b"/>
                <a:pathLst>
                  <a:path w="30412" h="30289">
                    <a:moveTo>
                      <a:pt x="0" y="17907"/>
                    </a:moveTo>
                    <a:lnTo>
                      <a:pt x="0" y="0"/>
                    </a:lnTo>
                    <a:lnTo>
                      <a:pt x="30412" y="0"/>
                    </a:lnTo>
                    <a:lnTo>
                      <a:pt x="23094" y="16002"/>
                    </a:lnTo>
                    <a:lnTo>
                      <a:pt x="10074" y="30289"/>
                    </a:lnTo>
                    <a:close/>
                  </a:path>
                </a:pathLst>
              </a:custGeom>
              <a:solidFill>
                <a:srgbClr val="cc8b09"/>
              </a:solidFill>
              <a:ln w="0">
                <a:noFill/>
              </a:ln>
            </p:spPr>
            <p:style>
              <a:lnRef idx="0"/>
              <a:fillRef idx="0"/>
              <a:effectRef idx="0"/>
              <a:fontRef idx="minor"/>
            </p:style>
          </p:sp>
          <p:sp>
            <p:nvSpPr>
              <p:cNvPr id="4663" name="CustomShape 791"/>
              <p:cNvSpPr/>
              <p:nvPr/>
            </p:nvSpPr>
            <p:spPr>
              <a:xfrm>
                <a:off x="5300280" y="3967200"/>
                <a:ext cx="111600" cy="69480"/>
              </a:xfrm>
              <a:custGeom>
                <a:avLst/>
                <a:gdLst/>
                <a:ahLst/>
                <a:rect l="l" t="t" r="r" b="b"/>
                <a:pathLst>
                  <a:path w="294881" h="185547">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w="0">
                <a:noFill/>
              </a:ln>
            </p:spPr>
            <p:style>
              <a:lnRef idx="0"/>
              <a:fillRef idx="0"/>
              <a:effectRef idx="0"/>
              <a:fontRef idx="minor"/>
            </p:style>
          </p:sp>
        </p:grpSp>
        <p:grpSp>
          <p:nvGrpSpPr>
            <p:cNvPr id="4664" name="Group 792"/>
            <p:cNvGrpSpPr/>
            <p:nvPr/>
          </p:nvGrpSpPr>
          <p:grpSpPr>
            <a:xfrm>
              <a:off x="5200560" y="3844440"/>
              <a:ext cx="338400" cy="237240"/>
              <a:chOff x="5200560" y="3844440"/>
              <a:chExt cx="338400" cy="237240"/>
            </a:xfrm>
          </p:grpSpPr>
          <p:sp>
            <p:nvSpPr>
              <p:cNvPr id="4665" name="CustomShape 793"/>
              <p:cNvSpPr/>
              <p:nvPr/>
            </p:nvSpPr>
            <p:spPr>
              <a:xfrm>
                <a:off x="5200560" y="388656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w="0">
                <a:noFill/>
              </a:ln>
            </p:spPr>
            <p:style>
              <a:lnRef idx="0"/>
              <a:fillRef idx="0"/>
              <a:effectRef idx="0"/>
              <a:fontRef idx="minor"/>
            </p:style>
          </p:sp>
          <p:sp>
            <p:nvSpPr>
              <p:cNvPr id="4666" name="CustomShape 794"/>
              <p:cNvSpPr/>
              <p:nvPr/>
            </p:nvSpPr>
            <p:spPr>
              <a:xfrm>
                <a:off x="5200560" y="3941640"/>
                <a:ext cx="31680" cy="43200"/>
              </a:xfrm>
              <a:custGeom>
                <a:avLst/>
                <a:gdLst/>
                <a:ahLst/>
                <a:rect l="l" t="t" r="r" b="b"/>
                <a:pathLst>
                  <a:path w="87339" h="116490">
                    <a:moveTo>
                      <a:pt x="0" y="116491"/>
                    </a:moveTo>
                    <a:lnTo>
                      <a:pt x="0" y="0"/>
                    </a:lnTo>
                    <a:lnTo>
                      <a:pt x="87340" y="77914"/>
                    </a:lnTo>
                    <a:lnTo>
                      <a:pt x="0" y="116491"/>
                    </a:lnTo>
                    <a:close/>
                  </a:path>
                </a:pathLst>
              </a:custGeom>
              <a:solidFill>
                <a:srgbClr val="dd990e"/>
              </a:solidFill>
              <a:ln w="0">
                <a:noFill/>
              </a:ln>
            </p:spPr>
            <p:style>
              <a:lnRef idx="0"/>
              <a:fillRef idx="0"/>
              <a:effectRef idx="0"/>
              <a:fontRef idx="minor"/>
            </p:style>
          </p:sp>
          <p:sp>
            <p:nvSpPr>
              <p:cNvPr id="4667" name="CustomShape 795"/>
              <p:cNvSpPr/>
              <p:nvPr/>
            </p:nvSpPr>
            <p:spPr>
              <a:xfrm>
                <a:off x="5515200" y="3942720"/>
                <a:ext cx="23760" cy="58680"/>
              </a:xfrm>
              <a:custGeom>
                <a:avLst/>
                <a:gdLst/>
                <a:ahLst/>
                <a:rect l="l" t="t" r="r" b="b"/>
                <a:pathLst>
                  <a:path w="66526" h="157067">
                    <a:moveTo>
                      <a:pt x="66527" y="0"/>
                    </a:moveTo>
                    <a:lnTo>
                      <a:pt x="66527" y="109633"/>
                    </a:lnTo>
                    <a:lnTo>
                      <a:pt x="21859" y="157067"/>
                    </a:lnTo>
                    <a:lnTo>
                      <a:pt x="0" y="31623"/>
                    </a:lnTo>
                    <a:lnTo>
                      <a:pt x="66527" y="0"/>
                    </a:lnTo>
                    <a:close/>
                  </a:path>
                </a:pathLst>
              </a:custGeom>
              <a:solidFill>
                <a:srgbClr val="dd990e"/>
              </a:solidFill>
              <a:ln w="0">
                <a:noFill/>
              </a:ln>
            </p:spPr>
            <p:style>
              <a:lnRef idx="0"/>
              <a:fillRef idx="0"/>
              <a:effectRef idx="0"/>
              <a:fontRef idx="minor"/>
            </p:style>
          </p:sp>
          <p:sp>
            <p:nvSpPr>
              <p:cNvPr id="4668" name="CustomShape 796"/>
              <p:cNvSpPr/>
              <p:nvPr/>
            </p:nvSpPr>
            <p:spPr>
              <a:xfrm>
                <a:off x="5200560" y="384444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4669" name="CustomShape 797"/>
              <p:cNvSpPr/>
              <p:nvPr/>
            </p:nvSpPr>
            <p:spPr>
              <a:xfrm>
                <a:off x="5248800" y="3871080"/>
                <a:ext cx="241560" cy="138960"/>
              </a:xfrm>
              <a:custGeom>
                <a:avLst/>
                <a:gdLst/>
                <a:ahLst/>
                <a:rect l="l" t="t" r="r" b="b"/>
                <a:pathLst>
                  <a:path w="632610" h="366093">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w="0">
                <a:noFill/>
              </a:ln>
            </p:spPr>
            <p:style>
              <a:lnRef idx="0"/>
              <a:fillRef idx="0"/>
              <a:effectRef idx="0"/>
              <a:fontRef idx="minor"/>
            </p:style>
          </p:sp>
          <p:sp>
            <p:nvSpPr>
              <p:cNvPr id="4670" name="CustomShape 798"/>
              <p:cNvSpPr/>
              <p:nvPr/>
            </p:nvSpPr>
            <p:spPr>
              <a:xfrm>
                <a:off x="5249160" y="3879720"/>
                <a:ext cx="241200" cy="130680"/>
              </a:xfrm>
              <a:custGeom>
                <a:avLst/>
                <a:gdLst/>
                <a:ahLst/>
                <a:rect l="l" t="t" r="r" b="b"/>
                <a:pathLst>
                  <a:path w="631431" h="344185">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w="0">
                <a:noFill/>
              </a:ln>
            </p:spPr>
            <p:style>
              <a:lnRef idx="0"/>
              <a:fillRef idx="0"/>
              <a:effectRef idx="0"/>
              <a:fontRef idx="minor"/>
            </p:style>
          </p:sp>
          <p:sp>
            <p:nvSpPr>
              <p:cNvPr id="4671" name="CustomShape 799"/>
              <p:cNvSpPr/>
              <p:nvPr/>
            </p:nvSpPr>
            <p:spPr>
              <a:xfrm>
                <a:off x="5311440" y="3911400"/>
                <a:ext cx="111600" cy="69480"/>
              </a:xfrm>
              <a:custGeom>
                <a:avLst/>
                <a:gdLst/>
                <a:ahLst/>
                <a:rect l="l" t="t" r="r" b="b"/>
                <a:pathLst>
                  <a:path w="294341" h="184880">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w="0">
                <a:noFill/>
              </a:ln>
            </p:spPr>
            <p:style>
              <a:lnRef idx="0"/>
              <a:fillRef idx="0"/>
              <a:effectRef idx="0"/>
              <a:fontRef idx="minor"/>
            </p:style>
          </p:sp>
          <p:sp>
            <p:nvSpPr>
              <p:cNvPr id="4672" name="CustomShape 800"/>
              <p:cNvSpPr/>
              <p:nvPr/>
            </p:nvSpPr>
            <p:spPr>
              <a:xfrm>
                <a:off x="5358240" y="3964320"/>
                <a:ext cx="5400" cy="7920"/>
              </a:xfrm>
              <a:custGeom>
                <a:avLst/>
                <a:gdLst/>
                <a:ahLst/>
                <a:rect l="l" t="t" r="r" b="b"/>
                <a:pathLst>
                  <a:path w="19007" h="25431">
                    <a:moveTo>
                      <a:pt x="0" y="17145"/>
                    </a:moveTo>
                    <a:cubicBezTo>
                      <a:pt x="475" y="15907"/>
                      <a:pt x="0" y="0"/>
                      <a:pt x="0" y="0"/>
                    </a:cubicBezTo>
                    <a:lnTo>
                      <a:pt x="19008" y="12478"/>
                    </a:lnTo>
                    <a:lnTo>
                      <a:pt x="10549" y="25432"/>
                    </a:lnTo>
                    <a:close/>
                  </a:path>
                </a:pathLst>
              </a:custGeom>
              <a:solidFill>
                <a:srgbClr val="cc8b09"/>
              </a:solidFill>
              <a:ln w="0">
                <a:noFill/>
              </a:ln>
            </p:spPr>
            <p:style>
              <a:lnRef idx="0"/>
              <a:fillRef idx="0"/>
              <a:effectRef idx="0"/>
              <a:fontRef idx="minor"/>
            </p:style>
          </p:sp>
          <p:sp>
            <p:nvSpPr>
              <p:cNvPr id="4673" name="CustomShape 801"/>
              <p:cNvSpPr/>
              <p:nvPr/>
            </p:nvSpPr>
            <p:spPr>
              <a:xfrm>
                <a:off x="5407200" y="3968280"/>
                <a:ext cx="14400" cy="5760"/>
              </a:xfrm>
              <a:custGeom>
                <a:avLst/>
                <a:gdLst/>
                <a:ahLst/>
                <a:rect l="l" t="t" r="r" b="b"/>
                <a:pathLst>
                  <a:path w="42006" h="19716">
                    <a:moveTo>
                      <a:pt x="42007" y="17145"/>
                    </a:moveTo>
                    <a:lnTo>
                      <a:pt x="42007" y="0"/>
                    </a:lnTo>
                    <a:lnTo>
                      <a:pt x="0" y="3238"/>
                    </a:lnTo>
                    <a:lnTo>
                      <a:pt x="24140" y="19717"/>
                    </a:lnTo>
                    <a:lnTo>
                      <a:pt x="42007" y="17145"/>
                    </a:lnTo>
                    <a:close/>
                  </a:path>
                </a:pathLst>
              </a:custGeom>
              <a:solidFill>
                <a:srgbClr val="cc8b09"/>
              </a:solidFill>
              <a:ln w="0">
                <a:noFill/>
              </a:ln>
            </p:spPr>
            <p:style>
              <a:lnRef idx="0"/>
              <a:fillRef idx="0"/>
              <a:effectRef idx="0"/>
              <a:fontRef idx="minor"/>
            </p:style>
          </p:sp>
          <p:sp>
            <p:nvSpPr>
              <p:cNvPr id="4674" name="CustomShape 802"/>
              <p:cNvSpPr/>
              <p:nvPr/>
            </p:nvSpPr>
            <p:spPr>
              <a:xfrm>
                <a:off x="5412600" y="3944160"/>
                <a:ext cx="10440" cy="5040"/>
              </a:xfrm>
              <a:custGeom>
                <a:avLst/>
                <a:gdLst/>
                <a:ahLst/>
                <a:rect l="l" t="t" r="r" b="b"/>
                <a:pathLst>
                  <a:path w="31457" h="17335">
                    <a:moveTo>
                      <a:pt x="31458" y="17336"/>
                    </a:moveTo>
                    <a:lnTo>
                      <a:pt x="31458" y="0"/>
                    </a:lnTo>
                    <a:lnTo>
                      <a:pt x="0" y="11430"/>
                    </a:lnTo>
                    <a:lnTo>
                      <a:pt x="31458" y="17336"/>
                    </a:lnTo>
                    <a:close/>
                  </a:path>
                </a:pathLst>
              </a:custGeom>
              <a:solidFill>
                <a:srgbClr val="cc8b09"/>
              </a:solidFill>
              <a:ln w="0">
                <a:noFill/>
              </a:ln>
            </p:spPr>
            <p:style>
              <a:lnRef idx="0"/>
              <a:fillRef idx="0"/>
              <a:effectRef idx="0"/>
              <a:fontRef idx="minor"/>
            </p:style>
          </p:sp>
          <p:sp>
            <p:nvSpPr>
              <p:cNvPr id="4675" name="CustomShape 803"/>
              <p:cNvSpPr/>
              <p:nvPr/>
            </p:nvSpPr>
            <p:spPr>
              <a:xfrm>
                <a:off x="5374440" y="3946680"/>
                <a:ext cx="16560" cy="10800"/>
              </a:xfrm>
              <a:custGeom>
                <a:avLst/>
                <a:gdLst/>
                <a:ahLst/>
                <a:rect l="l" t="t" r="r" b="b"/>
                <a:pathLst>
                  <a:path w="47423" h="33147">
                    <a:moveTo>
                      <a:pt x="0" y="10096"/>
                    </a:moveTo>
                    <a:lnTo>
                      <a:pt x="10454" y="0"/>
                    </a:lnTo>
                    <a:lnTo>
                      <a:pt x="47424" y="25622"/>
                    </a:lnTo>
                    <a:lnTo>
                      <a:pt x="45143" y="33147"/>
                    </a:lnTo>
                    <a:cubicBezTo>
                      <a:pt x="45143" y="33147"/>
                      <a:pt x="17582" y="21431"/>
                      <a:pt x="16632" y="20764"/>
                    </a:cubicBezTo>
                    <a:close/>
                  </a:path>
                </a:pathLst>
              </a:custGeom>
              <a:solidFill>
                <a:srgbClr val="cc8b09"/>
              </a:solidFill>
              <a:ln w="0">
                <a:noFill/>
              </a:ln>
            </p:spPr>
            <p:style>
              <a:lnRef idx="0"/>
              <a:fillRef idx="0"/>
              <a:effectRef idx="0"/>
              <a:fontRef idx="minor"/>
            </p:style>
          </p:sp>
          <p:sp>
            <p:nvSpPr>
              <p:cNvPr id="4676" name="CustomShape 804"/>
              <p:cNvSpPr/>
              <p:nvPr/>
            </p:nvSpPr>
            <p:spPr>
              <a:xfrm>
                <a:off x="5337360" y="3925440"/>
                <a:ext cx="20880" cy="13320"/>
              </a:xfrm>
              <a:custGeom>
                <a:avLst/>
                <a:gdLst/>
                <a:ahLst/>
                <a:rect l="l" t="t" r="r" b="b"/>
                <a:pathLst>
                  <a:path w="58828" h="38957">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w="0">
                <a:noFill/>
              </a:ln>
            </p:spPr>
            <p:style>
              <a:lnRef idx="0"/>
              <a:fillRef idx="0"/>
              <a:effectRef idx="0"/>
              <a:fontRef idx="minor"/>
            </p:style>
          </p:sp>
          <p:sp>
            <p:nvSpPr>
              <p:cNvPr id="4677" name="CustomShape 805"/>
              <p:cNvSpPr/>
              <p:nvPr/>
            </p:nvSpPr>
            <p:spPr>
              <a:xfrm>
                <a:off x="5358240" y="3913200"/>
                <a:ext cx="8640" cy="7560"/>
              </a:xfrm>
              <a:custGeom>
                <a:avLst/>
                <a:gdLst/>
                <a:ahLst/>
                <a:rect l="l" t="t" r="r" b="b"/>
                <a:pathLst>
                  <a:path w="27275" h="24479">
                    <a:moveTo>
                      <a:pt x="27276" y="24479"/>
                    </a:moveTo>
                    <a:lnTo>
                      <a:pt x="27276" y="7334"/>
                    </a:lnTo>
                    <a:lnTo>
                      <a:pt x="4752" y="0"/>
                    </a:lnTo>
                    <a:lnTo>
                      <a:pt x="0" y="13525"/>
                    </a:lnTo>
                    <a:lnTo>
                      <a:pt x="1140" y="19621"/>
                    </a:lnTo>
                    <a:lnTo>
                      <a:pt x="27276" y="24479"/>
                    </a:lnTo>
                    <a:close/>
                  </a:path>
                </a:pathLst>
              </a:custGeom>
              <a:solidFill>
                <a:srgbClr val="cc8b09"/>
              </a:solidFill>
              <a:ln w="0">
                <a:noFill/>
              </a:ln>
            </p:spPr>
            <p:style>
              <a:lnRef idx="0"/>
              <a:fillRef idx="0"/>
              <a:effectRef idx="0"/>
              <a:fontRef idx="minor"/>
            </p:style>
          </p:sp>
          <p:sp>
            <p:nvSpPr>
              <p:cNvPr id="4678" name="CustomShape 806"/>
              <p:cNvSpPr/>
              <p:nvPr/>
            </p:nvSpPr>
            <p:spPr>
              <a:xfrm>
                <a:off x="5311440" y="3911400"/>
                <a:ext cx="8280" cy="5760"/>
              </a:xfrm>
              <a:custGeom>
                <a:avLst/>
                <a:gdLst/>
                <a:ahLst/>
                <a:rect l="l" t="t" r="r" b="b"/>
                <a:pathLst>
                  <a:path w="26135" h="19430">
                    <a:moveTo>
                      <a:pt x="0" y="17145"/>
                    </a:moveTo>
                    <a:lnTo>
                      <a:pt x="0" y="0"/>
                    </a:lnTo>
                    <a:lnTo>
                      <a:pt x="26135" y="2762"/>
                    </a:lnTo>
                    <a:lnTo>
                      <a:pt x="17677" y="19431"/>
                    </a:lnTo>
                    <a:lnTo>
                      <a:pt x="0" y="17145"/>
                    </a:lnTo>
                    <a:close/>
                  </a:path>
                </a:pathLst>
              </a:custGeom>
              <a:solidFill>
                <a:srgbClr val="cc8b09"/>
              </a:solidFill>
              <a:ln w="0">
                <a:noFill/>
              </a:ln>
            </p:spPr>
            <p:style>
              <a:lnRef idx="0"/>
              <a:fillRef idx="0"/>
              <a:effectRef idx="0"/>
              <a:fontRef idx="minor"/>
            </p:style>
          </p:sp>
          <p:sp>
            <p:nvSpPr>
              <p:cNvPr id="4679" name="CustomShape 807"/>
              <p:cNvSpPr/>
              <p:nvPr/>
            </p:nvSpPr>
            <p:spPr>
              <a:xfrm>
                <a:off x="5311800" y="3933720"/>
                <a:ext cx="9720" cy="9720"/>
              </a:xfrm>
              <a:custGeom>
                <a:avLst/>
                <a:gdLst/>
                <a:ahLst/>
                <a:rect l="l" t="t" r="r" b="b"/>
                <a:pathLst>
                  <a:path w="30317" h="30289">
                    <a:moveTo>
                      <a:pt x="0" y="17907"/>
                    </a:moveTo>
                    <a:lnTo>
                      <a:pt x="0" y="0"/>
                    </a:lnTo>
                    <a:lnTo>
                      <a:pt x="30317" y="0"/>
                    </a:lnTo>
                    <a:lnTo>
                      <a:pt x="22999" y="16002"/>
                    </a:lnTo>
                    <a:lnTo>
                      <a:pt x="10074" y="30289"/>
                    </a:lnTo>
                    <a:close/>
                  </a:path>
                </a:pathLst>
              </a:custGeom>
              <a:solidFill>
                <a:srgbClr val="cc8b09"/>
              </a:solidFill>
              <a:ln w="0">
                <a:noFill/>
              </a:ln>
            </p:spPr>
            <p:style>
              <a:lnRef idx="0"/>
              <a:fillRef idx="0"/>
              <a:effectRef idx="0"/>
              <a:fontRef idx="minor"/>
            </p:style>
          </p:sp>
          <p:sp>
            <p:nvSpPr>
              <p:cNvPr id="4680" name="CustomShape 808"/>
              <p:cNvSpPr/>
              <p:nvPr/>
            </p:nvSpPr>
            <p:spPr>
              <a:xfrm>
                <a:off x="5311080" y="3904560"/>
                <a:ext cx="111600" cy="69480"/>
              </a:xfrm>
              <a:custGeom>
                <a:avLst/>
                <a:gdLst/>
                <a:ahLst/>
                <a:rect l="l" t="t" r="r" b="b"/>
                <a:pathLst>
                  <a:path w="294911" h="185451">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w="0">
                <a:noFill/>
              </a:ln>
            </p:spPr>
            <p:style>
              <a:lnRef idx="0"/>
              <a:fillRef idx="0"/>
              <a:effectRef idx="0"/>
              <a:fontRef idx="minor"/>
            </p:style>
          </p:sp>
        </p:grpSp>
        <p:grpSp>
          <p:nvGrpSpPr>
            <p:cNvPr id="4681" name="Group 809"/>
            <p:cNvGrpSpPr/>
            <p:nvPr/>
          </p:nvGrpSpPr>
          <p:grpSpPr>
            <a:xfrm>
              <a:off x="5196960" y="3781800"/>
              <a:ext cx="338400" cy="237240"/>
              <a:chOff x="5196960" y="3781800"/>
              <a:chExt cx="338400" cy="237240"/>
            </a:xfrm>
          </p:grpSpPr>
          <p:sp>
            <p:nvSpPr>
              <p:cNvPr id="4682" name="CustomShape 810"/>
              <p:cNvSpPr/>
              <p:nvPr/>
            </p:nvSpPr>
            <p:spPr>
              <a:xfrm>
                <a:off x="5196960" y="382392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4683" name="CustomShape 811"/>
              <p:cNvSpPr/>
              <p:nvPr/>
            </p:nvSpPr>
            <p:spPr>
              <a:xfrm>
                <a:off x="5196960" y="3879000"/>
                <a:ext cx="31680" cy="43200"/>
              </a:xfrm>
              <a:custGeom>
                <a:avLst/>
                <a:gdLst/>
                <a:ahLst/>
                <a:rect l="l" t="t" r="r" b="b"/>
                <a:pathLst>
                  <a:path w="87339" h="116586">
                    <a:moveTo>
                      <a:pt x="0" y="116586"/>
                    </a:moveTo>
                    <a:lnTo>
                      <a:pt x="0" y="0"/>
                    </a:lnTo>
                    <a:lnTo>
                      <a:pt x="87340" y="78010"/>
                    </a:lnTo>
                    <a:lnTo>
                      <a:pt x="0" y="116586"/>
                    </a:lnTo>
                    <a:close/>
                  </a:path>
                </a:pathLst>
              </a:custGeom>
              <a:solidFill>
                <a:srgbClr val="dd990e"/>
              </a:solidFill>
              <a:ln w="0">
                <a:noFill/>
              </a:ln>
            </p:spPr>
            <p:style>
              <a:lnRef idx="0"/>
              <a:fillRef idx="0"/>
              <a:effectRef idx="0"/>
              <a:fontRef idx="minor"/>
            </p:style>
          </p:sp>
          <p:sp>
            <p:nvSpPr>
              <p:cNvPr id="4684" name="CustomShape 812"/>
              <p:cNvSpPr/>
              <p:nvPr/>
            </p:nvSpPr>
            <p:spPr>
              <a:xfrm>
                <a:off x="5511600" y="3880080"/>
                <a:ext cx="23760" cy="58680"/>
              </a:xfrm>
              <a:custGeom>
                <a:avLst/>
                <a:gdLst/>
                <a:ahLst/>
                <a:rect l="l" t="t" r="r" b="b"/>
                <a:pathLst>
                  <a:path w="66431" h="157067">
                    <a:moveTo>
                      <a:pt x="66432" y="0"/>
                    </a:moveTo>
                    <a:lnTo>
                      <a:pt x="66432" y="109633"/>
                    </a:lnTo>
                    <a:lnTo>
                      <a:pt x="21859" y="157067"/>
                    </a:lnTo>
                    <a:lnTo>
                      <a:pt x="0" y="31623"/>
                    </a:lnTo>
                    <a:lnTo>
                      <a:pt x="66432" y="0"/>
                    </a:lnTo>
                    <a:close/>
                  </a:path>
                </a:pathLst>
              </a:custGeom>
              <a:solidFill>
                <a:srgbClr val="dd990e"/>
              </a:solidFill>
              <a:ln w="0">
                <a:noFill/>
              </a:ln>
            </p:spPr>
            <p:style>
              <a:lnRef idx="0"/>
              <a:fillRef idx="0"/>
              <a:effectRef idx="0"/>
              <a:fontRef idx="minor"/>
            </p:style>
          </p:sp>
          <p:sp>
            <p:nvSpPr>
              <p:cNvPr id="4685" name="CustomShape 813"/>
              <p:cNvSpPr/>
              <p:nvPr/>
            </p:nvSpPr>
            <p:spPr>
              <a:xfrm>
                <a:off x="5196960" y="378180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4686" name="CustomShape 814"/>
              <p:cNvSpPr/>
              <p:nvPr/>
            </p:nvSpPr>
            <p:spPr>
              <a:xfrm>
                <a:off x="5245200" y="3808440"/>
                <a:ext cx="241560" cy="138960"/>
              </a:xfrm>
              <a:custGeom>
                <a:avLst/>
                <a:gdLst/>
                <a:ahLst/>
                <a:rect l="l" t="t" r="r" b="b"/>
                <a:pathLst>
                  <a:path w="632609" h="366093">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w="0">
                <a:noFill/>
              </a:ln>
            </p:spPr>
            <p:style>
              <a:lnRef idx="0"/>
              <a:fillRef idx="0"/>
              <a:effectRef idx="0"/>
              <a:fontRef idx="minor"/>
            </p:style>
          </p:sp>
          <p:sp>
            <p:nvSpPr>
              <p:cNvPr id="4687" name="CustomShape 815"/>
              <p:cNvSpPr/>
              <p:nvPr/>
            </p:nvSpPr>
            <p:spPr>
              <a:xfrm>
                <a:off x="5245560" y="3817080"/>
                <a:ext cx="241200" cy="130680"/>
              </a:xfrm>
              <a:custGeom>
                <a:avLst/>
                <a:gdLst/>
                <a:ahLst/>
                <a:rect l="l" t="t" r="r" b="b"/>
                <a:pathLst>
                  <a:path w="631431" h="344114">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w="0">
                <a:noFill/>
              </a:ln>
            </p:spPr>
            <p:style>
              <a:lnRef idx="0"/>
              <a:fillRef idx="0"/>
              <a:effectRef idx="0"/>
              <a:fontRef idx="minor"/>
            </p:style>
          </p:sp>
          <p:sp>
            <p:nvSpPr>
              <p:cNvPr id="4688" name="CustomShape 816"/>
              <p:cNvSpPr/>
              <p:nvPr/>
            </p:nvSpPr>
            <p:spPr>
              <a:xfrm>
                <a:off x="5307480" y="3848760"/>
                <a:ext cx="111600" cy="69480"/>
              </a:xfrm>
              <a:custGeom>
                <a:avLst/>
                <a:gdLst/>
                <a:ahLst/>
                <a:rect l="l" t="t" r="r" b="b"/>
                <a:pathLst>
                  <a:path w="294651" h="185451">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w="0">
                <a:noFill/>
              </a:ln>
            </p:spPr>
            <p:style>
              <a:lnRef idx="0"/>
              <a:fillRef idx="0"/>
              <a:effectRef idx="0"/>
              <a:fontRef idx="minor"/>
            </p:style>
          </p:sp>
          <p:sp>
            <p:nvSpPr>
              <p:cNvPr id="4689" name="CustomShape 817"/>
              <p:cNvSpPr/>
              <p:nvPr/>
            </p:nvSpPr>
            <p:spPr>
              <a:xfrm>
                <a:off x="5354640" y="3901680"/>
                <a:ext cx="5760" cy="7920"/>
              </a:xfrm>
              <a:custGeom>
                <a:avLst/>
                <a:gdLst/>
                <a:ahLst/>
                <a:rect l="l" t="t" r="r" b="b"/>
                <a:pathLst>
                  <a:path w="19482" h="25526">
                    <a:moveTo>
                      <a:pt x="0" y="17145"/>
                    </a:moveTo>
                    <a:cubicBezTo>
                      <a:pt x="285" y="11430"/>
                      <a:pt x="285" y="5715"/>
                      <a:pt x="0" y="0"/>
                    </a:cubicBezTo>
                    <a:lnTo>
                      <a:pt x="19483" y="12478"/>
                    </a:lnTo>
                    <a:lnTo>
                      <a:pt x="11024" y="25527"/>
                    </a:lnTo>
                    <a:close/>
                  </a:path>
                </a:pathLst>
              </a:custGeom>
              <a:solidFill>
                <a:srgbClr val="cc8b09"/>
              </a:solidFill>
              <a:ln w="0">
                <a:noFill/>
              </a:ln>
            </p:spPr>
            <p:style>
              <a:lnRef idx="0"/>
              <a:fillRef idx="0"/>
              <a:effectRef idx="0"/>
              <a:fontRef idx="minor"/>
            </p:style>
          </p:sp>
          <p:sp>
            <p:nvSpPr>
              <p:cNvPr id="4690" name="CustomShape 818"/>
              <p:cNvSpPr/>
              <p:nvPr/>
            </p:nvSpPr>
            <p:spPr>
              <a:xfrm>
                <a:off x="5403600" y="3906000"/>
                <a:ext cx="14400" cy="5760"/>
              </a:xfrm>
              <a:custGeom>
                <a:avLst/>
                <a:gdLst/>
                <a:ahLst/>
                <a:rect l="l" t="t" r="r" b="b"/>
                <a:pathLst>
                  <a:path w="42101" h="19716">
                    <a:moveTo>
                      <a:pt x="42102" y="17145"/>
                    </a:moveTo>
                    <a:lnTo>
                      <a:pt x="42102" y="0"/>
                    </a:lnTo>
                    <a:lnTo>
                      <a:pt x="0" y="3238"/>
                    </a:lnTo>
                    <a:lnTo>
                      <a:pt x="24140" y="19717"/>
                    </a:lnTo>
                    <a:lnTo>
                      <a:pt x="42102" y="17145"/>
                    </a:lnTo>
                    <a:close/>
                  </a:path>
                </a:pathLst>
              </a:custGeom>
              <a:solidFill>
                <a:srgbClr val="cc8b09"/>
              </a:solidFill>
              <a:ln w="0">
                <a:noFill/>
              </a:ln>
            </p:spPr>
            <p:style>
              <a:lnRef idx="0"/>
              <a:fillRef idx="0"/>
              <a:effectRef idx="0"/>
              <a:fontRef idx="minor"/>
            </p:style>
          </p:sp>
          <p:sp>
            <p:nvSpPr>
              <p:cNvPr id="4691" name="CustomShape 819"/>
              <p:cNvSpPr/>
              <p:nvPr/>
            </p:nvSpPr>
            <p:spPr>
              <a:xfrm>
                <a:off x="5409000" y="3881520"/>
                <a:ext cx="10440" cy="5040"/>
              </a:xfrm>
              <a:custGeom>
                <a:avLst/>
                <a:gdLst/>
                <a:ahLst/>
                <a:rect l="l" t="t" r="r" b="b"/>
                <a:pathLst>
                  <a:path w="31457" h="17335">
                    <a:moveTo>
                      <a:pt x="31458" y="17335"/>
                    </a:moveTo>
                    <a:lnTo>
                      <a:pt x="31458" y="0"/>
                    </a:lnTo>
                    <a:lnTo>
                      <a:pt x="0" y="11430"/>
                    </a:lnTo>
                    <a:lnTo>
                      <a:pt x="31458" y="17335"/>
                    </a:lnTo>
                    <a:close/>
                  </a:path>
                </a:pathLst>
              </a:custGeom>
              <a:solidFill>
                <a:srgbClr val="cc8b09"/>
              </a:solidFill>
              <a:ln w="0">
                <a:noFill/>
              </a:ln>
            </p:spPr>
            <p:style>
              <a:lnRef idx="0"/>
              <a:fillRef idx="0"/>
              <a:effectRef idx="0"/>
              <a:fontRef idx="minor"/>
            </p:style>
          </p:sp>
          <p:sp>
            <p:nvSpPr>
              <p:cNvPr id="4692" name="CustomShape 820"/>
              <p:cNvSpPr/>
              <p:nvPr/>
            </p:nvSpPr>
            <p:spPr>
              <a:xfrm>
                <a:off x="5370840" y="3884040"/>
                <a:ext cx="16560" cy="10800"/>
              </a:xfrm>
              <a:custGeom>
                <a:avLst/>
                <a:gdLst/>
                <a:ahLst/>
                <a:rect l="l" t="t" r="r" b="b"/>
                <a:pathLst>
                  <a:path w="47328" h="33147">
                    <a:moveTo>
                      <a:pt x="0" y="10096"/>
                    </a:moveTo>
                    <a:lnTo>
                      <a:pt x="10454" y="0"/>
                    </a:lnTo>
                    <a:lnTo>
                      <a:pt x="47329" y="25622"/>
                    </a:lnTo>
                    <a:lnTo>
                      <a:pt x="45048" y="33147"/>
                    </a:lnTo>
                    <a:cubicBezTo>
                      <a:pt x="45048" y="33147"/>
                      <a:pt x="17487" y="21527"/>
                      <a:pt x="16537" y="20764"/>
                    </a:cubicBezTo>
                    <a:close/>
                  </a:path>
                </a:pathLst>
              </a:custGeom>
              <a:solidFill>
                <a:srgbClr val="cc8b09"/>
              </a:solidFill>
              <a:ln w="0">
                <a:noFill/>
              </a:ln>
            </p:spPr>
            <p:style>
              <a:lnRef idx="0"/>
              <a:fillRef idx="0"/>
              <a:effectRef idx="0"/>
              <a:fontRef idx="minor"/>
            </p:style>
          </p:sp>
          <p:sp>
            <p:nvSpPr>
              <p:cNvPr id="4693" name="CustomShape 821"/>
              <p:cNvSpPr/>
              <p:nvPr/>
            </p:nvSpPr>
            <p:spPr>
              <a:xfrm>
                <a:off x="5333760" y="3862800"/>
                <a:ext cx="20880" cy="13320"/>
              </a:xfrm>
              <a:custGeom>
                <a:avLst/>
                <a:gdLst/>
                <a:ahLst/>
                <a:rect l="l" t="t" r="r" b="b"/>
                <a:pathLst>
                  <a:path w="58543" h="38957">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w="0">
                <a:noFill/>
              </a:ln>
            </p:spPr>
            <p:style>
              <a:lnRef idx="0"/>
              <a:fillRef idx="0"/>
              <a:effectRef idx="0"/>
              <a:fontRef idx="minor"/>
            </p:style>
          </p:sp>
          <p:sp>
            <p:nvSpPr>
              <p:cNvPr id="4694" name="CustomShape 822"/>
              <p:cNvSpPr/>
              <p:nvPr/>
            </p:nvSpPr>
            <p:spPr>
              <a:xfrm>
                <a:off x="5354640" y="3850920"/>
                <a:ext cx="8640" cy="7560"/>
              </a:xfrm>
              <a:custGeom>
                <a:avLst/>
                <a:gdLst/>
                <a:ahLst/>
                <a:rect l="l" t="t" r="r" b="b"/>
                <a:pathLst>
                  <a:path w="27370" h="24574">
                    <a:moveTo>
                      <a:pt x="27371" y="24575"/>
                    </a:moveTo>
                    <a:lnTo>
                      <a:pt x="27371" y="7334"/>
                    </a:lnTo>
                    <a:lnTo>
                      <a:pt x="4847" y="0"/>
                    </a:lnTo>
                    <a:lnTo>
                      <a:pt x="0" y="13525"/>
                    </a:lnTo>
                    <a:lnTo>
                      <a:pt x="1236" y="19621"/>
                    </a:lnTo>
                    <a:lnTo>
                      <a:pt x="27371" y="24575"/>
                    </a:lnTo>
                    <a:close/>
                  </a:path>
                </a:pathLst>
              </a:custGeom>
              <a:solidFill>
                <a:srgbClr val="cc8b09"/>
              </a:solidFill>
              <a:ln w="0">
                <a:noFill/>
              </a:ln>
            </p:spPr>
            <p:style>
              <a:lnRef idx="0"/>
              <a:fillRef idx="0"/>
              <a:effectRef idx="0"/>
              <a:fontRef idx="minor"/>
            </p:style>
          </p:sp>
          <p:sp>
            <p:nvSpPr>
              <p:cNvPr id="4695" name="CustomShape 823"/>
              <p:cNvSpPr/>
              <p:nvPr/>
            </p:nvSpPr>
            <p:spPr>
              <a:xfrm>
                <a:off x="5307480" y="3848760"/>
                <a:ext cx="8280" cy="5760"/>
              </a:xfrm>
              <a:custGeom>
                <a:avLst/>
                <a:gdLst/>
                <a:ahLst/>
                <a:rect l="l" t="t" r="r" b="b"/>
                <a:pathLst>
                  <a:path w="26040" h="19430">
                    <a:moveTo>
                      <a:pt x="0" y="17145"/>
                    </a:moveTo>
                    <a:lnTo>
                      <a:pt x="0" y="0"/>
                    </a:lnTo>
                    <a:lnTo>
                      <a:pt x="26040" y="2762"/>
                    </a:lnTo>
                    <a:lnTo>
                      <a:pt x="17677" y="19431"/>
                    </a:lnTo>
                    <a:lnTo>
                      <a:pt x="0" y="17145"/>
                    </a:lnTo>
                    <a:close/>
                  </a:path>
                </a:pathLst>
              </a:custGeom>
              <a:solidFill>
                <a:srgbClr val="cc8b09"/>
              </a:solidFill>
              <a:ln w="0">
                <a:noFill/>
              </a:ln>
            </p:spPr>
            <p:style>
              <a:lnRef idx="0"/>
              <a:fillRef idx="0"/>
              <a:effectRef idx="0"/>
              <a:fontRef idx="minor"/>
            </p:style>
          </p:sp>
          <p:sp>
            <p:nvSpPr>
              <p:cNvPr id="4696" name="CustomShape 824"/>
              <p:cNvSpPr/>
              <p:nvPr/>
            </p:nvSpPr>
            <p:spPr>
              <a:xfrm>
                <a:off x="5307840" y="3871080"/>
                <a:ext cx="9720" cy="9720"/>
              </a:xfrm>
              <a:custGeom>
                <a:avLst/>
                <a:gdLst/>
                <a:ahLst/>
                <a:rect l="l" t="t" r="r" b="b"/>
                <a:pathLst>
                  <a:path w="30317" h="30194">
                    <a:moveTo>
                      <a:pt x="0" y="17812"/>
                    </a:moveTo>
                    <a:lnTo>
                      <a:pt x="0" y="0"/>
                    </a:lnTo>
                    <a:lnTo>
                      <a:pt x="30317" y="0"/>
                    </a:lnTo>
                    <a:lnTo>
                      <a:pt x="22999" y="15907"/>
                    </a:lnTo>
                    <a:lnTo>
                      <a:pt x="9979" y="30194"/>
                    </a:lnTo>
                    <a:close/>
                  </a:path>
                </a:pathLst>
              </a:custGeom>
              <a:solidFill>
                <a:srgbClr val="cc8b09"/>
              </a:solidFill>
              <a:ln w="0">
                <a:noFill/>
              </a:ln>
            </p:spPr>
            <p:style>
              <a:lnRef idx="0"/>
              <a:fillRef idx="0"/>
              <a:effectRef idx="0"/>
              <a:fontRef idx="minor"/>
            </p:style>
          </p:sp>
          <p:sp>
            <p:nvSpPr>
              <p:cNvPr id="4697" name="CustomShape 825"/>
              <p:cNvSpPr/>
              <p:nvPr/>
            </p:nvSpPr>
            <p:spPr>
              <a:xfrm>
                <a:off x="5307480" y="3842280"/>
                <a:ext cx="111600" cy="69480"/>
              </a:xfrm>
              <a:custGeom>
                <a:avLst/>
                <a:gdLst/>
                <a:ahLst/>
                <a:rect l="l" t="t" r="r" b="b"/>
                <a:pathLst>
                  <a:path w="294657" h="185070">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w="0">
                <a:noFill/>
              </a:ln>
            </p:spPr>
            <p:style>
              <a:lnRef idx="0"/>
              <a:fillRef idx="0"/>
              <a:effectRef idx="0"/>
              <a:fontRef idx="minor"/>
            </p:style>
          </p:sp>
        </p:grpSp>
        <p:grpSp>
          <p:nvGrpSpPr>
            <p:cNvPr id="4698" name="Group 826"/>
            <p:cNvGrpSpPr/>
            <p:nvPr/>
          </p:nvGrpSpPr>
          <p:grpSpPr>
            <a:xfrm>
              <a:off x="5207760" y="3722760"/>
              <a:ext cx="338400" cy="237240"/>
              <a:chOff x="5207760" y="3722760"/>
              <a:chExt cx="338400" cy="237240"/>
            </a:xfrm>
          </p:grpSpPr>
          <p:sp>
            <p:nvSpPr>
              <p:cNvPr id="4699" name="CustomShape 827"/>
              <p:cNvSpPr/>
              <p:nvPr/>
            </p:nvSpPr>
            <p:spPr>
              <a:xfrm>
                <a:off x="5207760" y="376488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4700" name="CustomShape 828"/>
              <p:cNvSpPr/>
              <p:nvPr/>
            </p:nvSpPr>
            <p:spPr>
              <a:xfrm>
                <a:off x="5207760" y="3819960"/>
                <a:ext cx="31680" cy="43200"/>
              </a:xfrm>
              <a:custGeom>
                <a:avLst/>
                <a:gdLst/>
                <a:ahLst/>
                <a:rect l="l" t="t" r="r" b="b"/>
                <a:pathLst>
                  <a:path w="87339" h="116490">
                    <a:moveTo>
                      <a:pt x="0" y="116491"/>
                    </a:moveTo>
                    <a:lnTo>
                      <a:pt x="0" y="0"/>
                    </a:lnTo>
                    <a:lnTo>
                      <a:pt x="87340" y="77915"/>
                    </a:lnTo>
                    <a:lnTo>
                      <a:pt x="0" y="116491"/>
                    </a:lnTo>
                    <a:close/>
                  </a:path>
                </a:pathLst>
              </a:custGeom>
              <a:solidFill>
                <a:srgbClr val="dd990e"/>
              </a:solidFill>
              <a:ln w="0">
                <a:noFill/>
              </a:ln>
            </p:spPr>
            <p:style>
              <a:lnRef idx="0"/>
              <a:fillRef idx="0"/>
              <a:effectRef idx="0"/>
              <a:fontRef idx="minor"/>
            </p:style>
          </p:sp>
          <p:sp>
            <p:nvSpPr>
              <p:cNvPr id="4701" name="CustomShape 829"/>
              <p:cNvSpPr/>
              <p:nvPr/>
            </p:nvSpPr>
            <p:spPr>
              <a:xfrm>
                <a:off x="5522400" y="3821400"/>
                <a:ext cx="23760" cy="58680"/>
              </a:xfrm>
              <a:custGeom>
                <a:avLst/>
                <a:gdLst/>
                <a:ahLst/>
                <a:rect l="l" t="t" r="r" b="b"/>
                <a:pathLst>
                  <a:path w="66526" h="157067">
                    <a:moveTo>
                      <a:pt x="66527" y="0"/>
                    </a:moveTo>
                    <a:lnTo>
                      <a:pt x="66527" y="109538"/>
                    </a:lnTo>
                    <a:lnTo>
                      <a:pt x="21859" y="157067"/>
                    </a:lnTo>
                    <a:lnTo>
                      <a:pt x="0" y="31623"/>
                    </a:lnTo>
                    <a:lnTo>
                      <a:pt x="66527" y="0"/>
                    </a:lnTo>
                    <a:close/>
                  </a:path>
                </a:pathLst>
              </a:custGeom>
              <a:solidFill>
                <a:srgbClr val="dd990e"/>
              </a:solidFill>
              <a:ln w="0">
                <a:noFill/>
              </a:ln>
            </p:spPr>
            <p:style>
              <a:lnRef idx="0"/>
              <a:fillRef idx="0"/>
              <a:effectRef idx="0"/>
              <a:fontRef idx="minor"/>
            </p:style>
          </p:sp>
          <p:sp>
            <p:nvSpPr>
              <p:cNvPr id="4702" name="CustomShape 830"/>
              <p:cNvSpPr/>
              <p:nvPr/>
            </p:nvSpPr>
            <p:spPr>
              <a:xfrm>
                <a:off x="5207760" y="372276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4703" name="CustomShape 831"/>
              <p:cNvSpPr/>
              <p:nvPr/>
            </p:nvSpPr>
            <p:spPr>
              <a:xfrm>
                <a:off x="5256360" y="3749760"/>
                <a:ext cx="241560" cy="138960"/>
              </a:xfrm>
              <a:custGeom>
                <a:avLst/>
                <a:gdLst/>
                <a:ahLst/>
                <a:rect l="l" t="t" r="r" b="b"/>
                <a:pathLst>
                  <a:path w="632686" h="366117">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w="0">
                <a:noFill/>
              </a:ln>
            </p:spPr>
            <p:style>
              <a:lnRef idx="0"/>
              <a:fillRef idx="0"/>
              <a:effectRef idx="0"/>
              <a:fontRef idx="minor"/>
            </p:style>
          </p:sp>
          <p:sp>
            <p:nvSpPr>
              <p:cNvPr id="4704" name="CustomShape 832"/>
              <p:cNvSpPr/>
              <p:nvPr/>
            </p:nvSpPr>
            <p:spPr>
              <a:xfrm>
                <a:off x="5256360" y="3758040"/>
                <a:ext cx="241200" cy="130680"/>
              </a:xfrm>
              <a:custGeom>
                <a:avLst/>
                <a:gdLst/>
                <a:ahLst/>
                <a:rect l="l" t="t" r="r" b="b"/>
                <a:pathLst>
                  <a:path w="631526" h="344209">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w="0">
                <a:noFill/>
              </a:ln>
            </p:spPr>
            <p:style>
              <a:lnRef idx="0"/>
              <a:fillRef idx="0"/>
              <a:effectRef idx="0"/>
              <a:fontRef idx="minor"/>
            </p:style>
          </p:sp>
          <p:sp>
            <p:nvSpPr>
              <p:cNvPr id="4705" name="CustomShape 833"/>
              <p:cNvSpPr/>
              <p:nvPr/>
            </p:nvSpPr>
            <p:spPr>
              <a:xfrm>
                <a:off x="5318640" y="3790080"/>
                <a:ext cx="111600" cy="69120"/>
              </a:xfrm>
              <a:custGeom>
                <a:avLst/>
                <a:gdLst/>
                <a:ahLst/>
                <a:rect l="l" t="t" r="r" b="b"/>
                <a:pathLst>
                  <a:path w="294875" h="184213">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w="0">
                <a:noFill/>
              </a:ln>
            </p:spPr>
            <p:style>
              <a:lnRef idx="0"/>
              <a:fillRef idx="0"/>
              <a:effectRef idx="0"/>
              <a:fontRef idx="minor"/>
            </p:style>
          </p:sp>
          <p:sp>
            <p:nvSpPr>
              <p:cNvPr id="4706" name="CustomShape 834"/>
              <p:cNvSpPr/>
              <p:nvPr/>
            </p:nvSpPr>
            <p:spPr>
              <a:xfrm>
                <a:off x="5365800" y="3842640"/>
                <a:ext cx="5400" cy="7920"/>
              </a:xfrm>
              <a:custGeom>
                <a:avLst/>
                <a:gdLst/>
                <a:ahLst/>
                <a:rect l="l" t="t" r="r" b="b"/>
                <a:pathLst>
                  <a:path w="19007" h="25526">
                    <a:moveTo>
                      <a:pt x="0" y="17240"/>
                    </a:moveTo>
                    <a:cubicBezTo>
                      <a:pt x="0" y="15907"/>
                      <a:pt x="0" y="0"/>
                      <a:pt x="0" y="0"/>
                    </a:cubicBezTo>
                    <a:lnTo>
                      <a:pt x="19008" y="12573"/>
                    </a:lnTo>
                    <a:lnTo>
                      <a:pt x="10549" y="25527"/>
                    </a:lnTo>
                    <a:close/>
                  </a:path>
                </a:pathLst>
              </a:custGeom>
              <a:solidFill>
                <a:srgbClr val="cc8b09"/>
              </a:solidFill>
              <a:ln w="0">
                <a:noFill/>
              </a:ln>
            </p:spPr>
            <p:style>
              <a:lnRef idx="0"/>
              <a:fillRef idx="0"/>
              <a:effectRef idx="0"/>
              <a:fontRef idx="minor"/>
            </p:style>
          </p:sp>
          <p:sp>
            <p:nvSpPr>
              <p:cNvPr id="4707" name="CustomShape 835"/>
              <p:cNvSpPr/>
              <p:nvPr/>
            </p:nvSpPr>
            <p:spPr>
              <a:xfrm>
                <a:off x="5414760" y="3846960"/>
                <a:ext cx="14400" cy="5760"/>
              </a:xfrm>
              <a:custGeom>
                <a:avLst/>
                <a:gdLst/>
                <a:ahLst/>
                <a:rect l="l" t="t" r="r" b="b"/>
                <a:pathLst>
                  <a:path w="42006" h="19621">
                    <a:moveTo>
                      <a:pt x="42007" y="17145"/>
                    </a:moveTo>
                    <a:lnTo>
                      <a:pt x="42007" y="0"/>
                    </a:lnTo>
                    <a:lnTo>
                      <a:pt x="0" y="3143"/>
                    </a:lnTo>
                    <a:lnTo>
                      <a:pt x="24140" y="19621"/>
                    </a:lnTo>
                    <a:lnTo>
                      <a:pt x="42007" y="17145"/>
                    </a:lnTo>
                    <a:close/>
                  </a:path>
                </a:pathLst>
              </a:custGeom>
              <a:solidFill>
                <a:srgbClr val="cc8b09"/>
              </a:solidFill>
              <a:ln w="0">
                <a:noFill/>
              </a:ln>
            </p:spPr>
            <p:style>
              <a:lnRef idx="0"/>
              <a:fillRef idx="0"/>
              <a:effectRef idx="0"/>
              <a:fontRef idx="minor"/>
            </p:style>
          </p:sp>
          <p:sp>
            <p:nvSpPr>
              <p:cNvPr id="4708" name="CustomShape 836"/>
              <p:cNvSpPr/>
              <p:nvPr/>
            </p:nvSpPr>
            <p:spPr>
              <a:xfrm>
                <a:off x="5420160" y="3822480"/>
                <a:ext cx="10440" cy="5040"/>
              </a:xfrm>
              <a:custGeom>
                <a:avLst/>
                <a:gdLst/>
                <a:ahLst/>
                <a:rect l="l" t="t" r="r" b="b"/>
                <a:pathLst>
                  <a:path w="31457" h="17335">
                    <a:moveTo>
                      <a:pt x="31458" y="17335"/>
                    </a:moveTo>
                    <a:lnTo>
                      <a:pt x="31458" y="0"/>
                    </a:lnTo>
                    <a:lnTo>
                      <a:pt x="0" y="11430"/>
                    </a:lnTo>
                    <a:lnTo>
                      <a:pt x="31458" y="17335"/>
                    </a:lnTo>
                    <a:close/>
                  </a:path>
                </a:pathLst>
              </a:custGeom>
              <a:solidFill>
                <a:srgbClr val="cc8b09"/>
              </a:solidFill>
              <a:ln w="0">
                <a:noFill/>
              </a:ln>
            </p:spPr>
            <p:style>
              <a:lnRef idx="0"/>
              <a:fillRef idx="0"/>
              <a:effectRef idx="0"/>
              <a:fontRef idx="minor"/>
            </p:style>
          </p:sp>
          <p:sp>
            <p:nvSpPr>
              <p:cNvPr id="4709" name="CustomShape 837"/>
              <p:cNvSpPr/>
              <p:nvPr/>
            </p:nvSpPr>
            <p:spPr>
              <a:xfrm>
                <a:off x="5382000" y="3825000"/>
                <a:ext cx="16560" cy="10800"/>
              </a:xfrm>
              <a:custGeom>
                <a:avLst/>
                <a:gdLst/>
                <a:ahLst/>
                <a:rect l="l" t="t" r="r" b="b"/>
                <a:pathLst>
                  <a:path w="47328" h="33051">
                    <a:moveTo>
                      <a:pt x="0" y="10001"/>
                    </a:moveTo>
                    <a:lnTo>
                      <a:pt x="10454" y="0"/>
                    </a:lnTo>
                    <a:lnTo>
                      <a:pt x="47329" y="25527"/>
                    </a:lnTo>
                    <a:lnTo>
                      <a:pt x="45048" y="33052"/>
                    </a:lnTo>
                    <a:cubicBezTo>
                      <a:pt x="45048" y="33052"/>
                      <a:pt x="17487" y="21431"/>
                      <a:pt x="16537" y="20765"/>
                    </a:cubicBezTo>
                    <a:close/>
                  </a:path>
                </a:pathLst>
              </a:custGeom>
              <a:solidFill>
                <a:srgbClr val="cc8b09"/>
              </a:solidFill>
              <a:ln w="0">
                <a:noFill/>
              </a:ln>
            </p:spPr>
            <p:style>
              <a:lnRef idx="0"/>
              <a:fillRef idx="0"/>
              <a:effectRef idx="0"/>
              <a:fontRef idx="minor"/>
            </p:style>
          </p:sp>
          <p:sp>
            <p:nvSpPr>
              <p:cNvPr id="4710" name="CustomShape 838"/>
              <p:cNvSpPr/>
              <p:nvPr/>
            </p:nvSpPr>
            <p:spPr>
              <a:xfrm>
                <a:off x="5344920" y="3803760"/>
                <a:ext cx="20880" cy="13320"/>
              </a:xfrm>
              <a:custGeom>
                <a:avLst/>
                <a:gdLst/>
                <a:ahLst/>
                <a:rect l="l" t="t" r="r" b="b"/>
                <a:pathLst>
                  <a:path w="58923" h="38862">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w="0">
                <a:noFill/>
              </a:ln>
            </p:spPr>
            <p:style>
              <a:lnRef idx="0"/>
              <a:fillRef idx="0"/>
              <a:effectRef idx="0"/>
              <a:fontRef idx="minor"/>
            </p:style>
          </p:sp>
          <p:sp>
            <p:nvSpPr>
              <p:cNvPr id="4711" name="CustomShape 839"/>
              <p:cNvSpPr/>
              <p:nvPr/>
            </p:nvSpPr>
            <p:spPr>
              <a:xfrm>
                <a:off x="5365800" y="3791880"/>
                <a:ext cx="8640" cy="7560"/>
              </a:xfrm>
              <a:custGeom>
                <a:avLst/>
                <a:gdLst/>
                <a:ahLst/>
                <a:rect l="l" t="t" r="r" b="b"/>
                <a:pathLst>
                  <a:path w="27275" h="24479">
                    <a:moveTo>
                      <a:pt x="27276" y="24479"/>
                    </a:moveTo>
                    <a:lnTo>
                      <a:pt x="27276" y="7334"/>
                    </a:lnTo>
                    <a:lnTo>
                      <a:pt x="4752" y="0"/>
                    </a:lnTo>
                    <a:lnTo>
                      <a:pt x="0" y="13430"/>
                    </a:lnTo>
                    <a:lnTo>
                      <a:pt x="1140" y="19621"/>
                    </a:lnTo>
                    <a:lnTo>
                      <a:pt x="27276" y="24479"/>
                    </a:lnTo>
                    <a:close/>
                  </a:path>
                </a:pathLst>
              </a:custGeom>
              <a:solidFill>
                <a:srgbClr val="cc8b09"/>
              </a:solidFill>
              <a:ln w="0">
                <a:noFill/>
              </a:ln>
            </p:spPr>
            <p:style>
              <a:lnRef idx="0"/>
              <a:fillRef idx="0"/>
              <a:effectRef idx="0"/>
              <a:fontRef idx="minor"/>
            </p:style>
          </p:sp>
          <p:sp>
            <p:nvSpPr>
              <p:cNvPr id="4712" name="CustomShape 840"/>
              <p:cNvSpPr/>
              <p:nvPr/>
            </p:nvSpPr>
            <p:spPr>
              <a:xfrm>
                <a:off x="5318640" y="3790080"/>
                <a:ext cx="8280" cy="5760"/>
              </a:xfrm>
              <a:custGeom>
                <a:avLst/>
                <a:gdLst/>
                <a:ahLst/>
                <a:rect l="l" t="t" r="r" b="b"/>
                <a:pathLst>
                  <a:path w="26135" h="19430">
                    <a:moveTo>
                      <a:pt x="0" y="17145"/>
                    </a:moveTo>
                    <a:lnTo>
                      <a:pt x="0" y="0"/>
                    </a:lnTo>
                    <a:lnTo>
                      <a:pt x="26135" y="2762"/>
                    </a:lnTo>
                    <a:lnTo>
                      <a:pt x="17677" y="19431"/>
                    </a:lnTo>
                    <a:lnTo>
                      <a:pt x="0" y="17145"/>
                    </a:lnTo>
                    <a:close/>
                  </a:path>
                </a:pathLst>
              </a:custGeom>
              <a:solidFill>
                <a:srgbClr val="cc8b09"/>
              </a:solidFill>
              <a:ln w="0">
                <a:noFill/>
              </a:ln>
            </p:spPr>
            <p:style>
              <a:lnRef idx="0"/>
              <a:fillRef idx="0"/>
              <a:effectRef idx="0"/>
              <a:fontRef idx="minor"/>
            </p:style>
          </p:sp>
          <p:sp>
            <p:nvSpPr>
              <p:cNvPr id="4713" name="CustomShape 841"/>
              <p:cNvSpPr/>
              <p:nvPr/>
            </p:nvSpPr>
            <p:spPr>
              <a:xfrm>
                <a:off x="5319000" y="3812040"/>
                <a:ext cx="9720" cy="9720"/>
              </a:xfrm>
              <a:custGeom>
                <a:avLst/>
                <a:gdLst/>
                <a:ahLst/>
                <a:rect l="l" t="t" r="r" b="b"/>
                <a:pathLst>
                  <a:path w="30221" h="30289">
                    <a:moveTo>
                      <a:pt x="0" y="17717"/>
                    </a:moveTo>
                    <a:lnTo>
                      <a:pt x="0" y="0"/>
                    </a:lnTo>
                    <a:lnTo>
                      <a:pt x="30222" y="0"/>
                    </a:lnTo>
                    <a:lnTo>
                      <a:pt x="22904" y="16002"/>
                    </a:lnTo>
                    <a:lnTo>
                      <a:pt x="9979" y="30289"/>
                    </a:lnTo>
                    <a:close/>
                  </a:path>
                </a:pathLst>
              </a:custGeom>
              <a:solidFill>
                <a:srgbClr val="cc8b09"/>
              </a:solidFill>
              <a:ln w="0">
                <a:noFill/>
              </a:ln>
            </p:spPr>
            <p:style>
              <a:lnRef idx="0"/>
              <a:fillRef idx="0"/>
              <a:effectRef idx="0"/>
              <a:fontRef idx="minor"/>
            </p:style>
          </p:sp>
          <p:sp>
            <p:nvSpPr>
              <p:cNvPr id="4714" name="CustomShape 842"/>
              <p:cNvSpPr/>
              <p:nvPr/>
            </p:nvSpPr>
            <p:spPr>
              <a:xfrm>
                <a:off x="5318640" y="3783240"/>
                <a:ext cx="111600" cy="69480"/>
              </a:xfrm>
              <a:custGeom>
                <a:avLst/>
                <a:gdLst/>
                <a:ahLst/>
                <a:rect l="l" t="t" r="r" b="b"/>
                <a:pathLst>
                  <a:path w="294877" h="185546">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w="0">
                <a:noFill/>
              </a:ln>
            </p:spPr>
            <p:style>
              <a:lnRef idx="0"/>
              <a:fillRef idx="0"/>
              <a:effectRef idx="0"/>
              <a:fontRef idx="minor"/>
            </p:style>
          </p:sp>
        </p:grpSp>
        <p:grpSp>
          <p:nvGrpSpPr>
            <p:cNvPr id="4715" name="Group 843"/>
            <p:cNvGrpSpPr/>
            <p:nvPr/>
          </p:nvGrpSpPr>
          <p:grpSpPr>
            <a:xfrm>
              <a:off x="5200560" y="3664080"/>
              <a:ext cx="338400" cy="237240"/>
              <a:chOff x="5200560" y="3664080"/>
              <a:chExt cx="338400" cy="237240"/>
            </a:xfrm>
          </p:grpSpPr>
          <p:sp>
            <p:nvSpPr>
              <p:cNvPr id="4716" name="CustomShape 844"/>
              <p:cNvSpPr/>
              <p:nvPr/>
            </p:nvSpPr>
            <p:spPr>
              <a:xfrm>
                <a:off x="5200560" y="370620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4717" name="CustomShape 845"/>
              <p:cNvSpPr/>
              <p:nvPr/>
            </p:nvSpPr>
            <p:spPr>
              <a:xfrm>
                <a:off x="5200560" y="3761280"/>
                <a:ext cx="31680" cy="43200"/>
              </a:xfrm>
              <a:custGeom>
                <a:avLst/>
                <a:gdLst/>
                <a:ahLst/>
                <a:rect l="l" t="t" r="r" b="b"/>
                <a:pathLst>
                  <a:path w="87339" h="116586">
                    <a:moveTo>
                      <a:pt x="0" y="116586"/>
                    </a:moveTo>
                    <a:lnTo>
                      <a:pt x="0" y="0"/>
                    </a:lnTo>
                    <a:lnTo>
                      <a:pt x="87340" y="78010"/>
                    </a:lnTo>
                    <a:lnTo>
                      <a:pt x="0" y="116586"/>
                    </a:lnTo>
                    <a:close/>
                  </a:path>
                </a:pathLst>
              </a:custGeom>
              <a:solidFill>
                <a:srgbClr val="dd990e"/>
              </a:solidFill>
              <a:ln w="0">
                <a:noFill/>
              </a:ln>
            </p:spPr>
            <p:style>
              <a:lnRef idx="0"/>
              <a:fillRef idx="0"/>
              <a:effectRef idx="0"/>
              <a:fontRef idx="minor"/>
            </p:style>
          </p:sp>
          <p:sp>
            <p:nvSpPr>
              <p:cNvPr id="4718" name="CustomShape 846"/>
              <p:cNvSpPr/>
              <p:nvPr/>
            </p:nvSpPr>
            <p:spPr>
              <a:xfrm>
                <a:off x="5515200" y="3762360"/>
                <a:ext cx="23760" cy="58680"/>
              </a:xfrm>
              <a:custGeom>
                <a:avLst/>
                <a:gdLst/>
                <a:ahLst/>
                <a:rect l="l" t="t" r="r" b="b"/>
                <a:pathLst>
                  <a:path w="66526" h="157162">
                    <a:moveTo>
                      <a:pt x="66527" y="0"/>
                    </a:moveTo>
                    <a:lnTo>
                      <a:pt x="66527" y="109633"/>
                    </a:lnTo>
                    <a:lnTo>
                      <a:pt x="21859" y="157163"/>
                    </a:lnTo>
                    <a:lnTo>
                      <a:pt x="0" y="31623"/>
                    </a:lnTo>
                    <a:lnTo>
                      <a:pt x="66527" y="0"/>
                    </a:lnTo>
                    <a:close/>
                  </a:path>
                </a:pathLst>
              </a:custGeom>
              <a:solidFill>
                <a:srgbClr val="dd990e"/>
              </a:solidFill>
              <a:ln w="0">
                <a:noFill/>
              </a:ln>
            </p:spPr>
            <p:style>
              <a:lnRef idx="0"/>
              <a:fillRef idx="0"/>
              <a:effectRef idx="0"/>
              <a:fontRef idx="minor"/>
            </p:style>
          </p:sp>
          <p:sp>
            <p:nvSpPr>
              <p:cNvPr id="4719" name="CustomShape 847"/>
              <p:cNvSpPr/>
              <p:nvPr/>
            </p:nvSpPr>
            <p:spPr>
              <a:xfrm>
                <a:off x="5200560" y="366408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4720" name="CustomShape 848"/>
              <p:cNvSpPr/>
              <p:nvPr/>
            </p:nvSpPr>
            <p:spPr>
              <a:xfrm>
                <a:off x="5248800" y="3690720"/>
                <a:ext cx="241560" cy="138960"/>
              </a:xfrm>
              <a:custGeom>
                <a:avLst/>
                <a:gdLst/>
                <a:ahLst/>
                <a:rect l="l" t="t" r="r" b="b"/>
                <a:pathLst>
                  <a:path w="632610" h="366021">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w="0">
                <a:noFill/>
              </a:ln>
            </p:spPr>
            <p:style>
              <a:lnRef idx="0"/>
              <a:fillRef idx="0"/>
              <a:effectRef idx="0"/>
              <a:fontRef idx="minor"/>
            </p:style>
          </p:sp>
          <p:sp>
            <p:nvSpPr>
              <p:cNvPr id="4721" name="CustomShape 849"/>
              <p:cNvSpPr/>
              <p:nvPr/>
            </p:nvSpPr>
            <p:spPr>
              <a:xfrm>
                <a:off x="5249160" y="3699360"/>
                <a:ext cx="241200" cy="130680"/>
              </a:xfrm>
              <a:custGeom>
                <a:avLst/>
                <a:gdLst/>
                <a:ahLst/>
                <a:rect l="l" t="t" r="r" b="b"/>
                <a:pathLst>
                  <a:path w="631431" h="344114">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w="0">
                <a:noFill/>
              </a:ln>
            </p:spPr>
            <p:style>
              <a:lnRef idx="0"/>
              <a:fillRef idx="0"/>
              <a:effectRef idx="0"/>
              <a:fontRef idx="minor"/>
            </p:style>
          </p:sp>
          <p:sp>
            <p:nvSpPr>
              <p:cNvPr id="4722" name="CustomShape 850"/>
              <p:cNvSpPr/>
              <p:nvPr/>
            </p:nvSpPr>
            <p:spPr>
              <a:xfrm>
                <a:off x="5311080" y="3731040"/>
                <a:ext cx="111600" cy="69480"/>
              </a:xfrm>
              <a:custGeom>
                <a:avLst/>
                <a:gdLst/>
                <a:ahLst/>
                <a:rect l="l" t="t" r="r" b="b"/>
                <a:pathLst>
                  <a:path w="294899" h="185451">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w="0">
                <a:noFill/>
              </a:ln>
            </p:spPr>
            <p:style>
              <a:lnRef idx="0"/>
              <a:fillRef idx="0"/>
              <a:effectRef idx="0"/>
              <a:fontRef idx="minor"/>
            </p:style>
          </p:sp>
          <p:sp>
            <p:nvSpPr>
              <p:cNvPr id="4723" name="CustomShape 851"/>
              <p:cNvSpPr/>
              <p:nvPr/>
            </p:nvSpPr>
            <p:spPr>
              <a:xfrm>
                <a:off x="5358240" y="3783960"/>
                <a:ext cx="5400" cy="7920"/>
              </a:xfrm>
              <a:custGeom>
                <a:avLst/>
                <a:gdLst/>
                <a:ahLst/>
                <a:rect l="l" t="t" r="r" b="b"/>
                <a:pathLst>
                  <a:path w="19007" h="25527">
                    <a:moveTo>
                      <a:pt x="0" y="17145"/>
                    </a:moveTo>
                    <a:cubicBezTo>
                      <a:pt x="475" y="15907"/>
                      <a:pt x="0" y="0"/>
                      <a:pt x="0" y="0"/>
                    </a:cubicBezTo>
                    <a:lnTo>
                      <a:pt x="19008" y="12478"/>
                    </a:lnTo>
                    <a:lnTo>
                      <a:pt x="10549" y="25527"/>
                    </a:lnTo>
                    <a:close/>
                  </a:path>
                </a:pathLst>
              </a:custGeom>
              <a:solidFill>
                <a:srgbClr val="cc8b09"/>
              </a:solidFill>
              <a:ln w="0">
                <a:noFill/>
              </a:ln>
            </p:spPr>
            <p:style>
              <a:lnRef idx="0"/>
              <a:fillRef idx="0"/>
              <a:effectRef idx="0"/>
              <a:fontRef idx="minor"/>
            </p:style>
          </p:sp>
          <p:sp>
            <p:nvSpPr>
              <p:cNvPr id="4724" name="CustomShape 852"/>
              <p:cNvSpPr/>
              <p:nvPr/>
            </p:nvSpPr>
            <p:spPr>
              <a:xfrm>
                <a:off x="5407200" y="3787920"/>
                <a:ext cx="14400" cy="5760"/>
              </a:xfrm>
              <a:custGeom>
                <a:avLst/>
                <a:gdLst/>
                <a:ahLst/>
                <a:rect l="l" t="t" r="r" b="b"/>
                <a:pathLst>
                  <a:path w="42006" h="19716">
                    <a:moveTo>
                      <a:pt x="42007" y="17145"/>
                    </a:moveTo>
                    <a:lnTo>
                      <a:pt x="42007" y="0"/>
                    </a:lnTo>
                    <a:lnTo>
                      <a:pt x="0" y="3239"/>
                    </a:lnTo>
                    <a:lnTo>
                      <a:pt x="24140" y="19717"/>
                    </a:lnTo>
                    <a:lnTo>
                      <a:pt x="42007" y="17145"/>
                    </a:lnTo>
                    <a:close/>
                  </a:path>
                </a:pathLst>
              </a:custGeom>
              <a:solidFill>
                <a:srgbClr val="cc8b09"/>
              </a:solidFill>
              <a:ln w="0">
                <a:noFill/>
              </a:ln>
            </p:spPr>
            <p:style>
              <a:lnRef idx="0"/>
              <a:fillRef idx="0"/>
              <a:effectRef idx="0"/>
              <a:fontRef idx="minor"/>
            </p:style>
          </p:sp>
          <p:sp>
            <p:nvSpPr>
              <p:cNvPr id="4725" name="CustomShape 853"/>
              <p:cNvSpPr/>
              <p:nvPr/>
            </p:nvSpPr>
            <p:spPr>
              <a:xfrm>
                <a:off x="5412600" y="3763800"/>
                <a:ext cx="10440" cy="5040"/>
              </a:xfrm>
              <a:custGeom>
                <a:avLst/>
                <a:gdLst/>
                <a:ahLst/>
                <a:rect l="l" t="t" r="r" b="b"/>
                <a:pathLst>
                  <a:path w="31457" h="17430">
                    <a:moveTo>
                      <a:pt x="31458" y="17431"/>
                    </a:moveTo>
                    <a:lnTo>
                      <a:pt x="31458" y="0"/>
                    </a:lnTo>
                    <a:lnTo>
                      <a:pt x="0" y="11430"/>
                    </a:lnTo>
                    <a:lnTo>
                      <a:pt x="31458" y="17431"/>
                    </a:lnTo>
                    <a:close/>
                  </a:path>
                </a:pathLst>
              </a:custGeom>
              <a:solidFill>
                <a:srgbClr val="cc8b09"/>
              </a:solidFill>
              <a:ln w="0">
                <a:noFill/>
              </a:ln>
            </p:spPr>
            <p:style>
              <a:lnRef idx="0"/>
              <a:fillRef idx="0"/>
              <a:effectRef idx="0"/>
              <a:fontRef idx="minor"/>
            </p:style>
          </p:sp>
          <p:sp>
            <p:nvSpPr>
              <p:cNvPr id="4726" name="CustomShape 854"/>
              <p:cNvSpPr/>
              <p:nvPr/>
            </p:nvSpPr>
            <p:spPr>
              <a:xfrm>
                <a:off x="5374440" y="3766320"/>
                <a:ext cx="16560" cy="10800"/>
              </a:xfrm>
              <a:custGeom>
                <a:avLst/>
                <a:gdLst/>
                <a:ahLst/>
                <a:rect l="l" t="t" r="r" b="b"/>
                <a:pathLst>
                  <a:path w="47423" h="33146">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w="0">
                <a:noFill/>
              </a:ln>
            </p:spPr>
            <p:style>
              <a:lnRef idx="0"/>
              <a:fillRef idx="0"/>
              <a:effectRef idx="0"/>
              <a:fontRef idx="minor"/>
            </p:style>
          </p:sp>
          <p:sp>
            <p:nvSpPr>
              <p:cNvPr id="4727" name="CustomShape 855"/>
              <p:cNvSpPr/>
              <p:nvPr/>
            </p:nvSpPr>
            <p:spPr>
              <a:xfrm>
                <a:off x="5337360" y="3745080"/>
                <a:ext cx="20880" cy="13320"/>
              </a:xfrm>
              <a:custGeom>
                <a:avLst/>
                <a:gdLst/>
                <a:ahLst/>
                <a:rect l="l" t="t" r="r" b="b"/>
                <a:pathLst>
                  <a:path w="59018" h="38957">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w="0">
                <a:noFill/>
              </a:ln>
            </p:spPr>
            <p:style>
              <a:lnRef idx="0"/>
              <a:fillRef idx="0"/>
              <a:effectRef idx="0"/>
              <a:fontRef idx="minor"/>
            </p:style>
          </p:sp>
          <p:sp>
            <p:nvSpPr>
              <p:cNvPr id="4728" name="CustomShape 856"/>
              <p:cNvSpPr/>
              <p:nvPr/>
            </p:nvSpPr>
            <p:spPr>
              <a:xfrm>
                <a:off x="5358240" y="3732840"/>
                <a:ext cx="8640" cy="7560"/>
              </a:xfrm>
              <a:custGeom>
                <a:avLst/>
                <a:gdLst/>
                <a:ahLst/>
                <a:rect l="l" t="t" r="r" b="b"/>
                <a:pathLst>
                  <a:path w="27275" h="24479">
                    <a:moveTo>
                      <a:pt x="27276" y="24479"/>
                    </a:moveTo>
                    <a:lnTo>
                      <a:pt x="27276" y="7239"/>
                    </a:lnTo>
                    <a:lnTo>
                      <a:pt x="4752" y="0"/>
                    </a:lnTo>
                    <a:lnTo>
                      <a:pt x="0" y="13430"/>
                    </a:lnTo>
                    <a:lnTo>
                      <a:pt x="1140" y="19621"/>
                    </a:lnTo>
                    <a:lnTo>
                      <a:pt x="27276" y="24479"/>
                    </a:lnTo>
                    <a:close/>
                  </a:path>
                </a:pathLst>
              </a:custGeom>
              <a:solidFill>
                <a:srgbClr val="cc8b09"/>
              </a:solidFill>
              <a:ln w="0">
                <a:noFill/>
              </a:ln>
            </p:spPr>
            <p:style>
              <a:lnRef idx="0"/>
              <a:fillRef idx="0"/>
              <a:effectRef idx="0"/>
              <a:fontRef idx="minor"/>
            </p:style>
          </p:sp>
          <p:sp>
            <p:nvSpPr>
              <p:cNvPr id="4729" name="CustomShape 857"/>
              <p:cNvSpPr/>
              <p:nvPr/>
            </p:nvSpPr>
            <p:spPr>
              <a:xfrm>
                <a:off x="5311440" y="3731040"/>
                <a:ext cx="8280" cy="5760"/>
              </a:xfrm>
              <a:custGeom>
                <a:avLst/>
                <a:gdLst/>
                <a:ahLst/>
                <a:rect l="l" t="t" r="r" b="b"/>
                <a:pathLst>
                  <a:path w="26135" h="19431">
                    <a:moveTo>
                      <a:pt x="0" y="17145"/>
                    </a:moveTo>
                    <a:lnTo>
                      <a:pt x="0" y="0"/>
                    </a:lnTo>
                    <a:lnTo>
                      <a:pt x="26135" y="2762"/>
                    </a:lnTo>
                    <a:lnTo>
                      <a:pt x="17677" y="19431"/>
                    </a:lnTo>
                    <a:lnTo>
                      <a:pt x="0" y="17145"/>
                    </a:lnTo>
                    <a:close/>
                  </a:path>
                </a:pathLst>
              </a:custGeom>
              <a:solidFill>
                <a:srgbClr val="cc8b09"/>
              </a:solidFill>
              <a:ln w="0">
                <a:noFill/>
              </a:ln>
            </p:spPr>
            <p:style>
              <a:lnRef idx="0"/>
              <a:fillRef idx="0"/>
              <a:effectRef idx="0"/>
              <a:fontRef idx="minor"/>
            </p:style>
          </p:sp>
          <p:sp>
            <p:nvSpPr>
              <p:cNvPr id="4730" name="CustomShape 858"/>
              <p:cNvSpPr/>
              <p:nvPr/>
            </p:nvSpPr>
            <p:spPr>
              <a:xfrm>
                <a:off x="5311800" y="3753360"/>
                <a:ext cx="9720" cy="9720"/>
              </a:xfrm>
              <a:custGeom>
                <a:avLst/>
                <a:gdLst/>
                <a:ahLst/>
                <a:rect l="l" t="t" r="r" b="b"/>
                <a:pathLst>
                  <a:path w="30317" h="30289">
                    <a:moveTo>
                      <a:pt x="0" y="17812"/>
                    </a:moveTo>
                    <a:lnTo>
                      <a:pt x="0" y="0"/>
                    </a:lnTo>
                    <a:lnTo>
                      <a:pt x="30317" y="0"/>
                    </a:lnTo>
                    <a:lnTo>
                      <a:pt x="22999" y="16002"/>
                    </a:lnTo>
                    <a:lnTo>
                      <a:pt x="10074" y="30290"/>
                    </a:lnTo>
                    <a:close/>
                  </a:path>
                </a:pathLst>
              </a:custGeom>
              <a:solidFill>
                <a:srgbClr val="cc8b09"/>
              </a:solidFill>
              <a:ln w="0">
                <a:noFill/>
              </a:ln>
            </p:spPr>
            <p:style>
              <a:lnRef idx="0"/>
              <a:fillRef idx="0"/>
              <a:effectRef idx="0"/>
              <a:fontRef idx="minor"/>
            </p:style>
          </p:sp>
          <p:sp>
            <p:nvSpPr>
              <p:cNvPr id="4731" name="CustomShape 859"/>
              <p:cNvSpPr/>
              <p:nvPr/>
            </p:nvSpPr>
            <p:spPr>
              <a:xfrm>
                <a:off x="5311440" y="3724560"/>
                <a:ext cx="111600" cy="69480"/>
              </a:xfrm>
              <a:custGeom>
                <a:avLst/>
                <a:gdLst/>
                <a:ahLst/>
                <a:rect l="l" t="t" r="r" b="b"/>
                <a:pathLst>
                  <a:path w="294341" h="184880">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w="0">
                <a:noFill/>
              </a:ln>
            </p:spPr>
            <p:style>
              <a:lnRef idx="0"/>
              <a:fillRef idx="0"/>
              <a:effectRef idx="0"/>
              <a:fontRef idx="minor"/>
            </p:style>
          </p:sp>
        </p:grpSp>
        <p:grpSp>
          <p:nvGrpSpPr>
            <p:cNvPr id="4732" name="Group 860"/>
            <p:cNvGrpSpPr/>
            <p:nvPr/>
          </p:nvGrpSpPr>
          <p:grpSpPr>
            <a:xfrm>
              <a:off x="5211360" y="3605040"/>
              <a:ext cx="338400" cy="237240"/>
              <a:chOff x="5211360" y="3605040"/>
              <a:chExt cx="338400" cy="237240"/>
            </a:xfrm>
          </p:grpSpPr>
          <p:sp>
            <p:nvSpPr>
              <p:cNvPr id="4733" name="CustomShape 861"/>
              <p:cNvSpPr/>
              <p:nvPr/>
            </p:nvSpPr>
            <p:spPr>
              <a:xfrm>
                <a:off x="5211360" y="364716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4734" name="CustomShape 862"/>
              <p:cNvSpPr/>
              <p:nvPr/>
            </p:nvSpPr>
            <p:spPr>
              <a:xfrm>
                <a:off x="5211720" y="3702240"/>
                <a:ext cx="31680" cy="43200"/>
              </a:xfrm>
              <a:custGeom>
                <a:avLst/>
                <a:gdLst/>
                <a:ahLst/>
                <a:rect l="l" t="t" r="r" b="b"/>
                <a:pathLst>
                  <a:path w="87244" h="116490">
                    <a:moveTo>
                      <a:pt x="0" y="116491"/>
                    </a:moveTo>
                    <a:lnTo>
                      <a:pt x="0" y="0"/>
                    </a:lnTo>
                    <a:lnTo>
                      <a:pt x="87245" y="77914"/>
                    </a:lnTo>
                    <a:lnTo>
                      <a:pt x="0" y="116491"/>
                    </a:lnTo>
                    <a:close/>
                  </a:path>
                </a:pathLst>
              </a:custGeom>
              <a:solidFill>
                <a:srgbClr val="dd990e"/>
              </a:solidFill>
              <a:ln w="0">
                <a:noFill/>
              </a:ln>
            </p:spPr>
            <p:style>
              <a:lnRef idx="0"/>
              <a:fillRef idx="0"/>
              <a:effectRef idx="0"/>
              <a:fontRef idx="minor"/>
            </p:style>
          </p:sp>
          <p:sp>
            <p:nvSpPr>
              <p:cNvPr id="4735" name="CustomShape 863"/>
              <p:cNvSpPr/>
              <p:nvPr/>
            </p:nvSpPr>
            <p:spPr>
              <a:xfrm>
                <a:off x="5526000" y="3703680"/>
                <a:ext cx="23760" cy="58680"/>
              </a:xfrm>
              <a:custGeom>
                <a:avLst/>
                <a:gdLst/>
                <a:ahLst/>
                <a:rect l="l" t="t" r="r" b="b"/>
                <a:pathLst>
                  <a:path w="66526" h="157067">
                    <a:moveTo>
                      <a:pt x="66527" y="0"/>
                    </a:moveTo>
                    <a:lnTo>
                      <a:pt x="66527" y="109538"/>
                    </a:lnTo>
                    <a:lnTo>
                      <a:pt x="21859" y="157067"/>
                    </a:lnTo>
                    <a:lnTo>
                      <a:pt x="0" y="31623"/>
                    </a:lnTo>
                    <a:lnTo>
                      <a:pt x="66527" y="0"/>
                    </a:lnTo>
                    <a:close/>
                  </a:path>
                </a:pathLst>
              </a:custGeom>
              <a:solidFill>
                <a:srgbClr val="dd990e"/>
              </a:solidFill>
              <a:ln w="0">
                <a:noFill/>
              </a:ln>
            </p:spPr>
            <p:style>
              <a:lnRef idx="0"/>
              <a:fillRef idx="0"/>
              <a:effectRef idx="0"/>
              <a:fontRef idx="minor"/>
            </p:style>
          </p:sp>
          <p:sp>
            <p:nvSpPr>
              <p:cNvPr id="4736" name="CustomShape 864"/>
              <p:cNvSpPr/>
              <p:nvPr/>
            </p:nvSpPr>
            <p:spPr>
              <a:xfrm>
                <a:off x="5211360" y="360504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4737" name="CustomShape 865"/>
              <p:cNvSpPr/>
              <p:nvPr/>
            </p:nvSpPr>
            <p:spPr>
              <a:xfrm>
                <a:off x="5259960" y="3632040"/>
                <a:ext cx="241560" cy="138960"/>
              </a:xfrm>
              <a:custGeom>
                <a:avLst/>
                <a:gdLst/>
                <a:ahLst/>
                <a:rect l="l" t="t" r="r" b="b"/>
                <a:pathLst>
                  <a:path w="632610" h="366117">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w="0">
                <a:noFill/>
              </a:ln>
            </p:spPr>
            <p:style>
              <a:lnRef idx="0"/>
              <a:fillRef idx="0"/>
              <a:effectRef idx="0"/>
              <a:fontRef idx="minor"/>
            </p:style>
          </p:sp>
          <p:sp>
            <p:nvSpPr>
              <p:cNvPr id="4738" name="CustomShape 866"/>
              <p:cNvSpPr/>
              <p:nvPr/>
            </p:nvSpPr>
            <p:spPr>
              <a:xfrm>
                <a:off x="5259960" y="3640320"/>
                <a:ext cx="241200" cy="130680"/>
              </a:xfrm>
              <a:custGeom>
                <a:avLst/>
                <a:gdLst/>
                <a:ahLst/>
                <a:rect l="l" t="t" r="r" b="b"/>
                <a:pathLst>
                  <a:path w="631431" h="344185">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w="0">
                <a:noFill/>
              </a:ln>
            </p:spPr>
            <p:style>
              <a:lnRef idx="0"/>
              <a:fillRef idx="0"/>
              <a:effectRef idx="0"/>
              <a:fontRef idx="minor"/>
            </p:style>
          </p:sp>
          <p:sp>
            <p:nvSpPr>
              <p:cNvPr id="4739" name="CustomShape 867"/>
              <p:cNvSpPr/>
              <p:nvPr/>
            </p:nvSpPr>
            <p:spPr>
              <a:xfrm>
                <a:off x="5322240" y="3672000"/>
                <a:ext cx="111600" cy="69840"/>
              </a:xfrm>
              <a:custGeom>
                <a:avLst/>
                <a:gdLst/>
                <a:ahLst/>
                <a:rect l="l" t="t" r="r" b="b"/>
                <a:pathLst>
                  <a:path w="294942" h="185832">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w="0">
                <a:noFill/>
              </a:ln>
            </p:spPr>
            <p:style>
              <a:lnRef idx="0"/>
              <a:fillRef idx="0"/>
              <a:effectRef idx="0"/>
              <a:fontRef idx="minor"/>
            </p:style>
          </p:sp>
          <p:sp>
            <p:nvSpPr>
              <p:cNvPr id="4740" name="CustomShape 868"/>
              <p:cNvSpPr/>
              <p:nvPr/>
            </p:nvSpPr>
            <p:spPr>
              <a:xfrm>
                <a:off x="5369400" y="3724920"/>
                <a:ext cx="5400" cy="7920"/>
              </a:xfrm>
              <a:custGeom>
                <a:avLst/>
                <a:gdLst/>
                <a:ahLst/>
                <a:rect l="l" t="t" r="r" b="b"/>
                <a:pathLst>
                  <a:path w="19007" h="25526">
                    <a:moveTo>
                      <a:pt x="0" y="17240"/>
                    </a:moveTo>
                    <a:cubicBezTo>
                      <a:pt x="0" y="16002"/>
                      <a:pt x="0" y="0"/>
                      <a:pt x="0" y="0"/>
                    </a:cubicBezTo>
                    <a:lnTo>
                      <a:pt x="19008" y="12573"/>
                    </a:lnTo>
                    <a:lnTo>
                      <a:pt x="10549" y="25527"/>
                    </a:lnTo>
                    <a:close/>
                  </a:path>
                </a:pathLst>
              </a:custGeom>
              <a:solidFill>
                <a:srgbClr val="cc8b09"/>
              </a:solidFill>
              <a:ln w="0">
                <a:noFill/>
              </a:ln>
            </p:spPr>
            <p:style>
              <a:lnRef idx="0"/>
              <a:fillRef idx="0"/>
              <a:effectRef idx="0"/>
              <a:fontRef idx="minor"/>
            </p:style>
          </p:sp>
          <p:sp>
            <p:nvSpPr>
              <p:cNvPr id="4741" name="CustomShape 869"/>
              <p:cNvSpPr/>
              <p:nvPr/>
            </p:nvSpPr>
            <p:spPr>
              <a:xfrm>
                <a:off x="5418360" y="3729240"/>
                <a:ext cx="14400" cy="5760"/>
              </a:xfrm>
              <a:custGeom>
                <a:avLst/>
                <a:gdLst/>
                <a:ahLst/>
                <a:rect l="l" t="t" r="r" b="b"/>
                <a:pathLst>
                  <a:path w="42006" h="19716">
                    <a:moveTo>
                      <a:pt x="42007" y="17145"/>
                    </a:moveTo>
                    <a:lnTo>
                      <a:pt x="42007" y="0"/>
                    </a:lnTo>
                    <a:lnTo>
                      <a:pt x="0" y="3143"/>
                    </a:lnTo>
                    <a:lnTo>
                      <a:pt x="24140" y="19717"/>
                    </a:lnTo>
                    <a:lnTo>
                      <a:pt x="42007" y="17145"/>
                    </a:lnTo>
                    <a:close/>
                  </a:path>
                </a:pathLst>
              </a:custGeom>
              <a:solidFill>
                <a:srgbClr val="cc8b09"/>
              </a:solidFill>
              <a:ln w="0">
                <a:noFill/>
              </a:ln>
            </p:spPr>
            <p:style>
              <a:lnRef idx="0"/>
              <a:fillRef idx="0"/>
              <a:effectRef idx="0"/>
              <a:fontRef idx="minor"/>
            </p:style>
          </p:sp>
          <p:sp>
            <p:nvSpPr>
              <p:cNvPr id="4742" name="CustomShape 870"/>
              <p:cNvSpPr/>
              <p:nvPr/>
            </p:nvSpPr>
            <p:spPr>
              <a:xfrm>
                <a:off x="5423760" y="3704760"/>
                <a:ext cx="10440" cy="5040"/>
              </a:xfrm>
              <a:custGeom>
                <a:avLst/>
                <a:gdLst/>
                <a:ahLst/>
                <a:rect l="l" t="t" r="r" b="b"/>
                <a:pathLst>
                  <a:path w="31457" h="17335">
                    <a:moveTo>
                      <a:pt x="31458" y="17336"/>
                    </a:moveTo>
                    <a:lnTo>
                      <a:pt x="31458" y="0"/>
                    </a:lnTo>
                    <a:lnTo>
                      <a:pt x="0" y="11430"/>
                    </a:lnTo>
                    <a:lnTo>
                      <a:pt x="31458" y="17336"/>
                    </a:lnTo>
                    <a:close/>
                  </a:path>
                </a:pathLst>
              </a:custGeom>
              <a:solidFill>
                <a:srgbClr val="cc8b09"/>
              </a:solidFill>
              <a:ln w="0">
                <a:noFill/>
              </a:ln>
            </p:spPr>
            <p:style>
              <a:lnRef idx="0"/>
              <a:fillRef idx="0"/>
              <a:effectRef idx="0"/>
              <a:fontRef idx="minor"/>
            </p:style>
          </p:sp>
          <p:sp>
            <p:nvSpPr>
              <p:cNvPr id="4743" name="CustomShape 871"/>
              <p:cNvSpPr/>
              <p:nvPr/>
            </p:nvSpPr>
            <p:spPr>
              <a:xfrm>
                <a:off x="5385600" y="3707280"/>
                <a:ext cx="16560" cy="10800"/>
              </a:xfrm>
              <a:custGeom>
                <a:avLst/>
                <a:gdLst/>
                <a:ahLst/>
                <a:rect l="l" t="t" r="r" b="b"/>
                <a:pathLst>
                  <a:path w="47423" h="33147">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w="0">
                <a:noFill/>
              </a:ln>
            </p:spPr>
            <p:style>
              <a:lnRef idx="0"/>
              <a:fillRef idx="0"/>
              <a:effectRef idx="0"/>
              <a:fontRef idx="minor"/>
            </p:style>
          </p:sp>
          <p:sp>
            <p:nvSpPr>
              <p:cNvPr id="4744" name="CustomShape 872"/>
              <p:cNvSpPr/>
              <p:nvPr/>
            </p:nvSpPr>
            <p:spPr>
              <a:xfrm>
                <a:off x="5348520" y="3686040"/>
                <a:ext cx="20880" cy="13320"/>
              </a:xfrm>
              <a:custGeom>
                <a:avLst/>
                <a:gdLst/>
                <a:ahLst/>
                <a:rect l="l" t="t" r="r" b="b"/>
                <a:pathLst>
                  <a:path w="58733" h="38957">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w="0">
                <a:noFill/>
              </a:ln>
            </p:spPr>
            <p:style>
              <a:lnRef idx="0"/>
              <a:fillRef idx="0"/>
              <a:effectRef idx="0"/>
              <a:fontRef idx="minor"/>
            </p:style>
          </p:sp>
          <p:sp>
            <p:nvSpPr>
              <p:cNvPr id="4745" name="CustomShape 873"/>
              <p:cNvSpPr/>
              <p:nvPr/>
            </p:nvSpPr>
            <p:spPr>
              <a:xfrm>
                <a:off x="5369400" y="3674160"/>
                <a:ext cx="8640" cy="7560"/>
              </a:xfrm>
              <a:custGeom>
                <a:avLst/>
                <a:gdLst/>
                <a:ahLst/>
                <a:rect l="l" t="t" r="r" b="b"/>
                <a:pathLst>
                  <a:path w="27275" h="24479">
                    <a:moveTo>
                      <a:pt x="27276" y="24479"/>
                    </a:moveTo>
                    <a:lnTo>
                      <a:pt x="27276" y="7334"/>
                    </a:lnTo>
                    <a:lnTo>
                      <a:pt x="4847" y="0"/>
                    </a:lnTo>
                    <a:lnTo>
                      <a:pt x="0" y="13430"/>
                    </a:lnTo>
                    <a:lnTo>
                      <a:pt x="1140" y="19621"/>
                    </a:lnTo>
                    <a:lnTo>
                      <a:pt x="27276" y="24479"/>
                    </a:lnTo>
                    <a:close/>
                  </a:path>
                </a:pathLst>
              </a:custGeom>
              <a:solidFill>
                <a:srgbClr val="cc8b09"/>
              </a:solidFill>
              <a:ln w="0">
                <a:noFill/>
              </a:ln>
            </p:spPr>
            <p:style>
              <a:lnRef idx="0"/>
              <a:fillRef idx="0"/>
              <a:effectRef idx="0"/>
              <a:fontRef idx="minor"/>
            </p:style>
          </p:sp>
          <p:sp>
            <p:nvSpPr>
              <p:cNvPr id="4746" name="CustomShape 874"/>
              <p:cNvSpPr/>
              <p:nvPr/>
            </p:nvSpPr>
            <p:spPr>
              <a:xfrm>
                <a:off x="5322240" y="3672000"/>
                <a:ext cx="8280" cy="5760"/>
              </a:xfrm>
              <a:custGeom>
                <a:avLst/>
                <a:gdLst/>
                <a:ahLst/>
                <a:rect l="l" t="t" r="r" b="b"/>
                <a:pathLst>
                  <a:path w="26135" h="19431">
                    <a:moveTo>
                      <a:pt x="0" y="17145"/>
                    </a:moveTo>
                    <a:lnTo>
                      <a:pt x="0" y="0"/>
                    </a:lnTo>
                    <a:lnTo>
                      <a:pt x="26135" y="2762"/>
                    </a:lnTo>
                    <a:lnTo>
                      <a:pt x="17677" y="19431"/>
                    </a:lnTo>
                    <a:lnTo>
                      <a:pt x="0" y="17145"/>
                    </a:lnTo>
                    <a:close/>
                  </a:path>
                </a:pathLst>
              </a:custGeom>
              <a:solidFill>
                <a:srgbClr val="cc8b09"/>
              </a:solidFill>
              <a:ln w="0">
                <a:noFill/>
              </a:ln>
            </p:spPr>
            <p:style>
              <a:lnRef idx="0"/>
              <a:fillRef idx="0"/>
              <a:effectRef idx="0"/>
              <a:fontRef idx="minor"/>
            </p:style>
          </p:sp>
          <p:sp>
            <p:nvSpPr>
              <p:cNvPr id="4747" name="CustomShape 875"/>
              <p:cNvSpPr/>
              <p:nvPr/>
            </p:nvSpPr>
            <p:spPr>
              <a:xfrm>
                <a:off x="5322600" y="3694320"/>
                <a:ext cx="9720" cy="9720"/>
              </a:xfrm>
              <a:custGeom>
                <a:avLst/>
                <a:gdLst/>
                <a:ahLst/>
                <a:rect l="l" t="t" r="r" b="b"/>
                <a:pathLst>
                  <a:path w="30221" h="30289">
                    <a:moveTo>
                      <a:pt x="0" y="17907"/>
                    </a:moveTo>
                    <a:cubicBezTo>
                      <a:pt x="0" y="17907"/>
                      <a:pt x="0" y="0"/>
                      <a:pt x="0" y="0"/>
                    </a:cubicBezTo>
                    <a:lnTo>
                      <a:pt x="30222" y="0"/>
                    </a:lnTo>
                    <a:lnTo>
                      <a:pt x="22999" y="16002"/>
                    </a:lnTo>
                    <a:lnTo>
                      <a:pt x="9979" y="30289"/>
                    </a:lnTo>
                    <a:close/>
                  </a:path>
                </a:pathLst>
              </a:custGeom>
              <a:solidFill>
                <a:srgbClr val="cc8b09"/>
              </a:solidFill>
              <a:ln w="0">
                <a:noFill/>
              </a:ln>
            </p:spPr>
            <p:style>
              <a:lnRef idx="0"/>
              <a:fillRef idx="0"/>
              <a:effectRef idx="0"/>
              <a:fontRef idx="minor"/>
            </p:style>
          </p:sp>
          <p:sp>
            <p:nvSpPr>
              <p:cNvPr id="4748" name="CustomShape 876"/>
              <p:cNvSpPr/>
              <p:nvPr/>
            </p:nvSpPr>
            <p:spPr>
              <a:xfrm>
                <a:off x="5322240" y="3665520"/>
                <a:ext cx="111600" cy="69480"/>
              </a:xfrm>
              <a:custGeom>
                <a:avLst/>
                <a:gdLst/>
                <a:ahLst/>
                <a:rect l="l" t="t" r="r" b="b"/>
                <a:pathLst>
                  <a:path w="294948" h="185546">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w="0">
                <a:noFill/>
              </a:ln>
            </p:spPr>
            <p:style>
              <a:lnRef idx="0"/>
              <a:fillRef idx="0"/>
              <a:effectRef idx="0"/>
              <a:fontRef idx="minor"/>
            </p:style>
          </p:sp>
        </p:grpSp>
        <p:grpSp>
          <p:nvGrpSpPr>
            <p:cNvPr id="4749" name="Group 877"/>
            <p:cNvGrpSpPr/>
            <p:nvPr/>
          </p:nvGrpSpPr>
          <p:grpSpPr>
            <a:xfrm>
              <a:off x="5196240" y="4431960"/>
              <a:ext cx="338400" cy="237240"/>
              <a:chOff x="5196240" y="4431960"/>
              <a:chExt cx="338400" cy="237240"/>
            </a:xfrm>
          </p:grpSpPr>
          <p:sp>
            <p:nvSpPr>
              <p:cNvPr id="4750" name="CustomShape 878"/>
              <p:cNvSpPr/>
              <p:nvPr/>
            </p:nvSpPr>
            <p:spPr>
              <a:xfrm>
                <a:off x="5196240" y="447408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w="0">
                <a:noFill/>
              </a:ln>
            </p:spPr>
            <p:style>
              <a:lnRef idx="0"/>
              <a:fillRef idx="0"/>
              <a:effectRef idx="0"/>
              <a:fontRef idx="minor"/>
            </p:style>
          </p:sp>
          <p:sp>
            <p:nvSpPr>
              <p:cNvPr id="4751" name="CustomShape 879"/>
              <p:cNvSpPr/>
              <p:nvPr/>
            </p:nvSpPr>
            <p:spPr>
              <a:xfrm>
                <a:off x="5196240" y="4529160"/>
                <a:ext cx="31680" cy="43200"/>
              </a:xfrm>
              <a:custGeom>
                <a:avLst/>
                <a:gdLst/>
                <a:ahLst/>
                <a:rect l="l" t="t" r="r" b="b"/>
                <a:pathLst>
                  <a:path w="87244" h="116490">
                    <a:moveTo>
                      <a:pt x="0" y="116491"/>
                    </a:moveTo>
                    <a:lnTo>
                      <a:pt x="0" y="0"/>
                    </a:lnTo>
                    <a:lnTo>
                      <a:pt x="87245" y="77914"/>
                    </a:lnTo>
                    <a:lnTo>
                      <a:pt x="0" y="116491"/>
                    </a:lnTo>
                    <a:close/>
                  </a:path>
                </a:pathLst>
              </a:custGeom>
              <a:solidFill>
                <a:srgbClr val="dd990e"/>
              </a:solidFill>
              <a:ln w="0">
                <a:noFill/>
              </a:ln>
            </p:spPr>
            <p:style>
              <a:lnRef idx="0"/>
              <a:fillRef idx="0"/>
              <a:effectRef idx="0"/>
              <a:fontRef idx="minor"/>
            </p:style>
          </p:sp>
          <p:sp>
            <p:nvSpPr>
              <p:cNvPr id="4752" name="CustomShape 880"/>
              <p:cNvSpPr/>
              <p:nvPr/>
            </p:nvSpPr>
            <p:spPr>
              <a:xfrm>
                <a:off x="5510520" y="4530240"/>
                <a:ext cx="23760" cy="58680"/>
              </a:xfrm>
              <a:custGeom>
                <a:avLst/>
                <a:gdLst/>
                <a:ahLst/>
                <a:rect l="l" t="t" r="r" b="b"/>
                <a:pathLst>
                  <a:path w="66526" h="157067">
                    <a:moveTo>
                      <a:pt x="66527" y="0"/>
                    </a:moveTo>
                    <a:lnTo>
                      <a:pt x="66527" y="109633"/>
                    </a:lnTo>
                    <a:lnTo>
                      <a:pt x="21859" y="157067"/>
                    </a:lnTo>
                    <a:lnTo>
                      <a:pt x="0" y="31623"/>
                    </a:lnTo>
                    <a:lnTo>
                      <a:pt x="66527" y="0"/>
                    </a:lnTo>
                    <a:close/>
                  </a:path>
                </a:pathLst>
              </a:custGeom>
              <a:solidFill>
                <a:srgbClr val="dd990e"/>
              </a:solidFill>
              <a:ln w="0">
                <a:noFill/>
              </a:ln>
            </p:spPr>
            <p:style>
              <a:lnRef idx="0"/>
              <a:fillRef idx="0"/>
              <a:effectRef idx="0"/>
              <a:fontRef idx="minor"/>
            </p:style>
          </p:sp>
          <p:sp>
            <p:nvSpPr>
              <p:cNvPr id="4753" name="CustomShape 881"/>
              <p:cNvSpPr/>
              <p:nvPr/>
            </p:nvSpPr>
            <p:spPr>
              <a:xfrm>
                <a:off x="5196240" y="443196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4754" name="CustomShape 882"/>
              <p:cNvSpPr/>
              <p:nvPr/>
            </p:nvSpPr>
            <p:spPr>
              <a:xfrm>
                <a:off x="5244480" y="4458600"/>
                <a:ext cx="241560" cy="138960"/>
              </a:xfrm>
              <a:custGeom>
                <a:avLst/>
                <a:gdLst/>
                <a:ahLst/>
                <a:rect l="l" t="t" r="r" b="b"/>
                <a:pathLst>
                  <a:path w="632517" h="366093">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w="0">
                <a:noFill/>
              </a:ln>
            </p:spPr>
            <p:style>
              <a:lnRef idx="0"/>
              <a:fillRef idx="0"/>
              <a:effectRef idx="0"/>
              <a:fontRef idx="minor"/>
            </p:style>
          </p:sp>
          <p:sp>
            <p:nvSpPr>
              <p:cNvPr id="4755" name="CustomShape 883"/>
              <p:cNvSpPr/>
              <p:nvPr/>
            </p:nvSpPr>
            <p:spPr>
              <a:xfrm>
                <a:off x="5244840" y="4467240"/>
                <a:ext cx="241200" cy="130680"/>
              </a:xfrm>
              <a:custGeom>
                <a:avLst/>
                <a:gdLst/>
                <a:ahLst/>
                <a:rect l="l" t="t" r="r" b="b"/>
                <a:pathLst>
                  <a:path w="631431" h="344185">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w="0">
                <a:noFill/>
              </a:ln>
            </p:spPr>
            <p:style>
              <a:lnRef idx="0"/>
              <a:fillRef idx="0"/>
              <a:effectRef idx="0"/>
              <a:fontRef idx="minor"/>
            </p:style>
          </p:sp>
          <p:sp>
            <p:nvSpPr>
              <p:cNvPr id="4756" name="CustomShape 884"/>
              <p:cNvSpPr/>
              <p:nvPr/>
            </p:nvSpPr>
            <p:spPr>
              <a:xfrm>
                <a:off x="5306760" y="4498920"/>
                <a:ext cx="111600" cy="69480"/>
              </a:xfrm>
              <a:custGeom>
                <a:avLst/>
                <a:gdLst/>
                <a:ahLst/>
                <a:rect l="l" t="t" r="r" b="b"/>
                <a:pathLst>
                  <a:path w="295037" h="184784">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w="0">
                <a:noFill/>
              </a:ln>
            </p:spPr>
            <p:style>
              <a:lnRef idx="0"/>
              <a:fillRef idx="0"/>
              <a:effectRef idx="0"/>
              <a:fontRef idx="minor"/>
            </p:style>
          </p:sp>
          <p:sp>
            <p:nvSpPr>
              <p:cNvPr id="4757" name="CustomShape 885"/>
              <p:cNvSpPr/>
              <p:nvPr/>
            </p:nvSpPr>
            <p:spPr>
              <a:xfrm>
                <a:off x="5353920" y="4551840"/>
                <a:ext cx="5400" cy="7920"/>
              </a:xfrm>
              <a:custGeom>
                <a:avLst/>
                <a:gdLst/>
                <a:ahLst/>
                <a:rect l="l" t="t" r="r" b="b"/>
                <a:pathLst>
                  <a:path w="19007" h="25431">
                    <a:moveTo>
                      <a:pt x="0" y="17145"/>
                    </a:moveTo>
                    <a:cubicBezTo>
                      <a:pt x="0" y="15907"/>
                      <a:pt x="0" y="0"/>
                      <a:pt x="0" y="0"/>
                    </a:cubicBezTo>
                    <a:lnTo>
                      <a:pt x="19008" y="12478"/>
                    </a:lnTo>
                    <a:lnTo>
                      <a:pt x="10644" y="25432"/>
                    </a:lnTo>
                    <a:close/>
                  </a:path>
                </a:pathLst>
              </a:custGeom>
              <a:solidFill>
                <a:srgbClr val="cc8b09"/>
              </a:solidFill>
              <a:ln w="0">
                <a:noFill/>
              </a:ln>
            </p:spPr>
            <p:style>
              <a:lnRef idx="0"/>
              <a:fillRef idx="0"/>
              <a:effectRef idx="0"/>
              <a:fontRef idx="minor"/>
            </p:style>
          </p:sp>
          <p:sp>
            <p:nvSpPr>
              <p:cNvPr id="4758" name="CustomShape 886"/>
              <p:cNvSpPr/>
              <p:nvPr/>
            </p:nvSpPr>
            <p:spPr>
              <a:xfrm>
                <a:off x="5402880" y="4555800"/>
                <a:ext cx="14400" cy="5760"/>
              </a:xfrm>
              <a:custGeom>
                <a:avLst/>
                <a:gdLst/>
                <a:ahLst/>
                <a:rect l="l" t="t" r="r" b="b"/>
                <a:pathLst>
                  <a:path w="42006" h="19716">
                    <a:moveTo>
                      <a:pt x="42007" y="17145"/>
                    </a:moveTo>
                    <a:lnTo>
                      <a:pt x="42007" y="0"/>
                    </a:lnTo>
                    <a:lnTo>
                      <a:pt x="0" y="3238"/>
                    </a:lnTo>
                    <a:lnTo>
                      <a:pt x="24140" y="19717"/>
                    </a:lnTo>
                    <a:lnTo>
                      <a:pt x="42007" y="17145"/>
                    </a:lnTo>
                    <a:close/>
                  </a:path>
                </a:pathLst>
              </a:custGeom>
              <a:solidFill>
                <a:srgbClr val="cc8b09"/>
              </a:solidFill>
              <a:ln w="0">
                <a:noFill/>
              </a:ln>
            </p:spPr>
            <p:style>
              <a:lnRef idx="0"/>
              <a:fillRef idx="0"/>
              <a:effectRef idx="0"/>
              <a:fontRef idx="minor"/>
            </p:style>
          </p:sp>
          <p:sp>
            <p:nvSpPr>
              <p:cNvPr id="4759" name="CustomShape 887"/>
              <p:cNvSpPr/>
              <p:nvPr/>
            </p:nvSpPr>
            <p:spPr>
              <a:xfrm>
                <a:off x="5408280" y="4531680"/>
                <a:ext cx="10440" cy="5040"/>
              </a:xfrm>
              <a:custGeom>
                <a:avLst/>
                <a:gdLst/>
                <a:ahLst/>
                <a:rect l="l" t="t" r="r" b="b"/>
                <a:pathLst>
                  <a:path w="31552" h="17335">
                    <a:moveTo>
                      <a:pt x="31552" y="17336"/>
                    </a:moveTo>
                    <a:lnTo>
                      <a:pt x="31552" y="0"/>
                    </a:lnTo>
                    <a:lnTo>
                      <a:pt x="0" y="11430"/>
                    </a:lnTo>
                    <a:lnTo>
                      <a:pt x="31552" y="17336"/>
                    </a:lnTo>
                    <a:close/>
                  </a:path>
                </a:pathLst>
              </a:custGeom>
              <a:solidFill>
                <a:srgbClr val="cc8b09"/>
              </a:solidFill>
              <a:ln w="0">
                <a:noFill/>
              </a:ln>
            </p:spPr>
            <p:style>
              <a:lnRef idx="0"/>
              <a:fillRef idx="0"/>
              <a:effectRef idx="0"/>
              <a:fontRef idx="minor"/>
            </p:style>
          </p:sp>
          <p:sp>
            <p:nvSpPr>
              <p:cNvPr id="4760" name="CustomShape 888"/>
              <p:cNvSpPr/>
              <p:nvPr/>
            </p:nvSpPr>
            <p:spPr>
              <a:xfrm>
                <a:off x="5370120" y="4534200"/>
                <a:ext cx="16560" cy="10800"/>
              </a:xfrm>
              <a:custGeom>
                <a:avLst/>
                <a:gdLst/>
                <a:ahLst/>
                <a:rect l="l" t="t" r="r" b="b"/>
                <a:pathLst>
                  <a:path w="47423" h="33147">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w="0">
                <a:noFill/>
              </a:ln>
            </p:spPr>
            <p:style>
              <a:lnRef idx="0"/>
              <a:fillRef idx="0"/>
              <a:effectRef idx="0"/>
              <a:fontRef idx="minor"/>
            </p:style>
          </p:sp>
          <p:sp>
            <p:nvSpPr>
              <p:cNvPr id="4761" name="CustomShape 889"/>
              <p:cNvSpPr/>
              <p:nvPr/>
            </p:nvSpPr>
            <p:spPr>
              <a:xfrm>
                <a:off x="5333040" y="4512960"/>
                <a:ext cx="20880" cy="13320"/>
              </a:xfrm>
              <a:custGeom>
                <a:avLst/>
                <a:gdLst/>
                <a:ahLst/>
                <a:rect l="l" t="t" r="r" b="b"/>
                <a:pathLst>
                  <a:path w="59018" h="38957">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w="0">
                <a:noFill/>
              </a:ln>
            </p:spPr>
            <p:style>
              <a:lnRef idx="0"/>
              <a:fillRef idx="0"/>
              <a:effectRef idx="0"/>
              <a:fontRef idx="minor"/>
            </p:style>
          </p:sp>
          <p:sp>
            <p:nvSpPr>
              <p:cNvPr id="4762" name="CustomShape 890"/>
              <p:cNvSpPr/>
              <p:nvPr/>
            </p:nvSpPr>
            <p:spPr>
              <a:xfrm>
                <a:off x="5353920" y="4500720"/>
                <a:ext cx="8640" cy="7560"/>
              </a:xfrm>
              <a:custGeom>
                <a:avLst/>
                <a:gdLst/>
                <a:ahLst/>
                <a:rect l="l" t="t" r="r" b="b"/>
                <a:pathLst>
                  <a:path w="27275" h="24479">
                    <a:moveTo>
                      <a:pt x="27276" y="24479"/>
                    </a:moveTo>
                    <a:lnTo>
                      <a:pt x="27276" y="7334"/>
                    </a:lnTo>
                    <a:lnTo>
                      <a:pt x="4847" y="0"/>
                    </a:lnTo>
                    <a:lnTo>
                      <a:pt x="0" y="13525"/>
                    </a:lnTo>
                    <a:lnTo>
                      <a:pt x="1140" y="19621"/>
                    </a:lnTo>
                    <a:lnTo>
                      <a:pt x="27276" y="24479"/>
                    </a:lnTo>
                    <a:close/>
                  </a:path>
                </a:pathLst>
              </a:custGeom>
              <a:solidFill>
                <a:srgbClr val="cc8b09"/>
              </a:solidFill>
              <a:ln w="0">
                <a:noFill/>
              </a:ln>
            </p:spPr>
            <p:style>
              <a:lnRef idx="0"/>
              <a:fillRef idx="0"/>
              <a:effectRef idx="0"/>
              <a:fontRef idx="minor"/>
            </p:style>
          </p:sp>
          <p:sp>
            <p:nvSpPr>
              <p:cNvPr id="4763" name="CustomShape 891"/>
              <p:cNvSpPr/>
              <p:nvPr/>
            </p:nvSpPr>
            <p:spPr>
              <a:xfrm>
                <a:off x="5306760" y="4498920"/>
                <a:ext cx="8280" cy="5760"/>
              </a:xfrm>
              <a:custGeom>
                <a:avLst/>
                <a:gdLst/>
                <a:ahLst/>
                <a:rect l="l" t="t" r="r" b="b"/>
                <a:pathLst>
                  <a:path w="26135" h="19430">
                    <a:moveTo>
                      <a:pt x="0" y="17145"/>
                    </a:moveTo>
                    <a:lnTo>
                      <a:pt x="0" y="0"/>
                    </a:lnTo>
                    <a:lnTo>
                      <a:pt x="26135" y="2762"/>
                    </a:lnTo>
                    <a:lnTo>
                      <a:pt x="17677" y="19431"/>
                    </a:lnTo>
                    <a:lnTo>
                      <a:pt x="0" y="17145"/>
                    </a:lnTo>
                    <a:close/>
                  </a:path>
                </a:pathLst>
              </a:custGeom>
              <a:solidFill>
                <a:srgbClr val="cc8b09"/>
              </a:solidFill>
              <a:ln w="0">
                <a:noFill/>
              </a:ln>
            </p:spPr>
            <p:style>
              <a:lnRef idx="0"/>
              <a:fillRef idx="0"/>
              <a:effectRef idx="0"/>
              <a:fontRef idx="minor"/>
            </p:style>
          </p:sp>
          <p:sp>
            <p:nvSpPr>
              <p:cNvPr id="4764" name="CustomShape 892"/>
              <p:cNvSpPr/>
              <p:nvPr/>
            </p:nvSpPr>
            <p:spPr>
              <a:xfrm>
                <a:off x="5307120" y="4520880"/>
                <a:ext cx="9720" cy="9720"/>
              </a:xfrm>
              <a:custGeom>
                <a:avLst/>
                <a:gdLst/>
                <a:ahLst/>
                <a:rect l="l" t="t" r="r" b="b"/>
                <a:pathLst>
                  <a:path w="29841" h="29908">
                    <a:moveTo>
                      <a:pt x="0" y="17907"/>
                    </a:moveTo>
                    <a:lnTo>
                      <a:pt x="0" y="0"/>
                    </a:lnTo>
                    <a:lnTo>
                      <a:pt x="29842" y="0"/>
                    </a:lnTo>
                    <a:lnTo>
                      <a:pt x="22714" y="15621"/>
                    </a:lnTo>
                    <a:lnTo>
                      <a:pt x="9694" y="29909"/>
                    </a:lnTo>
                    <a:close/>
                  </a:path>
                </a:pathLst>
              </a:custGeom>
              <a:solidFill>
                <a:srgbClr val="cc8b09"/>
              </a:solidFill>
              <a:ln w="0">
                <a:noFill/>
              </a:ln>
            </p:spPr>
            <p:style>
              <a:lnRef idx="0"/>
              <a:fillRef idx="0"/>
              <a:effectRef idx="0"/>
              <a:fontRef idx="minor"/>
            </p:style>
          </p:sp>
          <p:sp>
            <p:nvSpPr>
              <p:cNvPr id="4765" name="CustomShape 893"/>
              <p:cNvSpPr/>
              <p:nvPr/>
            </p:nvSpPr>
            <p:spPr>
              <a:xfrm>
                <a:off x="5306760" y="4492080"/>
                <a:ext cx="111600" cy="69480"/>
              </a:xfrm>
              <a:custGeom>
                <a:avLst/>
                <a:gdLst/>
                <a:ahLst/>
                <a:rect l="l" t="t" r="r" b="b"/>
                <a:pathLst>
                  <a:path w="295043" h="185547">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w="0">
                <a:noFill/>
              </a:ln>
            </p:spPr>
            <p:style>
              <a:lnRef idx="0"/>
              <a:fillRef idx="0"/>
              <a:effectRef idx="0"/>
              <a:fontRef idx="minor"/>
            </p:style>
          </p:sp>
        </p:grpSp>
        <p:grpSp>
          <p:nvGrpSpPr>
            <p:cNvPr id="4766" name="Group 894"/>
            <p:cNvGrpSpPr/>
            <p:nvPr/>
          </p:nvGrpSpPr>
          <p:grpSpPr>
            <a:xfrm>
              <a:off x="5196240" y="4376520"/>
              <a:ext cx="338400" cy="237240"/>
              <a:chOff x="5196240" y="4376520"/>
              <a:chExt cx="338400" cy="237240"/>
            </a:xfrm>
          </p:grpSpPr>
          <p:sp>
            <p:nvSpPr>
              <p:cNvPr id="4767" name="CustomShape 895"/>
              <p:cNvSpPr/>
              <p:nvPr/>
            </p:nvSpPr>
            <p:spPr>
              <a:xfrm>
                <a:off x="5196240" y="4418640"/>
                <a:ext cx="338400" cy="195120"/>
              </a:xfrm>
              <a:custGeom>
                <a:avLst/>
                <a:gdLst/>
                <a:ahLst/>
                <a:rect l="l" t="t" r="r" b="b"/>
                <a:pathLst>
                  <a:path w="883852" h="51149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4768" name="CustomShape 896"/>
              <p:cNvSpPr/>
              <p:nvPr/>
            </p:nvSpPr>
            <p:spPr>
              <a:xfrm>
                <a:off x="5196240" y="4473720"/>
                <a:ext cx="31680" cy="43200"/>
              </a:xfrm>
              <a:custGeom>
                <a:avLst/>
                <a:gdLst/>
                <a:ahLst/>
                <a:rect l="l" t="t" r="r" b="b"/>
                <a:pathLst>
                  <a:path w="87244" h="116490">
                    <a:moveTo>
                      <a:pt x="0" y="116491"/>
                    </a:moveTo>
                    <a:lnTo>
                      <a:pt x="0" y="0"/>
                    </a:lnTo>
                    <a:lnTo>
                      <a:pt x="87245" y="77914"/>
                    </a:lnTo>
                    <a:lnTo>
                      <a:pt x="0" y="116491"/>
                    </a:lnTo>
                    <a:close/>
                  </a:path>
                </a:pathLst>
              </a:custGeom>
              <a:solidFill>
                <a:srgbClr val="dd990e"/>
              </a:solidFill>
              <a:ln w="0">
                <a:noFill/>
              </a:ln>
            </p:spPr>
            <p:style>
              <a:lnRef idx="0"/>
              <a:fillRef idx="0"/>
              <a:effectRef idx="0"/>
              <a:fontRef idx="minor"/>
            </p:style>
          </p:sp>
          <p:sp>
            <p:nvSpPr>
              <p:cNvPr id="4769" name="CustomShape 897"/>
              <p:cNvSpPr/>
              <p:nvPr/>
            </p:nvSpPr>
            <p:spPr>
              <a:xfrm>
                <a:off x="5510520" y="4475160"/>
                <a:ext cx="23760" cy="58680"/>
              </a:xfrm>
              <a:custGeom>
                <a:avLst/>
                <a:gdLst/>
                <a:ahLst/>
                <a:rect l="l" t="t" r="r" b="b"/>
                <a:pathLst>
                  <a:path w="66526" h="157067">
                    <a:moveTo>
                      <a:pt x="66527" y="0"/>
                    </a:moveTo>
                    <a:lnTo>
                      <a:pt x="66527" y="109538"/>
                    </a:lnTo>
                    <a:lnTo>
                      <a:pt x="21859" y="157067"/>
                    </a:lnTo>
                    <a:lnTo>
                      <a:pt x="0" y="31623"/>
                    </a:lnTo>
                    <a:lnTo>
                      <a:pt x="66527" y="0"/>
                    </a:lnTo>
                    <a:close/>
                  </a:path>
                </a:pathLst>
              </a:custGeom>
              <a:solidFill>
                <a:srgbClr val="dd990e"/>
              </a:solidFill>
              <a:ln w="0">
                <a:noFill/>
              </a:ln>
            </p:spPr>
            <p:style>
              <a:lnRef idx="0"/>
              <a:fillRef idx="0"/>
              <a:effectRef idx="0"/>
              <a:fontRef idx="minor"/>
            </p:style>
          </p:sp>
          <p:sp>
            <p:nvSpPr>
              <p:cNvPr id="4770" name="CustomShape 898"/>
              <p:cNvSpPr/>
              <p:nvPr/>
            </p:nvSpPr>
            <p:spPr>
              <a:xfrm>
                <a:off x="5196240" y="437652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4771" name="CustomShape 899"/>
              <p:cNvSpPr/>
              <p:nvPr/>
            </p:nvSpPr>
            <p:spPr>
              <a:xfrm>
                <a:off x="5244480" y="4403520"/>
                <a:ext cx="241560" cy="138960"/>
              </a:xfrm>
              <a:custGeom>
                <a:avLst/>
                <a:gdLst/>
                <a:ahLst/>
                <a:rect l="l" t="t" r="r" b="b"/>
                <a:pathLst>
                  <a:path w="632517" h="366117">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w="0">
                <a:noFill/>
              </a:ln>
            </p:spPr>
            <p:style>
              <a:lnRef idx="0"/>
              <a:fillRef idx="0"/>
              <a:effectRef idx="0"/>
              <a:fontRef idx="minor"/>
            </p:style>
          </p:sp>
          <p:sp>
            <p:nvSpPr>
              <p:cNvPr id="4772" name="CustomShape 900"/>
              <p:cNvSpPr/>
              <p:nvPr/>
            </p:nvSpPr>
            <p:spPr>
              <a:xfrm>
                <a:off x="5244840" y="4411800"/>
                <a:ext cx="241200" cy="130680"/>
              </a:xfrm>
              <a:custGeom>
                <a:avLst/>
                <a:gdLst/>
                <a:ahLst/>
                <a:rect l="l" t="t" r="r" b="b"/>
                <a:pathLst>
                  <a:path w="631431" h="344185">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w="0">
                <a:noFill/>
              </a:ln>
            </p:spPr>
            <p:style>
              <a:lnRef idx="0"/>
              <a:fillRef idx="0"/>
              <a:effectRef idx="0"/>
              <a:fontRef idx="minor"/>
            </p:style>
          </p:sp>
          <p:sp>
            <p:nvSpPr>
              <p:cNvPr id="4773" name="CustomShape 901"/>
              <p:cNvSpPr/>
              <p:nvPr/>
            </p:nvSpPr>
            <p:spPr>
              <a:xfrm>
                <a:off x="5306760" y="4443480"/>
                <a:ext cx="111600" cy="69480"/>
              </a:xfrm>
              <a:custGeom>
                <a:avLst/>
                <a:gdLst/>
                <a:ahLst/>
                <a:rect l="l" t="t" r="r" b="b"/>
                <a:pathLst>
                  <a:path w="295037" h="185261">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w="0">
                <a:noFill/>
              </a:ln>
            </p:spPr>
            <p:style>
              <a:lnRef idx="0"/>
              <a:fillRef idx="0"/>
              <a:effectRef idx="0"/>
              <a:fontRef idx="minor"/>
            </p:style>
          </p:sp>
          <p:sp>
            <p:nvSpPr>
              <p:cNvPr id="4774" name="CustomShape 902"/>
              <p:cNvSpPr/>
              <p:nvPr/>
            </p:nvSpPr>
            <p:spPr>
              <a:xfrm>
                <a:off x="5353920" y="4496400"/>
                <a:ext cx="5400" cy="7920"/>
              </a:xfrm>
              <a:custGeom>
                <a:avLst/>
                <a:gdLst/>
                <a:ahLst/>
                <a:rect l="l" t="t" r="r" b="b"/>
                <a:pathLst>
                  <a:path w="19007" h="25431">
                    <a:moveTo>
                      <a:pt x="0" y="17145"/>
                    </a:moveTo>
                    <a:cubicBezTo>
                      <a:pt x="0" y="15907"/>
                      <a:pt x="0" y="0"/>
                      <a:pt x="0" y="0"/>
                    </a:cubicBezTo>
                    <a:lnTo>
                      <a:pt x="19008" y="12478"/>
                    </a:lnTo>
                    <a:lnTo>
                      <a:pt x="10644" y="25432"/>
                    </a:lnTo>
                    <a:close/>
                  </a:path>
                </a:pathLst>
              </a:custGeom>
              <a:solidFill>
                <a:srgbClr val="cc8b09"/>
              </a:solidFill>
              <a:ln w="0">
                <a:noFill/>
              </a:ln>
            </p:spPr>
            <p:style>
              <a:lnRef idx="0"/>
              <a:fillRef idx="0"/>
              <a:effectRef idx="0"/>
              <a:fontRef idx="minor"/>
            </p:style>
          </p:sp>
          <p:sp>
            <p:nvSpPr>
              <p:cNvPr id="4775" name="CustomShape 903"/>
              <p:cNvSpPr/>
              <p:nvPr/>
            </p:nvSpPr>
            <p:spPr>
              <a:xfrm>
                <a:off x="5402880" y="4500720"/>
                <a:ext cx="14400" cy="5760"/>
              </a:xfrm>
              <a:custGeom>
                <a:avLst/>
                <a:gdLst/>
                <a:ahLst/>
                <a:rect l="l" t="t" r="r" b="b"/>
                <a:pathLst>
                  <a:path w="42006" h="19716">
                    <a:moveTo>
                      <a:pt x="42007" y="17145"/>
                    </a:moveTo>
                    <a:lnTo>
                      <a:pt x="42007" y="0"/>
                    </a:lnTo>
                    <a:lnTo>
                      <a:pt x="0" y="3143"/>
                    </a:lnTo>
                    <a:lnTo>
                      <a:pt x="24140" y="19717"/>
                    </a:lnTo>
                    <a:lnTo>
                      <a:pt x="42007" y="17145"/>
                    </a:lnTo>
                    <a:close/>
                  </a:path>
                </a:pathLst>
              </a:custGeom>
              <a:solidFill>
                <a:srgbClr val="cc8b09"/>
              </a:solidFill>
              <a:ln w="0">
                <a:noFill/>
              </a:ln>
            </p:spPr>
            <p:style>
              <a:lnRef idx="0"/>
              <a:fillRef idx="0"/>
              <a:effectRef idx="0"/>
              <a:fontRef idx="minor"/>
            </p:style>
          </p:sp>
          <p:sp>
            <p:nvSpPr>
              <p:cNvPr id="4776" name="CustomShape 904"/>
              <p:cNvSpPr/>
              <p:nvPr/>
            </p:nvSpPr>
            <p:spPr>
              <a:xfrm>
                <a:off x="5408280" y="4476240"/>
                <a:ext cx="10440" cy="5040"/>
              </a:xfrm>
              <a:custGeom>
                <a:avLst/>
                <a:gdLst/>
                <a:ahLst/>
                <a:rect l="l" t="t" r="r" b="b"/>
                <a:pathLst>
                  <a:path w="31552" h="17335">
                    <a:moveTo>
                      <a:pt x="31552" y="17336"/>
                    </a:moveTo>
                    <a:lnTo>
                      <a:pt x="31552" y="0"/>
                    </a:lnTo>
                    <a:lnTo>
                      <a:pt x="0" y="11430"/>
                    </a:lnTo>
                    <a:lnTo>
                      <a:pt x="31552" y="17336"/>
                    </a:lnTo>
                    <a:close/>
                  </a:path>
                </a:pathLst>
              </a:custGeom>
              <a:solidFill>
                <a:srgbClr val="cc8b09"/>
              </a:solidFill>
              <a:ln w="0">
                <a:noFill/>
              </a:ln>
            </p:spPr>
            <p:style>
              <a:lnRef idx="0"/>
              <a:fillRef idx="0"/>
              <a:effectRef idx="0"/>
              <a:fontRef idx="minor"/>
            </p:style>
          </p:sp>
          <p:sp>
            <p:nvSpPr>
              <p:cNvPr id="4777" name="CustomShape 905"/>
              <p:cNvSpPr/>
              <p:nvPr/>
            </p:nvSpPr>
            <p:spPr>
              <a:xfrm>
                <a:off x="5370120" y="4478760"/>
                <a:ext cx="16560" cy="10800"/>
              </a:xfrm>
              <a:custGeom>
                <a:avLst/>
                <a:gdLst/>
                <a:ahLst/>
                <a:rect l="l" t="t" r="r" b="b"/>
                <a:pathLst>
                  <a:path w="47423" h="33146">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w="0">
                <a:noFill/>
              </a:ln>
            </p:spPr>
            <p:style>
              <a:lnRef idx="0"/>
              <a:fillRef idx="0"/>
              <a:effectRef idx="0"/>
              <a:fontRef idx="minor"/>
            </p:style>
          </p:sp>
          <p:sp>
            <p:nvSpPr>
              <p:cNvPr id="4778" name="CustomShape 906"/>
              <p:cNvSpPr/>
              <p:nvPr/>
            </p:nvSpPr>
            <p:spPr>
              <a:xfrm>
                <a:off x="5333040" y="4457520"/>
                <a:ext cx="20880" cy="13320"/>
              </a:xfrm>
              <a:custGeom>
                <a:avLst/>
                <a:gdLst/>
                <a:ahLst/>
                <a:rect l="l" t="t" r="r" b="b"/>
                <a:pathLst>
                  <a:path w="59018" h="38957">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w="0">
                <a:noFill/>
              </a:ln>
            </p:spPr>
            <p:style>
              <a:lnRef idx="0"/>
              <a:fillRef idx="0"/>
              <a:effectRef idx="0"/>
              <a:fontRef idx="minor"/>
            </p:style>
          </p:sp>
          <p:sp>
            <p:nvSpPr>
              <p:cNvPr id="4779" name="CustomShape 907"/>
              <p:cNvSpPr/>
              <p:nvPr/>
            </p:nvSpPr>
            <p:spPr>
              <a:xfrm>
                <a:off x="5353920" y="4445640"/>
                <a:ext cx="8640" cy="7560"/>
              </a:xfrm>
              <a:custGeom>
                <a:avLst/>
                <a:gdLst/>
                <a:ahLst/>
                <a:rect l="l" t="t" r="r" b="b"/>
                <a:pathLst>
                  <a:path w="27275" h="24479">
                    <a:moveTo>
                      <a:pt x="27276" y="24479"/>
                    </a:moveTo>
                    <a:lnTo>
                      <a:pt x="27276" y="7334"/>
                    </a:lnTo>
                    <a:lnTo>
                      <a:pt x="4847" y="0"/>
                    </a:lnTo>
                    <a:lnTo>
                      <a:pt x="0" y="13430"/>
                    </a:lnTo>
                    <a:lnTo>
                      <a:pt x="1140" y="19621"/>
                    </a:lnTo>
                    <a:lnTo>
                      <a:pt x="27276" y="24479"/>
                    </a:lnTo>
                    <a:close/>
                  </a:path>
                </a:pathLst>
              </a:custGeom>
              <a:solidFill>
                <a:srgbClr val="cc8b09"/>
              </a:solidFill>
              <a:ln w="0">
                <a:noFill/>
              </a:ln>
            </p:spPr>
            <p:style>
              <a:lnRef idx="0"/>
              <a:fillRef idx="0"/>
              <a:effectRef idx="0"/>
              <a:fontRef idx="minor"/>
            </p:style>
          </p:sp>
          <p:sp>
            <p:nvSpPr>
              <p:cNvPr id="4780" name="CustomShape 908"/>
              <p:cNvSpPr/>
              <p:nvPr/>
            </p:nvSpPr>
            <p:spPr>
              <a:xfrm>
                <a:off x="5306760" y="4443840"/>
                <a:ext cx="8280" cy="5760"/>
              </a:xfrm>
              <a:custGeom>
                <a:avLst/>
                <a:gdLst/>
                <a:ahLst/>
                <a:rect l="l" t="t" r="r" b="b"/>
                <a:pathLst>
                  <a:path w="26135" h="19430">
                    <a:moveTo>
                      <a:pt x="0" y="17145"/>
                    </a:moveTo>
                    <a:lnTo>
                      <a:pt x="0" y="0"/>
                    </a:lnTo>
                    <a:lnTo>
                      <a:pt x="26135" y="2762"/>
                    </a:lnTo>
                    <a:lnTo>
                      <a:pt x="17677" y="19431"/>
                    </a:lnTo>
                    <a:lnTo>
                      <a:pt x="0" y="17145"/>
                    </a:lnTo>
                    <a:close/>
                  </a:path>
                </a:pathLst>
              </a:custGeom>
              <a:solidFill>
                <a:srgbClr val="cc8b09"/>
              </a:solidFill>
              <a:ln w="0">
                <a:noFill/>
              </a:ln>
            </p:spPr>
            <p:style>
              <a:lnRef idx="0"/>
              <a:fillRef idx="0"/>
              <a:effectRef idx="0"/>
              <a:fontRef idx="minor"/>
            </p:style>
          </p:sp>
          <p:sp>
            <p:nvSpPr>
              <p:cNvPr id="4781" name="CustomShape 909"/>
              <p:cNvSpPr/>
              <p:nvPr/>
            </p:nvSpPr>
            <p:spPr>
              <a:xfrm>
                <a:off x="5307120" y="4465800"/>
                <a:ext cx="9720" cy="10080"/>
              </a:xfrm>
              <a:custGeom>
                <a:avLst/>
                <a:gdLst/>
                <a:ahLst/>
                <a:rect l="l" t="t" r="r" b="b"/>
                <a:pathLst>
                  <a:path w="29841" h="30480">
                    <a:moveTo>
                      <a:pt x="0" y="17907"/>
                    </a:moveTo>
                    <a:lnTo>
                      <a:pt x="0" y="0"/>
                    </a:lnTo>
                    <a:lnTo>
                      <a:pt x="29842" y="0"/>
                    </a:lnTo>
                    <a:lnTo>
                      <a:pt x="22714" y="16193"/>
                    </a:lnTo>
                    <a:lnTo>
                      <a:pt x="9694" y="30480"/>
                    </a:lnTo>
                    <a:close/>
                  </a:path>
                </a:pathLst>
              </a:custGeom>
              <a:solidFill>
                <a:srgbClr val="cc8b09"/>
              </a:solidFill>
              <a:ln w="0">
                <a:noFill/>
              </a:ln>
            </p:spPr>
            <p:style>
              <a:lnRef idx="0"/>
              <a:fillRef idx="0"/>
              <a:effectRef idx="0"/>
              <a:fontRef idx="minor"/>
            </p:style>
          </p:sp>
          <p:sp>
            <p:nvSpPr>
              <p:cNvPr id="4782" name="CustomShape 910"/>
              <p:cNvSpPr/>
              <p:nvPr/>
            </p:nvSpPr>
            <p:spPr>
              <a:xfrm>
                <a:off x="5306760" y="4437000"/>
                <a:ext cx="111600" cy="69480"/>
              </a:xfrm>
              <a:custGeom>
                <a:avLst/>
                <a:gdLst/>
                <a:ahLst/>
                <a:rect l="l" t="t" r="r" b="b"/>
                <a:pathLst>
                  <a:path w="295043" h="185166">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w="0">
                <a:noFill/>
              </a:ln>
            </p:spPr>
            <p:style>
              <a:lnRef idx="0"/>
              <a:fillRef idx="0"/>
              <a:effectRef idx="0"/>
              <a:fontRef idx="minor"/>
            </p:style>
          </p:sp>
        </p:grpSp>
        <p:grpSp>
          <p:nvGrpSpPr>
            <p:cNvPr id="4783" name="Group 911"/>
            <p:cNvGrpSpPr/>
            <p:nvPr/>
          </p:nvGrpSpPr>
          <p:grpSpPr>
            <a:xfrm>
              <a:off x="5207040" y="4313880"/>
              <a:ext cx="338400" cy="237600"/>
              <a:chOff x="5207040" y="4313880"/>
              <a:chExt cx="338400" cy="237600"/>
            </a:xfrm>
          </p:grpSpPr>
          <p:sp>
            <p:nvSpPr>
              <p:cNvPr id="4784" name="CustomShape 912"/>
              <p:cNvSpPr/>
              <p:nvPr/>
            </p:nvSpPr>
            <p:spPr>
              <a:xfrm>
                <a:off x="5207040" y="435636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4785" name="CustomShape 913"/>
              <p:cNvSpPr/>
              <p:nvPr/>
            </p:nvSpPr>
            <p:spPr>
              <a:xfrm>
                <a:off x="5207040" y="4411440"/>
                <a:ext cx="31680" cy="43200"/>
              </a:xfrm>
              <a:custGeom>
                <a:avLst/>
                <a:gdLst/>
                <a:ahLst/>
                <a:rect l="l" t="t" r="r" b="b"/>
                <a:pathLst>
                  <a:path w="87339" h="116490">
                    <a:moveTo>
                      <a:pt x="0" y="116491"/>
                    </a:moveTo>
                    <a:lnTo>
                      <a:pt x="0" y="0"/>
                    </a:lnTo>
                    <a:lnTo>
                      <a:pt x="87340" y="77914"/>
                    </a:lnTo>
                    <a:lnTo>
                      <a:pt x="0" y="116491"/>
                    </a:lnTo>
                    <a:close/>
                  </a:path>
                </a:pathLst>
              </a:custGeom>
              <a:solidFill>
                <a:srgbClr val="dd990e"/>
              </a:solidFill>
              <a:ln w="0">
                <a:noFill/>
              </a:ln>
            </p:spPr>
            <p:style>
              <a:lnRef idx="0"/>
              <a:fillRef idx="0"/>
              <a:effectRef idx="0"/>
              <a:fontRef idx="minor"/>
            </p:style>
          </p:sp>
          <p:sp>
            <p:nvSpPr>
              <p:cNvPr id="4786" name="CustomShape 914"/>
              <p:cNvSpPr/>
              <p:nvPr/>
            </p:nvSpPr>
            <p:spPr>
              <a:xfrm>
                <a:off x="5521680" y="4412520"/>
                <a:ext cx="23760" cy="58680"/>
              </a:xfrm>
              <a:custGeom>
                <a:avLst/>
                <a:gdLst/>
                <a:ahLst/>
                <a:rect l="l" t="t" r="r" b="b"/>
                <a:pathLst>
                  <a:path w="66526" h="157067">
                    <a:moveTo>
                      <a:pt x="66527" y="0"/>
                    </a:moveTo>
                    <a:lnTo>
                      <a:pt x="66527" y="109633"/>
                    </a:lnTo>
                    <a:lnTo>
                      <a:pt x="21859" y="157067"/>
                    </a:lnTo>
                    <a:lnTo>
                      <a:pt x="0" y="31623"/>
                    </a:lnTo>
                    <a:lnTo>
                      <a:pt x="66527" y="0"/>
                    </a:lnTo>
                    <a:close/>
                  </a:path>
                </a:pathLst>
              </a:custGeom>
              <a:solidFill>
                <a:srgbClr val="dd990e"/>
              </a:solidFill>
              <a:ln w="0">
                <a:noFill/>
              </a:ln>
            </p:spPr>
            <p:style>
              <a:lnRef idx="0"/>
              <a:fillRef idx="0"/>
              <a:effectRef idx="0"/>
              <a:fontRef idx="minor"/>
            </p:style>
          </p:sp>
          <p:sp>
            <p:nvSpPr>
              <p:cNvPr id="4787" name="CustomShape 915"/>
              <p:cNvSpPr/>
              <p:nvPr/>
            </p:nvSpPr>
            <p:spPr>
              <a:xfrm>
                <a:off x="5207040" y="431388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4788" name="CustomShape 916"/>
              <p:cNvSpPr/>
              <p:nvPr/>
            </p:nvSpPr>
            <p:spPr>
              <a:xfrm>
                <a:off x="5255640" y="4340880"/>
                <a:ext cx="241560" cy="138960"/>
              </a:xfrm>
              <a:custGeom>
                <a:avLst/>
                <a:gdLst/>
                <a:ahLst/>
                <a:rect l="l" t="t" r="r" b="b"/>
                <a:pathLst>
                  <a:path w="632534" h="366093">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w="0">
                <a:noFill/>
              </a:ln>
            </p:spPr>
            <p:style>
              <a:lnRef idx="0"/>
              <a:fillRef idx="0"/>
              <a:effectRef idx="0"/>
              <a:fontRef idx="minor"/>
            </p:style>
          </p:sp>
          <p:sp>
            <p:nvSpPr>
              <p:cNvPr id="4789" name="CustomShape 917"/>
              <p:cNvSpPr/>
              <p:nvPr/>
            </p:nvSpPr>
            <p:spPr>
              <a:xfrm>
                <a:off x="5256000" y="4349160"/>
                <a:ext cx="241200" cy="130680"/>
              </a:xfrm>
              <a:custGeom>
                <a:avLst/>
                <a:gdLst/>
                <a:ahLst/>
                <a:rect l="l" t="t" r="r" b="b"/>
                <a:pathLst>
                  <a:path w="631431" h="344185">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w="0">
                <a:noFill/>
              </a:ln>
            </p:spPr>
            <p:style>
              <a:lnRef idx="0"/>
              <a:fillRef idx="0"/>
              <a:effectRef idx="0"/>
              <a:fontRef idx="minor"/>
            </p:style>
          </p:sp>
          <p:sp>
            <p:nvSpPr>
              <p:cNvPr id="4790" name="CustomShape 918"/>
              <p:cNvSpPr/>
              <p:nvPr/>
            </p:nvSpPr>
            <p:spPr>
              <a:xfrm>
                <a:off x="5317920" y="4381200"/>
                <a:ext cx="111960" cy="69480"/>
              </a:xfrm>
              <a:custGeom>
                <a:avLst/>
                <a:gdLst/>
                <a:ahLst/>
                <a:rect l="l" t="t" r="r" b="b"/>
                <a:pathLst>
                  <a:path w="295222" h="184784">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w="0">
                <a:noFill/>
              </a:ln>
            </p:spPr>
            <p:style>
              <a:lnRef idx="0"/>
              <a:fillRef idx="0"/>
              <a:effectRef idx="0"/>
              <a:fontRef idx="minor"/>
            </p:style>
          </p:sp>
          <p:sp>
            <p:nvSpPr>
              <p:cNvPr id="4791" name="CustomShape 919"/>
              <p:cNvSpPr/>
              <p:nvPr/>
            </p:nvSpPr>
            <p:spPr>
              <a:xfrm>
                <a:off x="5364720" y="4434120"/>
                <a:ext cx="5400" cy="7920"/>
              </a:xfrm>
              <a:custGeom>
                <a:avLst/>
                <a:gdLst/>
                <a:ahLst/>
                <a:rect l="l" t="t" r="r" b="b"/>
                <a:pathLst>
                  <a:path w="19007" h="25527">
                    <a:moveTo>
                      <a:pt x="0" y="17145"/>
                    </a:moveTo>
                    <a:cubicBezTo>
                      <a:pt x="0" y="15907"/>
                      <a:pt x="0" y="0"/>
                      <a:pt x="0" y="0"/>
                    </a:cubicBezTo>
                    <a:lnTo>
                      <a:pt x="19008" y="12478"/>
                    </a:lnTo>
                    <a:lnTo>
                      <a:pt x="10644" y="25527"/>
                    </a:lnTo>
                    <a:close/>
                  </a:path>
                </a:pathLst>
              </a:custGeom>
              <a:solidFill>
                <a:srgbClr val="cc8b09"/>
              </a:solidFill>
              <a:ln w="0">
                <a:noFill/>
              </a:ln>
            </p:spPr>
            <p:style>
              <a:lnRef idx="0"/>
              <a:fillRef idx="0"/>
              <a:effectRef idx="0"/>
              <a:fontRef idx="minor"/>
            </p:style>
          </p:sp>
          <p:sp>
            <p:nvSpPr>
              <p:cNvPr id="4792" name="CustomShape 920"/>
              <p:cNvSpPr/>
              <p:nvPr/>
            </p:nvSpPr>
            <p:spPr>
              <a:xfrm>
                <a:off x="5413680" y="4438080"/>
                <a:ext cx="14400" cy="5760"/>
              </a:xfrm>
              <a:custGeom>
                <a:avLst/>
                <a:gdLst/>
                <a:ahLst/>
                <a:rect l="l" t="t" r="r" b="b"/>
                <a:pathLst>
                  <a:path w="42006" h="19716">
                    <a:moveTo>
                      <a:pt x="42007" y="17145"/>
                    </a:moveTo>
                    <a:lnTo>
                      <a:pt x="42007" y="0"/>
                    </a:lnTo>
                    <a:lnTo>
                      <a:pt x="0" y="3238"/>
                    </a:lnTo>
                    <a:lnTo>
                      <a:pt x="24140" y="19717"/>
                    </a:lnTo>
                    <a:lnTo>
                      <a:pt x="42007" y="17145"/>
                    </a:lnTo>
                    <a:close/>
                  </a:path>
                </a:pathLst>
              </a:custGeom>
              <a:solidFill>
                <a:srgbClr val="cc8b09"/>
              </a:solidFill>
              <a:ln w="0">
                <a:noFill/>
              </a:ln>
            </p:spPr>
            <p:style>
              <a:lnRef idx="0"/>
              <a:fillRef idx="0"/>
              <a:effectRef idx="0"/>
              <a:fontRef idx="minor"/>
            </p:style>
          </p:sp>
          <p:sp>
            <p:nvSpPr>
              <p:cNvPr id="4793" name="CustomShape 921"/>
              <p:cNvSpPr/>
              <p:nvPr/>
            </p:nvSpPr>
            <p:spPr>
              <a:xfrm>
                <a:off x="5419440" y="4413960"/>
                <a:ext cx="10440" cy="5040"/>
              </a:xfrm>
              <a:custGeom>
                <a:avLst/>
                <a:gdLst/>
                <a:ahLst/>
                <a:rect l="l" t="t" r="r" b="b"/>
                <a:pathLst>
                  <a:path w="31457" h="17335">
                    <a:moveTo>
                      <a:pt x="31458" y="17336"/>
                    </a:moveTo>
                    <a:lnTo>
                      <a:pt x="31458" y="0"/>
                    </a:lnTo>
                    <a:lnTo>
                      <a:pt x="0" y="11430"/>
                    </a:lnTo>
                    <a:lnTo>
                      <a:pt x="31458" y="17336"/>
                    </a:lnTo>
                    <a:close/>
                  </a:path>
                </a:pathLst>
              </a:custGeom>
              <a:solidFill>
                <a:srgbClr val="cc8b09"/>
              </a:solidFill>
              <a:ln w="0">
                <a:noFill/>
              </a:ln>
            </p:spPr>
            <p:style>
              <a:lnRef idx="0"/>
              <a:fillRef idx="0"/>
              <a:effectRef idx="0"/>
              <a:fontRef idx="minor"/>
            </p:style>
          </p:sp>
          <p:sp>
            <p:nvSpPr>
              <p:cNvPr id="4794" name="CustomShape 922"/>
              <p:cNvSpPr/>
              <p:nvPr/>
            </p:nvSpPr>
            <p:spPr>
              <a:xfrm>
                <a:off x="5381280" y="4416120"/>
                <a:ext cx="16560" cy="10800"/>
              </a:xfrm>
              <a:custGeom>
                <a:avLst/>
                <a:gdLst/>
                <a:ahLst/>
                <a:rect l="l" t="t" r="r" b="b"/>
                <a:pathLst>
                  <a:path w="47423" h="33147">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w="0">
                <a:noFill/>
              </a:ln>
            </p:spPr>
            <p:style>
              <a:lnRef idx="0"/>
              <a:fillRef idx="0"/>
              <a:effectRef idx="0"/>
              <a:fontRef idx="minor"/>
            </p:style>
          </p:sp>
          <p:sp>
            <p:nvSpPr>
              <p:cNvPr id="4795" name="CustomShape 923"/>
              <p:cNvSpPr/>
              <p:nvPr/>
            </p:nvSpPr>
            <p:spPr>
              <a:xfrm>
                <a:off x="5344200" y="4394880"/>
                <a:ext cx="20880" cy="13320"/>
              </a:xfrm>
              <a:custGeom>
                <a:avLst/>
                <a:gdLst/>
                <a:ahLst/>
                <a:rect l="l" t="t" r="r" b="b"/>
                <a:pathLst>
                  <a:path w="58543" h="38957">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w="0">
                <a:noFill/>
              </a:ln>
            </p:spPr>
            <p:style>
              <a:lnRef idx="0"/>
              <a:fillRef idx="0"/>
              <a:effectRef idx="0"/>
              <a:fontRef idx="minor"/>
            </p:style>
          </p:sp>
          <p:sp>
            <p:nvSpPr>
              <p:cNvPr id="4796" name="CustomShape 924"/>
              <p:cNvSpPr/>
              <p:nvPr/>
            </p:nvSpPr>
            <p:spPr>
              <a:xfrm>
                <a:off x="5364720" y="4383000"/>
                <a:ext cx="8640" cy="7560"/>
              </a:xfrm>
              <a:custGeom>
                <a:avLst/>
                <a:gdLst/>
                <a:ahLst/>
                <a:rect l="l" t="t" r="r" b="b"/>
                <a:pathLst>
                  <a:path w="27370" h="24574">
                    <a:moveTo>
                      <a:pt x="27371" y="24574"/>
                    </a:moveTo>
                    <a:lnTo>
                      <a:pt x="27371" y="7334"/>
                    </a:lnTo>
                    <a:lnTo>
                      <a:pt x="4847" y="0"/>
                    </a:lnTo>
                    <a:lnTo>
                      <a:pt x="0" y="13526"/>
                    </a:lnTo>
                    <a:lnTo>
                      <a:pt x="1236" y="19621"/>
                    </a:lnTo>
                    <a:lnTo>
                      <a:pt x="27371" y="24574"/>
                    </a:lnTo>
                    <a:close/>
                  </a:path>
                </a:pathLst>
              </a:custGeom>
              <a:solidFill>
                <a:srgbClr val="cc8b09"/>
              </a:solidFill>
              <a:ln w="0">
                <a:noFill/>
              </a:ln>
            </p:spPr>
            <p:style>
              <a:lnRef idx="0"/>
              <a:fillRef idx="0"/>
              <a:effectRef idx="0"/>
              <a:fontRef idx="minor"/>
            </p:style>
          </p:sp>
          <p:sp>
            <p:nvSpPr>
              <p:cNvPr id="4797" name="CustomShape 925"/>
              <p:cNvSpPr/>
              <p:nvPr/>
            </p:nvSpPr>
            <p:spPr>
              <a:xfrm>
                <a:off x="5317920" y="4381200"/>
                <a:ext cx="8280" cy="5760"/>
              </a:xfrm>
              <a:custGeom>
                <a:avLst/>
                <a:gdLst/>
                <a:ahLst/>
                <a:rect l="l" t="t" r="r" b="b"/>
                <a:pathLst>
                  <a:path w="26040" h="19431">
                    <a:moveTo>
                      <a:pt x="0" y="17145"/>
                    </a:moveTo>
                    <a:lnTo>
                      <a:pt x="0" y="0"/>
                    </a:lnTo>
                    <a:lnTo>
                      <a:pt x="26040" y="2762"/>
                    </a:lnTo>
                    <a:lnTo>
                      <a:pt x="17677" y="19431"/>
                    </a:lnTo>
                    <a:lnTo>
                      <a:pt x="0" y="17145"/>
                    </a:lnTo>
                    <a:close/>
                  </a:path>
                </a:pathLst>
              </a:custGeom>
              <a:solidFill>
                <a:srgbClr val="cc8b09"/>
              </a:solidFill>
              <a:ln w="0">
                <a:noFill/>
              </a:ln>
            </p:spPr>
            <p:style>
              <a:lnRef idx="0"/>
              <a:fillRef idx="0"/>
              <a:effectRef idx="0"/>
              <a:fontRef idx="minor"/>
            </p:style>
          </p:sp>
          <p:sp>
            <p:nvSpPr>
              <p:cNvPr id="4798" name="CustomShape 926"/>
              <p:cNvSpPr/>
              <p:nvPr/>
            </p:nvSpPr>
            <p:spPr>
              <a:xfrm>
                <a:off x="5318280" y="4403160"/>
                <a:ext cx="9720" cy="9720"/>
              </a:xfrm>
              <a:custGeom>
                <a:avLst/>
                <a:gdLst/>
                <a:ahLst/>
                <a:rect l="l" t="t" r="r" b="b"/>
                <a:pathLst>
                  <a:path w="29841" h="30194">
                    <a:moveTo>
                      <a:pt x="0" y="17812"/>
                    </a:moveTo>
                    <a:lnTo>
                      <a:pt x="0" y="0"/>
                    </a:lnTo>
                    <a:lnTo>
                      <a:pt x="29842" y="0"/>
                    </a:lnTo>
                    <a:lnTo>
                      <a:pt x="22619" y="15907"/>
                    </a:lnTo>
                    <a:lnTo>
                      <a:pt x="9599" y="30194"/>
                    </a:lnTo>
                    <a:close/>
                  </a:path>
                </a:pathLst>
              </a:custGeom>
              <a:solidFill>
                <a:srgbClr val="cc8b09"/>
              </a:solidFill>
              <a:ln w="0">
                <a:noFill/>
              </a:ln>
            </p:spPr>
            <p:style>
              <a:lnRef idx="0"/>
              <a:fillRef idx="0"/>
              <a:effectRef idx="0"/>
              <a:fontRef idx="minor"/>
            </p:style>
          </p:sp>
          <p:sp>
            <p:nvSpPr>
              <p:cNvPr id="4799" name="CustomShape 927"/>
              <p:cNvSpPr/>
              <p:nvPr/>
            </p:nvSpPr>
            <p:spPr>
              <a:xfrm>
                <a:off x="5317920" y="4374360"/>
                <a:ext cx="111960" cy="69480"/>
              </a:xfrm>
              <a:custGeom>
                <a:avLst/>
                <a:gdLst/>
                <a:ahLst/>
                <a:rect l="l" t="t" r="r" b="b"/>
                <a:pathLst>
                  <a:path w="295418" h="185261">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w="0">
                <a:noFill/>
              </a:ln>
            </p:spPr>
            <p:style>
              <a:lnRef idx="0"/>
              <a:fillRef idx="0"/>
              <a:effectRef idx="0"/>
              <a:fontRef idx="minor"/>
            </p:style>
          </p:sp>
        </p:grpSp>
        <p:grpSp>
          <p:nvGrpSpPr>
            <p:cNvPr id="4800" name="Group 928"/>
            <p:cNvGrpSpPr/>
            <p:nvPr/>
          </p:nvGrpSpPr>
          <p:grpSpPr>
            <a:xfrm>
              <a:off x="5203440" y="4251600"/>
              <a:ext cx="338400" cy="237240"/>
              <a:chOff x="5203440" y="4251600"/>
              <a:chExt cx="338400" cy="237240"/>
            </a:xfrm>
          </p:grpSpPr>
          <p:sp>
            <p:nvSpPr>
              <p:cNvPr id="4801" name="CustomShape 929"/>
              <p:cNvSpPr/>
              <p:nvPr/>
            </p:nvSpPr>
            <p:spPr>
              <a:xfrm>
                <a:off x="5203440" y="429372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4802" name="CustomShape 930"/>
              <p:cNvSpPr/>
              <p:nvPr/>
            </p:nvSpPr>
            <p:spPr>
              <a:xfrm>
                <a:off x="5203440" y="4348800"/>
                <a:ext cx="31680" cy="43200"/>
              </a:xfrm>
              <a:custGeom>
                <a:avLst/>
                <a:gdLst/>
                <a:ahLst/>
                <a:rect l="l" t="t" r="r" b="b"/>
                <a:pathLst>
                  <a:path w="87244" h="116586">
                    <a:moveTo>
                      <a:pt x="0" y="116586"/>
                    </a:moveTo>
                    <a:lnTo>
                      <a:pt x="0" y="0"/>
                    </a:lnTo>
                    <a:lnTo>
                      <a:pt x="87245" y="78010"/>
                    </a:lnTo>
                    <a:lnTo>
                      <a:pt x="0" y="116586"/>
                    </a:lnTo>
                    <a:close/>
                  </a:path>
                </a:pathLst>
              </a:custGeom>
              <a:solidFill>
                <a:srgbClr val="dd990e"/>
              </a:solidFill>
              <a:ln w="0">
                <a:noFill/>
              </a:ln>
            </p:spPr>
            <p:style>
              <a:lnRef idx="0"/>
              <a:fillRef idx="0"/>
              <a:effectRef idx="0"/>
              <a:fontRef idx="minor"/>
            </p:style>
          </p:sp>
          <p:sp>
            <p:nvSpPr>
              <p:cNvPr id="4803" name="CustomShape 931"/>
              <p:cNvSpPr/>
              <p:nvPr/>
            </p:nvSpPr>
            <p:spPr>
              <a:xfrm>
                <a:off x="5518080" y="4349880"/>
                <a:ext cx="23760" cy="58680"/>
              </a:xfrm>
              <a:custGeom>
                <a:avLst/>
                <a:gdLst/>
                <a:ahLst/>
                <a:rect l="l" t="t" r="r" b="b"/>
                <a:pathLst>
                  <a:path w="66526" h="157162">
                    <a:moveTo>
                      <a:pt x="66527" y="0"/>
                    </a:moveTo>
                    <a:lnTo>
                      <a:pt x="66527" y="109633"/>
                    </a:lnTo>
                    <a:lnTo>
                      <a:pt x="21859" y="157163"/>
                    </a:lnTo>
                    <a:lnTo>
                      <a:pt x="0" y="31623"/>
                    </a:lnTo>
                    <a:lnTo>
                      <a:pt x="66527" y="0"/>
                    </a:lnTo>
                    <a:close/>
                  </a:path>
                </a:pathLst>
              </a:custGeom>
              <a:solidFill>
                <a:srgbClr val="dd990e"/>
              </a:solidFill>
              <a:ln w="0">
                <a:noFill/>
              </a:ln>
            </p:spPr>
            <p:style>
              <a:lnRef idx="0"/>
              <a:fillRef idx="0"/>
              <a:effectRef idx="0"/>
              <a:fontRef idx="minor"/>
            </p:style>
          </p:sp>
          <p:sp>
            <p:nvSpPr>
              <p:cNvPr id="4804" name="CustomShape 932"/>
              <p:cNvSpPr/>
              <p:nvPr/>
            </p:nvSpPr>
            <p:spPr>
              <a:xfrm>
                <a:off x="5203440" y="425160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4805" name="CustomShape 933"/>
              <p:cNvSpPr/>
              <p:nvPr/>
            </p:nvSpPr>
            <p:spPr>
              <a:xfrm>
                <a:off x="5252040" y="4278240"/>
                <a:ext cx="241560" cy="138960"/>
              </a:xfrm>
              <a:custGeom>
                <a:avLst/>
                <a:gdLst/>
                <a:ahLst/>
                <a:rect l="l" t="t" r="r" b="b"/>
                <a:pathLst>
                  <a:path w="632535" h="366022">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w="0">
                <a:noFill/>
              </a:ln>
            </p:spPr>
            <p:style>
              <a:lnRef idx="0"/>
              <a:fillRef idx="0"/>
              <a:effectRef idx="0"/>
              <a:fontRef idx="minor"/>
            </p:style>
          </p:sp>
          <p:sp>
            <p:nvSpPr>
              <p:cNvPr id="4806" name="CustomShape 934"/>
              <p:cNvSpPr/>
              <p:nvPr/>
            </p:nvSpPr>
            <p:spPr>
              <a:xfrm>
                <a:off x="5252040" y="4286880"/>
                <a:ext cx="241200" cy="130680"/>
              </a:xfrm>
              <a:custGeom>
                <a:avLst/>
                <a:gdLst/>
                <a:ahLst/>
                <a:rect l="l" t="t" r="r" b="b"/>
                <a:pathLst>
                  <a:path w="631431" h="344114">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w="0">
                <a:noFill/>
              </a:ln>
            </p:spPr>
            <p:style>
              <a:lnRef idx="0"/>
              <a:fillRef idx="0"/>
              <a:effectRef idx="0"/>
              <a:fontRef idx="minor"/>
            </p:style>
          </p:sp>
          <p:sp>
            <p:nvSpPr>
              <p:cNvPr id="4807" name="CustomShape 935"/>
              <p:cNvSpPr/>
              <p:nvPr/>
            </p:nvSpPr>
            <p:spPr>
              <a:xfrm>
                <a:off x="5313960" y="4318560"/>
                <a:ext cx="111600" cy="69480"/>
              </a:xfrm>
              <a:custGeom>
                <a:avLst/>
                <a:gdLst/>
                <a:ahLst/>
                <a:rect l="l" t="t" r="r" b="b"/>
                <a:pathLst>
                  <a:path w="294899" h="185261">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w="0">
                <a:noFill/>
              </a:ln>
            </p:spPr>
            <p:style>
              <a:lnRef idx="0"/>
              <a:fillRef idx="0"/>
              <a:effectRef idx="0"/>
              <a:fontRef idx="minor"/>
            </p:style>
          </p:sp>
          <p:sp>
            <p:nvSpPr>
              <p:cNvPr id="4808" name="CustomShape 936"/>
              <p:cNvSpPr/>
              <p:nvPr/>
            </p:nvSpPr>
            <p:spPr>
              <a:xfrm>
                <a:off x="5361120" y="4371480"/>
                <a:ext cx="5400" cy="7920"/>
              </a:xfrm>
              <a:custGeom>
                <a:avLst/>
                <a:gdLst/>
                <a:ahLst/>
                <a:rect l="l" t="t" r="r" b="b"/>
                <a:pathLst>
                  <a:path w="19007" h="25526">
                    <a:moveTo>
                      <a:pt x="0" y="17145"/>
                    </a:moveTo>
                    <a:cubicBezTo>
                      <a:pt x="0" y="15907"/>
                      <a:pt x="0" y="0"/>
                      <a:pt x="0" y="0"/>
                    </a:cubicBezTo>
                    <a:lnTo>
                      <a:pt x="19008" y="12478"/>
                    </a:lnTo>
                    <a:lnTo>
                      <a:pt x="10549" y="25527"/>
                    </a:lnTo>
                    <a:close/>
                  </a:path>
                </a:pathLst>
              </a:custGeom>
              <a:solidFill>
                <a:srgbClr val="cc8b09"/>
              </a:solidFill>
              <a:ln w="0">
                <a:noFill/>
              </a:ln>
            </p:spPr>
            <p:style>
              <a:lnRef idx="0"/>
              <a:fillRef idx="0"/>
              <a:effectRef idx="0"/>
              <a:fontRef idx="minor"/>
            </p:style>
          </p:sp>
          <p:sp>
            <p:nvSpPr>
              <p:cNvPr id="4809" name="CustomShape 937"/>
              <p:cNvSpPr/>
              <p:nvPr/>
            </p:nvSpPr>
            <p:spPr>
              <a:xfrm>
                <a:off x="5410080" y="4375440"/>
                <a:ext cx="14400" cy="5760"/>
              </a:xfrm>
              <a:custGeom>
                <a:avLst/>
                <a:gdLst/>
                <a:ahLst/>
                <a:rect l="l" t="t" r="r" b="b"/>
                <a:pathLst>
                  <a:path w="42006" h="19716">
                    <a:moveTo>
                      <a:pt x="42007" y="17145"/>
                    </a:moveTo>
                    <a:lnTo>
                      <a:pt x="42007" y="0"/>
                    </a:lnTo>
                    <a:lnTo>
                      <a:pt x="0" y="3238"/>
                    </a:lnTo>
                    <a:lnTo>
                      <a:pt x="24140" y="19717"/>
                    </a:lnTo>
                    <a:lnTo>
                      <a:pt x="42007" y="17145"/>
                    </a:lnTo>
                    <a:close/>
                  </a:path>
                </a:pathLst>
              </a:custGeom>
              <a:solidFill>
                <a:srgbClr val="cc8b09"/>
              </a:solidFill>
              <a:ln w="0">
                <a:noFill/>
              </a:ln>
            </p:spPr>
            <p:style>
              <a:lnRef idx="0"/>
              <a:fillRef idx="0"/>
              <a:effectRef idx="0"/>
              <a:fontRef idx="minor"/>
            </p:style>
          </p:sp>
          <p:sp>
            <p:nvSpPr>
              <p:cNvPr id="4810" name="CustomShape 938"/>
              <p:cNvSpPr/>
              <p:nvPr/>
            </p:nvSpPr>
            <p:spPr>
              <a:xfrm>
                <a:off x="5415480" y="4351320"/>
                <a:ext cx="10440" cy="5040"/>
              </a:xfrm>
              <a:custGeom>
                <a:avLst/>
                <a:gdLst/>
                <a:ahLst/>
                <a:rect l="l" t="t" r="r" b="b"/>
                <a:pathLst>
                  <a:path w="31457" h="17430">
                    <a:moveTo>
                      <a:pt x="31458" y="17431"/>
                    </a:moveTo>
                    <a:lnTo>
                      <a:pt x="31458" y="0"/>
                    </a:lnTo>
                    <a:lnTo>
                      <a:pt x="0" y="11430"/>
                    </a:lnTo>
                    <a:lnTo>
                      <a:pt x="31458" y="17431"/>
                    </a:lnTo>
                    <a:close/>
                  </a:path>
                </a:pathLst>
              </a:custGeom>
              <a:solidFill>
                <a:srgbClr val="cc8b09"/>
              </a:solidFill>
              <a:ln w="0">
                <a:noFill/>
              </a:ln>
            </p:spPr>
            <p:style>
              <a:lnRef idx="0"/>
              <a:fillRef idx="0"/>
              <a:effectRef idx="0"/>
              <a:fontRef idx="minor"/>
            </p:style>
          </p:sp>
          <p:sp>
            <p:nvSpPr>
              <p:cNvPr id="4811" name="CustomShape 939"/>
              <p:cNvSpPr/>
              <p:nvPr/>
            </p:nvSpPr>
            <p:spPr>
              <a:xfrm>
                <a:off x="5377680" y="4353840"/>
                <a:ext cx="16560" cy="10800"/>
              </a:xfrm>
              <a:custGeom>
                <a:avLst/>
                <a:gdLst/>
                <a:ahLst/>
                <a:rect l="l" t="t" r="r" b="b"/>
                <a:pathLst>
                  <a:path w="47423" h="33147">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w="0">
                <a:noFill/>
              </a:ln>
            </p:spPr>
            <p:style>
              <a:lnRef idx="0"/>
              <a:fillRef idx="0"/>
              <a:effectRef idx="0"/>
              <a:fontRef idx="minor"/>
            </p:style>
          </p:sp>
          <p:sp>
            <p:nvSpPr>
              <p:cNvPr id="4812" name="CustomShape 940"/>
              <p:cNvSpPr/>
              <p:nvPr/>
            </p:nvSpPr>
            <p:spPr>
              <a:xfrm>
                <a:off x="5340240" y="4332600"/>
                <a:ext cx="20880" cy="13320"/>
              </a:xfrm>
              <a:custGeom>
                <a:avLst/>
                <a:gdLst/>
                <a:ahLst/>
                <a:rect l="l" t="t" r="r" b="b"/>
                <a:pathLst>
                  <a:path w="59018" h="38957">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w="0">
                <a:noFill/>
              </a:ln>
            </p:spPr>
            <p:style>
              <a:lnRef idx="0"/>
              <a:fillRef idx="0"/>
              <a:effectRef idx="0"/>
              <a:fontRef idx="minor"/>
            </p:style>
          </p:sp>
          <p:sp>
            <p:nvSpPr>
              <p:cNvPr id="4813" name="CustomShape 941"/>
              <p:cNvSpPr/>
              <p:nvPr/>
            </p:nvSpPr>
            <p:spPr>
              <a:xfrm>
                <a:off x="5361120" y="4320360"/>
                <a:ext cx="8640" cy="7560"/>
              </a:xfrm>
              <a:custGeom>
                <a:avLst/>
                <a:gdLst/>
                <a:ahLst/>
                <a:rect l="l" t="t" r="r" b="b"/>
                <a:pathLst>
                  <a:path w="27275" h="24574">
                    <a:moveTo>
                      <a:pt x="27276" y="24575"/>
                    </a:moveTo>
                    <a:lnTo>
                      <a:pt x="27276" y="7334"/>
                    </a:lnTo>
                    <a:lnTo>
                      <a:pt x="4847" y="0"/>
                    </a:lnTo>
                    <a:lnTo>
                      <a:pt x="0" y="13526"/>
                    </a:lnTo>
                    <a:lnTo>
                      <a:pt x="1141" y="19717"/>
                    </a:lnTo>
                    <a:lnTo>
                      <a:pt x="27276" y="24575"/>
                    </a:lnTo>
                    <a:close/>
                  </a:path>
                </a:pathLst>
              </a:custGeom>
              <a:solidFill>
                <a:srgbClr val="cc8b09"/>
              </a:solidFill>
              <a:ln w="0">
                <a:noFill/>
              </a:ln>
            </p:spPr>
            <p:style>
              <a:lnRef idx="0"/>
              <a:fillRef idx="0"/>
              <a:effectRef idx="0"/>
              <a:fontRef idx="minor"/>
            </p:style>
          </p:sp>
          <p:sp>
            <p:nvSpPr>
              <p:cNvPr id="4814" name="CustomShape 942"/>
              <p:cNvSpPr/>
              <p:nvPr/>
            </p:nvSpPr>
            <p:spPr>
              <a:xfrm>
                <a:off x="5314320" y="4318560"/>
                <a:ext cx="8280" cy="5760"/>
              </a:xfrm>
              <a:custGeom>
                <a:avLst/>
                <a:gdLst/>
                <a:ahLst/>
                <a:rect l="l" t="t" r="r" b="b"/>
                <a:pathLst>
                  <a:path w="26135" h="19526">
                    <a:moveTo>
                      <a:pt x="0" y="17145"/>
                    </a:moveTo>
                    <a:lnTo>
                      <a:pt x="0" y="0"/>
                    </a:lnTo>
                    <a:lnTo>
                      <a:pt x="26135" y="2858"/>
                    </a:lnTo>
                    <a:lnTo>
                      <a:pt x="17677" y="19526"/>
                    </a:lnTo>
                    <a:lnTo>
                      <a:pt x="0" y="17145"/>
                    </a:lnTo>
                    <a:close/>
                  </a:path>
                </a:pathLst>
              </a:custGeom>
              <a:solidFill>
                <a:srgbClr val="cc8b09"/>
              </a:solidFill>
              <a:ln w="0">
                <a:noFill/>
              </a:ln>
            </p:spPr>
            <p:style>
              <a:lnRef idx="0"/>
              <a:fillRef idx="0"/>
              <a:effectRef idx="0"/>
              <a:fontRef idx="minor"/>
            </p:style>
          </p:sp>
          <p:sp>
            <p:nvSpPr>
              <p:cNvPr id="4815" name="CustomShape 943"/>
              <p:cNvSpPr/>
              <p:nvPr/>
            </p:nvSpPr>
            <p:spPr>
              <a:xfrm>
                <a:off x="5314680" y="4340520"/>
                <a:ext cx="9720" cy="9720"/>
              </a:xfrm>
              <a:custGeom>
                <a:avLst/>
                <a:gdLst/>
                <a:ahLst/>
                <a:rect l="l" t="t" r="r" b="b"/>
                <a:pathLst>
                  <a:path w="29936" h="30289">
                    <a:moveTo>
                      <a:pt x="0" y="17812"/>
                    </a:moveTo>
                    <a:lnTo>
                      <a:pt x="0" y="0"/>
                    </a:lnTo>
                    <a:lnTo>
                      <a:pt x="29937" y="0"/>
                    </a:lnTo>
                    <a:lnTo>
                      <a:pt x="22619" y="16002"/>
                    </a:lnTo>
                    <a:lnTo>
                      <a:pt x="9694" y="30289"/>
                    </a:lnTo>
                    <a:close/>
                  </a:path>
                </a:pathLst>
              </a:custGeom>
              <a:solidFill>
                <a:srgbClr val="cc8b09"/>
              </a:solidFill>
              <a:ln w="0">
                <a:noFill/>
              </a:ln>
            </p:spPr>
            <p:style>
              <a:lnRef idx="0"/>
              <a:fillRef idx="0"/>
              <a:effectRef idx="0"/>
              <a:fontRef idx="minor"/>
            </p:style>
          </p:sp>
          <p:sp>
            <p:nvSpPr>
              <p:cNvPr id="4816" name="CustomShape 944"/>
              <p:cNvSpPr/>
              <p:nvPr/>
            </p:nvSpPr>
            <p:spPr>
              <a:xfrm>
                <a:off x="5314320" y="4312080"/>
                <a:ext cx="111600" cy="69480"/>
              </a:xfrm>
              <a:custGeom>
                <a:avLst/>
                <a:gdLst/>
                <a:ahLst/>
                <a:rect l="l" t="t" r="r" b="b"/>
                <a:pathLst>
                  <a:path w="294626" h="184784">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w="0">
                <a:noFill/>
              </a:ln>
            </p:spPr>
            <p:style>
              <a:lnRef idx="0"/>
              <a:fillRef idx="0"/>
              <a:effectRef idx="0"/>
              <a:fontRef idx="minor"/>
            </p:style>
          </p:sp>
        </p:grpSp>
        <p:grpSp>
          <p:nvGrpSpPr>
            <p:cNvPr id="4817" name="Group 945"/>
            <p:cNvGrpSpPr/>
            <p:nvPr/>
          </p:nvGrpSpPr>
          <p:grpSpPr>
            <a:xfrm>
              <a:off x="4582800" y="4474080"/>
              <a:ext cx="338400" cy="237240"/>
              <a:chOff x="4582800" y="4474080"/>
              <a:chExt cx="338400" cy="237240"/>
            </a:xfrm>
          </p:grpSpPr>
          <p:sp>
            <p:nvSpPr>
              <p:cNvPr id="4818" name="CustomShape 946"/>
              <p:cNvSpPr/>
              <p:nvPr/>
            </p:nvSpPr>
            <p:spPr>
              <a:xfrm>
                <a:off x="4582800" y="451620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4819" name="CustomShape 947"/>
              <p:cNvSpPr/>
              <p:nvPr/>
            </p:nvSpPr>
            <p:spPr>
              <a:xfrm>
                <a:off x="4582800" y="4571280"/>
                <a:ext cx="31680" cy="43200"/>
              </a:xfrm>
              <a:custGeom>
                <a:avLst/>
                <a:gdLst/>
                <a:ahLst/>
                <a:rect l="l" t="t" r="r" b="b"/>
                <a:pathLst>
                  <a:path w="87244" h="116490">
                    <a:moveTo>
                      <a:pt x="0" y="116491"/>
                    </a:moveTo>
                    <a:lnTo>
                      <a:pt x="0" y="0"/>
                    </a:lnTo>
                    <a:lnTo>
                      <a:pt x="87245" y="77914"/>
                    </a:lnTo>
                    <a:lnTo>
                      <a:pt x="0" y="116491"/>
                    </a:lnTo>
                    <a:close/>
                  </a:path>
                </a:pathLst>
              </a:custGeom>
              <a:solidFill>
                <a:srgbClr val="dd990e"/>
              </a:solidFill>
              <a:ln w="0">
                <a:noFill/>
              </a:ln>
            </p:spPr>
            <p:style>
              <a:lnRef idx="0"/>
              <a:fillRef idx="0"/>
              <a:effectRef idx="0"/>
              <a:fontRef idx="minor"/>
            </p:style>
          </p:sp>
          <p:sp>
            <p:nvSpPr>
              <p:cNvPr id="4820" name="CustomShape 948"/>
              <p:cNvSpPr/>
              <p:nvPr/>
            </p:nvSpPr>
            <p:spPr>
              <a:xfrm>
                <a:off x="4897440" y="4572360"/>
                <a:ext cx="23760" cy="58680"/>
              </a:xfrm>
              <a:custGeom>
                <a:avLst/>
                <a:gdLst/>
                <a:ahLst/>
                <a:rect l="l" t="t" r="r" b="b"/>
                <a:pathLst>
                  <a:path w="66526" h="157067">
                    <a:moveTo>
                      <a:pt x="66527" y="0"/>
                    </a:moveTo>
                    <a:lnTo>
                      <a:pt x="66527" y="109633"/>
                    </a:lnTo>
                    <a:lnTo>
                      <a:pt x="21859" y="157067"/>
                    </a:lnTo>
                    <a:lnTo>
                      <a:pt x="0" y="31623"/>
                    </a:lnTo>
                    <a:lnTo>
                      <a:pt x="66527" y="0"/>
                    </a:lnTo>
                    <a:close/>
                  </a:path>
                </a:pathLst>
              </a:custGeom>
              <a:solidFill>
                <a:srgbClr val="dd990e"/>
              </a:solidFill>
              <a:ln w="0">
                <a:noFill/>
              </a:ln>
            </p:spPr>
            <p:style>
              <a:lnRef idx="0"/>
              <a:fillRef idx="0"/>
              <a:effectRef idx="0"/>
              <a:fontRef idx="minor"/>
            </p:style>
          </p:sp>
          <p:sp>
            <p:nvSpPr>
              <p:cNvPr id="4821" name="CustomShape 949"/>
              <p:cNvSpPr/>
              <p:nvPr/>
            </p:nvSpPr>
            <p:spPr>
              <a:xfrm>
                <a:off x="4582800" y="4474080"/>
                <a:ext cx="338400" cy="195120"/>
              </a:xfrm>
              <a:custGeom>
                <a:avLst/>
                <a:gdLst/>
                <a:ahLst/>
                <a:rect l="l" t="t" r="r" b="b"/>
                <a:pathLst>
                  <a:path w="883852" h="51149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4822" name="CustomShape 950"/>
              <p:cNvSpPr/>
              <p:nvPr/>
            </p:nvSpPr>
            <p:spPr>
              <a:xfrm>
                <a:off x="4631040" y="4500720"/>
                <a:ext cx="241560" cy="138960"/>
              </a:xfrm>
              <a:custGeom>
                <a:avLst/>
                <a:gdLst/>
                <a:ahLst/>
                <a:rect l="l" t="t" r="r" b="b"/>
                <a:pathLst>
                  <a:path w="632610" h="366093">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w="0">
                <a:noFill/>
              </a:ln>
            </p:spPr>
            <p:style>
              <a:lnRef idx="0"/>
              <a:fillRef idx="0"/>
              <a:effectRef idx="0"/>
              <a:fontRef idx="minor"/>
            </p:style>
          </p:sp>
          <p:sp>
            <p:nvSpPr>
              <p:cNvPr id="4823" name="CustomShape 951"/>
              <p:cNvSpPr/>
              <p:nvPr/>
            </p:nvSpPr>
            <p:spPr>
              <a:xfrm>
                <a:off x="4631400" y="4509000"/>
                <a:ext cx="241200" cy="130680"/>
              </a:xfrm>
              <a:custGeom>
                <a:avLst/>
                <a:gdLst/>
                <a:ahLst/>
                <a:rect l="l" t="t" r="r" b="b"/>
                <a:pathLst>
                  <a:path w="631431" h="344185">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w="0">
                <a:noFill/>
              </a:ln>
            </p:spPr>
            <p:style>
              <a:lnRef idx="0"/>
              <a:fillRef idx="0"/>
              <a:effectRef idx="0"/>
              <a:fontRef idx="minor"/>
            </p:style>
          </p:sp>
          <p:sp>
            <p:nvSpPr>
              <p:cNvPr id="4824" name="CustomShape 952"/>
              <p:cNvSpPr/>
              <p:nvPr/>
            </p:nvSpPr>
            <p:spPr>
              <a:xfrm>
                <a:off x="4693680" y="4540680"/>
                <a:ext cx="111600" cy="69840"/>
              </a:xfrm>
              <a:custGeom>
                <a:avLst/>
                <a:gdLst/>
                <a:ahLst/>
                <a:rect l="l" t="t" r="r" b="b"/>
                <a:pathLst>
                  <a:path w="294907" h="185737">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w="0">
                <a:noFill/>
              </a:ln>
            </p:spPr>
            <p:style>
              <a:lnRef idx="0"/>
              <a:fillRef idx="0"/>
              <a:effectRef idx="0"/>
              <a:fontRef idx="minor"/>
            </p:style>
          </p:sp>
          <p:sp>
            <p:nvSpPr>
              <p:cNvPr id="4825" name="CustomShape 953"/>
              <p:cNvSpPr/>
              <p:nvPr/>
            </p:nvSpPr>
            <p:spPr>
              <a:xfrm>
                <a:off x="4740480" y="4593600"/>
                <a:ext cx="5400" cy="7920"/>
              </a:xfrm>
              <a:custGeom>
                <a:avLst/>
                <a:gdLst/>
                <a:ahLst/>
                <a:rect l="l" t="t" r="r" b="b"/>
                <a:pathLst>
                  <a:path w="19007" h="25431">
                    <a:moveTo>
                      <a:pt x="0" y="17145"/>
                    </a:moveTo>
                    <a:cubicBezTo>
                      <a:pt x="0" y="15907"/>
                      <a:pt x="0" y="0"/>
                      <a:pt x="0" y="0"/>
                    </a:cubicBezTo>
                    <a:lnTo>
                      <a:pt x="19008" y="12478"/>
                    </a:lnTo>
                    <a:lnTo>
                      <a:pt x="10549" y="25432"/>
                    </a:lnTo>
                    <a:close/>
                  </a:path>
                </a:pathLst>
              </a:custGeom>
              <a:solidFill>
                <a:srgbClr val="cc8b09"/>
              </a:solidFill>
              <a:ln w="0">
                <a:noFill/>
              </a:ln>
            </p:spPr>
            <p:style>
              <a:lnRef idx="0"/>
              <a:fillRef idx="0"/>
              <a:effectRef idx="0"/>
              <a:fontRef idx="minor"/>
            </p:style>
          </p:sp>
          <p:sp>
            <p:nvSpPr>
              <p:cNvPr id="4826" name="CustomShape 954"/>
              <p:cNvSpPr/>
              <p:nvPr/>
            </p:nvSpPr>
            <p:spPr>
              <a:xfrm>
                <a:off x="4789440" y="4597920"/>
                <a:ext cx="14400" cy="5760"/>
              </a:xfrm>
              <a:custGeom>
                <a:avLst/>
                <a:gdLst/>
                <a:ahLst/>
                <a:rect l="l" t="t" r="r" b="b"/>
                <a:pathLst>
                  <a:path w="42006" h="19716">
                    <a:moveTo>
                      <a:pt x="42007" y="17145"/>
                    </a:moveTo>
                    <a:lnTo>
                      <a:pt x="42007" y="0"/>
                    </a:lnTo>
                    <a:lnTo>
                      <a:pt x="0" y="3239"/>
                    </a:lnTo>
                    <a:lnTo>
                      <a:pt x="24140" y="19717"/>
                    </a:lnTo>
                    <a:lnTo>
                      <a:pt x="42007" y="17145"/>
                    </a:lnTo>
                    <a:close/>
                  </a:path>
                </a:pathLst>
              </a:custGeom>
              <a:solidFill>
                <a:srgbClr val="cc8b09"/>
              </a:solidFill>
              <a:ln w="0">
                <a:noFill/>
              </a:ln>
            </p:spPr>
            <p:style>
              <a:lnRef idx="0"/>
              <a:fillRef idx="0"/>
              <a:effectRef idx="0"/>
              <a:fontRef idx="minor"/>
            </p:style>
          </p:sp>
          <p:sp>
            <p:nvSpPr>
              <p:cNvPr id="4827" name="CustomShape 955"/>
              <p:cNvSpPr/>
              <p:nvPr/>
            </p:nvSpPr>
            <p:spPr>
              <a:xfrm>
                <a:off x="4794840" y="4573800"/>
                <a:ext cx="10440" cy="5040"/>
              </a:xfrm>
              <a:custGeom>
                <a:avLst/>
                <a:gdLst/>
                <a:ahLst/>
                <a:rect l="l" t="t" r="r" b="b"/>
                <a:pathLst>
                  <a:path w="31457" h="17335">
                    <a:moveTo>
                      <a:pt x="31458" y="17336"/>
                    </a:moveTo>
                    <a:lnTo>
                      <a:pt x="31458" y="0"/>
                    </a:lnTo>
                    <a:lnTo>
                      <a:pt x="0" y="11430"/>
                    </a:lnTo>
                    <a:lnTo>
                      <a:pt x="31458" y="17336"/>
                    </a:lnTo>
                    <a:close/>
                  </a:path>
                </a:pathLst>
              </a:custGeom>
              <a:solidFill>
                <a:srgbClr val="cc8b09"/>
              </a:solidFill>
              <a:ln w="0">
                <a:noFill/>
              </a:ln>
            </p:spPr>
            <p:style>
              <a:lnRef idx="0"/>
              <a:fillRef idx="0"/>
              <a:effectRef idx="0"/>
              <a:fontRef idx="minor"/>
            </p:style>
          </p:sp>
          <p:sp>
            <p:nvSpPr>
              <p:cNvPr id="4828" name="CustomShape 956"/>
              <p:cNvSpPr/>
              <p:nvPr/>
            </p:nvSpPr>
            <p:spPr>
              <a:xfrm>
                <a:off x="4757040" y="4575960"/>
                <a:ext cx="16560" cy="10800"/>
              </a:xfrm>
              <a:custGeom>
                <a:avLst/>
                <a:gdLst/>
                <a:ahLst/>
                <a:rect l="l" t="t" r="r" b="b"/>
                <a:pathLst>
                  <a:path w="47423" h="33146">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w="0">
                <a:noFill/>
              </a:ln>
            </p:spPr>
            <p:style>
              <a:lnRef idx="0"/>
              <a:fillRef idx="0"/>
              <a:effectRef idx="0"/>
              <a:fontRef idx="minor"/>
            </p:style>
          </p:sp>
          <p:sp>
            <p:nvSpPr>
              <p:cNvPr id="4829" name="CustomShape 957"/>
              <p:cNvSpPr/>
              <p:nvPr/>
            </p:nvSpPr>
            <p:spPr>
              <a:xfrm>
                <a:off x="4719600" y="4555080"/>
                <a:ext cx="20880" cy="13320"/>
              </a:xfrm>
              <a:custGeom>
                <a:avLst/>
                <a:gdLst/>
                <a:ahLst/>
                <a:rect l="l" t="t" r="r" b="b"/>
                <a:pathLst>
                  <a:path w="59018" h="38957">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w="0">
                <a:noFill/>
              </a:ln>
            </p:spPr>
            <p:style>
              <a:lnRef idx="0"/>
              <a:fillRef idx="0"/>
              <a:effectRef idx="0"/>
              <a:fontRef idx="minor"/>
            </p:style>
          </p:sp>
          <p:sp>
            <p:nvSpPr>
              <p:cNvPr id="4830" name="CustomShape 958"/>
              <p:cNvSpPr/>
              <p:nvPr/>
            </p:nvSpPr>
            <p:spPr>
              <a:xfrm>
                <a:off x="4740480" y="4542840"/>
                <a:ext cx="8640" cy="7560"/>
              </a:xfrm>
              <a:custGeom>
                <a:avLst/>
                <a:gdLst/>
                <a:ahLst/>
                <a:rect l="l" t="t" r="r" b="b"/>
                <a:pathLst>
                  <a:path w="27275" h="24479">
                    <a:moveTo>
                      <a:pt x="27276" y="24479"/>
                    </a:moveTo>
                    <a:lnTo>
                      <a:pt x="27276" y="7334"/>
                    </a:lnTo>
                    <a:lnTo>
                      <a:pt x="4847" y="0"/>
                    </a:lnTo>
                    <a:lnTo>
                      <a:pt x="0" y="13526"/>
                    </a:lnTo>
                    <a:lnTo>
                      <a:pt x="1140" y="19622"/>
                    </a:lnTo>
                    <a:lnTo>
                      <a:pt x="27276" y="24479"/>
                    </a:lnTo>
                    <a:close/>
                  </a:path>
                </a:pathLst>
              </a:custGeom>
              <a:solidFill>
                <a:srgbClr val="cc8b09"/>
              </a:solidFill>
              <a:ln w="0">
                <a:noFill/>
              </a:ln>
            </p:spPr>
            <p:style>
              <a:lnRef idx="0"/>
              <a:fillRef idx="0"/>
              <a:effectRef idx="0"/>
              <a:fontRef idx="minor"/>
            </p:style>
          </p:sp>
          <p:sp>
            <p:nvSpPr>
              <p:cNvPr id="4831" name="CustomShape 959"/>
              <p:cNvSpPr/>
              <p:nvPr/>
            </p:nvSpPr>
            <p:spPr>
              <a:xfrm>
                <a:off x="4693680" y="4541040"/>
                <a:ext cx="8280" cy="5760"/>
              </a:xfrm>
              <a:custGeom>
                <a:avLst/>
                <a:gdLst/>
                <a:ahLst/>
                <a:rect l="l" t="t" r="r" b="b"/>
                <a:pathLst>
                  <a:path w="26135" h="19431">
                    <a:moveTo>
                      <a:pt x="0" y="17145"/>
                    </a:moveTo>
                    <a:lnTo>
                      <a:pt x="0" y="0"/>
                    </a:lnTo>
                    <a:lnTo>
                      <a:pt x="26135" y="2762"/>
                    </a:lnTo>
                    <a:lnTo>
                      <a:pt x="17677" y="19431"/>
                    </a:lnTo>
                    <a:lnTo>
                      <a:pt x="0" y="17145"/>
                    </a:lnTo>
                    <a:close/>
                  </a:path>
                </a:pathLst>
              </a:custGeom>
              <a:solidFill>
                <a:srgbClr val="cc8b09"/>
              </a:solidFill>
              <a:ln w="0">
                <a:noFill/>
              </a:ln>
            </p:spPr>
            <p:style>
              <a:lnRef idx="0"/>
              <a:fillRef idx="0"/>
              <a:effectRef idx="0"/>
              <a:fontRef idx="minor"/>
            </p:style>
          </p:sp>
          <p:sp>
            <p:nvSpPr>
              <p:cNvPr id="4832" name="CustomShape 960"/>
              <p:cNvSpPr/>
              <p:nvPr/>
            </p:nvSpPr>
            <p:spPr>
              <a:xfrm>
                <a:off x="4694040" y="4563000"/>
                <a:ext cx="9360" cy="9720"/>
              </a:xfrm>
              <a:custGeom>
                <a:avLst/>
                <a:gdLst/>
                <a:ahLst/>
                <a:rect l="l" t="t" r="r" b="b"/>
                <a:pathLst>
                  <a:path w="29461" h="30099">
                    <a:moveTo>
                      <a:pt x="0" y="17907"/>
                    </a:moveTo>
                    <a:lnTo>
                      <a:pt x="0" y="0"/>
                    </a:lnTo>
                    <a:lnTo>
                      <a:pt x="29462" y="0"/>
                    </a:lnTo>
                    <a:lnTo>
                      <a:pt x="22144" y="16002"/>
                    </a:lnTo>
                    <a:lnTo>
                      <a:pt x="9504" y="30099"/>
                    </a:lnTo>
                    <a:close/>
                  </a:path>
                </a:pathLst>
              </a:custGeom>
              <a:solidFill>
                <a:srgbClr val="cc8b09"/>
              </a:solidFill>
              <a:ln w="0">
                <a:noFill/>
              </a:ln>
            </p:spPr>
            <p:style>
              <a:lnRef idx="0"/>
              <a:fillRef idx="0"/>
              <a:effectRef idx="0"/>
              <a:fontRef idx="minor"/>
            </p:style>
          </p:sp>
          <p:sp>
            <p:nvSpPr>
              <p:cNvPr id="4833" name="CustomShape 961"/>
              <p:cNvSpPr/>
              <p:nvPr/>
            </p:nvSpPr>
            <p:spPr>
              <a:xfrm>
                <a:off x="4693680" y="4534200"/>
                <a:ext cx="111600" cy="69480"/>
              </a:xfrm>
              <a:custGeom>
                <a:avLst/>
                <a:gdLst/>
                <a:ahLst/>
                <a:rect l="l" t="t" r="r" b="b"/>
                <a:pathLst>
                  <a:path w="294907" h="185356">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w="0">
                <a:noFill/>
              </a:ln>
            </p:spPr>
            <p:style>
              <a:lnRef idx="0"/>
              <a:fillRef idx="0"/>
              <a:effectRef idx="0"/>
              <a:fontRef idx="minor"/>
            </p:style>
          </p:sp>
        </p:grpSp>
        <p:grpSp>
          <p:nvGrpSpPr>
            <p:cNvPr id="4834" name="Group 962"/>
            <p:cNvGrpSpPr/>
            <p:nvPr/>
          </p:nvGrpSpPr>
          <p:grpSpPr>
            <a:xfrm>
              <a:off x="5863680" y="4499640"/>
              <a:ext cx="338400" cy="237240"/>
              <a:chOff x="5863680" y="4499640"/>
              <a:chExt cx="338400" cy="237240"/>
            </a:xfrm>
          </p:grpSpPr>
          <p:sp>
            <p:nvSpPr>
              <p:cNvPr id="4835" name="CustomShape 963"/>
              <p:cNvSpPr/>
              <p:nvPr/>
            </p:nvSpPr>
            <p:spPr>
              <a:xfrm>
                <a:off x="5863680" y="4541760"/>
                <a:ext cx="338400" cy="195120"/>
              </a:xfrm>
              <a:custGeom>
                <a:avLst/>
                <a:gdLst/>
                <a:ahLst/>
                <a:rect l="l" t="t" r="r" b="b"/>
                <a:pathLst>
                  <a:path w="883852" h="51149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4836" name="CustomShape 964"/>
              <p:cNvSpPr/>
              <p:nvPr/>
            </p:nvSpPr>
            <p:spPr>
              <a:xfrm>
                <a:off x="5863680" y="4596840"/>
                <a:ext cx="31680" cy="43200"/>
              </a:xfrm>
              <a:custGeom>
                <a:avLst/>
                <a:gdLst/>
                <a:ahLst/>
                <a:rect l="l" t="t" r="r" b="b"/>
                <a:pathLst>
                  <a:path w="87339" h="116490">
                    <a:moveTo>
                      <a:pt x="0" y="116491"/>
                    </a:moveTo>
                    <a:lnTo>
                      <a:pt x="0" y="0"/>
                    </a:lnTo>
                    <a:lnTo>
                      <a:pt x="87340" y="77914"/>
                    </a:lnTo>
                    <a:lnTo>
                      <a:pt x="0" y="116491"/>
                    </a:lnTo>
                    <a:close/>
                  </a:path>
                </a:pathLst>
              </a:custGeom>
              <a:solidFill>
                <a:srgbClr val="dd990e"/>
              </a:solidFill>
              <a:ln w="0">
                <a:noFill/>
              </a:ln>
            </p:spPr>
            <p:style>
              <a:lnRef idx="0"/>
              <a:fillRef idx="0"/>
              <a:effectRef idx="0"/>
              <a:fontRef idx="minor"/>
            </p:style>
          </p:sp>
          <p:sp>
            <p:nvSpPr>
              <p:cNvPr id="4837" name="CustomShape 965"/>
              <p:cNvSpPr/>
              <p:nvPr/>
            </p:nvSpPr>
            <p:spPr>
              <a:xfrm>
                <a:off x="6178320" y="4597920"/>
                <a:ext cx="23760" cy="58680"/>
              </a:xfrm>
              <a:custGeom>
                <a:avLst/>
                <a:gdLst/>
                <a:ahLst/>
                <a:rect l="l" t="t" r="r" b="b"/>
                <a:pathLst>
                  <a:path w="66431" h="157067">
                    <a:moveTo>
                      <a:pt x="66431" y="0"/>
                    </a:moveTo>
                    <a:lnTo>
                      <a:pt x="66431" y="109538"/>
                    </a:lnTo>
                    <a:lnTo>
                      <a:pt x="21859" y="157067"/>
                    </a:lnTo>
                    <a:lnTo>
                      <a:pt x="0" y="31623"/>
                    </a:lnTo>
                    <a:lnTo>
                      <a:pt x="66431" y="0"/>
                    </a:lnTo>
                    <a:close/>
                  </a:path>
                </a:pathLst>
              </a:custGeom>
              <a:solidFill>
                <a:srgbClr val="dd990e"/>
              </a:solidFill>
              <a:ln w="0">
                <a:noFill/>
              </a:ln>
            </p:spPr>
            <p:style>
              <a:lnRef idx="0"/>
              <a:fillRef idx="0"/>
              <a:effectRef idx="0"/>
              <a:fontRef idx="minor"/>
            </p:style>
          </p:sp>
          <p:sp>
            <p:nvSpPr>
              <p:cNvPr id="4838" name="CustomShape 966"/>
              <p:cNvSpPr/>
              <p:nvPr/>
            </p:nvSpPr>
            <p:spPr>
              <a:xfrm>
                <a:off x="5863680" y="4499640"/>
                <a:ext cx="338400" cy="195120"/>
              </a:xfrm>
              <a:custGeom>
                <a:avLst/>
                <a:gdLst/>
                <a:ahLst/>
                <a:rect l="l" t="t" r="r" b="b"/>
                <a:pathLst>
                  <a:path w="883852" h="51149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4839" name="CustomShape 967"/>
              <p:cNvSpPr/>
              <p:nvPr/>
            </p:nvSpPr>
            <p:spPr>
              <a:xfrm>
                <a:off x="5912280" y="4526280"/>
                <a:ext cx="241560" cy="138960"/>
              </a:xfrm>
              <a:custGeom>
                <a:avLst/>
                <a:gdLst/>
                <a:ahLst/>
                <a:rect l="l" t="t" r="r" b="b"/>
                <a:pathLst>
                  <a:path w="632615" h="366117">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w="0">
                <a:noFill/>
              </a:ln>
            </p:spPr>
            <p:style>
              <a:lnRef idx="0"/>
              <a:fillRef idx="0"/>
              <a:effectRef idx="0"/>
              <a:fontRef idx="minor"/>
            </p:style>
          </p:sp>
          <p:sp>
            <p:nvSpPr>
              <p:cNvPr id="4840" name="CustomShape 968"/>
              <p:cNvSpPr/>
              <p:nvPr/>
            </p:nvSpPr>
            <p:spPr>
              <a:xfrm>
                <a:off x="5912280" y="4534920"/>
                <a:ext cx="241200" cy="130680"/>
              </a:xfrm>
              <a:custGeom>
                <a:avLst/>
                <a:gdLst/>
                <a:ahLst/>
                <a:rect l="l" t="t" r="r" b="b"/>
                <a:pathLst>
                  <a:path w="631526" h="344209">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w="0">
                <a:noFill/>
              </a:ln>
            </p:spPr>
            <p:style>
              <a:lnRef idx="0"/>
              <a:fillRef idx="0"/>
              <a:effectRef idx="0"/>
              <a:fontRef idx="minor"/>
            </p:style>
          </p:sp>
          <p:sp>
            <p:nvSpPr>
              <p:cNvPr id="4841" name="CustomShape 969"/>
              <p:cNvSpPr/>
              <p:nvPr/>
            </p:nvSpPr>
            <p:spPr>
              <a:xfrm>
                <a:off x="5974560" y="4566600"/>
                <a:ext cx="111960" cy="69480"/>
              </a:xfrm>
              <a:custGeom>
                <a:avLst/>
                <a:gdLst/>
                <a:ahLst/>
                <a:rect l="l" t="t" r="r" b="b"/>
                <a:pathLst>
                  <a:path w="295642" h="184784">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w="0">
                <a:noFill/>
              </a:ln>
            </p:spPr>
            <p:style>
              <a:lnRef idx="0"/>
              <a:fillRef idx="0"/>
              <a:effectRef idx="0"/>
              <a:fontRef idx="minor"/>
            </p:style>
          </p:sp>
          <p:sp>
            <p:nvSpPr>
              <p:cNvPr id="4842" name="CustomShape 970"/>
              <p:cNvSpPr/>
              <p:nvPr/>
            </p:nvSpPr>
            <p:spPr>
              <a:xfrm>
                <a:off x="6021720" y="4619520"/>
                <a:ext cx="5400" cy="7920"/>
              </a:xfrm>
              <a:custGeom>
                <a:avLst/>
                <a:gdLst/>
                <a:ahLst/>
                <a:rect l="l" t="t" r="r" b="b"/>
                <a:pathLst>
                  <a:path w="19007" h="25526">
                    <a:moveTo>
                      <a:pt x="0" y="17240"/>
                    </a:moveTo>
                    <a:cubicBezTo>
                      <a:pt x="475" y="15907"/>
                      <a:pt x="0" y="0"/>
                      <a:pt x="0" y="0"/>
                    </a:cubicBezTo>
                    <a:lnTo>
                      <a:pt x="19008" y="12478"/>
                    </a:lnTo>
                    <a:lnTo>
                      <a:pt x="10549" y="25527"/>
                    </a:lnTo>
                    <a:close/>
                  </a:path>
                </a:pathLst>
              </a:custGeom>
              <a:solidFill>
                <a:srgbClr val="cc8b09"/>
              </a:solidFill>
              <a:ln w="0">
                <a:noFill/>
              </a:ln>
            </p:spPr>
            <p:style>
              <a:lnRef idx="0"/>
              <a:fillRef idx="0"/>
              <a:effectRef idx="0"/>
              <a:fontRef idx="minor"/>
            </p:style>
          </p:sp>
          <p:sp>
            <p:nvSpPr>
              <p:cNvPr id="4843" name="CustomShape 971"/>
              <p:cNvSpPr/>
              <p:nvPr/>
            </p:nvSpPr>
            <p:spPr>
              <a:xfrm>
                <a:off x="6070680" y="4623480"/>
                <a:ext cx="14400" cy="5760"/>
              </a:xfrm>
              <a:custGeom>
                <a:avLst/>
                <a:gdLst/>
                <a:ahLst/>
                <a:rect l="l" t="t" r="r" b="b"/>
                <a:pathLst>
                  <a:path w="42101" h="19811">
                    <a:moveTo>
                      <a:pt x="42102" y="17240"/>
                    </a:moveTo>
                    <a:lnTo>
                      <a:pt x="42102" y="0"/>
                    </a:lnTo>
                    <a:lnTo>
                      <a:pt x="0" y="3238"/>
                    </a:lnTo>
                    <a:lnTo>
                      <a:pt x="24140" y="19812"/>
                    </a:lnTo>
                    <a:lnTo>
                      <a:pt x="42102" y="17240"/>
                    </a:lnTo>
                    <a:close/>
                  </a:path>
                </a:pathLst>
              </a:custGeom>
              <a:solidFill>
                <a:srgbClr val="cc8b09"/>
              </a:solidFill>
              <a:ln w="0">
                <a:noFill/>
              </a:ln>
            </p:spPr>
            <p:style>
              <a:lnRef idx="0"/>
              <a:fillRef idx="0"/>
              <a:effectRef idx="0"/>
              <a:fontRef idx="minor"/>
            </p:style>
          </p:sp>
          <p:sp>
            <p:nvSpPr>
              <p:cNvPr id="4844" name="CustomShape 972"/>
              <p:cNvSpPr/>
              <p:nvPr/>
            </p:nvSpPr>
            <p:spPr>
              <a:xfrm>
                <a:off x="6076080" y="4599360"/>
                <a:ext cx="10440" cy="5040"/>
              </a:xfrm>
              <a:custGeom>
                <a:avLst/>
                <a:gdLst/>
                <a:ahLst/>
                <a:rect l="l" t="t" r="r" b="b"/>
                <a:pathLst>
                  <a:path w="31457" h="17335">
                    <a:moveTo>
                      <a:pt x="31458" y="17336"/>
                    </a:moveTo>
                    <a:lnTo>
                      <a:pt x="31458" y="0"/>
                    </a:lnTo>
                    <a:lnTo>
                      <a:pt x="0" y="11430"/>
                    </a:lnTo>
                    <a:lnTo>
                      <a:pt x="31458" y="17336"/>
                    </a:lnTo>
                    <a:close/>
                  </a:path>
                </a:pathLst>
              </a:custGeom>
              <a:solidFill>
                <a:srgbClr val="cc8b09"/>
              </a:solidFill>
              <a:ln w="0">
                <a:noFill/>
              </a:ln>
            </p:spPr>
            <p:style>
              <a:lnRef idx="0"/>
              <a:fillRef idx="0"/>
              <a:effectRef idx="0"/>
              <a:fontRef idx="minor"/>
            </p:style>
          </p:sp>
          <p:sp>
            <p:nvSpPr>
              <p:cNvPr id="4845" name="CustomShape 973"/>
              <p:cNvSpPr/>
              <p:nvPr/>
            </p:nvSpPr>
            <p:spPr>
              <a:xfrm>
                <a:off x="6037920" y="4601880"/>
                <a:ext cx="16560" cy="10800"/>
              </a:xfrm>
              <a:custGeom>
                <a:avLst/>
                <a:gdLst/>
                <a:ahLst/>
                <a:rect l="l" t="t" r="r" b="b"/>
                <a:pathLst>
                  <a:path w="47328" h="33051">
                    <a:moveTo>
                      <a:pt x="0" y="10001"/>
                    </a:moveTo>
                    <a:lnTo>
                      <a:pt x="10454" y="0"/>
                    </a:lnTo>
                    <a:lnTo>
                      <a:pt x="47329" y="25527"/>
                    </a:lnTo>
                    <a:lnTo>
                      <a:pt x="45048" y="33051"/>
                    </a:lnTo>
                    <a:cubicBezTo>
                      <a:pt x="45048" y="33051"/>
                      <a:pt x="17487" y="21431"/>
                      <a:pt x="16537" y="20764"/>
                    </a:cubicBezTo>
                    <a:close/>
                  </a:path>
                </a:pathLst>
              </a:custGeom>
              <a:solidFill>
                <a:srgbClr val="cc8b09"/>
              </a:solidFill>
              <a:ln w="0">
                <a:noFill/>
              </a:ln>
            </p:spPr>
            <p:style>
              <a:lnRef idx="0"/>
              <a:fillRef idx="0"/>
              <a:effectRef idx="0"/>
              <a:fontRef idx="minor"/>
            </p:style>
          </p:sp>
          <p:sp>
            <p:nvSpPr>
              <p:cNvPr id="4846" name="CustomShape 974"/>
              <p:cNvSpPr/>
              <p:nvPr/>
            </p:nvSpPr>
            <p:spPr>
              <a:xfrm>
                <a:off x="6000840" y="4580640"/>
                <a:ext cx="20880" cy="13320"/>
              </a:xfrm>
              <a:custGeom>
                <a:avLst/>
                <a:gdLst/>
                <a:ahLst/>
                <a:rect l="l" t="t" r="r" b="b"/>
                <a:pathLst>
                  <a:path w="58543" h="38861">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w="0">
                <a:noFill/>
              </a:ln>
            </p:spPr>
            <p:style>
              <a:lnRef idx="0"/>
              <a:fillRef idx="0"/>
              <a:effectRef idx="0"/>
              <a:fontRef idx="minor"/>
            </p:style>
          </p:sp>
          <p:sp>
            <p:nvSpPr>
              <p:cNvPr id="4847" name="CustomShape 975"/>
              <p:cNvSpPr/>
              <p:nvPr/>
            </p:nvSpPr>
            <p:spPr>
              <a:xfrm>
                <a:off x="6021720" y="4568760"/>
                <a:ext cx="8640" cy="7560"/>
              </a:xfrm>
              <a:custGeom>
                <a:avLst/>
                <a:gdLst/>
                <a:ahLst/>
                <a:rect l="l" t="t" r="r" b="b"/>
                <a:pathLst>
                  <a:path w="27275" h="24479">
                    <a:moveTo>
                      <a:pt x="27276" y="24479"/>
                    </a:moveTo>
                    <a:lnTo>
                      <a:pt x="27276" y="7334"/>
                    </a:lnTo>
                    <a:lnTo>
                      <a:pt x="4752" y="0"/>
                    </a:lnTo>
                    <a:lnTo>
                      <a:pt x="0" y="13430"/>
                    </a:lnTo>
                    <a:lnTo>
                      <a:pt x="1140" y="19622"/>
                    </a:lnTo>
                    <a:lnTo>
                      <a:pt x="27276" y="24479"/>
                    </a:lnTo>
                    <a:close/>
                  </a:path>
                </a:pathLst>
              </a:custGeom>
              <a:solidFill>
                <a:srgbClr val="cc8b09"/>
              </a:solidFill>
              <a:ln w="0">
                <a:noFill/>
              </a:ln>
            </p:spPr>
            <p:style>
              <a:lnRef idx="0"/>
              <a:fillRef idx="0"/>
              <a:effectRef idx="0"/>
              <a:fontRef idx="minor"/>
            </p:style>
          </p:sp>
          <p:sp>
            <p:nvSpPr>
              <p:cNvPr id="4848" name="CustomShape 976"/>
              <p:cNvSpPr/>
              <p:nvPr/>
            </p:nvSpPr>
            <p:spPr>
              <a:xfrm>
                <a:off x="5974560" y="4566600"/>
                <a:ext cx="8280" cy="5760"/>
              </a:xfrm>
              <a:custGeom>
                <a:avLst/>
                <a:gdLst/>
                <a:ahLst/>
                <a:rect l="l" t="t" r="r" b="b"/>
                <a:pathLst>
                  <a:path w="26040" h="19431">
                    <a:moveTo>
                      <a:pt x="0" y="17145"/>
                    </a:moveTo>
                    <a:lnTo>
                      <a:pt x="0" y="0"/>
                    </a:lnTo>
                    <a:lnTo>
                      <a:pt x="26040" y="2762"/>
                    </a:lnTo>
                    <a:lnTo>
                      <a:pt x="17677" y="19431"/>
                    </a:lnTo>
                    <a:lnTo>
                      <a:pt x="0" y="17145"/>
                    </a:lnTo>
                    <a:close/>
                  </a:path>
                </a:pathLst>
              </a:custGeom>
              <a:solidFill>
                <a:srgbClr val="cc8b09"/>
              </a:solidFill>
              <a:ln w="0">
                <a:noFill/>
              </a:ln>
            </p:spPr>
            <p:style>
              <a:lnRef idx="0"/>
              <a:fillRef idx="0"/>
              <a:effectRef idx="0"/>
              <a:fontRef idx="minor"/>
            </p:style>
          </p:sp>
          <p:sp>
            <p:nvSpPr>
              <p:cNvPr id="4849" name="CustomShape 977"/>
              <p:cNvSpPr/>
              <p:nvPr/>
            </p:nvSpPr>
            <p:spPr>
              <a:xfrm>
                <a:off x="5974920" y="4588920"/>
                <a:ext cx="9720" cy="9720"/>
              </a:xfrm>
              <a:custGeom>
                <a:avLst/>
                <a:gdLst/>
                <a:ahLst/>
                <a:rect l="l" t="t" r="r" b="b"/>
                <a:pathLst>
                  <a:path w="29936" h="30289">
                    <a:moveTo>
                      <a:pt x="0" y="17907"/>
                    </a:moveTo>
                    <a:lnTo>
                      <a:pt x="0" y="0"/>
                    </a:lnTo>
                    <a:lnTo>
                      <a:pt x="29937" y="0"/>
                    </a:lnTo>
                    <a:lnTo>
                      <a:pt x="22619" y="16002"/>
                    </a:lnTo>
                    <a:lnTo>
                      <a:pt x="9599" y="30289"/>
                    </a:lnTo>
                    <a:close/>
                  </a:path>
                </a:pathLst>
              </a:custGeom>
              <a:solidFill>
                <a:srgbClr val="cc8b09"/>
              </a:solidFill>
              <a:ln w="0">
                <a:noFill/>
              </a:ln>
            </p:spPr>
            <p:style>
              <a:lnRef idx="0"/>
              <a:fillRef idx="0"/>
              <a:effectRef idx="0"/>
              <a:fontRef idx="minor"/>
            </p:style>
          </p:sp>
          <p:sp>
            <p:nvSpPr>
              <p:cNvPr id="4850" name="CustomShape 978"/>
              <p:cNvSpPr/>
              <p:nvPr/>
            </p:nvSpPr>
            <p:spPr>
              <a:xfrm>
                <a:off x="5974560" y="4560120"/>
                <a:ext cx="111960" cy="69480"/>
              </a:xfrm>
              <a:custGeom>
                <a:avLst/>
                <a:gdLst/>
                <a:ahLst/>
                <a:rect l="l" t="t" r="r" b="b"/>
                <a:pathLst>
                  <a:path w="295637" h="184880">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w="0">
                <a:noFill/>
              </a:ln>
            </p:spPr>
            <p:style>
              <a:lnRef idx="0"/>
              <a:fillRef idx="0"/>
              <a:effectRef idx="0"/>
              <a:fontRef idx="minor"/>
            </p:style>
          </p:sp>
        </p:grpSp>
        <p:grpSp>
          <p:nvGrpSpPr>
            <p:cNvPr id="4851" name="Group 979"/>
            <p:cNvGrpSpPr/>
            <p:nvPr/>
          </p:nvGrpSpPr>
          <p:grpSpPr>
            <a:xfrm>
              <a:off x="5863680" y="4444200"/>
              <a:ext cx="338400" cy="237600"/>
              <a:chOff x="5863680" y="4444200"/>
              <a:chExt cx="338400" cy="237600"/>
            </a:xfrm>
          </p:grpSpPr>
          <p:sp>
            <p:nvSpPr>
              <p:cNvPr id="4852" name="CustomShape 980"/>
              <p:cNvSpPr/>
              <p:nvPr/>
            </p:nvSpPr>
            <p:spPr>
              <a:xfrm>
                <a:off x="5863680" y="4486680"/>
                <a:ext cx="338400" cy="195120"/>
              </a:xfrm>
              <a:custGeom>
                <a:avLst/>
                <a:gdLst/>
                <a:ahLst/>
                <a:rect l="l" t="t" r="r" b="b"/>
                <a:pathLst>
                  <a:path w="883852" h="51149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4853" name="CustomShape 981"/>
              <p:cNvSpPr/>
              <p:nvPr/>
            </p:nvSpPr>
            <p:spPr>
              <a:xfrm>
                <a:off x="5863680" y="4541760"/>
                <a:ext cx="31680" cy="43200"/>
              </a:xfrm>
              <a:custGeom>
                <a:avLst/>
                <a:gdLst/>
                <a:ahLst/>
                <a:rect l="l" t="t" r="r" b="b"/>
                <a:pathLst>
                  <a:path w="87339" h="116490">
                    <a:moveTo>
                      <a:pt x="0" y="116491"/>
                    </a:moveTo>
                    <a:lnTo>
                      <a:pt x="0" y="0"/>
                    </a:lnTo>
                    <a:lnTo>
                      <a:pt x="87340" y="77914"/>
                    </a:lnTo>
                    <a:lnTo>
                      <a:pt x="0" y="116491"/>
                    </a:lnTo>
                    <a:close/>
                  </a:path>
                </a:pathLst>
              </a:custGeom>
              <a:solidFill>
                <a:srgbClr val="dd990e"/>
              </a:solidFill>
              <a:ln w="0">
                <a:noFill/>
              </a:ln>
            </p:spPr>
            <p:style>
              <a:lnRef idx="0"/>
              <a:fillRef idx="0"/>
              <a:effectRef idx="0"/>
              <a:fontRef idx="minor"/>
            </p:style>
          </p:sp>
          <p:sp>
            <p:nvSpPr>
              <p:cNvPr id="4854" name="CustomShape 982"/>
              <p:cNvSpPr/>
              <p:nvPr/>
            </p:nvSpPr>
            <p:spPr>
              <a:xfrm>
                <a:off x="6178320" y="4542840"/>
                <a:ext cx="23760" cy="58680"/>
              </a:xfrm>
              <a:custGeom>
                <a:avLst/>
                <a:gdLst/>
                <a:ahLst/>
                <a:rect l="l" t="t" r="r" b="b"/>
                <a:pathLst>
                  <a:path w="66431" h="157067">
                    <a:moveTo>
                      <a:pt x="66431" y="0"/>
                    </a:moveTo>
                    <a:lnTo>
                      <a:pt x="66431" y="109538"/>
                    </a:lnTo>
                    <a:lnTo>
                      <a:pt x="21859" y="157067"/>
                    </a:lnTo>
                    <a:lnTo>
                      <a:pt x="0" y="31623"/>
                    </a:lnTo>
                    <a:lnTo>
                      <a:pt x="66431" y="0"/>
                    </a:lnTo>
                    <a:close/>
                  </a:path>
                </a:pathLst>
              </a:custGeom>
              <a:solidFill>
                <a:srgbClr val="dd990e"/>
              </a:solidFill>
              <a:ln w="0">
                <a:noFill/>
              </a:ln>
            </p:spPr>
            <p:style>
              <a:lnRef idx="0"/>
              <a:fillRef idx="0"/>
              <a:effectRef idx="0"/>
              <a:fontRef idx="minor"/>
            </p:style>
          </p:sp>
          <p:sp>
            <p:nvSpPr>
              <p:cNvPr id="4855" name="CustomShape 983"/>
              <p:cNvSpPr/>
              <p:nvPr/>
            </p:nvSpPr>
            <p:spPr>
              <a:xfrm>
                <a:off x="5863680" y="4444200"/>
                <a:ext cx="338400" cy="195120"/>
              </a:xfrm>
              <a:custGeom>
                <a:avLst/>
                <a:gdLst/>
                <a:ahLst/>
                <a:rect l="l" t="t" r="r" b="b"/>
                <a:pathLst>
                  <a:path w="883852" h="51149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4856" name="CustomShape 984"/>
              <p:cNvSpPr/>
              <p:nvPr/>
            </p:nvSpPr>
            <p:spPr>
              <a:xfrm>
                <a:off x="5912280" y="4471200"/>
                <a:ext cx="241560" cy="138960"/>
              </a:xfrm>
              <a:custGeom>
                <a:avLst/>
                <a:gdLst/>
                <a:ahLst/>
                <a:rect l="l" t="t" r="r" b="b"/>
                <a:pathLst>
                  <a:path w="632615" h="366117">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w="0">
                <a:noFill/>
              </a:ln>
            </p:spPr>
            <p:style>
              <a:lnRef idx="0"/>
              <a:fillRef idx="0"/>
              <a:effectRef idx="0"/>
              <a:fontRef idx="minor"/>
            </p:style>
          </p:sp>
          <p:sp>
            <p:nvSpPr>
              <p:cNvPr id="4857" name="CustomShape 985"/>
              <p:cNvSpPr/>
              <p:nvPr/>
            </p:nvSpPr>
            <p:spPr>
              <a:xfrm>
                <a:off x="5912280" y="4479480"/>
                <a:ext cx="241200" cy="130680"/>
              </a:xfrm>
              <a:custGeom>
                <a:avLst/>
                <a:gdLst/>
                <a:ahLst/>
                <a:rect l="l" t="t" r="r" b="b"/>
                <a:pathLst>
                  <a:path w="631526" h="344209">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w="0">
                <a:noFill/>
              </a:ln>
            </p:spPr>
            <p:style>
              <a:lnRef idx="0"/>
              <a:fillRef idx="0"/>
              <a:effectRef idx="0"/>
              <a:fontRef idx="minor"/>
            </p:style>
          </p:sp>
          <p:sp>
            <p:nvSpPr>
              <p:cNvPr id="4858" name="CustomShape 986"/>
              <p:cNvSpPr/>
              <p:nvPr/>
            </p:nvSpPr>
            <p:spPr>
              <a:xfrm>
                <a:off x="5974560" y="4511520"/>
                <a:ext cx="111960" cy="69480"/>
              </a:xfrm>
              <a:custGeom>
                <a:avLst/>
                <a:gdLst/>
                <a:ahLst/>
                <a:rect l="l" t="t" r="r" b="b"/>
                <a:pathLst>
                  <a:path w="295642" h="184784">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w="0">
                <a:noFill/>
              </a:ln>
            </p:spPr>
            <p:style>
              <a:lnRef idx="0"/>
              <a:fillRef idx="0"/>
              <a:effectRef idx="0"/>
              <a:fontRef idx="minor"/>
            </p:style>
          </p:sp>
          <p:sp>
            <p:nvSpPr>
              <p:cNvPr id="4859" name="CustomShape 987"/>
              <p:cNvSpPr/>
              <p:nvPr/>
            </p:nvSpPr>
            <p:spPr>
              <a:xfrm>
                <a:off x="6021720" y="4564440"/>
                <a:ext cx="5400" cy="7920"/>
              </a:xfrm>
              <a:custGeom>
                <a:avLst/>
                <a:gdLst/>
                <a:ahLst/>
                <a:rect l="l" t="t" r="r" b="b"/>
                <a:pathLst>
                  <a:path w="19007" h="25526">
                    <a:moveTo>
                      <a:pt x="0" y="17240"/>
                    </a:moveTo>
                    <a:cubicBezTo>
                      <a:pt x="475" y="15907"/>
                      <a:pt x="0" y="0"/>
                      <a:pt x="0" y="0"/>
                    </a:cubicBezTo>
                    <a:lnTo>
                      <a:pt x="19008" y="12478"/>
                    </a:lnTo>
                    <a:lnTo>
                      <a:pt x="10549" y="25527"/>
                    </a:lnTo>
                    <a:close/>
                  </a:path>
                </a:pathLst>
              </a:custGeom>
              <a:solidFill>
                <a:srgbClr val="cc8b09"/>
              </a:solidFill>
              <a:ln w="0">
                <a:noFill/>
              </a:ln>
            </p:spPr>
            <p:style>
              <a:lnRef idx="0"/>
              <a:fillRef idx="0"/>
              <a:effectRef idx="0"/>
              <a:fontRef idx="minor"/>
            </p:style>
          </p:sp>
          <p:sp>
            <p:nvSpPr>
              <p:cNvPr id="4860" name="CustomShape 988"/>
              <p:cNvSpPr/>
              <p:nvPr/>
            </p:nvSpPr>
            <p:spPr>
              <a:xfrm>
                <a:off x="6070680" y="4568400"/>
                <a:ext cx="14400" cy="5760"/>
              </a:xfrm>
              <a:custGeom>
                <a:avLst/>
                <a:gdLst/>
                <a:ahLst/>
                <a:rect l="l" t="t" r="r" b="b"/>
                <a:pathLst>
                  <a:path w="42101" h="19716">
                    <a:moveTo>
                      <a:pt x="42102" y="17240"/>
                    </a:moveTo>
                    <a:lnTo>
                      <a:pt x="42102" y="0"/>
                    </a:lnTo>
                    <a:lnTo>
                      <a:pt x="0" y="3238"/>
                    </a:lnTo>
                    <a:lnTo>
                      <a:pt x="24140" y="19717"/>
                    </a:lnTo>
                    <a:lnTo>
                      <a:pt x="42102" y="17240"/>
                    </a:lnTo>
                    <a:close/>
                  </a:path>
                </a:pathLst>
              </a:custGeom>
              <a:solidFill>
                <a:srgbClr val="cc8b09"/>
              </a:solidFill>
              <a:ln w="0">
                <a:noFill/>
              </a:ln>
            </p:spPr>
            <p:style>
              <a:lnRef idx="0"/>
              <a:fillRef idx="0"/>
              <a:effectRef idx="0"/>
              <a:fontRef idx="minor"/>
            </p:style>
          </p:sp>
          <p:sp>
            <p:nvSpPr>
              <p:cNvPr id="4861" name="CustomShape 989"/>
              <p:cNvSpPr/>
              <p:nvPr/>
            </p:nvSpPr>
            <p:spPr>
              <a:xfrm>
                <a:off x="6076080" y="4544280"/>
                <a:ext cx="10440" cy="5040"/>
              </a:xfrm>
              <a:custGeom>
                <a:avLst/>
                <a:gdLst/>
                <a:ahLst/>
                <a:rect l="l" t="t" r="r" b="b"/>
                <a:pathLst>
                  <a:path w="31457" h="17335">
                    <a:moveTo>
                      <a:pt x="31458" y="17336"/>
                    </a:moveTo>
                    <a:lnTo>
                      <a:pt x="31458" y="0"/>
                    </a:lnTo>
                    <a:lnTo>
                      <a:pt x="0" y="11430"/>
                    </a:lnTo>
                    <a:lnTo>
                      <a:pt x="31458" y="17336"/>
                    </a:lnTo>
                    <a:close/>
                  </a:path>
                </a:pathLst>
              </a:custGeom>
              <a:solidFill>
                <a:srgbClr val="cc8b09"/>
              </a:solidFill>
              <a:ln w="0">
                <a:noFill/>
              </a:ln>
            </p:spPr>
            <p:style>
              <a:lnRef idx="0"/>
              <a:fillRef idx="0"/>
              <a:effectRef idx="0"/>
              <a:fontRef idx="minor"/>
            </p:style>
          </p:sp>
          <p:sp>
            <p:nvSpPr>
              <p:cNvPr id="4862" name="CustomShape 990"/>
              <p:cNvSpPr/>
              <p:nvPr/>
            </p:nvSpPr>
            <p:spPr>
              <a:xfrm>
                <a:off x="6037920" y="4546440"/>
                <a:ext cx="16560" cy="10800"/>
              </a:xfrm>
              <a:custGeom>
                <a:avLst/>
                <a:gdLst/>
                <a:ahLst/>
                <a:rect l="l" t="t" r="r" b="b"/>
                <a:pathLst>
                  <a:path w="47328" h="33051">
                    <a:moveTo>
                      <a:pt x="0" y="10001"/>
                    </a:moveTo>
                    <a:lnTo>
                      <a:pt x="10454" y="0"/>
                    </a:lnTo>
                    <a:lnTo>
                      <a:pt x="47329" y="25527"/>
                    </a:lnTo>
                    <a:lnTo>
                      <a:pt x="45048" y="33052"/>
                    </a:lnTo>
                    <a:cubicBezTo>
                      <a:pt x="45048" y="33052"/>
                      <a:pt x="17487" y="21431"/>
                      <a:pt x="16537" y="20765"/>
                    </a:cubicBezTo>
                    <a:close/>
                  </a:path>
                </a:pathLst>
              </a:custGeom>
              <a:solidFill>
                <a:srgbClr val="cc8b09"/>
              </a:solidFill>
              <a:ln w="0">
                <a:noFill/>
              </a:ln>
            </p:spPr>
            <p:style>
              <a:lnRef idx="0"/>
              <a:fillRef idx="0"/>
              <a:effectRef idx="0"/>
              <a:fontRef idx="minor"/>
            </p:style>
          </p:sp>
          <p:sp>
            <p:nvSpPr>
              <p:cNvPr id="4863" name="CustomShape 991"/>
              <p:cNvSpPr/>
              <p:nvPr/>
            </p:nvSpPr>
            <p:spPr>
              <a:xfrm>
                <a:off x="6000840" y="4525200"/>
                <a:ext cx="20880" cy="13320"/>
              </a:xfrm>
              <a:custGeom>
                <a:avLst/>
                <a:gdLst/>
                <a:ahLst/>
                <a:rect l="l" t="t" r="r" b="b"/>
                <a:pathLst>
                  <a:path w="58543" h="38861">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w="0">
                <a:noFill/>
              </a:ln>
            </p:spPr>
            <p:style>
              <a:lnRef idx="0"/>
              <a:fillRef idx="0"/>
              <a:effectRef idx="0"/>
              <a:fontRef idx="minor"/>
            </p:style>
          </p:sp>
          <p:sp>
            <p:nvSpPr>
              <p:cNvPr id="4864" name="CustomShape 992"/>
              <p:cNvSpPr/>
              <p:nvPr/>
            </p:nvSpPr>
            <p:spPr>
              <a:xfrm>
                <a:off x="6021720" y="4513320"/>
                <a:ext cx="8640" cy="7560"/>
              </a:xfrm>
              <a:custGeom>
                <a:avLst/>
                <a:gdLst/>
                <a:ahLst/>
                <a:rect l="l" t="t" r="r" b="b"/>
                <a:pathLst>
                  <a:path w="27275" h="24479">
                    <a:moveTo>
                      <a:pt x="27276" y="24479"/>
                    </a:moveTo>
                    <a:lnTo>
                      <a:pt x="27276" y="7334"/>
                    </a:lnTo>
                    <a:lnTo>
                      <a:pt x="4752" y="0"/>
                    </a:lnTo>
                    <a:lnTo>
                      <a:pt x="0" y="13430"/>
                    </a:lnTo>
                    <a:lnTo>
                      <a:pt x="1140" y="19621"/>
                    </a:lnTo>
                    <a:lnTo>
                      <a:pt x="27276" y="24479"/>
                    </a:lnTo>
                    <a:close/>
                  </a:path>
                </a:pathLst>
              </a:custGeom>
              <a:solidFill>
                <a:srgbClr val="cc8b09"/>
              </a:solidFill>
              <a:ln w="0">
                <a:noFill/>
              </a:ln>
            </p:spPr>
            <p:style>
              <a:lnRef idx="0"/>
              <a:fillRef idx="0"/>
              <a:effectRef idx="0"/>
              <a:fontRef idx="minor"/>
            </p:style>
          </p:sp>
          <p:sp>
            <p:nvSpPr>
              <p:cNvPr id="4865" name="CustomShape 993"/>
              <p:cNvSpPr/>
              <p:nvPr/>
            </p:nvSpPr>
            <p:spPr>
              <a:xfrm>
                <a:off x="5974560" y="4511520"/>
                <a:ext cx="8280" cy="5760"/>
              </a:xfrm>
              <a:custGeom>
                <a:avLst/>
                <a:gdLst/>
                <a:ahLst/>
                <a:rect l="l" t="t" r="r" b="b"/>
                <a:pathLst>
                  <a:path w="26040" h="19431">
                    <a:moveTo>
                      <a:pt x="0" y="17145"/>
                    </a:moveTo>
                    <a:lnTo>
                      <a:pt x="0" y="0"/>
                    </a:lnTo>
                    <a:lnTo>
                      <a:pt x="26040" y="2762"/>
                    </a:lnTo>
                    <a:lnTo>
                      <a:pt x="17677" y="19431"/>
                    </a:lnTo>
                    <a:lnTo>
                      <a:pt x="0" y="17145"/>
                    </a:lnTo>
                    <a:close/>
                  </a:path>
                </a:pathLst>
              </a:custGeom>
              <a:solidFill>
                <a:srgbClr val="cc8b09"/>
              </a:solidFill>
              <a:ln w="0">
                <a:noFill/>
              </a:ln>
            </p:spPr>
            <p:style>
              <a:lnRef idx="0"/>
              <a:fillRef idx="0"/>
              <a:effectRef idx="0"/>
              <a:fontRef idx="minor"/>
            </p:style>
          </p:sp>
          <p:sp>
            <p:nvSpPr>
              <p:cNvPr id="4866" name="CustomShape 994"/>
              <p:cNvSpPr/>
              <p:nvPr/>
            </p:nvSpPr>
            <p:spPr>
              <a:xfrm>
                <a:off x="5974920" y="4533480"/>
                <a:ext cx="9720" cy="9720"/>
              </a:xfrm>
              <a:custGeom>
                <a:avLst/>
                <a:gdLst/>
                <a:ahLst/>
                <a:rect l="l" t="t" r="r" b="b"/>
                <a:pathLst>
                  <a:path w="29936" h="30289">
                    <a:moveTo>
                      <a:pt x="0" y="17907"/>
                    </a:moveTo>
                    <a:lnTo>
                      <a:pt x="0" y="0"/>
                    </a:lnTo>
                    <a:lnTo>
                      <a:pt x="29937" y="0"/>
                    </a:lnTo>
                    <a:lnTo>
                      <a:pt x="22619" y="16002"/>
                    </a:lnTo>
                    <a:lnTo>
                      <a:pt x="9599" y="30289"/>
                    </a:lnTo>
                    <a:close/>
                  </a:path>
                </a:pathLst>
              </a:custGeom>
              <a:solidFill>
                <a:srgbClr val="cc8b09"/>
              </a:solidFill>
              <a:ln w="0">
                <a:noFill/>
              </a:ln>
            </p:spPr>
            <p:style>
              <a:lnRef idx="0"/>
              <a:fillRef idx="0"/>
              <a:effectRef idx="0"/>
              <a:fontRef idx="minor"/>
            </p:style>
          </p:sp>
          <p:sp>
            <p:nvSpPr>
              <p:cNvPr id="4867" name="CustomShape 995"/>
              <p:cNvSpPr/>
              <p:nvPr/>
            </p:nvSpPr>
            <p:spPr>
              <a:xfrm>
                <a:off x="5974560" y="4505040"/>
                <a:ext cx="111960" cy="69120"/>
              </a:xfrm>
              <a:custGeom>
                <a:avLst/>
                <a:gdLst/>
                <a:ahLst/>
                <a:rect l="l" t="t" r="r" b="b"/>
                <a:pathLst>
                  <a:path w="295637" h="184403">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w="0">
                <a:noFill/>
              </a:ln>
            </p:spPr>
            <p:style>
              <a:lnRef idx="0"/>
              <a:fillRef idx="0"/>
              <a:effectRef idx="0"/>
              <a:fontRef idx="minor"/>
            </p:style>
          </p:sp>
        </p:grpSp>
        <p:grpSp>
          <p:nvGrpSpPr>
            <p:cNvPr id="4868" name="Group 996"/>
            <p:cNvGrpSpPr/>
            <p:nvPr/>
          </p:nvGrpSpPr>
          <p:grpSpPr>
            <a:xfrm>
              <a:off x="5644800" y="4182840"/>
              <a:ext cx="338400" cy="237600"/>
              <a:chOff x="5644800" y="4182840"/>
              <a:chExt cx="338400" cy="237600"/>
            </a:xfrm>
          </p:grpSpPr>
          <p:sp>
            <p:nvSpPr>
              <p:cNvPr id="4869" name="CustomShape 997"/>
              <p:cNvSpPr/>
              <p:nvPr/>
            </p:nvSpPr>
            <p:spPr>
              <a:xfrm>
                <a:off x="5644800" y="422532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4870" name="CustomShape 998"/>
              <p:cNvSpPr/>
              <p:nvPr/>
            </p:nvSpPr>
            <p:spPr>
              <a:xfrm>
                <a:off x="5644800" y="4280400"/>
                <a:ext cx="31680" cy="43200"/>
              </a:xfrm>
              <a:custGeom>
                <a:avLst/>
                <a:gdLst/>
                <a:ahLst/>
                <a:rect l="l" t="t" r="r" b="b"/>
                <a:pathLst>
                  <a:path w="87339" h="116490">
                    <a:moveTo>
                      <a:pt x="0" y="116491"/>
                    </a:moveTo>
                    <a:lnTo>
                      <a:pt x="0" y="0"/>
                    </a:lnTo>
                    <a:lnTo>
                      <a:pt x="87340" y="77914"/>
                    </a:lnTo>
                    <a:lnTo>
                      <a:pt x="0" y="116491"/>
                    </a:lnTo>
                    <a:close/>
                  </a:path>
                </a:pathLst>
              </a:custGeom>
              <a:solidFill>
                <a:srgbClr val="dd990e"/>
              </a:solidFill>
              <a:ln w="0">
                <a:noFill/>
              </a:ln>
            </p:spPr>
            <p:style>
              <a:lnRef idx="0"/>
              <a:fillRef idx="0"/>
              <a:effectRef idx="0"/>
              <a:fontRef idx="minor"/>
            </p:style>
          </p:sp>
          <p:sp>
            <p:nvSpPr>
              <p:cNvPr id="4871" name="CustomShape 999"/>
              <p:cNvSpPr/>
              <p:nvPr/>
            </p:nvSpPr>
            <p:spPr>
              <a:xfrm>
                <a:off x="5959440" y="4281480"/>
                <a:ext cx="23760" cy="58680"/>
              </a:xfrm>
              <a:custGeom>
                <a:avLst/>
                <a:gdLst/>
                <a:ahLst/>
                <a:rect l="l" t="t" r="r" b="b"/>
                <a:pathLst>
                  <a:path w="66431" h="157067">
                    <a:moveTo>
                      <a:pt x="66431" y="0"/>
                    </a:moveTo>
                    <a:lnTo>
                      <a:pt x="66431" y="109633"/>
                    </a:lnTo>
                    <a:lnTo>
                      <a:pt x="21859" y="157067"/>
                    </a:lnTo>
                    <a:lnTo>
                      <a:pt x="0" y="31623"/>
                    </a:lnTo>
                    <a:lnTo>
                      <a:pt x="66431" y="0"/>
                    </a:lnTo>
                    <a:close/>
                  </a:path>
                </a:pathLst>
              </a:custGeom>
              <a:solidFill>
                <a:srgbClr val="dd990e"/>
              </a:solidFill>
              <a:ln w="0">
                <a:noFill/>
              </a:ln>
            </p:spPr>
            <p:style>
              <a:lnRef idx="0"/>
              <a:fillRef idx="0"/>
              <a:effectRef idx="0"/>
              <a:fontRef idx="minor"/>
            </p:style>
          </p:sp>
          <p:sp>
            <p:nvSpPr>
              <p:cNvPr id="4872" name="CustomShape 1000"/>
              <p:cNvSpPr/>
              <p:nvPr/>
            </p:nvSpPr>
            <p:spPr>
              <a:xfrm>
                <a:off x="5644800" y="418284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4873" name="CustomShape 1001"/>
              <p:cNvSpPr/>
              <p:nvPr/>
            </p:nvSpPr>
            <p:spPr>
              <a:xfrm>
                <a:off x="5693400" y="4209840"/>
                <a:ext cx="241560" cy="138960"/>
              </a:xfrm>
              <a:custGeom>
                <a:avLst/>
                <a:gdLst/>
                <a:ahLst/>
                <a:rect l="l" t="t" r="r" b="b"/>
                <a:pathLst>
                  <a:path w="632615" h="366093">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w="0">
                <a:noFill/>
              </a:ln>
            </p:spPr>
            <p:style>
              <a:lnRef idx="0"/>
              <a:fillRef idx="0"/>
              <a:effectRef idx="0"/>
              <a:fontRef idx="minor"/>
            </p:style>
          </p:sp>
          <p:sp>
            <p:nvSpPr>
              <p:cNvPr id="4874" name="CustomShape 1002"/>
              <p:cNvSpPr/>
              <p:nvPr/>
            </p:nvSpPr>
            <p:spPr>
              <a:xfrm>
                <a:off x="5693400" y="4218120"/>
                <a:ext cx="241200" cy="130680"/>
              </a:xfrm>
              <a:custGeom>
                <a:avLst/>
                <a:gdLst/>
                <a:ahLst/>
                <a:rect l="l" t="t" r="r" b="b"/>
                <a:pathLst>
                  <a:path w="631431" h="344185">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w="0">
                <a:noFill/>
              </a:ln>
            </p:spPr>
            <p:style>
              <a:lnRef idx="0"/>
              <a:fillRef idx="0"/>
              <a:effectRef idx="0"/>
              <a:fontRef idx="minor"/>
            </p:style>
          </p:sp>
          <p:sp>
            <p:nvSpPr>
              <p:cNvPr id="4875" name="CustomShape 1003"/>
              <p:cNvSpPr/>
              <p:nvPr/>
            </p:nvSpPr>
            <p:spPr>
              <a:xfrm>
                <a:off x="5755680" y="4249800"/>
                <a:ext cx="111960" cy="69480"/>
              </a:xfrm>
              <a:custGeom>
                <a:avLst/>
                <a:gdLst/>
                <a:ahLst/>
                <a:rect l="l" t="t" r="r" b="b"/>
                <a:pathLst>
                  <a:path w="295132" h="185547">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w="0">
                <a:noFill/>
              </a:ln>
            </p:spPr>
            <p:style>
              <a:lnRef idx="0"/>
              <a:fillRef idx="0"/>
              <a:effectRef idx="0"/>
              <a:fontRef idx="minor"/>
            </p:style>
          </p:sp>
          <p:sp>
            <p:nvSpPr>
              <p:cNvPr id="4876" name="CustomShape 1004"/>
              <p:cNvSpPr/>
              <p:nvPr/>
            </p:nvSpPr>
            <p:spPr>
              <a:xfrm>
                <a:off x="5802840" y="4302720"/>
                <a:ext cx="5760" cy="7920"/>
              </a:xfrm>
              <a:custGeom>
                <a:avLst/>
                <a:gdLst/>
                <a:ahLst/>
                <a:rect l="l" t="t" r="r" b="b"/>
                <a:pathLst>
                  <a:path w="19482" h="25431">
                    <a:moveTo>
                      <a:pt x="0" y="17145"/>
                    </a:moveTo>
                    <a:cubicBezTo>
                      <a:pt x="285" y="11430"/>
                      <a:pt x="285" y="5715"/>
                      <a:pt x="0" y="0"/>
                    </a:cubicBezTo>
                    <a:lnTo>
                      <a:pt x="19483" y="12478"/>
                    </a:lnTo>
                    <a:lnTo>
                      <a:pt x="11024" y="25432"/>
                    </a:lnTo>
                    <a:close/>
                  </a:path>
                </a:pathLst>
              </a:custGeom>
              <a:solidFill>
                <a:srgbClr val="cc8b09"/>
              </a:solidFill>
              <a:ln w="0">
                <a:noFill/>
              </a:ln>
            </p:spPr>
            <p:style>
              <a:lnRef idx="0"/>
              <a:fillRef idx="0"/>
              <a:effectRef idx="0"/>
              <a:fontRef idx="minor"/>
            </p:style>
          </p:sp>
          <p:sp>
            <p:nvSpPr>
              <p:cNvPr id="4877" name="CustomShape 1005"/>
              <p:cNvSpPr/>
              <p:nvPr/>
            </p:nvSpPr>
            <p:spPr>
              <a:xfrm>
                <a:off x="5851800" y="4307040"/>
                <a:ext cx="14400" cy="5760"/>
              </a:xfrm>
              <a:custGeom>
                <a:avLst/>
                <a:gdLst/>
                <a:ahLst/>
                <a:rect l="l" t="t" r="r" b="b"/>
                <a:pathLst>
                  <a:path w="42101" h="19716">
                    <a:moveTo>
                      <a:pt x="42102" y="17145"/>
                    </a:moveTo>
                    <a:lnTo>
                      <a:pt x="42102" y="0"/>
                    </a:lnTo>
                    <a:lnTo>
                      <a:pt x="0" y="3238"/>
                    </a:lnTo>
                    <a:lnTo>
                      <a:pt x="24140" y="19717"/>
                    </a:lnTo>
                    <a:lnTo>
                      <a:pt x="42102" y="17145"/>
                    </a:lnTo>
                    <a:close/>
                  </a:path>
                </a:pathLst>
              </a:custGeom>
              <a:solidFill>
                <a:srgbClr val="cc8b09"/>
              </a:solidFill>
              <a:ln w="0">
                <a:noFill/>
              </a:ln>
            </p:spPr>
            <p:style>
              <a:lnRef idx="0"/>
              <a:fillRef idx="0"/>
              <a:effectRef idx="0"/>
              <a:fontRef idx="minor"/>
            </p:style>
          </p:sp>
          <p:sp>
            <p:nvSpPr>
              <p:cNvPr id="4878" name="CustomShape 1006"/>
              <p:cNvSpPr/>
              <p:nvPr/>
            </p:nvSpPr>
            <p:spPr>
              <a:xfrm>
                <a:off x="5857200" y="4282560"/>
                <a:ext cx="10440" cy="5040"/>
              </a:xfrm>
              <a:custGeom>
                <a:avLst/>
                <a:gdLst/>
                <a:ahLst/>
                <a:rect l="l" t="t" r="r" b="b"/>
                <a:pathLst>
                  <a:path w="31457" h="17335">
                    <a:moveTo>
                      <a:pt x="31458" y="17336"/>
                    </a:moveTo>
                    <a:lnTo>
                      <a:pt x="31458" y="0"/>
                    </a:lnTo>
                    <a:lnTo>
                      <a:pt x="0" y="11430"/>
                    </a:lnTo>
                    <a:lnTo>
                      <a:pt x="31458" y="17336"/>
                    </a:lnTo>
                    <a:close/>
                  </a:path>
                </a:pathLst>
              </a:custGeom>
              <a:solidFill>
                <a:srgbClr val="cc8b09"/>
              </a:solidFill>
              <a:ln w="0">
                <a:noFill/>
              </a:ln>
            </p:spPr>
            <p:style>
              <a:lnRef idx="0"/>
              <a:fillRef idx="0"/>
              <a:effectRef idx="0"/>
              <a:fontRef idx="minor"/>
            </p:style>
          </p:sp>
          <p:sp>
            <p:nvSpPr>
              <p:cNvPr id="4879" name="CustomShape 1007"/>
              <p:cNvSpPr/>
              <p:nvPr/>
            </p:nvSpPr>
            <p:spPr>
              <a:xfrm>
                <a:off x="5819040" y="4285080"/>
                <a:ext cx="16560" cy="10800"/>
              </a:xfrm>
              <a:custGeom>
                <a:avLst/>
                <a:gdLst/>
                <a:ahLst/>
                <a:rect l="l" t="t" r="r" b="b"/>
                <a:pathLst>
                  <a:path w="47328" h="33147">
                    <a:moveTo>
                      <a:pt x="0" y="10096"/>
                    </a:moveTo>
                    <a:lnTo>
                      <a:pt x="10454" y="0"/>
                    </a:lnTo>
                    <a:lnTo>
                      <a:pt x="47329" y="25622"/>
                    </a:lnTo>
                    <a:lnTo>
                      <a:pt x="45048" y="33147"/>
                    </a:lnTo>
                    <a:cubicBezTo>
                      <a:pt x="45048" y="33147"/>
                      <a:pt x="17487" y="21431"/>
                      <a:pt x="16537" y="20764"/>
                    </a:cubicBezTo>
                    <a:close/>
                  </a:path>
                </a:pathLst>
              </a:custGeom>
              <a:solidFill>
                <a:srgbClr val="cc8b09"/>
              </a:solidFill>
              <a:ln w="0">
                <a:noFill/>
              </a:ln>
            </p:spPr>
            <p:style>
              <a:lnRef idx="0"/>
              <a:fillRef idx="0"/>
              <a:effectRef idx="0"/>
              <a:fontRef idx="minor"/>
            </p:style>
          </p:sp>
          <p:sp>
            <p:nvSpPr>
              <p:cNvPr id="4880" name="CustomShape 1008"/>
              <p:cNvSpPr/>
              <p:nvPr/>
            </p:nvSpPr>
            <p:spPr>
              <a:xfrm>
                <a:off x="5781960" y="4263840"/>
                <a:ext cx="20880" cy="13320"/>
              </a:xfrm>
              <a:custGeom>
                <a:avLst/>
                <a:gdLst/>
                <a:ahLst/>
                <a:rect l="l" t="t" r="r" b="b"/>
                <a:pathLst>
                  <a:path w="59018" h="38957">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w="0">
                <a:noFill/>
              </a:ln>
            </p:spPr>
            <p:style>
              <a:lnRef idx="0"/>
              <a:fillRef idx="0"/>
              <a:effectRef idx="0"/>
              <a:fontRef idx="minor"/>
            </p:style>
          </p:sp>
          <p:sp>
            <p:nvSpPr>
              <p:cNvPr id="4881" name="CustomShape 1009"/>
              <p:cNvSpPr/>
              <p:nvPr/>
            </p:nvSpPr>
            <p:spPr>
              <a:xfrm>
                <a:off x="5802840" y="4251960"/>
                <a:ext cx="8640" cy="7560"/>
              </a:xfrm>
              <a:custGeom>
                <a:avLst/>
                <a:gdLst/>
                <a:ahLst/>
                <a:rect l="l" t="t" r="r" b="b"/>
                <a:pathLst>
                  <a:path w="27275" h="24479">
                    <a:moveTo>
                      <a:pt x="27276" y="24479"/>
                    </a:moveTo>
                    <a:lnTo>
                      <a:pt x="27276" y="7334"/>
                    </a:lnTo>
                    <a:lnTo>
                      <a:pt x="4752" y="0"/>
                    </a:lnTo>
                    <a:lnTo>
                      <a:pt x="0" y="13526"/>
                    </a:lnTo>
                    <a:lnTo>
                      <a:pt x="1140" y="19621"/>
                    </a:lnTo>
                    <a:lnTo>
                      <a:pt x="27276" y="24479"/>
                    </a:lnTo>
                    <a:close/>
                  </a:path>
                </a:pathLst>
              </a:custGeom>
              <a:solidFill>
                <a:srgbClr val="cc8b09"/>
              </a:solidFill>
              <a:ln w="0">
                <a:noFill/>
              </a:ln>
            </p:spPr>
            <p:style>
              <a:lnRef idx="0"/>
              <a:fillRef idx="0"/>
              <a:effectRef idx="0"/>
              <a:fontRef idx="minor"/>
            </p:style>
          </p:sp>
          <p:sp>
            <p:nvSpPr>
              <p:cNvPr id="4882" name="CustomShape 1010"/>
              <p:cNvSpPr/>
              <p:nvPr/>
            </p:nvSpPr>
            <p:spPr>
              <a:xfrm>
                <a:off x="5755680" y="4250160"/>
                <a:ext cx="8280" cy="5760"/>
              </a:xfrm>
              <a:custGeom>
                <a:avLst/>
                <a:gdLst/>
                <a:ahLst/>
                <a:rect l="l" t="t" r="r" b="b"/>
                <a:pathLst>
                  <a:path w="26040" h="19431">
                    <a:moveTo>
                      <a:pt x="0" y="17145"/>
                    </a:moveTo>
                    <a:lnTo>
                      <a:pt x="0" y="0"/>
                    </a:lnTo>
                    <a:lnTo>
                      <a:pt x="26040" y="2762"/>
                    </a:lnTo>
                    <a:lnTo>
                      <a:pt x="17677" y="19431"/>
                    </a:lnTo>
                    <a:lnTo>
                      <a:pt x="0" y="17145"/>
                    </a:lnTo>
                    <a:close/>
                  </a:path>
                </a:pathLst>
              </a:custGeom>
              <a:solidFill>
                <a:srgbClr val="cc8b09"/>
              </a:solidFill>
              <a:ln w="0">
                <a:noFill/>
              </a:ln>
            </p:spPr>
            <p:style>
              <a:lnRef idx="0"/>
              <a:fillRef idx="0"/>
              <a:effectRef idx="0"/>
              <a:fontRef idx="minor"/>
            </p:style>
          </p:sp>
          <p:sp>
            <p:nvSpPr>
              <p:cNvPr id="4883" name="CustomShape 1011"/>
              <p:cNvSpPr/>
              <p:nvPr/>
            </p:nvSpPr>
            <p:spPr>
              <a:xfrm>
                <a:off x="5756040" y="4272120"/>
                <a:ext cx="9720" cy="9720"/>
              </a:xfrm>
              <a:custGeom>
                <a:avLst/>
                <a:gdLst/>
                <a:ahLst/>
                <a:rect l="l" t="t" r="r" b="b"/>
                <a:pathLst>
                  <a:path w="29937" h="30289">
                    <a:moveTo>
                      <a:pt x="0" y="17907"/>
                    </a:moveTo>
                    <a:lnTo>
                      <a:pt x="0" y="0"/>
                    </a:lnTo>
                    <a:lnTo>
                      <a:pt x="29937" y="0"/>
                    </a:lnTo>
                    <a:lnTo>
                      <a:pt x="22619" y="16002"/>
                    </a:lnTo>
                    <a:lnTo>
                      <a:pt x="9599" y="30289"/>
                    </a:lnTo>
                    <a:close/>
                  </a:path>
                </a:pathLst>
              </a:custGeom>
              <a:solidFill>
                <a:srgbClr val="cc8b09"/>
              </a:solidFill>
              <a:ln w="0">
                <a:noFill/>
              </a:ln>
            </p:spPr>
            <p:style>
              <a:lnRef idx="0"/>
              <a:fillRef idx="0"/>
              <a:effectRef idx="0"/>
              <a:fontRef idx="minor"/>
            </p:style>
          </p:sp>
          <p:sp>
            <p:nvSpPr>
              <p:cNvPr id="4884" name="CustomShape 1012"/>
              <p:cNvSpPr/>
              <p:nvPr/>
            </p:nvSpPr>
            <p:spPr>
              <a:xfrm>
                <a:off x="5755680" y="4243320"/>
                <a:ext cx="111960" cy="69480"/>
              </a:xfrm>
              <a:custGeom>
                <a:avLst/>
                <a:gdLst/>
                <a:ahLst/>
                <a:rect l="l" t="t" r="r" b="b"/>
                <a:pathLst>
                  <a:path w="295233" h="185546">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w="0">
                <a:noFill/>
              </a:ln>
            </p:spPr>
            <p:style>
              <a:lnRef idx="0"/>
              <a:fillRef idx="0"/>
              <a:effectRef idx="0"/>
              <a:fontRef idx="minor"/>
            </p:style>
          </p:sp>
        </p:grpSp>
        <p:grpSp>
          <p:nvGrpSpPr>
            <p:cNvPr id="4885" name="Group 1013"/>
            <p:cNvGrpSpPr/>
            <p:nvPr/>
          </p:nvGrpSpPr>
          <p:grpSpPr>
            <a:xfrm>
              <a:off x="5644800" y="4127760"/>
              <a:ext cx="338400" cy="237240"/>
              <a:chOff x="5644800" y="4127760"/>
              <a:chExt cx="338400" cy="237240"/>
            </a:xfrm>
          </p:grpSpPr>
          <p:sp>
            <p:nvSpPr>
              <p:cNvPr id="4886" name="CustomShape 1014"/>
              <p:cNvSpPr/>
              <p:nvPr/>
            </p:nvSpPr>
            <p:spPr>
              <a:xfrm>
                <a:off x="5644800" y="416988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w="0">
                <a:noFill/>
              </a:ln>
            </p:spPr>
            <p:style>
              <a:lnRef idx="0"/>
              <a:fillRef idx="0"/>
              <a:effectRef idx="0"/>
              <a:fontRef idx="minor"/>
            </p:style>
          </p:sp>
          <p:sp>
            <p:nvSpPr>
              <p:cNvPr id="4887" name="CustomShape 1015"/>
              <p:cNvSpPr/>
              <p:nvPr/>
            </p:nvSpPr>
            <p:spPr>
              <a:xfrm>
                <a:off x="5644800" y="4224960"/>
                <a:ext cx="31680" cy="43200"/>
              </a:xfrm>
              <a:custGeom>
                <a:avLst/>
                <a:gdLst/>
                <a:ahLst/>
                <a:rect l="l" t="t" r="r" b="b"/>
                <a:pathLst>
                  <a:path w="87339" h="116490">
                    <a:moveTo>
                      <a:pt x="0" y="116491"/>
                    </a:moveTo>
                    <a:lnTo>
                      <a:pt x="0" y="0"/>
                    </a:lnTo>
                    <a:lnTo>
                      <a:pt x="87340" y="77914"/>
                    </a:lnTo>
                    <a:lnTo>
                      <a:pt x="0" y="116491"/>
                    </a:lnTo>
                    <a:close/>
                  </a:path>
                </a:pathLst>
              </a:custGeom>
              <a:solidFill>
                <a:srgbClr val="dd990e"/>
              </a:solidFill>
              <a:ln w="0">
                <a:noFill/>
              </a:ln>
            </p:spPr>
            <p:style>
              <a:lnRef idx="0"/>
              <a:fillRef idx="0"/>
              <a:effectRef idx="0"/>
              <a:fontRef idx="minor"/>
            </p:style>
          </p:sp>
          <p:sp>
            <p:nvSpPr>
              <p:cNvPr id="4888" name="CustomShape 1016"/>
              <p:cNvSpPr/>
              <p:nvPr/>
            </p:nvSpPr>
            <p:spPr>
              <a:xfrm>
                <a:off x="5959440" y="4226040"/>
                <a:ext cx="23760" cy="58680"/>
              </a:xfrm>
              <a:custGeom>
                <a:avLst/>
                <a:gdLst/>
                <a:ahLst/>
                <a:rect l="l" t="t" r="r" b="b"/>
                <a:pathLst>
                  <a:path w="66431" h="157067">
                    <a:moveTo>
                      <a:pt x="66431" y="0"/>
                    </a:moveTo>
                    <a:lnTo>
                      <a:pt x="66431" y="109538"/>
                    </a:lnTo>
                    <a:lnTo>
                      <a:pt x="21859" y="157067"/>
                    </a:lnTo>
                    <a:lnTo>
                      <a:pt x="0" y="31623"/>
                    </a:lnTo>
                    <a:lnTo>
                      <a:pt x="66431" y="0"/>
                    </a:lnTo>
                    <a:close/>
                  </a:path>
                </a:pathLst>
              </a:custGeom>
              <a:solidFill>
                <a:srgbClr val="dd990e"/>
              </a:solidFill>
              <a:ln w="0">
                <a:noFill/>
              </a:ln>
            </p:spPr>
            <p:style>
              <a:lnRef idx="0"/>
              <a:fillRef idx="0"/>
              <a:effectRef idx="0"/>
              <a:fontRef idx="minor"/>
            </p:style>
          </p:sp>
          <p:sp>
            <p:nvSpPr>
              <p:cNvPr id="4889" name="CustomShape 1017"/>
              <p:cNvSpPr/>
              <p:nvPr/>
            </p:nvSpPr>
            <p:spPr>
              <a:xfrm>
                <a:off x="5644800" y="412776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4890" name="CustomShape 1018"/>
              <p:cNvSpPr/>
              <p:nvPr/>
            </p:nvSpPr>
            <p:spPr>
              <a:xfrm>
                <a:off x="5693400" y="4154400"/>
                <a:ext cx="241560" cy="138960"/>
              </a:xfrm>
              <a:custGeom>
                <a:avLst/>
                <a:gdLst/>
                <a:ahLst/>
                <a:rect l="l" t="t" r="r" b="b"/>
                <a:pathLst>
                  <a:path w="632615" h="366117">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w="0">
                <a:noFill/>
              </a:ln>
            </p:spPr>
            <p:style>
              <a:lnRef idx="0"/>
              <a:fillRef idx="0"/>
              <a:effectRef idx="0"/>
              <a:fontRef idx="minor"/>
            </p:style>
          </p:sp>
          <p:sp>
            <p:nvSpPr>
              <p:cNvPr id="4891" name="CustomShape 1019"/>
              <p:cNvSpPr/>
              <p:nvPr/>
            </p:nvSpPr>
            <p:spPr>
              <a:xfrm>
                <a:off x="5693400" y="4163040"/>
                <a:ext cx="241200" cy="130680"/>
              </a:xfrm>
              <a:custGeom>
                <a:avLst/>
                <a:gdLst/>
                <a:ahLst/>
                <a:rect l="l" t="t" r="r" b="b"/>
                <a:pathLst>
                  <a:path w="631431" h="344185">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w="0">
                <a:noFill/>
              </a:ln>
            </p:spPr>
            <p:style>
              <a:lnRef idx="0"/>
              <a:fillRef idx="0"/>
              <a:effectRef idx="0"/>
              <a:fontRef idx="minor"/>
            </p:style>
          </p:sp>
          <p:sp>
            <p:nvSpPr>
              <p:cNvPr id="4892" name="CustomShape 1020"/>
              <p:cNvSpPr/>
              <p:nvPr/>
            </p:nvSpPr>
            <p:spPr>
              <a:xfrm>
                <a:off x="5755680" y="4194720"/>
                <a:ext cx="111960" cy="69480"/>
              </a:xfrm>
              <a:custGeom>
                <a:avLst/>
                <a:gdLst/>
                <a:ahLst/>
                <a:rect l="l" t="t" r="r" b="b"/>
                <a:pathLst>
                  <a:path w="295228" h="185547">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w="0">
                <a:noFill/>
              </a:ln>
            </p:spPr>
            <p:style>
              <a:lnRef idx="0"/>
              <a:fillRef idx="0"/>
              <a:effectRef idx="0"/>
              <a:fontRef idx="minor"/>
            </p:style>
          </p:sp>
          <p:sp>
            <p:nvSpPr>
              <p:cNvPr id="4893" name="CustomShape 1021"/>
              <p:cNvSpPr/>
              <p:nvPr/>
            </p:nvSpPr>
            <p:spPr>
              <a:xfrm>
                <a:off x="5802840" y="4247640"/>
                <a:ext cx="5760" cy="7920"/>
              </a:xfrm>
              <a:custGeom>
                <a:avLst/>
                <a:gdLst/>
                <a:ahLst/>
                <a:rect l="l" t="t" r="r" b="b"/>
                <a:pathLst>
                  <a:path w="19482" h="25526">
                    <a:moveTo>
                      <a:pt x="0" y="17240"/>
                    </a:moveTo>
                    <a:cubicBezTo>
                      <a:pt x="570" y="16002"/>
                      <a:pt x="0" y="0"/>
                      <a:pt x="0" y="0"/>
                    </a:cubicBezTo>
                    <a:lnTo>
                      <a:pt x="19483" y="12573"/>
                    </a:lnTo>
                    <a:lnTo>
                      <a:pt x="11024" y="25527"/>
                    </a:lnTo>
                    <a:close/>
                  </a:path>
                </a:pathLst>
              </a:custGeom>
              <a:solidFill>
                <a:srgbClr val="cc8b09"/>
              </a:solidFill>
              <a:ln w="0">
                <a:noFill/>
              </a:ln>
            </p:spPr>
            <p:style>
              <a:lnRef idx="0"/>
              <a:fillRef idx="0"/>
              <a:effectRef idx="0"/>
              <a:fontRef idx="minor"/>
            </p:style>
          </p:sp>
          <p:sp>
            <p:nvSpPr>
              <p:cNvPr id="4894" name="CustomShape 1022"/>
              <p:cNvSpPr/>
              <p:nvPr/>
            </p:nvSpPr>
            <p:spPr>
              <a:xfrm>
                <a:off x="5851800" y="4251960"/>
                <a:ext cx="14400" cy="5760"/>
              </a:xfrm>
              <a:custGeom>
                <a:avLst/>
                <a:gdLst/>
                <a:ahLst/>
                <a:rect l="l" t="t" r="r" b="b"/>
                <a:pathLst>
                  <a:path w="42101" h="19716">
                    <a:moveTo>
                      <a:pt x="42102" y="17145"/>
                    </a:moveTo>
                    <a:lnTo>
                      <a:pt x="42102" y="0"/>
                    </a:lnTo>
                    <a:lnTo>
                      <a:pt x="0" y="3143"/>
                    </a:lnTo>
                    <a:lnTo>
                      <a:pt x="24140" y="19717"/>
                    </a:lnTo>
                    <a:lnTo>
                      <a:pt x="42102" y="17145"/>
                    </a:lnTo>
                    <a:close/>
                  </a:path>
                </a:pathLst>
              </a:custGeom>
              <a:solidFill>
                <a:srgbClr val="cc8b09"/>
              </a:solidFill>
              <a:ln w="0">
                <a:noFill/>
              </a:ln>
            </p:spPr>
            <p:style>
              <a:lnRef idx="0"/>
              <a:fillRef idx="0"/>
              <a:effectRef idx="0"/>
              <a:fontRef idx="minor"/>
            </p:style>
          </p:sp>
          <p:sp>
            <p:nvSpPr>
              <p:cNvPr id="4895" name="CustomShape 1023"/>
              <p:cNvSpPr/>
              <p:nvPr/>
            </p:nvSpPr>
            <p:spPr>
              <a:xfrm>
                <a:off x="5857200" y="4227480"/>
                <a:ext cx="10440" cy="5040"/>
              </a:xfrm>
              <a:custGeom>
                <a:avLst/>
                <a:gdLst/>
                <a:ahLst/>
                <a:rect l="l" t="t" r="r" b="b"/>
                <a:pathLst>
                  <a:path w="31457" h="17335">
                    <a:moveTo>
                      <a:pt x="31458" y="17336"/>
                    </a:moveTo>
                    <a:lnTo>
                      <a:pt x="31458" y="0"/>
                    </a:lnTo>
                    <a:lnTo>
                      <a:pt x="0" y="11430"/>
                    </a:lnTo>
                    <a:lnTo>
                      <a:pt x="31458" y="17336"/>
                    </a:lnTo>
                    <a:close/>
                  </a:path>
                </a:pathLst>
              </a:custGeom>
              <a:solidFill>
                <a:srgbClr val="cc8b09"/>
              </a:solidFill>
              <a:ln w="0">
                <a:noFill/>
              </a:ln>
            </p:spPr>
            <p:style>
              <a:lnRef idx="0"/>
              <a:fillRef idx="0"/>
              <a:effectRef idx="0"/>
              <a:fontRef idx="minor"/>
            </p:style>
          </p:sp>
          <p:sp>
            <p:nvSpPr>
              <p:cNvPr id="4896" name="CustomShape 1024"/>
              <p:cNvSpPr/>
              <p:nvPr/>
            </p:nvSpPr>
            <p:spPr>
              <a:xfrm>
                <a:off x="5819040" y="4230000"/>
                <a:ext cx="16560" cy="10800"/>
              </a:xfrm>
              <a:custGeom>
                <a:avLst/>
                <a:gdLst/>
                <a:ahLst/>
                <a:rect l="l" t="t" r="r" b="b"/>
                <a:pathLst>
                  <a:path w="47328" h="33147">
                    <a:moveTo>
                      <a:pt x="0" y="10096"/>
                    </a:moveTo>
                    <a:lnTo>
                      <a:pt x="10454" y="0"/>
                    </a:lnTo>
                    <a:lnTo>
                      <a:pt x="47329" y="25622"/>
                    </a:lnTo>
                    <a:lnTo>
                      <a:pt x="45048" y="33147"/>
                    </a:lnTo>
                    <a:cubicBezTo>
                      <a:pt x="45048" y="33147"/>
                      <a:pt x="17487" y="21431"/>
                      <a:pt x="16537" y="20764"/>
                    </a:cubicBezTo>
                    <a:close/>
                  </a:path>
                </a:pathLst>
              </a:custGeom>
              <a:solidFill>
                <a:srgbClr val="cc8b09"/>
              </a:solidFill>
              <a:ln w="0">
                <a:noFill/>
              </a:ln>
            </p:spPr>
            <p:style>
              <a:lnRef idx="0"/>
              <a:fillRef idx="0"/>
              <a:effectRef idx="0"/>
              <a:fontRef idx="minor"/>
            </p:style>
          </p:sp>
          <p:sp>
            <p:nvSpPr>
              <p:cNvPr id="4897" name="CustomShape 1025"/>
              <p:cNvSpPr/>
              <p:nvPr/>
            </p:nvSpPr>
            <p:spPr>
              <a:xfrm>
                <a:off x="5781960" y="4208760"/>
                <a:ext cx="20880" cy="13320"/>
              </a:xfrm>
              <a:custGeom>
                <a:avLst/>
                <a:gdLst/>
                <a:ahLst/>
                <a:rect l="l" t="t" r="r" b="b"/>
                <a:pathLst>
                  <a:path w="59018" h="38957">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w="0">
                <a:noFill/>
              </a:ln>
            </p:spPr>
            <p:style>
              <a:lnRef idx="0"/>
              <a:fillRef idx="0"/>
              <a:effectRef idx="0"/>
              <a:fontRef idx="minor"/>
            </p:style>
          </p:sp>
          <p:sp>
            <p:nvSpPr>
              <p:cNvPr id="4898" name="CustomShape 1026"/>
              <p:cNvSpPr/>
              <p:nvPr/>
            </p:nvSpPr>
            <p:spPr>
              <a:xfrm>
                <a:off x="5802840" y="4196880"/>
                <a:ext cx="8640" cy="7560"/>
              </a:xfrm>
              <a:custGeom>
                <a:avLst/>
                <a:gdLst/>
                <a:ahLst/>
                <a:rect l="l" t="t" r="r" b="b"/>
                <a:pathLst>
                  <a:path w="27275" h="24479">
                    <a:moveTo>
                      <a:pt x="27276" y="24479"/>
                    </a:moveTo>
                    <a:lnTo>
                      <a:pt x="27276" y="7334"/>
                    </a:lnTo>
                    <a:lnTo>
                      <a:pt x="4752" y="0"/>
                    </a:lnTo>
                    <a:lnTo>
                      <a:pt x="0" y="13430"/>
                    </a:lnTo>
                    <a:lnTo>
                      <a:pt x="1140" y="19621"/>
                    </a:lnTo>
                    <a:lnTo>
                      <a:pt x="27276" y="24479"/>
                    </a:lnTo>
                    <a:close/>
                  </a:path>
                </a:pathLst>
              </a:custGeom>
              <a:solidFill>
                <a:srgbClr val="cc8b09"/>
              </a:solidFill>
              <a:ln w="0">
                <a:noFill/>
              </a:ln>
            </p:spPr>
            <p:style>
              <a:lnRef idx="0"/>
              <a:fillRef idx="0"/>
              <a:effectRef idx="0"/>
              <a:fontRef idx="minor"/>
            </p:style>
          </p:sp>
          <p:sp>
            <p:nvSpPr>
              <p:cNvPr id="4899" name="CustomShape 1027"/>
              <p:cNvSpPr/>
              <p:nvPr/>
            </p:nvSpPr>
            <p:spPr>
              <a:xfrm>
                <a:off x="5755680" y="4194720"/>
                <a:ext cx="8280" cy="5760"/>
              </a:xfrm>
              <a:custGeom>
                <a:avLst/>
                <a:gdLst/>
                <a:ahLst/>
                <a:rect l="l" t="t" r="r" b="b"/>
                <a:pathLst>
                  <a:path w="26040" h="19431">
                    <a:moveTo>
                      <a:pt x="0" y="17145"/>
                    </a:moveTo>
                    <a:lnTo>
                      <a:pt x="0" y="0"/>
                    </a:lnTo>
                    <a:lnTo>
                      <a:pt x="26040" y="2762"/>
                    </a:lnTo>
                    <a:lnTo>
                      <a:pt x="17677" y="19431"/>
                    </a:lnTo>
                    <a:lnTo>
                      <a:pt x="0" y="17145"/>
                    </a:lnTo>
                    <a:close/>
                  </a:path>
                </a:pathLst>
              </a:custGeom>
              <a:solidFill>
                <a:srgbClr val="cc8b09"/>
              </a:solidFill>
              <a:ln w="0">
                <a:noFill/>
              </a:ln>
            </p:spPr>
            <p:style>
              <a:lnRef idx="0"/>
              <a:fillRef idx="0"/>
              <a:effectRef idx="0"/>
              <a:fontRef idx="minor"/>
            </p:style>
          </p:sp>
          <p:sp>
            <p:nvSpPr>
              <p:cNvPr id="4900" name="CustomShape 1028"/>
              <p:cNvSpPr/>
              <p:nvPr/>
            </p:nvSpPr>
            <p:spPr>
              <a:xfrm>
                <a:off x="5756040" y="4217040"/>
                <a:ext cx="9720" cy="9720"/>
              </a:xfrm>
              <a:custGeom>
                <a:avLst/>
                <a:gdLst/>
                <a:ahLst/>
                <a:rect l="l" t="t" r="r" b="b"/>
                <a:pathLst>
                  <a:path w="29937" h="30289">
                    <a:moveTo>
                      <a:pt x="0" y="17907"/>
                    </a:moveTo>
                    <a:lnTo>
                      <a:pt x="0" y="0"/>
                    </a:lnTo>
                    <a:lnTo>
                      <a:pt x="29937" y="0"/>
                    </a:lnTo>
                    <a:lnTo>
                      <a:pt x="22619" y="16002"/>
                    </a:lnTo>
                    <a:lnTo>
                      <a:pt x="9599" y="30289"/>
                    </a:lnTo>
                    <a:close/>
                  </a:path>
                </a:pathLst>
              </a:custGeom>
              <a:solidFill>
                <a:srgbClr val="cc8b09"/>
              </a:solidFill>
              <a:ln w="0">
                <a:noFill/>
              </a:ln>
            </p:spPr>
            <p:style>
              <a:lnRef idx="0"/>
              <a:fillRef idx="0"/>
              <a:effectRef idx="0"/>
              <a:fontRef idx="minor"/>
            </p:style>
          </p:sp>
          <p:sp>
            <p:nvSpPr>
              <p:cNvPr id="4901" name="CustomShape 1029"/>
              <p:cNvSpPr/>
              <p:nvPr/>
            </p:nvSpPr>
            <p:spPr>
              <a:xfrm>
                <a:off x="5755680" y="4187880"/>
                <a:ext cx="111960" cy="69480"/>
              </a:xfrm>
              <a:custGeom>
                <a:avLst/>
                <a:gdLst/>
                <a:ahLst/>
                <a:rect l="l" t="t" r="r" b="b"/>
                <a:pathLst>
                  <a:path w="295233" h="185547">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w="0">
                <a:noFill/>
              </a:ln>
            </p:spPr>
            <p:style>
              <a:lnRef idx="0"/>
              <a:fillRef idx="0"/>
              <a:effectRef idx="0"/>
              <a:fontRef idx="minor"/>
            </p:style>
          </p:sp>
        </p:grpSp>
        <p:grpSp>
          <p:nvGrpSpPr>
            <p:cNvPr id="4902" name="Group 1030"/>
            <p:cNvGrpSpPr/>
            <p:nvPr/>
          </p:nvGrpSpPr>
          <p:grpSpPr>
            <a:xfrm>
              <a:off x="5655960" y="4065120"/>
              <a:ext cx="338400" cy="237240"/>
              <a:chOff x="5655960" y="4065120"/>
              <a:chExt cx="338400" cy="237240"/>
            </a:xfrm>
          </p:grpSpPr>
          <p:sp>
            <p:nvSpPr>
              <p:cNvPr id="4903" name="CustomShape 1031"/>
              <p:cNvSpPr/>
              <p:nvPr/>
            </p:nvSpPr>
            <p:spPr>
              <a:xfrm>
                <a:off x="5655960" y="410724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4904" name="CustomShape 1032"/>
              <p:cNvSpPr/>
              <p:nvPr/>
            </p:nvSpPr>
            <p:spPr>
              <a:xfrm>
                <a:off x="5655960" y="4162320"/>
                <a:ext cx="31680" cy="43200"/>
              </a:xfrm>
              <a:custGeom>
                <a:avLst/>
                <a:gdLst/>
                <a:ahLst/>
                <a:rect l="l" t="t" r="r" b="b"/>
                <a:pathLst>
                  <a:path w="87339" h="116490">
                    <a:moveTo>
                      <a:pt x="0" y="116491"/>
                    </a:moveTo>
                    <a:lnTo>
                      <a:pt x="0" y="0"/>
                    </a:lnTo>
                    <a:lnTo>
                      <a:pt x="87340" y="77915"/>
                    </a:lnTo>
                    <a:lnTo>
                      <a:pt x="0" y="116491"/>
                    </a:lnTo>
                    <a:close/>
                  </a:path>
                </a:pathLst>
              </a:custGeom>
              <a:solidFill>
                <a:srgbClr val="dd990e"/>
              </a:solidFill>
              <a:ln w="0">
                <a:noFill/>
              </a:ln>
            </p:spPr>
            <p:style>
              <a:lnRef idx="0"/>
              <a:fillRef idx="0"/>
              <a:effectRef idx="0"/>
              <a:fontRef idx="minor"/>
            </p:style>
          </p:sp>
          <p:sp>
            <p:nvSpPr>
              <p:cNvPr id="4905" name="CustomShape 1033"/>
              <p:cNvSpPr/>
              <p:nvPr/>
            </p:nvSpPr>
            <p:spPr>
              <a:xfrm>
                <a:off x="5970600" y="4163760"/>
                <a:ext cx="23760" cy="58680"/>
              </a:xfrm>
              <a:custGeom>
                <a:avLst/>
                <a:gdLst/>
                <a:ahLst/>
                <a:rect l="l" t="t" r="r" b="b"/>
                <a:pathLst>
                  <a:path w="66526" h="157067">
                    <a:moveTo>
                      <a:pt x="66527" y="0"/>
                    </a:moveTo>
                    <a:lnTo>
                      <a:pt x="66527" y="109633"/>
                    </a:lnTo>
                    <a:lnTo>
                      <a:pt x="21859" y="157067"/>
                    </a:lnTo>
                    <a:lnTo>
                      <a:pt x="0" y="31623"/>
                    </a:lnTo>
                    <a:lnTo>
                      <a:pt x="66527" y="0"/>
                    </a:lnTo>
                    <a:close/>
                  </a:path>
                </a:pathLst>
              </a:custGeom>
              <a:solidFill>
                <a:srgbClr val="dd990e"/>
              </a:solidFill>
              <a:ln w="0">
                <a:noFill/>
              </a:ln>
            </p:spPr>
            <p:style>
              <a:lnRef idx="0"/>
              <a:fillRef idx="0"/>
              <a:effectRef idx="0"/>
              <a:fontRef idx="minor"/>
            </p:style>
          </p:sp>
          <p:sp>
            <p:nvSpPr>
              <p:cNvPr id="4906" name="CustomShape 1034"/>
              <p:cNvSpPr/>
              <p:nvPr/>
            </p:nvSpPr>
            <p:spPr>
              <a:xfrm>
                <a:off x="5655960" y="406512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4907" name="CustomShape 1035"/>
              <p:cNvSpPr/>
              <p:nvPr/>
            </p:nvSpPr>
            <p:spPr>
              <a:xfrm>
                <a:off x="5704200" y="4092120"/>
                <a:ext cx="241560" cy="138960"/>
              </a:xfrm>
              <a:custGeom>
                <a:avLst/>
                <a:gdLst/>
                <a:ahLst/>
                <a:rect l="l" t="t" r="r" b="b"/>
                <a:pathLst>
                  <a:path w="632689" h="366093">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w="0">
                <a:noFill/>
              </a:ln>
            </p:spPr>
            <p:style>
              <a:lnRef idx="0"/>
              <a:fillRef idx="0"/>
              <a:effectRef idx="0"/>
              <a:fontRef idx="minor"/>
            </p:style>
          </p:sp>
          <p:sp>
            <p:nvSpPr>
              <p:cNvPr id="4908" name="CustomShape 1036"/>
              <p:cNvSpPr/>
              <p:nvPr/>
            </p:nvSpPr>
            <p:spPr>
              <a:xfrm>
                <a:off x="5704560" y="4100400"/>
                <a:ext cx="241200" cy="130680"/>
              </a:xfrm>
              <a:custGeom>
                <a:avLst/>
                <a:gdLst/>
                <a:ahLst/>
                <a:rect l="l" t="t" r="r" b="b"/>
                <a:pathLst>
                  <a:path w="631526" h="344186">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w="0">
                <a:noFill/>
              </a:ln>
            </p:spPr>
            <p:style>
              <a:lnRef idx="0"/>
              <a:fillRef idx="0"/>
              <a:effectRef idx="0"/>
              <a:fontRef idx="minor"/>
            </p:style>
          </p:sp>
          <p:sp>
            <p:nvSpPr>
              <p:cNvPr id="4909" name="CustomShape 1037"/>
              <p:cNvSpPr/>
              <p:nvPr/>
            </p:nvSpPr>
            <p:spPr>
              <a:xfrm>
                <a:off x="5766480" y="4132080"/>
                <a:ext cx="111600" cy="69480"/>
              </a:xfrm>
              <a:custGeom>
                <a:avLst/>
                <a:gdLst/>
                <a:ahLst/>
                <a:rect l="l" t="t" r="r" b="b"/>
                <a:pathLst>
                  <a:path w="294970" h="185451">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w="0">
                <a:noFill/>
              </a:ln>
            </p:spPr>
            <p:style>
              <a:lnRef idx="0"/>
              <a:fillRef idx="0"/>
              <a:effectRef idx="0"/>
              <a:fontRef idx="minor"/>
            </p:style>
          </p:sp>
          <p:sp>
            <p:nvSpPr>
              <p:cNvPr id="4910" name="CustomShape 1038"/>
              <p:cNvSpPr/>
              <p:nvPr/>
            </p:nvSpPr>
            <p:spPr>
              <a:xfrm>
                <a:off x="5813640" y="4185000"/>
                <a:ext cx="5400" cy="7920"/>
              </a:xfrm>
              <a:custGeom>
                <a:avLst/>
                <a:gdLst/>
                <a:ahLst/>
                <a:rect l="l" t="t" r="r" b="b"/>
                <a:pathLst>
                  <a:path w="19007" h="25526">
                    <a:moveTo>
                      <a:pt x="0" y="17145"/>
                    </a:moveTo>
                    <a:cubicBezTo>
                      <a:pt x="475" y="15907"/>
                      <a:pt x="0" y="0"/>
                      <a:pt x="0" y="0"/>
                    </a:cubicBezTo>
                    <a:lnTo>
                      <a:pt x="19008" y="12478"/>
                    </a:lnTo>
                    <a:lnTo>
                      <a:pt x="10549" y="25527"/>
                    </a:lnTo>
                    <a:close/>
                  </a:path>
                </a:pathLst>
              </a:custGeom>
              <a:solidFill>
                <a:srgbClr val="cc8b09"/>
              </a:solidFill>
              <a:ln w="0">
                <a:noFill/>
              </a:ln>
            </p:spPr>
            <p:style>
              <a:lnRef idx="0"/>
              <a:fillRef idx="0"/>
              <a:effectRef idx="0"/>
              <a:fontRef idx="minor"/>
            </p:style>
          </p:sp>
          <p:sp>
            <p:nvSpPr>
              <p:cNvPr id="4911" name="CustomShape 1039"/>
              <p:cNvSpPr/>
              <p:nvPr/>
            </p:nvSpPr>
            <p:spPr>
              <a:xfrm>
                <a:off x="5862600" y="4189320"/>
                <a:ext cx="14400" cy="5760"/>
              </a:xfrm>
              <a:custGeom>
                <a:avLst/>
                <a:gdLst/>
                <a:ahLst/>
                <a:rect l="l" t="t" r="r" b="b"/>
                <a:pathLst>
                  <a:path w="42101" h="19716">
                    <a:moveTo>
                      <a:pt x="42102" y="17145"/>
                    </a:moveTo>
                    <a:lnTo>
                      <a:pt x="42102" y="0"/>
                    </a:lnTo>
                    <a:lnTo>
                      <a:pt x="0" y="3238"/>
                    </a:lnTo>
                    <a:lnTo>
                      <a:pt x="24235" y="19717"/>
                    </a:lnTo>
                    <a:lnTo>
                      <a:pt x="42102" y="17145"/>
                    </a:lnTo>
                    <a:close/>
                  </a:path>
                </a:pathLst>
              </a:custGeom>
              <a:solidFill>
                <a:srgbClr val="cc8b09"/>
              </a:solidFill>
              <a:ln w="0">
                <a:noFill/>
              </a:ln>
            </p:spPr>
            <p:style>
              <a:lnRef idx="0"/>
              <a:fillRef idx="0"/>
              <a:effectRef idx="0"/>
              <a:fontRef idx="minor"/>
            </p:style>
          </p:sp>
          <p:sp>
            <p:nvSpPr>
              <p:cNvPr id="4912" name="CustomShape 1040"/>
              <p:cNvSpPr/>
              <p:nvPr/>
            </p:nvSpPr>
            <p:spPr>
              <a:xfrm>
                <a:off x="5868000" y="4164840"/>
                <a:ext cx="10440" cy="5040"/>
              </a:xfrm>
              <a:custGeom>
                <a:avLst/>
                <a:gdLst/>
                <a:ahLst/>
                <a:rect l="l" t="t" r="r" b="b"/>
                <a:pathLst>
                  <a:path w="31457" h="17335">
                    <a:moveTo>
                      <a:pt x="31458" y="17335"/>
                    </a:moveTo>
                    <a:lnTo>
                      <a:pt x="31458" y="0"/>
                    </a:lnTo>
                    <a:lnTo>
                      <a:pt x="0" y="11430"/>
                    </a:lnTo>
                    <a:lnTo>
                      <a:pt x="31458" y="17335"/>
                    </a:lnTo>
                    <a:close/>
                  </a:path>
                </a:pathLst>
              </a:custGeom>
              <a:solidFill>
                <a:srgbClr val="cc8b09"/>
              </a:solidFill>
              <a:ln w="0">
                <a:noFill/>
              </a:ln>
            </p:spPr>
            <p:style>
              <a:lnRef idx="0"/>
              <a:fillRef idx="0"/>
              <a:effectRef idx="0"/>
              <a:fontRef idx="minor"/>
            </p:style>
          </p:sp>
          <p:sp>
            <p:nvSpPr>
              <p:cNvPr id="4913" name="CustomShape 1041"/>
              <p:cNvSpPr/>
              <p:nvPr/>
            </p:nvSpPr>
            <p:spPr>
              <a:xfrm>
                <a:off x="5830200" y="4167360"/>
                <a:ext cx="16560" cy="10800"/>
              </a:xfrm>
              <a:custGeom>
                <a:avLst/>
                <a:gdLst/>
                <a:ahLst/>
                <a:rect l="l" t="t" r="r" b="b"/>
                <a:pathLst>
                  <a:path w="47328" h="33147">
                    <a:moveTo>
                      <a:pt x="0" y="10096"/>
                    </a:moveTo>
                    <a:lnTo>
                      <a:pt x="10454" y="0"/>
                    </a:lnTo>
                    <a:lnTo>
                      <a:pt x="47329" y="25622"/>
                    </a:lnTo>
                    <a:lnTo>
                      <a:pt x="45048" y="33147"/>
                    </a:lnTo>
                    <a:cubicBezTo>
                      <a:pt x="45048" y="33147"/>
                      <a:pt x="17487" y="21527"/>
                      <a:pt x="16536" y="20764"/>
                    </a:cubicBezTo>
                    <a:close/>
                  </a:path>
                </a:pathLst>
              </a:custGeom>
              <a:solidFill>
                <a:srgbClr val="cc8b09"/>
              </a:solidFill>
              <a:ln w="0">
                <a:noFill/>
              </a:ln>
            </p:spPr>
            <p:style>
              <a:lnRef idx="0"/>
              <a:fillRef idx="0"/>
              <a:effectRef idx="0"/>
              <a:fontRef idx="minor"/>
            </p:style>
          </p:sp>
          <p:sp>
            <p:nvSpPr>
              <p:cNvPr id="4914" name="CustomShape 1042"/>
              <p:cNvSpPr/>
              <p:nvPr/>
            </p:nvSpPr>
            <p:spPr>
              <a:xfrm>
                <a:off x="5792760" y="4146120"/>
                <a:ext cx="20880" cy="13320"/>
              </a:xfrm>
              <a:custGeom>
                <a:avLst/>
                <a:gdLst/>
                <a:ahLst/>
                <a:rect l="l" t="t" r="r" b="b"/>
                <a:pathLst>
                  <a:path w="58923" h="38957">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w="0">
                <a:noFill/>
              </a:ln>
            </p:spPr>
            <p:style>
              <a:lnRef idx="0"/>
              <a:fillRef idx="0"/>
              <a:effectRef idx="0"/>
              <a:fontRef idx="minor"/>
            </p:style>
          </p:sp>
          <p:sp>
            <p:nvSpPr>
              <p:cNvPr id="4915" name="CustomShape 1043"/>
              <p:cNvSpPr/>
              <p:nvPr/>
            </p:nvSpPr>
            <p:spPr>
              <a:xfrm>
                <a:off x="5813640" y="4134240"/>
                <a:ext cx="8640" cy="7560"/>
              </a:xfrm>
              <a:custGeom>
                <a:avLst/>
                <a:gdLst/>
                <a:ahLst/>
                <a:rect l="l" t="t" r="r" b="b"/>
                <a:pathLst>
                  <a:path w="27275" h="24574">
                    <a:moveTo>
                      <a:pt x="27276" y="24575"/>
                    </a:moveTo>
                    <a:lnTo>
                      <a:pt x="27276" y="7334"/>
                    </a:lnTo>
                    <a:lnTo>
                      <a:pt x="4752" y="0"/>
                    </a:lnTo>
                    <a:lnTo>
                      <a:pt x="0" y="13526"/>
                    </a:lnTo>
                    <a:lnTo>
                      <a:pt x="1140" y="19621"/>
                    </a:lnTo>
                    <a:lnTo>
                      <a:pt x="27276" y="24575"/>
                    </a:lnTo>
                    <a:close/>
                  </a:path>
                </a:pathLst>
              </a:custGeom>
              <a:solidFill>
                <a:srgbClr val="cc8b09"/>
              </a:solidFill>
              <a:ln w="0">
                <a:noFill/>
              </a:ln>
            </p:spPr>
            <p:style>
              <a:lnRef idx="0"/>
              <a:fillRef idx="0"/>
              <a:effectRef idx="0"/>
              <a:fontRef idx="minor"/>
            </p:style>
          </p:sp>
          <p:sp>
            <p:nvSpPr>
              <p:cNvPr id="4916" name="CustomShape 1044"/>
              <p:cNvSpPr/>
              <p:nvPr/>
            </p:nvSpPr>
            <p:spPr>
              <a:xfrm>
                <a:off x="5766840" y="4132080"/>
                <a:ext cx="8280" cy="5760"/>
              </a:xfrm>
              <a:custGeom>
                <a:avLst/>
                <a:gdLst/>
                <a:ahLst/>
                <a:rect l="l" t="t" r="r" b="b"/>
                <a:pathLst>
                  <a:path w="26040" h="19431">
                    <a:moveTo>
                      <a:pt x="0" y="17145"/>
                    </a:moveTo>
                    <a:lnTo>
                      <a:pt x="0" y="0"/>
                    </a:lnTo>
                    <a:lnTo>
                      <a:pt x="26041" y="2762"/>
                    </a:lnTo>
                    <a:lnTo>
                      <a:pt x="17677" y="19431"/>
                    </a:lnTo>
                    <a:lnTo>
                      <a:pt x="0" y="17145"/>
                    </a:lnTo>
                    <a:close/>
                  </a:path>
                </a:pathLst>
              </a:custGeom>
              <a:solidFill>
                <a:srgbClr val="cc8b09"/>
              </a:solidFill>
              <a:ln w="0">
                <a:noFill/>
              </a:ln>
            </p:spPr>
            <p:style>
              <a:lnRef idx="0"/>
              <a:fillRef idx="0"/>
              <a:effectRef idx="0"/>
              <a:fontRef idx="minor"/>
            </p:style>
          </p:sp>
          <p:sp>
            <p:nvSpPr>
              <p:cNvPr id="4917" name="CustomShape 1045"/>
              <p:cNvSpPr/>
              <p:nvPr/>
            </p:nvSpPr>
            <p:spPr>
              <a:xfrm>
                <a:off x="5767200" y="4154400"/>
                <a:ext cx="9720" cy="9720"/>
              </a:xfrm>
              <a:custGeom>
                <a:avLst/>
                <a:gdLst/>
                <a:ahLst/>
                <a:rect l="l" t="t" r="r" b="b"/>
                <a:pathLst>
                  <a:path w="29936" h="30194">
                    <a:moveTo>
                      <a:pt x="0" y="17812"/>
                    </a:moveTo>
                    <a:lnTo>
                      <a:pt x="0" y="0"/>
                    </a:lnTo>
                    <a:lnTo>
                      <a:pt x="29937" y="0"/>
                    </a:lnTo>
                    <a:lnTo>
                      <a:pt x="22619" y="15907"/>
                    </a:lnTo>
                    <a:lnTo>
                      <a:pt x="9694" y="30194"/>
                    </a:lnTo>
                    <a:close/>
                  </a:path>
                </a:pathLst>
              </a:custGeom>
              <a:solidFill>
                <a:srgbClr val="cc8b09"/>
              </a:solidFill>
              <a:ln w="0">
                <a:noFill/>
              </a:ln>
            </p:spPr>
            <p:style>
              <a:lnRef idx="0"/>
              <a:fillRef idx="0"/>
              <a:effectRef idx="0"/>
              <a:fontRef idx="minor"/>
            </p:style>
          </p:sp>
          <p:sp>
            <p:nvSpPr>
              <p:cNvPr id="4918" name="CustomShape 1046"/>
              <p:cNvSpPr/>
              <p:nvPr/>
            </p:nvSpPr>
            <p:spPr>
              <a:xfrm>
                <a:off x="5766480" y="4125240"/>
                <a:ext cx="111600" cy="69480"/>
              </a:xfrm>
              <a:custGeom>
                <a:avLst/>
                <a:gdLst/>
                <a:ahLst/>
                <a:rect l="l" t="t" r="r" b="b"/>
                <a:pathLst>
                  <a:path w="294970" h="185547">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w="0">
                <a:noFill/>
              </a:ln>
            </p:spPr>
            <p:style>
              <a:lnRef idx="0"/>
              <a:fillRef idx="0"/>
              <a:effectRef idx="0"/>
              <a:fontRef idx="minor"/>
            </p:style>
          </p:sp>
        </p:grpSp>
        <p:grpSp>
          <p:nvGrpSpPr>
            <p:cNvPr id="4919" name="Group 1047"/>
            <p:cNvGrpSpPr/>
            <p:nvPr/>
          </p:nvGrpSpPr>
          <p:grpSpPr>
            <a:xfrm>
              <a:off x="5652360" y="4002480"/>
              <a:ext cx="338400" cy="237600"/>
              <a:chOff x="5652360" y="4002480"/>
              <a:chExt cx="338400" cy="237600"/>
            </a:xfrm>
          </p:grpSpPr>
          <p:sp>
            <p:nvSpPr>
              <p:cNvPr id="4920" name="CustomShape 1048"/>
              <p:cNvSpPr/>
              <p:nvPr/>
            </p:nvSpPr>
            <p:spPr>
              <a:xfrm>
                <a:off x="5652360" y="4044960"/>
                <a:ext cx="338400" cy="195120"/>
              </a:xfrm>
              <a:custGeom>
                <a:avLst/>
                <a:gdLst/>
                <a:ahLst/>
                <a:rect l="l" t="t" r="r" b="b"/>
                <a:pathLst>
                  <a:path w="883852" h="51149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w="0">
                <a:noFill/>
              </a:ln>
            </p:spPr>
            <p:style>
              <a:lnRef idx="0"/>
              <a:fillRef idx="0"/>
              <a:effectRef idx="0"/>
              <a:fontRef idx="minor"/>
            </p:style>
          </p:sp>
          <p:sp>
            <p:nvSpPr>
              <p:cNvPr id="4921" name="CustomShape 1049"/>
              <p:cNvSpPr/>
              <p:nvPr/>
            </p:nvSpPr>
            <p:spPr>
              <a:xfrm>
                <a:off x="5652360" y="4100040"/>
                <a:ext cx="31680" cy="43200"/>
              </a:xfrm>
              <a:custGeom>
                <a:avLst/>
                <a:gdLst/>
                <a:ahLst/>
                <a:rect l="l" t="t" r="r" b="b"/>
                <a:pathLst>
                  <a:path w="87339" h="116585">
                    <a:moveTo>
                      <a:pt x="0" y="116586"/>
                    </a:moveTo>
                    <a:lnTo>
                      <a:pt x="0" y="0"/>
                    </a:lnTo>
                    <a:lnTo>
                      <a:pt x="87340" y="78010"/>
                    </a:lnTo>
                    <a:lnTo>
                      <a:pt x="0" y="116586"/>
                    </a:lnTo>
                    <a:close/>
                  </a:path>
                </a:pathLst>
              </a:custGeom>
              <a:solidFill>
                <a:srgbClr val="dd990e"/>
              </a:solidFill>
              <a:ln w="0">
                <a:noFill/>
              </a:ln>
            </p:spPr>
            <p:style>
              <a:lnRef idx="0"/>
              <a:fillRef idx="0"/>
              <a:effectRef idx="0"/>
              <a:fontRef idx="minor"/>
            </p:style>
          </p:sp>
          <p:sp>
            <p:nvSpPr>
              <p:cNvPr id="4922" name="CustomShape 1050"/>
              <p:cNvSpPr/>
              <p:nvPr/>
            </p:nvSpPr>
            <p:spPr>
              <a:xfrm>
                <a:off x="5967000" y="4101120"/>
                <a:ext cx="23760" cy="58680"/>
              </a:xfrm>
              <a:custGeom>
                <a:avLst/>
                <a:gdLst/>
                <a:ahLst/>
                <a:rect l="l" t="t" r="r" b="b"/>
                <a:pathLst>
                  <a:path w="66526" h="157162">
                    <a:moveTo>
                      <a:pt x="66527" y="0"/>
                    </a:moveTo>
                    <a:lnTo>
                      <a:pt x="66527" y="109633"/>
                    </a:lnTo>
                    <a:lnTo>
                      <a:pt x="21859" y="157163"/>
                    </a:lnTo>
                    <a:lnTo>
                      <a:pt x="0" y="31623"/>
                    </a:lnTo>
                    <a:lnTo>
                      <a:pt x="66527" y="0"/>
                    </a:lnTo>
                    <a:close/>
                  </a:path>
                </a:pathLst>
              </a:custGeom>
              <a:solidFill>
                <a:srgbClr val="dd990e"/>
              </a:solidFill>
              <a:ln w="0">
                <a:noFill/>
              </a:ln>
            </p:spPr>
            <p:style>
              <a:lnRef idx="0"/>
              <a:fillRef idx="0"/>
              <a:effectRef idx="0"/>
              <a:fontRef idx="minor"/>
            </p:style>
          </p:sp>
          <p:sp>
            <p:nvSpPr>
              <p:cNvPr id="4923" name="CustomShape 1051"/>
              <p:cNvSpPr/>
              <p:nvPr/>
            </p:nvSpPr>
            <p:spPr>
              <a:xfrm>
                <a:off x="5652360" y="4002480"/>
                <a:ext cx="338400" cy="195120"/>
              </a:xfrm>
              <a:custGeom>
                <a:avLst/>
                <a:gdLst/>
                <a:ahLst/>
                <a:rect l="l" t="t" r="r" b="b"/>
                <a:pathLst>
                  <a:path w="883852" h="51149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w="0">
                <a:noFill/>
              </a:ln>
            </p:spPr>
            <p:style>
              <a:lnRef idx="0"/>
              <a:fillRef idx="0"/>
              <a:effectRef idx="0"/>
              <a:fontRef idx="minor"/>
            </p:style>
          </p:sp>
          <p:sp>
            <p:nvSpPr>
              <p:cNvPr id="4924" name="CustomShape 1052"/>
              <p:cNvSpPr/>
              <p:nvPr/>
            </p:nvSpPr>
            <p:spPr>
              <a:xfrm>
                <a:off x="5700600" y="4029480"/>
                <a:ext cx="241560" cy="138960"/>
              </a:xfrm>
              <a:custGeom>
                <a:avLst/>
                <a:gdLst/>
                <a:ahLst/>
                <a:rect l="l" t="t" r="r" b="b"/>
                <a:pathLst>
                  <a:path w="632596" h="366021">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w="0">
                <a:noFill/>
              </a:ln>
            </p:spPr>
            <p:style>
              <a:lnRef idx="0"/>
              <a:fillRef idx="0"/>
              <a:effectRef idx="0"/>
              <a:fontRef idx="minor"/>
            </p:style>
          </p:sp>
          <p:sp>
            <p:nvSpPr>
              <p:cNvPr id="4925" name="CustomShape 1053"/>
              <p:cNvSpPr/>
              <p:nvPr/>
            </p:nvSpPr>
            <p:spPr>
              <a:xfrm>
                <a:off x="5700960" y="4037760"/>
                <a:ext cx="241200" cy="130680"/>
              </a:xfrm>
              <a:custGeom>
                <a:avLst/>
                <a:gdLst/>
                <a:ahLst/>
                <a:rect l="l" t="t" r="r" b="b"/>
                <a:pathLst>
                  <a:path w="631431" h="344114">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w="0">
                <a:noFill/>
              </a:ln>
            </p:spPr>
            <p:style>
              <a:lnRef idx="0"/>
              <a:fillRef idx="0"/>
              <a:effectRef idx="0"/>
              <a:fontRef idx="minor"/>
            </p:style>
          </p:sp>
          <p:sp>
            <p:nvSpPr>
              <p:cNvPr id="4926" name="CustomShape 1054"/>
              <p:cNvSpPr/>
              <p:nvPr/>
            </p:nvSpPr>
            <p:spPr>
              <a:xfrm>
                <a:off x="5762880" y="4069440"/>
                <a:ext cx="111600" cy="69480"/>
              </a:xfrm>
              <a:custGeom>
                <a:avLst/>
                <a:gdLst/>
                <a:ahLst/>
                <a:rect l="l" t="t" r="r" b="b"/>
                <a:pathLst>
                  <a:path w="294557" h="185070">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w="0">
                <a:noFill/>
              </a:ln>
            </p:spPr>
            <p:style>
              <a:lnRef idx="0"/>
              <a:fillRef idx="0"/>
              <a:effectRef idx="0"/>
              <a:fontRef idx="minor"/>
            </p:style>
          </p:sp>
          <p:sp>
            <p:nvSpPr>
              <p:cNvPr id="4927" name="CustomShape 1055"/>
              <p:cNvSpPr/>
              <p:nvPr/>
            </p:nvSpPr>
            <p:spPr>
              <a:xfrm>
                <a:off x="5810040" y="4122360"/>
                <a:ext cx="5400" cy="7920"/>
              </a:xfrm>
              <a:custGeom>
                <a:avLst/>
                <a:gdLst/>
                <a:ahLst/>
                <a:rect l="l" t="t" r="r" b="b"/>
                <a:pathLst>
                  <a:path w="19007" h="25526">
                    <a:moveTo>
                      <a:pt x="0" y="17145"/>
                    </a:moveTo>
                    <a:cubicBezTo>
                      <a:pt x="475" y="15907"/>
                      <a:pt x="0" y="0"/>
                      <a:pt x="0" y="0"/>
                    </a:cubicBezTo>
                    <a:lnTo>
                      <a:pt x="19008" y="12478"/>
                    </a:lnTo>
                    <a:lnTo>
                      <a:pt x="10644" y="25527"/>
                    </a:lnTo>
                    <a:close/>
                  </a:path>
                </a:pathLst>
              </a:custGeom>
              <a:solidFill>
                <a:srgbClr val="cc8b09"/>
              </a:solidFill>
              <a:ln w="0">
                <a:noFill/>
              </a:ln>
            </p:spPr>
            <p:style>
              <a:lnRef idx="0"/>
              <a:fillRef idx="0"/>
              <a:effectRef idx="0"/>
              <a:fontRef idx="minor"/>
            </p:style>
          </p:sp>
          <p:sp>
            <p:nvSpPr>
              <p:cNvPr id="4928" name="CustomShape 1056"/>
              <p:cNvSpPr/>
              <p:nvPr/>
            </p:nvSpPr>
            <p:spPr>
              <a:xfrm>
                <a:off x="5859000" y="4126680"/>
                <a:ext cx="14400" cy="5760"/>
              </a:xfrm>
              <a:custGeom>
                <a:avLst/>
                <a:gdLst/>
                <a:ahLst/>
                <a:rect l="l" t="t" r="r" b="b"/>
                <a:pathLst>
                  <a:path w="42006" h="19716">
                    <a:moveTo>
                      <a:pt x="42007" y="17145"/>
                    </a:moveTo>
                    <a:lnTo>
                      <a:pt x="42007" y="0"/>
                    </a:lnTo>
                    <a:lnTo>
                      <a:pt x="0" y="3239"/>
                    </a:lnTo>
                    <a:lnTo>
                      <a:pt x="24140" y="19717"/>
                    </a:lnTo>
                    <a:lnTo>
                      <a:pt x="42007" y="17145"/>
                    </a:lnTo>
                    <a:close/>
                  </a:path>
                </a:pathLst>
              </a:custGeom>
              <a:solidFill>
                <a:srgbClr val="cc8b09"/>
              </a:solidFill>
              <a:ln w="0">
                <a:noFill/>
              </a:ln>
            </p:spPr>
            <p:style>
              <a:lnRef idx="0"/>
              <a:fillRef idx="0"/>
              <a:effectRef idx="0"/>
              <a:fontRef idx="minor"/>
            </p:style>
          </p:sp>
          <p:sp>
            <p:nvSpPr>
              <p:cNvPr id="4929" name="CustomShape 1057"/>
              <p:cNvSpPr/>
              <p:nvPr/>
            </p:nvSpPr>
            <p:spPr>
              <a:xfrm>
                <a:off x="5864400" y="4102200"/>
                <a:ext cx="10440" cy="5040"/>
              </a:xfrm>
              <a:custGeom>
                <a:avLst/>
                <a:gdLst/>
                <a:ahLst/>
                <a:rect l="l" t="t" r="r" b="b"/>
                <a:pathLst>
                  <a:path w="31457" h="17430">
                    <a:moveTo>
                      <a:pt x="31458" y="17431"/>
                    </a:moveTo>
                    <a:lnTo>
                      <a:pt x="31458" y="0"/>
                    </a:lnTo>
                    <a:lnTo>
                      <a:pt x="0" y="11430"/>
                    </a:lnTo>
                    <a:lnTo>
                      <a:pt x="31458" y="17431"/>
                    </a:lnTo>
                    <a:close/>
                  </a:path>
                </a:pathLst>
              </a:custGeom>
              <a:solidFill>
                <a:srgbClr val="cc8b09"/>
              </a:solidFill>
              <a:ln w="0">
                <a:noFill/>
              </a:ln>
            </p:spPr>
            <p:style>
              <a:lnRef idx="0"/>
              <a:fillRef idx="0"/>
              <a:effectRef idx="0"/>
              <a:fontRef idx="minor"/>
            </p:style>
          </p:sp>
          <p:sp>
            <p:nvSpPr>
              <p:cNvPr id="4930" name="CustomShape 1058"/>
              <p:cNvSpPr/>
              <p:nvPr/>
            </p:nvSpPr>
            <p:spPr>
              <a:xfrm>
                <a:off x="5826240" y="4104720"/>
                <a:ext cx="16560" cy="10800"/>
              </a:xfrm>
              <a:custGeom>
                <a:avLst/>
                <a:gdLst/>
                <a:ahLst/>
                <a:rect l="l" t="t" r="r" b="b"/>
                <a:pathLst>
                  <a:path w="47424" h="33147">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w="0">
                <a:noFill/>
              </a:ln>
            </p:spPr>
            <p:style>
              <a:lnRef idx="0"/>
              <a:fillRef idx="0"/>
              <a:effectRef idx="0"/>
              <a:fontRef idx="minor"/>
            </p:style>
          </p:sp>
          <p:sp>
            <p:nvSpPr>
              <p:cNvPr id="4931" name="CustomShape 1059"/>
              <p:cNvSpPr/>
              <p:nvPr/>
            </p:nvSpPr>
            <p:spPr>
              <a:xfrm>
                <a:off x="5789160" y="4083480"/>
                <a:ext cx="20880" cy="13320"/>
              </a:xfrm>
              <a:custGeom>
                <a:avLst/>
                <a:gdLst/>
                <a:ahLst/>
                <a:rect l="l" t="t" r="r" b="b"/>
                <a:pathLst>
                  <a:path w="59018" h="38957">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w="0">
                <a:noFill/>
              </a:ln>
            </p:spPr>
            <p:style>
              <a:lnRef idx="0"/>
              <a:fillRef idx="0"/>
              <a:effectRef idx="0"/>
              <a:fontRef idx="minor"/>
            </p:style>
          </p:sp>
          <p:sp>
            <p:nvSpPr>
              <p:cNvPr id="4932" name="CustomShape 1060"/>
              <p:cNvSpPr/>
              <p:nvPr/>
            </p:nvSpPr>
            <p:spPr>
              <a:xfrm>
                <a:off x="5810040" y="4071600"/>
                <a:ext cx="8640" cy="7560"/>
              </a:xfrm>
              <a:custGeom>
                <a:avLst/>
                <a:gdLst/>
                <a:ahLst/>
                <a:rect l="l" t="t" r="r" b="b"/>
                <a:pathLst>
                  <a:path w="27370" h="24574">
                    <a:moveTo>
                      <a:pt x="27371" y="24575"/>
                    </a:moveTo>
                    <a:lnTo>
                      <a:pt x="27371" y="7334"/>
                    </a:lnTo>
                    <a:lnTo>
                      <a:pt x="4847" y="0"/>
                    </a:lnTo>
                    <a:lnTo>
                      <a:pt x="0" y="13526"/>
                    </a:lnTo>
                    <a:lnTo>
                      <a:pt x="1236" y="19717"/>
                    </a:lnTo>
                    <a:lnTo>
                      <a:pt x="27371" y="24575"/>
                    </a:lnTo>
                    <a:close/>
                  </a:path>
                </a:pathLst>
              </a:custGeom>
              <a:solidFill>
                <a:srgbClr val="cc8b09"/>
              </a:solidFill>
              <a:ln w="0">
                <a:noFill/>
              </a:ln>
            </p:spPr>
            <p:style>
              <a:lnRef idx="0"/>
              <a:fillRef idx="0"/>
              <a:effectRef idx="0"/>
              <a:fontRef idx="minor"/>
            </p:style>
          </p:sp>
          <p:sp>
            <p:nvSpPr>
              <p:cNvPr id="4933" name="CustomShape 1061"/>
              <p:cNvSpPr/>
              <p:nvPr/>
            </p:nvSpPr>
            <p:spPr>
              <a:xfrm>
                <a:off x="5762880" y="4069800"/>
                <a:ext cx="8280" cy="5760"/>
              </a:xfrm>
              <a:custGeom>
                <a:avLst/>
                <a:gdLst/>
                <a:ahLst/>
                <a:rect l="l" t="t" r="r" b="b"/>
                <a:pathLst>
                  <a:path w="26040" h="19526">
                    <a:moveTo>
                      <a:pt x="0" y="17145"/>
                    </a:moveTo>
                    <a:lnTo>
                      <a:pt x="0" y="0"/>
                    </a:lnTo>
                    <a:lnTo>
                      <a:pt x="26041" y="2858"/>
                    </a:lnTo>
                    <a:lnTo>
                      <a:pt x="17582" y="19526"/>
                    </a:lnTo>
                    <a:lnTo>
                      <a:pt x="0" y="17145"/>
                    </a:lnTo>
                    <a:close/>
                  </a:path>
                </a:pathLst>
              </a:custGeom>
              <a:solidFill>
                <a:srgbClr val="cc8b09"/>
              </a:solidFill>
              <a:ln w="0">
                <a:noFill/>
              </a:ln>
            </p:spPr>
            <p:style>
              <a:lnRef idx="0"/>
              <a:fillRef idx="0"/>
              <a:effectRef idx="0"/>
              <a:fontRef idx="minor"/>
            </p:style>
          </p:sp>
          <p:sp>
            <p:nvSpPr>
              <p:cNvPr id="4934" name="CustomShape 1062"/>
              <p:cNvSpPr/>
              <p:nvPr/>
            </p:nvSpPr>
            <p:spPr>
              <a:xfrm>
                <a:off x="5763240" y="4091760"/>
                <a:ext cx="9720" cy="9720"/>
              </a:xfrm>
              <a:custGeom>
                <a:avLst/>
                <a:gdLst/>
                <a:ahLst/>
                <a:rect l="l" t="t" r="r" b="b"/>
                <a:pathLst>
                  <a:path w="29842" h="30289">
                    <a:moveTo>
                      <a:pt x="0" y="17812"/>
                    </a:moveTo>
                    <a:lnTo>
                      <a:pt x="0" y="0"/>
                    </a:lnTo>
                    <a:lnTo>
                      <a:pt x="29842" y="0"/>
                    </a:lnTo>
                    <a:lnTo>
                      <a:pt x="22619" y="16002"/>
                    </a:lnTo>
                    <a:lnTo>
                      <a:pt x="9599" y="30289"/>
                    </a:lnTo>
                    <a:close/>
                  </a:path>
                </a:pathLst>
              </a:custGeom>
              <a:solidFill>
                <a:srgbClr val="cc8b09"/>
              </a:solidFill>
              <a:ln w="0">
                <a:noFill/>
              </a:ln>
            </p:spPr>
            <p:style>
              <a:lnRef idx="0"/>
              <a:fillRef idx="0"/>
              <a:effectRef idx="0"/>
              <a:fontRef idx="minor"/>
            </p:style>
          </p:sp>
          <p:sp>
            <p:nvSpPr>
              <p:cNvPr id="4935" name="CustomShape 1063"/>
              <p:cNvSpPr/>
              <p:nvPr/>
            </p:nvSpPr>
            <p:spPr>
              <a:xfrm>
                <a:off x="5762880" y="4062960"/>
                <a:ext cx="111600" cy="69480"/>
              </a:xfrm>
              <a:custGeom>
                <a:avLst/>
                <a:gdLst/>
                <a:ahLst/>
                <a:rect l="l" t="t" r="r" b="b"/>
                <a:pathLst>
                  <a:path w="294657" h="185547">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w="0">
                <a:noFill/>
              </a:ln>
            </p:spPr>
            <p:style>
              <a:lnRef idx="0"/>
              <a:fillRef idx="0"/>
              <a:effectRef idx="0"/>
              <a:fontRef idx="minor"/>
            </p:style>
          </p:sp>
        </p:grpSp>
        <p:sp>
          <p:nvSpPr>
            <p:cNvPr id="4936" name="CustomShape 1064"/>
            <p:cNvSpPr/>
            <p:nvPr/>
          </p:nvSpPr>
          <p:spPr>
            <a:xfrm>
              <a:off x="4846680" y="3772800"/>
              <a:ext cx="77400" cy="114120"/>
            </a:xfrm>
            <a:custGeom>
              <a:avLst/>
              <a:gdLst/>
              <a:ahLst/>
              <a:rect l="l" t="t" r="r" b="b"/>
              <a:pathLst>
                <a:path w="205462" h="301290">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w="0">
              <a:noFill/>
            </a:ln>
          </p:spPr>
          <p:style>
            <a:lnRef idx="0"/>
            <a:fillRef idx="0"/>
            <a:effectRef idx="0"/>
            <a:fontRef idx="minor"/>
          </p:style>
        </p:sp>
        <p:sp>
          <p:nvSpPr>
            <p:cNvPr id="4937" name="CustomShape 1065"/>
            <p:cNvSpPr/>
            <p:nvPr/>
          </p:nvSpPr>
          <p:spPr>
            <a:xfrm>
              <a:off x="4852440" y="3771720"/>
              <a:ext cx="36000" cy="45000"/>
            </a:xfrm>
            <a:custGeom>
              <a:avLst/>
              <a:gdLst/>
              <a:ahLst/>
              <a:rect l="l" t="t" r="r" b="b"/>
              <a:pathLst>
                <a:path w="98213" h="121997">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w="0">
              <a:noFill/>
            </a:ln>
          </p:spPr>
          <p:style>
            <a:lnRef idx="0"/>
            <a:fillRef idx="0"/>
            <a:effectRef idx="0"/>
            <a:fontRef idx="minor"/>
          </p:style>
        </p:sp>
        <p:sp>
          <p:nvSpPr>
            <p:cNvPr id="4938" name="CustomShape 1066"/>
            <p:cNvSpPr/>
            <p:nvPr/>
          </p:nvSpPr>
          <p:spPr>
            <a:xfrm>
              <a:off x="4860000" y="3822840"/>
              <a:ext cx="45000" cy="50400"/>
            </a:xfrm>
            <a:custGeom>
              <a:avLst/>
              <a:gdLst/>
              <a:ahLst/>
              <a:rect l="l" t="t" r="r" b="b"/>
              <a:pathLst>
                <a:path w="121328" h="136036">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w="0">
              <a:noFill/>
            </a:ln>
          </p:spPr>
          <p:style>
            <a:lnRef idx="0"/>
            <a:fillRef idx="0"/>
            <a:effectRef idx="0"/>
            <a:fontRef idx="minor"/>
          </p:style>
        </p:sp>
        <p:sp>
          <p:nvSpPr>
            <p:cNvPr id="4939" name="CustomShape 1067"/>
            <p:cNvSpPr/>
            <p:nvPr/>
          </p:nvSpPr>
          <p:spPr>
            <a:xfrm>
              <a:off x="4780080" y="3843360"/>
              <a:ext cx="86400" cy="123840"/>
            </a:xfrm>
            <a:custGeom>
              <a:avLst/>
              <a:gdLst/>
              <a:ahLst/>
              <a:rect l="l" t="t" r="r" b="b"/>
              <a:pathLst>
                <a:path w="229495" h="326875">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w="0">
              <a:noFill/>
            </a:ln>
          </p:spPr>
          <p:style>
            <a:lnRef idx="0"/>
            <a:fillRef idx="0"/>
            <a:effectRef idx="0"/>
            <a:fontRef idx="minor"/>
          </p:style>
        </p:sp>
        <p:sp>
          <p:nvSpPr>
            <p:cNvPr id="4940" name="CustomShape 1068"/>
            <p:cNvSpPr/>
            <p:nvPr/>
          </p:nvSpPr>
          <p:spPr>
            <a:xfrm>
              <a:off x="4846320" y="3839760"/>
              <a:ext cx="66240" cy="88200"/>
            </a:xfrm>
            <a:custGeom>
              <a:avLst/>
              <a:gdLst/>
              <a:ahLst/>
              <a:rect l="l" t="t" r="r" b="b"/>
              <a:pathLst>
                <a:path w="176857" h="233853">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w="0">
              <a:noFill/>
            </a:ln>
          </p:spPr>
          <p:style>
            <a:lnRef idx="0"/>
            <a:fillRef idx="0"/>
            <a:effectRef idx="0"/>
            <a:fontRef idx="minor"/>
          </p:style>
        </p:sp>
        <p:sp>
          <p:nvSpPr>
            <p:cNvPr id="4941" name="CustomShape 1069"/>
            <p:cNvSpPr/>
            <p:nvPr/>
          </p:nvSpPr>
          <p:spPr>
            <a:xfrm>
              <a:off x="4858560" y="3775680"/>
              <a:ext cx="48600" cy="60120"/>
            </a:xfrm>
            <a:custGeom>
              <a:avLst/>
              <a:gdLst/>
              <a:ahLst/>
              <a:rect l="l" t="t" r="r" b="b"/>
              <a:pathLst>
                <a:path w="130560" h="160797">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w="0">
              <a:noFill/>
            </a:ln>
          </p:spPr>
          <p:style>
            <a:lnRef idx="0"/>
            <a:fillRef idx="0"/>
            <a:effectRef idx="0"/>
            <a:fontRef idx="minor"/>
          </p:style>
        </p:sp>
        <p:sp>
          <p:nvSpPr>
            <p:cNvPr id="4942" name="CustomShape 1070"/>
            <p:cNvSpPr/>
            <p:nvPr/>
          </p:nvSpPr>
          <p:spPr>
            <a:xfrm>
              <a:off x="4860360" y="3775320"/>
              <a:ext cx="48600" cy="45720"/>
            </a:xfrm>
            <a:custGeom>
              <a:avLst/>
              <a:gdLst/>
              <a:ahLst/>
              <a:rect l="l" t="t" r="r" b="b"/>
              <a:pathLst>
                <a:path w="130747" h="123290">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w="0">
              <a:noFill/>
            </a:ln>
          </p:spPr>
          <p:style>
            <a:lnRef idx="0"/>
            <a:fillRef idx="0"/>
            <a:effectRef idx="0"/>
            <a:fontRef idx="minor"/>
          </p:style>
        </p:sp>
        <p:sp>
          <p:nvSpPr>
            <p:cNvPr id="4943" name="CustomShape 1071"/>
            <p:cNvSpPr/>
            <p:nvPr/>
          </p:nvSpPr>
          <p:spPr>
            <a:xfrm>
              <a:off x="4800240" y="4086720"/>
              <a:ext cx="37800" cy="28440"/>
            </a:xfrm>
            <a:custGeom>
              <a:avLst/>
              <a:gdLst/>
              <a:ahLst/>
              <a:rect l="l" t="t" r="r" b="b"/>
              <a:pathLst>
                <a:path w="102779" h="78901">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w="0">
              <a:noFill/>
            </a:ln>
          </p:spPr>
          <p:style>
            <a:lnRef idx="0"/>
            <a:fillRef idx="0"/>
            <a:effectRef idx="0"/>
            <a:fontRef idx="minor"/>
          </p:style>
        </p:sp>
        <p:sp>
          <p:nvSpPr>
            <p:cNvPr id="4944" name="CustomShape 1072"/>
            <p:cNvSpPr/>
            <p:nvPr/>
          </p:nvSpPr>
          <p:spPr>
            <a:xfrm>
              <a:off x="4800240" y="4096440"/>
              <a:ext cx="37440" cy="18720"/>
            </a:xfrm>
            <a:custGeom>
              <a:avLst/>
              <a:gdLst/>
              <a:ahLst/>
              <a:rect l="l" t="t" r="r" b="b"/>
              <a:pathLst>
                <a:path w="102274" h="53559">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w="0">
              <a:noFill/>
            </a:ln>
          </p:spPr>
          <p:style>
            <a:lnRef idx="0"/>
            <a:fillRef idx="0"/>
            <a:effectRef idx="0"/>
            <a:fontRef idx="minor"/>
          </p:style>
        </p:sp>
        <p:sp>
          <p:nvSpPr>
            <p:cNvPr id="4945" name="CustomShape 1073"/>
            <p:cNvSpPr/>
            <p:nvPr/>
          </p:nvSpPr>
          <p:spPr>
            <a:xfrm>
              <a:off x="4780440" y="4073760"/>
              <a:ext cx="34560" cy="26280"/>
            </a:xfrm>
            <a:custGeom>
              <a:avLst/>
              <a:gdLst/>
              <a:ahLst/>
              <a:rect l="l" t="t" r="r" b="b"/>
              <a:pathLst>
                <a:path w="94135" h="73100">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w="0">
              <a:noFill/>
            </a:ln>
          </p:spPr>
          <p:style>
            <a:lnRef idx="0"/>
            <a:fillRef idx="0"/>
            <a:effectRef idx="0"/>
            <a:fontRef idx="minor"/>
          </p:style>
        </p:sp>
        <p:sp>
          <p:nvSpPr>
            <p:cNvPr id="4946" name="CustomShape 1074"/>
            <p:cNvSpPr/>
            <p:nvPr/>
          </p:nvSpPr>
          <p:spPr>
            <a:xfrm>
              <a:off x="4780440" y="4083120"/>
              <a:ext cx="34200" cy="16920"/>
            </a:xfrm>
            <a:custGeom>
              <a:avLst/>
              <a:gdLst/>
              <a:ahLst/>
              <a:rect l="l" t="t" r="r" b="b"/>
              <a:pathLst>
                <a:path w="93731" h="48987">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w="0">
              <a:noFill/>
            </a:ln>
          </p:spPr>
          <p:style>
            <a:lnRef idx="0"/>
            <a:fillRef idx="0"/>
            <a:effectRef idx="0"/>
            <a:fontRef idx="minor"/>
          </p:style>
        </p:sp>
        <p:sp>
          <p:nvSpPr>
            <p:cNvPr id="4947" name="CustomShape 1075"/>
            <p:cNvSpPr/>
            <p:nvPr/>
          </p:nvSpPr>
          <p:spPr>
            <a:xfrm>
              <a:off x="4793760" y="3928680"/>
              <a:ext cx="84240" cy="147240"/>
            </a:xfrm>
            <a:custGeom>
              <a:avLst/>
              <a:gdLst/>
              <a:ahLst/>
              <a:rect l="l" t="t" r="r" b="b"/>
              <a:pathLst>
                <a:path w="223980" h="387148">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w="0">
              <a:noFill/>
            </a:ln>
          </p:spPr>
          <p:style>
            <a:lnRef idx="0"/>
            <a:fillRef idx="0"/>
            <a:effectRef idx="0"/>
            <a:fontRef idx="minor"/>
          </p:style>
        </p:sp>
        <p:sp>
          <p:nvSpPr>
            <p:cNvPr id="4948" name="CustomShape 1076"/>
            <p:cNvSpPr/>
            <p:nvPr/>
          </p:nvSpPr>
          <p:spPr>
            <a:xfrm>
              <a:off x="4817160" y="3929040"/>
              <a:ext cx="83880" cy="159480"/>
            </a:xfrm>
            <a:custGeom>
              <a:avLst/>
              <a:gdLst/>
              <a:ahLst/>
              <a:rect l="l" t="t" r="r" b="b"/>
              <a:pathLst>
                <a:path w="222989" h="419220">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w="0">
              <a:noFill/>
            </a:ln>
          </p:spPr>
          <p:style>
            <a:lnRef idx="0"/>
            <a:fillRef idx="0"/>
            <a:effectRef idx="0"/>
            <a:fontRef idx="minor"/>
          </p:style>
        </p:sp>
        <p:sp>
          <p:nvSpPr>
            <p:cNvPr id="4949" name="CustomShape 1077"/>
            <p:cNvSpPr/>
            <p:nvPr/>
          </p:nvSpPr>
          <p:spPr>
            <a:xfrm>
              <a:off x="4785120" y="3918960"/>
              <a:ext cx="126720" cy="116640"/>
            </a:xfrm>
            <a:custGeom>
              <a:avLst/>
              <a:gdLst/>
              <a:ahLst/>
              <a:rect l="l" t="t" r="r" b="b"/>
              <a:pathLst>
                <a:path w="333476" h="307358">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rgbClr val="00b5dd"/>
            </a:solidFill>
            <a:ln w="0">
              <a:noFill/>
            </a:ln>
          </p:spPr>
          <p:style>
            <a:lnRef idx="0"/>
            <a:fillRef idx="0"/>
            <a:effectRef idx="0"/>
            <a:fontRef idx="minor"/>
          </p:style>
        </p:sp>
        <p:sp>
          <p:nvSpPr>
            <p:cNvPr id="4950" name="CustomShape 1078"/>
            <p:cNvSpPr/>
            <p:nvPr/>
          </p:nvSpPr>
          <p:spPr>
            <a:xfrm>
              <a:off x="4888440" y="3848760"/>
              <a:ext cx="42840" cy="154800"/>
            </a:xfrm>
            <a:custGeom>
              <a:avLst/>
              <a:gdLst/>
              <a:ahLst/>
              <a:rect l="l" t="t" r="r" b="b"/>
              <a:pathLst>
                <a:path w="116284" h="406848">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w="0">
              <a:noFill/>
            </a:ln>
          </p:spPr>
          <p:style>
            <a:lnRef idx="0"/>
            <a:fillRef idx="0"/>
            <a:effectRef idx="0"/>
            <a:fontRef idx="minor"/>
          </p:style>
        </p:sp>
        <p:sp>
          <p:nvSpPr>
            <p:cNvPr id="4951" name="CustomShape 1079"/>
            <p:cNvSpPr/>
            <p:nvPr/>
          </p:nvSpPr>
          <p:spPr>
            <a:xfrm>
              <a:off x="4897440" y="3846960"/>
              <a:ext cx="25200" cy="32400"/>
            </a:xfrm>
            <a:custGeom>
              <a:avLst/>
              <a:gdLst/>
              <a:ahLst/>
              <a:rect l="l" t="t" r="r" b="b"/>
              <a:pathLst>
                <a:path w="69955" h="89236">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w="0">
              <a:noFill/>
            </a:ln>
          </p:spPr>
          <p:style>
            <a:lnRef idx="0"/>
            <a:fillRef idx="0"/>
            <a:effectRef idx="0"/>
            <a:fontRef idx="minor"/>
          </p:style>
        </p:sp>
        <p:sp>
          <p:nvSpPr>
            <p:cNvPr id="4952" name="CustomShape 1080"/>
            <p:cNvSpPr/>
            <p:nvPr/>
          </p:nvSpPr>
          <p:spPr>
            <a:xfrm>
              <a:off x="4844160" y="3839760"/>
              <a:ext cx="21240" cy="22320"/>
            </a:xfrm>
            <a:custGeom>
              <a:avLst/>
              <a:gdLst/>
              <a:ahLst/>
              <a:rect l="l" t="t" r="r" b="b"/>
              <a:pathLst>
                <a:path w="59968" h="63096">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w="0">
              <a:noFill/>
            </a:ln>
          </p:spPr>
          <p:style>
            <a:lnRef idx="0"/>
            <a:fillRef idx="0"/>
            <a:effectRef idx="0"/>
            <a:fontRef idx="minor"/>
          </p:style>
        </p:sp>
        <p:sp>
          <p:nvSpPr>
            <p:cNvPr id="4953" name="CustomShape 1081"/>
            <p:cNvSpPr/>
            <p:nvPr/>
          </p:nvSpPr>
          <p:spPr>
            <a:xfrm>
              <a:off x="5325840" y="2925000"/>
              <a:ext cx="617400" cy="771840"/>
            </a:xfrm>
            <a:custGeom>
              <a:avLst/>
              <a:gdLst/>
              <a:ahLst/>
              <a:rect l="l" t="t" r="r" b="b"/>
              <a:pathLst>
                <a:path w="1608303" h="2009690">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w="0">
              <a:noFill/>
            </a:ln>
          </p:spPr>
          <p:style>
            <a:lnRef idx="0"/>
            <a:fillRef idx="0"/>
            <a:effectRef idx="0"/>
            <a:fontRef idx="minor"/>
          </p:style>
        </p:sp>
        <p:sp>
          <p:nvSpPr>
            <p:cNvPr id="4954" name="CustomShape 1082"/>
            <p:cNvSpPr/>
            <p:nvPr/>
          </p:nvSpPr>
          <p:spPr>
            <a:xfrm>
              <a:off x="5319360" y="2931480"/>
              <a:ext cx="612000" cy="765720"/>
            </a:xfrm>
            <a:custGeom>
              <a:avLst/>
              <a:gdLst/>
              <a:ahLst/>
              <a:rect l="l" t="t" r="r" b="b"/>
              <a:pathLst>
                <a:path w="1594925" h="1994313">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w="0">
              <a:noFill/>
            </a:ln>
          </p:spPr>
          <p:style>
            <a:lnRef idx="0"/>
            <a:fillRef idx="0"/>
            <a:effectRef idx="0"/>
            <a:fontRef idx="minor"/>
          </p:style>
        </p:sp>
        <p:sp>
          <p:nvSpPr>
            <p:cNvPr id="4955" name="CustomShape 1083"/>
            <p:cNvSpPr/>
            <p:nvPr/>
          </p:nvSpPr>
          <p:spPr>
            <a:xfrm>
              <a:off x="5366520" y="3033720"/>
              <a:ext cx="20880" cy="312840"/>
            </a:xfrm>
            <a:custGeom>
              <a:avLst/>
              <a:gdLst/>
              <a:ahLst/>
              <a:rect l="l" t="t" r="r" b="b"/>
              <a:pathLst>
                <a:path w="58543" h="817911">
                  <a:moveTo>
                    <a:pt x="57878" y="817912"/>
                  </a:moveTo>
                  <a:lnTo>
                    <a:pt x="0" y="783431"/>
                  </a:lnTo>
                  <a:lnTo>
                    <a:pt x="760" y="0"/>
                  </a:lnTo>
                  <a:lnTo>
                    <a:pt x="58543" y="34481"/>
                  </a:lnTo>
                  <a:lnTo>
                    <a:pt x="57878" y="817912"/>
                  </a:lnTo>
                  <a:close/>
                </a:path>
              </a:pathLst>
            </a:custGeom>
            <a:solidFill>
              <a:srgbClr val="dadce5"/>
            </a:solidFill>
            <a:ln w="0">
              <a:noFill/>
            </a:ln>
          </p:spPr>
          <p:style>
            <a:lnRef idx="0"/>
            <a:fillRef idx="0"/>
            <a:effectRef idx="0"/>
            <a:fontRef idx="minor"/>
          </p:style>
        </p:sp>
        <p:sp>
          <p:nvSpPr>
            <p:cNvPr id="4956" name="CustomShape 1084"/>
            <p:cNvSpPr/>
            <p:nvPr/>
          </p:nvSpPr>
          <p:spPr>
            <a:xfrm>
              <a:off x="5366520" y="3275280"/>
              <a:ext cx="20520" cy="71280"/>
            </a:xfrm>
            <a:custGeom>
              <a:avLst/>
              <a:gdLst/>
              <a:ahLst/>
              <a:rect l="l" t="t" r="r" b="b"/>
              <a:pathLst>
                <a:path w="58448" h="189833">
                  <a:moveTo>
                    <a:pt x="57878" y="189833"/>
                  </a:moveTo>
                  <a:lnTo>
                    <a:pt x="0" y="156115"/>
                  </a:lnTo>
                  <a:lnTo>
                    <a:pt x="570" y="0"/>
                  </a:lnTo>
                  <a:lnTo>
                    <a:pt x="58448" y="33814"/>
                  </a:lnTo>
                  <a:lnTo>
                    <a:pt x="57878" y="189833"/>
                  </a:lnTo>
                  <a:close/>
                </a:path>
              </a:pathLst>
            </a:custGeom>
            <a:solidFill>
              <a:srgbClr val="00b5dd"/>
            </a:solidFill>
            <a:ln w="0">
              <a:noFill/>
            </a:ln>
          </p:spPr>
          <p:style>
            <a:lnRef idx="0"/>
            <a:fillRef idx="0"/>
            <a:effectRef idx="0"/>
            <a:fontRef idx="minor"/>
          </p:style>
        </p:sp>
        <p:sp>
          <p:nvSpPr>
            <p:cNvPr id="4957" name="CustomShape 1085"/>
            <p:cNvSpPr/>
            <p:nvPr/>
          </p:nvSpPr>
          <p:spPr>
            <a:xfrm>
              <a:off x="5437080" y="3074400"/>
              <a:ext cx="20520" cy="313200"/>
            </a:xfrm>
            <a:custGeom>
              <a:avLst/>
              <a:gdLst/>
              <a:ahLst/>
              <a:rect l="l" t="t" r="r" b="b"/>
              <a:pathLst>
                <a:path w="58353" h="818006">
                  <a:moveTo>
                    <a:pt x="57878" y="818007"/>
                  </a:moveTo>
                  <a:lnTo>
                    <a:pt x="0" y="783336"/>
                  </a:lnTo>
                  <a:lnTo>
                    <a:pt x="570" y="0"/>
                  </a:lnTo>
                  <a:lnTo>
                    <a:pt x="58353" y="34766"/>
                  </a:lnTo>
                  <a:lnTo>
                    <a:pt x="57878" y="818007"/>
                  </a:lnTo>
                  <a:close/>
                </a:path>
              </a:pathLst>
            </a:custGeom>
            <a:solidFill>
              <a:srgbClr val="dadce5"/>
            </a:solidFill>
            <a:ln w="0">
              <a:noFill/>
            </a:ln>
          </p:spPr>
          <p:style>
            <a:lnRef idx="0"/>
            <a:fillRef idx="0"/>
            <a:effectRef idx="0"/>
            <a:fontRef idx="minor"/>
          </p:style>
        </p:sp>
        <p:sp>
          <p:nvSpPr>
            <p:cNvPr id="4958" name="CustomShape 1086"/>
            <p:cNvSpPr/>
            <p:nvPr/>
          </p:nvSpPr>
          <p:spPr>
            <a:xfrm>
              <a:off x="5437080" y="3327120"/>
              <a:ext cx="20520" cy="60120"/>
            </a:xfrm>
            <a:custGeom>
              <a:avLst/>
              <a:gdLst/>
              <a:ahLst/>
              <a:rect l="l" t="t" r="r" b="b"/>
              <a:pathLst>
                <a:path w="58353" h="161258">
                  <a:moveTo>
                    <a:pt x="57878" y="161258"/>
                  </a:moveTo>
                  <a:lnTo>
                    <a:pt x="0" y="127444"/>
                  </a:lnTo>
                  <a:lnTo>
                    <a:pt x="475" y="0"/>
                  </a:lnTo>
                  <a:lnTo>
                    <a:pt x="58353" y="33719"/>
                  </a:lnTo>
                  <a:lnTo>
                    <a:pt x="57878" y="161258"/>
                  </a:lnTo>
                  <a:close/>
                </a:path>
              </a:pathLst>
            </a:custGeom>
            <a:solidFill>
              <a:srgbClr val="00b5dd"/>
            </a:solidFill>
            <a:ln w="0">
              <a:noFill/>
            </a:ln>
          </p:spPr>
          <p:style>
            <a:lnRef idx="0"/>
            <a:fillRef idx="0"/>
            <a:effectRef idx="0"/>
            <a:fontRef idx="minor"/>
          </p:style>
        </p:sp>
        <p:sp>
          <p:nvSpPr>
            <p:cNvPr id="4959" name="CustomShape 1087"/>
            <p:cNvSpPr/>
            <p:nvPr/>
          </p:nvSpPr>
          <p:spPr>
            <a:xfrm>
              <a:off x="5507640" y="3115800"/>
              <a:ext cx="21600" cy="312480"/>
            </a:xfrm>
            <a:custGeom>
              <a:avLst/>
              <a:gdLst/>
              <a:ahLst/>
              <a:rect l="l" t="t" r="r" b="b"/>
              <a:pathLst>
                <a:path w="60919" h="816578">
                  <a:moveTo>
                    <a:pt x="57783" y="816578"/>
                  </a:moveTo>
                  <a:lnTo>
                    <a:pt x="0" y="782765"/>
                  </a:lnTo>
                  <a:lnTo>
                    <a:pt x="3136" y="0"/>
                  </a:lnTo>
                  <a:lnTo>
                    <a:pt x="60919" y="33814"/>
                  </a:lnTo>
                  <a:lnTo>
                    <a:pt x="57783" y="816578"/>
                  </a:lnTo>
                  <a:close/>
                </a:path>
              </a:pathLst>
            </a:custGeom>
            <a:solidFill>
              <a:srgbClr val="dadce5"/>
            </a:solidFill>
            <a:ln w="0">
              <a:noFill/>
            </a:ln>
          </p:spPr>
          <p:style>
            <a:lnRef idx="0"/>
            <a:fillRef idx="0"/>
            <a:effectRef idx="0"/>
            <a:fontRef idx="minor"/>
          </p:style>
        </p:sp>
        <p:sp>
          <p:nvSpPr>
            <p:cNvPr id="4960" name="CustomShape 1088"/>
            <p:cNvSpPr/>
            <p:nvPr/>
          </p:nvSpPr>
          <p:spPr>
            <a:xfrm>
              <a:off x="5507640" y="3294720"/>
              <a:ext cx="20880" cy="133560"/>
            </a:xfrm>
            <a:custGeom>
              <a:avLst/>
              <a:gdLst/>
              <a:ahLst/>
              <a:rect l="l" t="t" r="r" b="b"/>
              <a:pathLst>
                <a:path w="59113" h="352044">
                  <a:moveTo>
                    <a:pt x="57878" y="352044"/>
                  </a:moveTo>
                  <a:lnTo>
                    <a:pt x="0" y="318325"/>
                  </a:lnTo>
                  <a:lnTo>
                    <a:pt x="1235" y="0"/>
                  </a:lnTo>
                  <a:lnTo>
                    <a:pt x="59113" y="33814"/>
                  </a:lnTo>
                  <a:lnTo>
                    <a:pt x="57878" y="352044"/>
                  </a:lnTo>
                  <a:close/>
                </a:path>
              </a:pathLst>
            </a:custGeom>
            <a:solidFill>
              <a:srgbClr val="00b5dd"/>
            </a:solidFill>
            <a:ln w="0">
              <a:noFill/>
            </a:ln>
          </p:spPr>
          <p:style>
            <a:lnRef idx="0"/>
            <a:fillRef idx="0"/>
            <a:effectRef idx="0"/>
            <a:fontRef idx="minor"/>
          </p:style>
        </p:sp>
        <p:sp>
          <p:nvSpPr>
            <p:cNvPr id="4961" name="CustomShape 1089"/>
            <p:cNvSpPr/>
            <p:nvPr/>
          </p:nvSpPr>
          <p:spPr>
            <a:xfrm>
              <a:off x="5578920" y="3157200"/>
              <a:ext cx="21600" cy="312480"/>
            </a:xfrm>
            <a:custGeom>
              <a:avLst/>
              <a:gdLst/>
              <a:ahLst/>
              <a:rect l="l" t="t" r="r" b="b"/>
              <a:pathLst>
                <a:path w="60919" h="816578">
                  <a:moveTo>
                    <a:pt x="57783" y="816578"/>
                  </a:moveTo>
                  <a:lnTo>
                    <a:pt x="0" y="782765"/>
                  </a:lnTo>
                  <a:lnTo>
                    <a:pt x="3136" y="0"/>
                  </a:lnTo>
                  <a:lnTo>
                    <a:pt x="60919" y="33814"/>
                  </a:lnTo>
                  <a:lnTo>
                    <a:pt x="57783" y="816578"/>
                  </a:lnTo>
                  <a:close/>
                </a:path>
              </a:pathLst>
            </a:custGeom>
            <a:solidFill>
              <a:srgbClr val="dadce5"/>
            </a:solidFill>
            <a:ln w="0">
              <a:noFill/>
            </a:ln>
          </p:spPr>
          <p:style>
            <a:lnRef idx="0"/>
            <a:fillRef idx="0"/>
            <a:effectRef idx="0"/>
            <a:fontRef idx="minor"/>
          </p:style>
        </p:sp>
        <p:sp>
          <p:nvSpPr>
            <p:cNvPr id="4962" name="CustomShape 1090"/>
            <p:cNvSpPr/>
            <p:nvPr/>
          </p:nvSpPr>
          <p:spPr>
            <a:xfrm>
              <a:off x="5578920" y="3354120"/>
              <a:ext cx="20880" cy="115200"/>
            </a:xfrm>
            <a:custGeom>
              <a:avLst/>
              <a:gdLst/>
              <a:ahLst/>
              <a:rect l="l" t="t" r="r" b="b"/>
              <a:pathLst>
                <a:path w="58923" h="304228">
                  <a:moveTo>
                    <a:pt x="57783" y="304229"/>
                  </a:moveTo>
                  <a:lnTo>
                    <a:pt x="0" y="270510"/>
                  </a:lnTo>
                  <a:lnTo>
                    <a:pt x="1046" y="0"/>
                  </a:lnTo>
                  <a:lnTo>
                    <a:pt x="58924" y="33719"/>
                  </a:lnTo>
                  <a:lnTo>
                    <a:pt x="57783" y="304229"/>
                  </a:lnTo>
                  <a:close/>
                </a:path>
              </a:pathLst>
            </a:custGeom>
            <a:solidFill>
              <a:srgbClr val="00b5dd"/>
            </a:solidFill>
            <a:ln w="0">
              <a:noFill/>
            </a:ln>
          </p:spPr>
          <p:style>
            <a:lnRef idx="0"/>
            <a:fillRef idx="0"/>
            <a:effectRef idx="0"/>
            <a:fontRef idx="minor"/>
          </p:style>
        </p:sp>
        <p:sp>
          <p:nvSpPr>
            <p:cNvPr id="4963" name="CustomShape 1091"/>
            <p:cNvSpPr/>
            <p:nvPr/>
          </p:nvSpPr>
          <p:spPr>
            <a:xfrm>
              <a:off x="5650200" y="3198600"/>
              <a:ext cx="21600" cy="312480"/>
            </a:xfrm>
            <a:custGeom>
              <a:avLst/>
              <a:gdLst/>
              <a:ahLst/>
              <a:rect l="l" t="t" r="r" b="b"/>
              <a:pathLst>
                <a:path w="60919" h="816483">
                  <a:moveTo>
                    <a:pt x="57783" y="816483"/>
                  </a:moveTo>
                  <a:lnTo>
                    <a:pt x="0" y="782669"/>
                  </a:lnTo>
                  <a:lnTo>
                    <a:pt x="3136" y="0"/>
                  </a:lnTo>
                  <a:lnTo>
                    <a:pt x="60919" y="33719"/>
                  </a:lnTo>
                  <a:lnTo>
                    <a:pt x="57783" y="816483"/>
                  </a:lnTo>
                  <a:close/>
                </a:path>
              </a:pathLst>
            </a:custGeom>
            <a:solidFill>
              <a:srgbClr val="dadce5"/>
            </a:solidFill>
            <a:ln w="0">
              <a:noFill/>
            </a:ln>
          </p:spPr>
          <p:style>
            <a:lnRef idx="0"/>
            <a:fillRef idx="0"/>
            <a:effectRef idx="0"/>
            <a:fontRef idx="minor"/>
          </p:style>
        </p:sp>
        <p:sp>
          <p:nvSpPr>
            <p:cNvPr id="4964" name="CustomShape 1092"/>
            <p:cNvSpPr/>
            <p:nvPr/>
          </p:nvSpPr>
          <p:spPr>
            <a:xfrm>
              <a:off x="5650200" y="3340440"/>
              <a:ext cx="21240" cy="170280"/>
            </a:xfrm>
            <a:custGeom>
              <a:avLst/>
              <a:gdLst/>
              <a:ahLst/>
              <a:rect l="l" t="t" r="r" b="b"/>
              <a:pathLst>
                <a:path w="59493" h="447484">
                  <a:moveTo>
                    <a:pt x="57878" y="447485"/>
                  </a:moveTo>
                  <a:lnTo>
                    <a:pt x="0" y="413671"/>
                  </a:lnTo>
                  <a:lnTo>
                    <a:pt x="1615" y="0"/>
                  </a:lnTo>
                  <a:lnTo>
                    <a:pt x="59494" y="33719"/>
                  </a:lnTo>
                  <a:lnTo>
                    <a:pt x="57878" y="447485"/>
                  </a:lnTo>
                  <a:close/>
                </a:path>
              </a:pathLst>
            </a:custGeom>
            <a:solidFill>
              <a:srgbClr val="00b5dd"/>
            </a:solidFill>
            <a:ln w="0">
              <a:noFill/>
            </a:ln>
          </p:spPr>
          <p:style>
            <a:lnRef idx="0"/>
            <a:fillRef idx="0"/>
            <a:effectRef idx="0"/>
            <a:fontRef idx="minor"/>
          </p:style>
        </p:sp>
        <p:sp>
          <p:nvSpPr>
            <p:cNvPr id="4965" name="CustomShape 1093"/>
            <p:cNvSpPr/>
            <p:nvPr/>
          </p:nvSpPr>
          <p:spPr>
            <a:xfrm>
              <a:off x="5721840" y="3240000"/>
              <a:ext cx="21600" cy="312480"/>
            </a:xfrm>
            <a:custGeom>
              <a:avLst/>
              <a:gdLst/>
              <a:ahLst/>
              <a:rect l="l" t="t" r="r" b="b"/>
              <a:pathLst>
                <a:path w="60919" h="816483">
                  <a:moveTo>
                    <a:pt x="57783" y="816483"/>
                  </a:moveTo>
                  <a:lnTo>
                    <a:pt x="0" y="782764"/>
                  </a:lnTo>
                  <a:lnTo>
                    <a:pt x="3136" y="0"/>
                  </a:lnTo>
                  <a:lnTo>
                    <a:pt x="60919" y="33814"/>
                  </a:lnTo>
                  <a:lnTo>
                    <a:pt x="57783" y="816483"/>
                  </a:lnTo>
                  <a:close/>
                </a:path>
              </a:pathLst>
            </a:custGeom>
            <a:solidFill>
              <a:srgbClr val="dadce5"/>
            </a:solidFill>
            <a:ln w="0">
              <a:noFill/>
            </a:ln>
          </p:spPr>
          <p:style>
            <a:lnRef idx="0"/>
            <a:fillRef idx="0"/>
            <a:effectRef idx="0"/>
            <a:fontRef idx="minor"/>
          </p:style>
        </p:sp>
        <p:sp>
          <p:nvSpPr>
            <p:cNvPr id="4966" name="CustomShape 1094"/>
            <p:cNvSpPr/>
            <p:nvPr/>
          </p:nvSpPr>
          <p:spPr>
            <a:xfrm>
              <a:off x="5721840" y="3333960"/>
              <a:ext cx="21240" cy="218160"/>
            </a:xfrm>
            <a:custGeom>
              <a:avLst/>
              <a:gdLst/>
              <a:ahLst/>
              <a:rect l="l" t="t" r="r" b="b"/>
              <a:pathLst>
                <a:path w="59968" h="571500">
                  <a:moveTo>
                    <a:pt x="57783" y="571500"/>
                  </a:moveTo>
                  <a:lnTo>
                    <a:pt x="0" y="537782"/>
                  </a:lnTo>
                  <a:lnTo>
                    <a:pt x="2091" y="0"/>
                  </a:lnTo>
                  <a:lnTo>
                    <a:pt x="59969" y="33814"/>
                  </a:lnTo>
                  <a:lnTo>
                    <a:pt x="57783" y="571500"/>
                  </a:lnTo>
                  <a:close/>
                </a:path>
              </a:pathLst>
            </a:custGeom>
            <a:solidFill>
              <a:srgbClr val="00b5dd"/>
            </a:solidFill>
            <a:ln w="0">
              <a:noFill/>
            </a:ln>
          </p:spPr>
          <p:style>
            <a:lnRef idx="0"/>
            <a:fillRef idx="0"/>
            <a:effectRef idx="0"/>
            <a:fontRef idx="minor"/>
          </p:style>
        </p:sp>
        <p:sp>
          <p:nvSpPr>
            <p:cNvPr id="4967" name="CustomShape 1095"/>
            <p:cNvSpPr/>
            <p:nvPr/>
          </p:nvSpPr>
          <p:spPr>
            <a:xfrm>
              <a:off x="5793480" y="3281400"/>
              <a:ext cx="21600" cy="312480"/>
            </a:xfrm>
            <a:custGeom>
              <a:avLst/>
              <a:gdLst/>
              <a:ahLst/>
              <a:rect l="l" t="t" r="r" b="b"/>
              <a:pathLst>
                <a:path w="61014" h="816578">
                  <a:moveTo>
                    <a:pt x="57878" y="816578"/>
                  </a:moveTo>
                  <a:lnTo>
                    <a:pt x="0" y="782764"/>
                  </a:lnTo>
                  <a:lnTo>
                    <a:pt x="3136" y="0"/>
                  </a:lnTo>
                  <a:lnTo>
                    <a:pt x="61014" y="33814"/>
                  </a:lnTo>
                  <a:lnTo>
                    <a:pt x="57878" y="816578"/>
                  </a:lnTo>
                  <a:close/>
                </a:path>
              </a:pathLst>
            </a:custGeom>
            <a:solidFill>
              <a:srgbClr val="dadce5"/>
            </a:solidFill>
            <a:ln w="0">
              <a:noFill/>
            </a:ln>
          </p:spPr>
          <p:style>
            <a:lnRef idx="0"/>
            <a:fillRef idx="0"/>
            <a:effectRef idx="0"/>
            <a:fontRef idx="minor"/>
          </p:style>
        </p:sp>
        <p:sp>
          <p:nvSpPr>
            <p:cNvPr id="4968" name="CustomShape 1096"/>
            <p:cNvSpPr/>
            <p:nvPr/>
          </p:nvSpPr>
          <p:spPr>
            <a:xfrm>
              <a:off x="5793480" y="3324240"/>
              <a:ext cx="21600" cy="269640"/>
            </a:xfrm>
            <a:custGeom>
              <a:avLst/>
              <a:gdLst/>
              <a:ahLst/>
              <a:rect l="l" t="t" r="r" b="b"/>
              <a:pathLst>
                <a:path w="60443" h="705135">
                  <a:moveTo>
                    <a:pt x="57783" y="705136"/>
                  </a:moveTo>
                  <a:lnTo>
                    <a:pt x="0" y="671417"/>
                  </a:lnTo>
                  <a:lnTo>
                    <a:pt x="2661" y="0"/>
                  </a:lnTo>
                  <a:lnTo>
                    <a:pt x="60444" y="33814"/>
                  </a:lnTo>
                  <a:lnTo>
                    <a:pt x="57783" y="705136"/>
                  </a:lnTo>
                  <a:close/>
                </a:path>
              </a:pathLst>
            </a:custGeom>
            <a:solidFill>
              <a:srgbClr val="00b5dd"/>
            </a:solidFill>
            <a:ln w="0">
              <a:noFill/>
            </a:ln>
          </p:spPr>
          <p:style>
            <a:lnRef idx="0"/>
            <a:fillRef idx="0"/>
            <a:effectRef idx="0"/>
            <a:fontRef idx="minor"/>
          </p:style>
        </p:sp>
        <p:sp>
          <p:nvSpPr>
            <p:cNvPr id="4969" name="CustomShape 1097"/>
            <p:cNvSpPr/>
            <p:nvPr/>
          </p:nvSpPr>
          <p:spPr>
            <a:xfrm>
              <a:off x="5865840" y="3323160"/>
              <a:ext cx="21600" cy="312480"/>
            </a:xfrm>
            <a:custGeom>
              <a:avLst/>
              <a:gdLst/>
              <a:ahLst/>
              <a:rect l="l" t="t" r="r" b="b"/>
              <a:pathLst>
                <a:path w="61014" h="816483">
                  <a:moveTo>
                    <a:pt x="57878" y="816483"/>
                  </a:moveTo>
                  <a:lnTo>
                    <a:pt x="0" y="782765"/>
                  </a:lnTo>
                  <a:lnTo>
                    <a:pt x="3136" y="0"/>
                  </a:lnTo>
                  <a:lnTo>
                    <a:pt x="61014" y="33814"/>
                  </a:lnTo>
                  <a:lnTo>
                    <a:pt x="57878" y="816483"/>
                  </a:lnTo>
                  <a:close/>
                </a:path>
              </a:pathLst>
            </a:custGeom>
            <a:solidFill>
              <a:srgbClr val="dadce5"/>
            </a:solidFill>
            <a:ln w="0">
              <a:noFill/>
            </a:ln>
          </p:spPr>
          <p:style>
            <a:lnRef idx="0"/>
            <a:fillRef idx="0"/>
            <a:effectRef idx="0"/>
            <a:fontRef idx="minor"/>
          </p:style>
        </p:sp>
        <p:sp>
          <p:nvSpPr>
            <p:cNvPr id="4970" name="CustomShape 1098"/>
            <p:cNvSpPr/>
            <p:nvPr/>
          </p:nvSpPr>
          <p:spPr>
            <a:xfrm>
              <a:off x="5865840" y="3362400"/>
              <a:ext cx="21600" cy="273240"/>
            </a:xfrm>
            <a:custGeom>
              <a:avLst/>
              <a:gdLst/>
              <a:ahLst/>
              <a:rect l="l" t="t" r="r" b="b"/>
              <a:pathLst>
                <a:path w="60634" h="714660">
                  <a:moveTo>
                    <a:pt x="57878" y="714661"/>
                  </a:moveTo>
                  <a:lnTo>
                    <a:pt x="0" y="680847"/>
                  </a:lnTo>
                  <a:lnTo>
                    <a:pt x="2756" y="0"/>
                  </a:lnTo>
                  <a:lnTo>
                    <a:pt x="60634" y="33814"/>
                  </a:lnTo>
                  <a:lnTo>
                    <a:pt x="57878" y="714661"/>
                  </a:lnTo>
                  <a:close/>
                </a:path>
              </a:pathLst>
            </a:custGeom>
            <a:solidFill>
              <a:srgbClr val="00b5dd"/>
            </a:solidFill>
            <a:ln w="0">
              <a:noFill/>
            </a:ln>
          </p:spPr>
          <p:style>
            <a:lnRef idx="0"/>
            <a:fillRef idx="0"/>
            <a:effectRef idx="0"/>
            <a:fontRef idx="minor"/>
          </p:style>
        </p:sp>
        <p:sp>
          <p:nvSpPr>
            <p:cNvPr id="4971" name="CustomShape 1099"/>
            <p:cNvSpPr/>
            <p:nvPr/>
          </p:nvSpPr>
          <p:spPr>
            <a:xfrm>
              <a:off x="5472000" y="3095280"/>
              <a:ext cx="21960" cy="312480"/>
            </a:xfrm>
            <a:custGeom>
              <a:avLst/>
              <a:gdLst/>
              <a:ahLst/>
              <a:rect l="l" t="t" r="r" b="b"/>
              <a:pathLst>
                <a:path w="61299" h="816768">
                  <a:moveTo>
                    <a:pt x="58163" y="816769"/>
                  </a:moveTo>
                  <a:lnTo>
                    <a:pt x="0" y="782764"/>
                  </a:lnTo>
                  <a:lnTo>
                    <a:pt x="3136" y="0"/>
                  </a:lnTo>
                  <a:lnTo>
                    <a:pt x="61300" y="34004"/>
                  </a:lnTo>
                  <a:lnTo>
                    <a:pt x="58163" y="816769"/>
                  </a:lnTo>
                  <a:close/>
                </a:path>
              </a:pathLst>
            </a:custGeom>
            <a:solidFill>
              <a:srgbClr val="dadce5"/>
            </a:solidFill>
            <a:ln w="0">
              <a:noFill/>
            </a:ln>
          </p:spPr>
          <p:style>
            <a:lnRef idx="0"/>
            <a:fillRef idx="0"/>
            <a:effectRef idx="0"/>
            <a:fontRef idx="minor"/>
          </p:style>
        </p:sp>
        <p:sp>
          <p:nvSpPr>
            <p:cNvPr id="4972" name="CustomShape 1100"/>
            <p:cNvSpPr/>
            <p:nvPr/>
          </p:nvSpPr>
          <p:spPr>
            <a:xfrm>
              <a:off x="5472360" y="3296160"/>
              <a:ext cx="20880" cy="111600"/>
            </a:xfrm>
            <a:custGeom>
              <a:avLst/>
              <a:gdLst/>
              <a:ahLst/>
              <a:rect l="l" t="t" r="r" b="b"/>
              <a:pathLst>
                <a:path w="58923" h="294893">
                  <a:moveTo>
                    <a:pt x="57783" y="294894"/>
                  </a:moveTo>
                  <a:lnTo>
                    <a:pt x="0" y="261080"/>
                  </a:lnTo>
                  <a:lnTo>
                    <a:pt x="1045" y="0"/>
                  </a:lnTo>
                  <a:lnTo>
                    <a:pt x="58923" y="33814"/>
                  </a:lnTo>
                  <a:lnTo>
                    <a:pt x="57783" y="294894"/>
                  </a:lnTo>
                  <a:close/>
                </a:path>
              </a:pathLst>
            </a:custGeom>
            <a:solidFill>
              <a:srgbClr val="00b5dd"/>
            </a:solidFill>
            <a:ln w="0">
              <a:noFill/>
            </a:ln>
          </p:spPr>
          <p:style>
            <a:lnRef idx="0"/>
            <a:fillRef idx="0"/>
            <a:effectRef idx="0"/>
            <a:fontRef idx="minor"/>
          </p:style>
        </p:sp>
        <p:sp>
          <p:nvSpPr>
            <p:cNvPr id="4973" name="CustomShape 1101"/>
            <p:cNvSpPr/>
            <p:nvPr/>
          </p:nvSpPr>
          <p:spPr>
            <a:xfrm>
              <a:off x="5543280" y="3136680"/>
              <a:ext cx="21600" cy="312480"/>
            </a:xfrm>
            <a:custGeom>
              <a:avLst/>
              <a:gdLst/>
              <a:ahLst/>
              <a:rect l="l" t="t" r="r" b="b"/>
              <a:pathLst>
                <a:path w="60919" h="816578">
                  <a:moveTo>
                    <a:pt x="57783" y="816578"/>
                  </a:moveTo>
                  <a:lnTo>
                    <a:pt x="0" y="782765"/>
                  </a:lnTo>
                  <a:lnTo>
                    <a:pt x="3041" y="0"/>
                  </a:lnTo>
                  <a:lnTo>
                    <a:pt x="60919" y="33814"/>
                  </a:lnTo>
                  <a:lnTo>
                    <a:pt x="57783" y="816578"/>
                  </a:lnTo>
                  <a:close/>
                </a:path>
              </a:pathLst>
            </a:custGeom>
            <a:solidFill>
              <a:srgbClr val="dadce5"/>
            </a:solidFill>
            <a:ln w="0">
              <a:noFill/>
            </a:ln>
          </p:spPr>
          <p:style>
            <a:lnRef idx="0"/>
            <a:fillRef idx="0"/>
            <a:effectRef idx="0"/>
            <a:fontRef idx="minor"/>
          </p:style>
        </p:sp>
        <p:sp>
          <p:nvSpPr>
            <p:cNvPr id="4974" name="CustomShape 1102"/>
            <p:cNvSpPr/>
            <p:nvPr/>
          </p:nvSpPr>
          <p:spPr>
            <a:xfrm>
              <a:off x="5543280" y="3296880"/>
              <a:ext cx="20880" cy="151920"/>
            </a:xfrm>
            <a:custGeom>
              <a:avLst/>
              <a:gdLst/>
              <a:ahLst/>
              <a:rect l="l" t="t" r="r" b="b"/>
              <a:pathLst>
                <a:path w="59303" h="399764">
                  <a:moveTo>
                    <a:pt x="57783" y="399764"/>
                  </a:moveTo>
                  <a:lnTo>
                    <a:pt x="0" y="365951"/>
                  </a:lnTo>
                  <a:lnTo>
                    <a:pt x="1426" y="0"/>
                  </a:lnTo>
                  <a:lnTo>
                    <a:pt x="59304" y="33814"/>
                  </a:lnTo>
                  <a:lnTo>
                    <a:pt x="57783" y="399764"/>
                  </a:lnTo>
                  <a:close/>
                </a:path>
              </a:pathLst>
            </a:custGeom>
            <a:solidFill>
              <a:srgbClr val="00b5dd"/>
            </a:solidFill>
            <a:ln w="0">
              <a:noFill/>
            </a:ln>
          </p:spPr>
          <p:style>
            <a:lnRef idx="0"/>
            <a:fillRef idx="0"/>
            <a:effectRef idx="0"/>
            <a:fontRef idx="minor"/>
          </p:style>
        </p:sp>
        <p:sp>
          <p:nvSpPr>
            <p:cNvPr id="4975" name="CustomShape 1103"/>
            <p:cNvSpPr/>
            <p:nvPr/>
          </p:nvSpPr>
          <p:spPr>
            <a:xfrm>
              <a:off x="5614200" y="3177720"/>
              <a:ext cx="21600" cy="312480"/>
            </a:xfrm>
            <a:custGeom>
              <a:avLst/>
              <a:gdLst/>
              <a:ahLst/>
              <a:rect l="l" t="t" r="r" b="b"/>
              <a:pathLst>
                <a:path w="60919" h="816483">
                  <a:moveTo>
                    <a:pt x="57783" y="816483"/>
                  </a:moveTo>
                  <a:lnTo>
                    <a:pt x="0" y="782764"/>
                  </a:lnTo>
                  <a:lnTo>
                    <a:pt x="3136" y="0"/>
                  </a:lnTo>
                  <a:lnTo>
                    <a:pt x="60919" y="33814"/>
                  </a:lnTo>
                  <a:lnTo>
                    <a:pt x="57783" y="816483"/>
                  </a:lnTo>
                  <a:close/>
                </a:path>
              </a:pathLst>
            </a:custGeom>
            <a:solidFill>
              <a:srgbClr val="dadce5"/>
            </a:solidFill>
            <a:ln w="0">
              <a:noFill/>
            </a:ln>
          </p:spPr>
          <p:style>
            <a:lnRef idx="0"/>
            <a:fillRef idx="0"/>
            <a:effectRef idx="0"/>
            <a:fontRef idx="minor"/>
          </p:style>
        </p:sp>
        <p:sp>
          <p:nvSpPr>
            <p:cNvPr id="4976" name="CustomShape 1104"/>
            <p:cNvSpPr/>
            <p:nvPr/>
          </p:nvSpPr>
          <p:spPr>
            <a:xfrm>
              <a:off x="5614200" y="3294000"/>
              <a:ext cx="21240" cy="196200"/>
            </a:xfrm>
            <a:custGeom>
              <a:avLst/>
              <a:gdLst/>
              <a:ahLst/>
              <a:rect l="l" t="t" r="r" b="b"/>
              <a:pathLst>
                <a:path w="59778" h="514159">
                  <a:moveTo>
                    <a:pt x="57783" y="514159"/>
                  </a:moveTo>
                  <a:lnTo>
                    <a:pt x="0" y="480346"/>
                  </a:lnTo>
                  <a:lnTo>
                    <a:pt x="1901" y="0"/>
                  </a:lnTo>
                  <a:lnTo>
                    <a:pt x="59779" y="33719"/>
                  </a:lnTo>
                  <a:lnTo>
                    <a:pt x="57783" y="514159"/>
                  </a:lnTo>
                  <a:close/>
                </a:path>
              </a:pathLst>
            </a:custGeom>
            <a:solidFill>
              <a:srgbClr val="00b5dd"/>
            </a:solidFill>
            <a:ln w="0">
              <a:noFill/>
            </a:ln>
          </p:spPr>
          <p:style>
            <a:lnRef idx="0"/>
            <a:fillRef idx="0"/>
            <a:effectRef idx="0"/>
            <a:fontRef idx="minor"/>
          </p:style>
        </p:sp>
        <p:sp>
          <p:nvSpPr>
            <p:cNvPr id="4977" name="CustomShape 1105"/>
            <p:cNvSpPr/>
            <p:nvPr/>
          </p:nvSpPr>
          <p:spPr>
            <a:xfrm>
              <a:off x="5685840" y="3219120"/>
              <a:ext cx="21600" cy="312480"/>
            </a:xfrm>
            <a:custGeom>
              <a:avLst/>
              <a:gdLst/>
              <a:ahLst/>
              <a:rect l="l" t="t" r="r" b="b"/>
              <a:pathLst>
                <a:path w="60919" h="816483">
                  <a:moveTo>
                    <a:pt x="57878" y="816483"/>
                  </a:moveTo>
                  <a:lnTo>
                    <a:pt x="0" y="782669"/>
                  </a:lnTo>
                  <a:lnTo>
                    <a:pt x="3136" y="0"/>
                  </a:lnTo>
                  <a:lnTo>
                    <a:pt x="60919" y="33719"/>
                  </a:lnTo>
                  <a:lnTo>
                    <a:pt x="57878" y="816483"/>
                  </a:lnTo>
                  <a:close/>
                </a:path>
              </a:pathLst>
            </a:custGeom>
            <a:solidFill>
              <a:srgbClr val="dadce5"/>
            </a:solidFill>
            <a:ln w="0">
              <a:noFill/>
            </a:ln>
          </p:spPr>
          <p:style>
            <a:lnRef idx="0"/>
            <a:fillRef idx="0"/>
            <a:effectRef idx="0"/>
            <a:fontRef idx="minor"/>
          </p:style>
        </p:sp>
        <p:sp>
          <p:nvSpPr>
            <p:cNvPr id="4978" name="CustomShape 1106"/>
            <p:cNvSpPr/>
            <p:nvPr/>
          </p:nvSpPr>
          <p:spPr>
            <a:xfrm>
              <a:off x="5685840" y="3335400"/>
              <a:ext cx="21240" cy="196200"/>
            </a:xfrm>
            <a:custGeom>
              <a:avLst/>
              <a:gdLst/>
              <a:ahLst/>
              <a:rect l="l" t="t" r="r" b="b"/>
              <a:pathLst>
                <a:path w="59778" h="514254">
                  <a:moveTo>
                    <a:pt x="57878" y="514255"/>
                  </a:moveTo>
                  <a:lnTo>
                    <a:pt x="0" y="480441"/>
                  </a:lnTo>
                  <a:lnTo>
                    <a:pt x="1901" y="0"/>
                  </a:lnTo>
                  <a:lnTo>
                    <a:pt x="59779" y="33814"/>
                  </a:lnTo>
                  <a:lnTo>
                    <a:pt x="57878" y="514255"/>
                  </a:lnTo>
                  <a:close/>
                </a:path>
              </a:pathLst>
            </a:custGeom>
            <a:solidFill>
              <a:srgbClr val="00b5dd"/>
            </a:solidFill>
            <a:ln w="0">
              <a:noFill/>
            </a:ln>
          </p:spPr>
          <p:style>
            <a:lnRef idx="0"/>
            <a:fillRef idx="0"/>
            <a:effectRef idx="0"/>
            <a:fontRef idx="minor"/>
          </p:style>
        </p:sp>
        <p:sp>
          <p:nvSpPr>
            <p:cNvPr id="4979" name="CustomShape 1107"/>
            <p:cNvSpPr/>
            <p:nvPr/>
          </p:nvSpPr>
          <p:spPr>
            <a:xfrm>
              <a:off x="5757480" y="3260520"/>
              <a:ext cx="21600" cy="312480"/>
            </a:xfrm>
            <a:custGeom>
              <a:avLst/>
              <a:gdLst/>
              <a:ahLst/>
              <a:rect l="l" t="t" r="r" b="b"/>
              <a:pathLst>
                <a:path w="60919" h="816482">
                  <a:moveTo>
                    <a:pt x="57783" y="816483"/>
                  </a:moveTo>
                  <a:lnTo>
                    <a:pt x="0" y="782765"/>
                  </a:lnTo>
                  <a:lnTo>
                    <a:pt x="3041" y="0"/>
                  </a:lnTo>
                  <a:lnTo>
                    <a:pt x="60919" y="33814"/>
                  </a:lnTo>
                  <a:lnTo>
                    <a:pt x="57783" y="816483"/>
                  </a:lnTo>
                  <a:close/>
                </a:path>
              </a:pathLst>
            </a:custGeom>
            <a:solidFill>
              <a:srgbClr val="dadce5"/>
            </a:solidFill>
            <a:ln w="0">
              <a:noFill/>
            </a:ln>
          </p:spPr>
          <p:style>
            <a:lnRef idx="0"/>
            <a:fillRef idx="0"/>
            <a:effectRef idx="0"/>
            <a:fontRef idx="minor"/>
          </p:style>
        </p:sp>
        <p:sp>
          <p:nvSpPr>
            <p:cNvPr id="4980" name="CustomShape 1108"/>
            <p:cNvSpPr/>
            <p:nvPr/>
          </p:nvSpPr>
          <p:spPr>
            <a:xfrm>
              <a:off x="5757480" y="3332880"/>
              <a:ext cx="21240" cy="240120"/>
            </a:xfrm>
            <a:custGeom>
              <a:avLst/>
              <a:gdLst/>
              <a:ahLst/>
              <a:rect l="l" t="t" r="r" b="b"/>
              <a:pathLst>
                <a:path w="60253" h="628649">
                  <a:moveTo>
                    <a:pt x="57878" y="628650"/>
                  </a:moveTo>
                  <a:lnTo>
                    <a:pt x="0" y="594932"/>
                  </a:lnTo>
                  <a:lnTo>
                    <a:pt x="2376" y="0"/>
                  </a:lnTo>
                  <a:lnTo>
                    <a:pt x="60254" y="33719"/>
                  </a:lnTo>
                  <a:lnTo>
                    <a:pt x="57878" y="628650"/>
                  </a:lnTo>
                  <a:close/>
                </a:path>
              </a:pathLst>
            </a:custGeom>
            <a:solidFill>
              <a:srgbClr val="00b5dd"/>
            </a:solidFill>
            <a:ln w="0">
              <a:noFill/>
            </a:ln>
          </p:spPr>
          <p:style>
            <a:lnRef idx="0"/>
            <a:fillRef idx="0"/>
            <a:effectRef idx="0"/>
            <a:fontRef idx="minor"/>
          </p:style>
        </p:sp>
        <p:sp>
          <p:nvSpPr>
            <p:cNvPr id="4981" name="CustomShape 1109"/>
            <p:cNvSpPr/>
            <p:nvPr/>
          </p:nvSpPr>
          <p:spPr>
            <a:xfrm>
              <a:off x="5829480" y="3302280"/>
              <a:ext cx="21600" cy="312480"/>
            </a:xfrm>
            <a:custGeom>
              <a:avLst/>
              <a:gdLst/>
              <a:ahLst/>
              <a:rect l="l" t="t" r="r" b="b"/>
              <a:pathLst>
                <a:path w="60919" h="816578">
                  <a:moveTo>
                    <a:pt x="57783" y="816578"/>
                  </a:moveTo>
                  <a:lnTo>
                    <a:pt x="0" y="782765"/>
                  </a:lnTo>
                  <a:lnTo>
                    <a:pt x="3136" y="0"/>
                  </a:lnTo>
                  <a:lnTo>
                    <a:pt x="60919" y="33814"/>
                  </a:lnTo>
                  <a:lnTo>
                    <a:pt x="57783" y="816578"/>
                  </a:lnTo>
                  <a:close/>
                </a:path>
              </a:pathLst>
            </a:custGeom>
            <a:solidFill>
              <a:srgbClr val="dadce5"/>
            </a:solidFill>
            <a:ln w="0">
              <a:noFill/>
            </a:ln>
          </p:spPr>
          <p:style>
            <a:lnRef idx="0"/>
            <a:fillRef idx="0"/>
            <a:effectRef idx="0"/>
            <a:fontRef idx="minor"/>
          </p:style>
        </p:sp>
        <p:sp>
          <p:nvSpPr>
            <p:cNvPr id="4982" name="CustomShape 1110"/>
            <p:cNvSpPr/>
            <p:nvPr/>
          </p:nvSpPr>
          <p:spPr>
            <a:xfrm>
              <a:off x="5829480" y="3330360"/>
              <a:ext cx="21600" cy="284400"/>
            </a:xfrm>
            <a:custGeom>
              <a:avLst/>
              <a:gdLst/>
              <a:ahLst/>
              <a:rect l="l" t="t" r="r" b="b"/>
              <a:pathLst>
                <a:path w="60729" h="743235">
                  <a:moveTo>
                    <a:pt x="57878" y="743236"/>
                  </a:moveTo>
                  <a:lnTo>
                    <a:pt x="0" y="709422"/>
                  </a:lnTo>
                  <a:lnTo>
                    <a:pt x="2851" y="0"/>
                  </a:lnTo>
                  <a:lnTo>
                    <a:pt x="60729" y="33814"/>
                  </a:lnTo>
                  <a:lnTo>
                    <a:pt x="57878" y="743236"/>
                  </a:lnTo>
                  <a:close/>
                </a:path>
              </a:pathLst>
            </a:custGeom>
            <a:solidFill>
              <a:srgbClr val="00b5dd"/>
            </a:solidFill>
            <a:ln w="0">
              <a:noFill/>
            </a:ln>
          </p:spPr>
          <p:style>
            <a:lnRef idx="0"/>
            <a:fillRef idx="0"/>
            <a:effectRef idx="0"/>
            <a:fontRef idx="minor"/>
          </p:style>
        </p:sp>
        <p:sp>
          <p:nvSpPr>
            <p:cNvPr id="4983" name="CustomShape 1111"/>
            <p:cNvSpPr/>
            <p:nvPr/>
          </p:nvSpPr>
          <p:spPr>
            <a:xfrm>
              <a:off x="5401800" y="3054240"/>
              <a:ext cx="20880" cy="312840"/>
            </a:xfrm>
            <a:custGeom>
              <a:avLst/>
              <a:gdLst/>
              <a:ahLst/>
              <a:rect l="l" t="t" r="r" b="b"/>
              <a:pathLst>
                <a:path w="58828" h="817816">
                  <a:moveTo>
                    <a:pt x="57878" y="817817"/>
                  </a:moveTo>
                  <a:lnTo>
                    <a:pt x="0" y="783527"/>
                  </a:lnTo>
                  <a:lnTo>
                    <a:pt x="950" y="0"/>
                  </a:lnTo>
                  <a:lnTo>
                    <a:pt x="58828" y="34385"/>
                  </a:lnTo>
                  <a:lnTo>
                    <a:pt x="57878" y="817817"/>
                  </a:lnTo>
                  <a:close/>
                </a:path>
              </a:pathLst>
            </a:custGeom>
            <a:solidFill>
              <a:srgbClr val="dadce5"/>
            </a:solidFill>
            <a:ln w="0">
              <a:noFill/>
            </a:ln>
          </p:spPr>
          <p:style>
            <a:lnRef idx="0"/>
            <a:fillRef idx="0"/>
            <a:effectRef idx="0"/>
            <a:fontRef idx="minor"/>
          </p:style>
        </p:sp>
        <p:sp>
          <p:nvSpPr>
            <p:cNvPr id="4984" name="CustomShape 1112"/>
            <p:cNvSpPr/>
            <p:nvPr/>
          </p:nvSpPr>
          <p:spPr>
            <a:xfrm>
              <a:off x="5401800" y="3281040"/>
              <a:ext cx="20880" cy="86040"/>
            </a:xfrm>
            <a:custGeom>
              <a:avLst/>
              <a:gdLst/>
              <a:ahLst/>
              <a:rect l="l" t="t" r="r" b="b"/>
              <a:pathLst>
                <a:path w="58638" h="228028">
                  <a:moveTo>
                    <a:pt x="57783" y="228028"/>
                  </a:moveTo>
                  <a:lnTo>
                    <a:pt x="0" y="194215"/>
                  </a:lnTo>
                  <a:lnTo>
                    <a:pt x="760" y="0"/>
                  </a:lnTo>
                  <a:lnTo>
                    <a:pt x="58638" y="33718"/>
                  </a:lnTo>
                  <a:lnTo>
                    <a:pt x="57783" y="228028"/>
                  </a:lnTo>
                  <a:close/>
                </a:path>
              </a:pathLst>
            </a:custGeom>
            <a:solidFill>
              <a:srgbClr val="00b5dd"/>
            </a:solidFill>
            <a:ln w="0">
              <a:noFill/>
            </a:ln>
          </p:spPr>
          <p:style>
            <a:lnRef idx="0"/>
            <a:fillRef idx="0"/>
            <a:effectRef idx="0"/>
            <a:fontRef idx="minor"/>
          </p:style>
        </p:sp>
        <p:sp>
          <p:nvSpPr>
            <p:cNvPr id="4985" name="CustomShape 1113"/>
            <p:cNvSpPr/>
            <p:nvPr/>
          </p:nvSpPr>
          <p:spPr>
            <a:xfrm rot="19798200">
              <a:off x="5342040" y="2961720"/>
              <a:ext cx="13680" cy="25200"/>
            </a:xfrm>
            <a:custGeom>
              <a:avLst/>
              <a:gdLst/>
              <a:ahLst/>
              <a:rect l="l" t="t" r="r" b="b"/>
              <a:pathLst>
                <a:path w="40486" h="70294">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w="0">
              <a:noFill/>
            </a:ln>
          </p:spPr>
          <p:style>
            <a:lnRef idx="0"/>
            <a:fillRef idx="0"/>
            <a:effectRef idx="0"/>
            <a:fontRef idx="minor"/>
          </p:style>
        </p:sp>
        <p:sp>
          <p:nvSpPr>
            <p:cNvPr id="4986" name="CustomShape 1114"/>
            <p:cNvSpPr/>
            <p:nvPr/>
          </p:nvSpPr>
          <p:spPr>
            <a:xfrm rot="19798200">
              <a:off x="5370840" y="2978280"/>
              <a:ext cx="13680" cy="25200"/>
            </a:xfrm>
            <a:custGeom>
              <a:avLst/>
              <a:gdLst/>
              <a:ahLst/>
              <a:rect l="l" t="t" r="r" b="b"/>
              <a:pathLst>
                <a:path w="40486" h="70294">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w="0">
              <a:noFill/>
            </a:ln>
          </p:spPr>
          <p:style>
            <a:lnRef idx="0"/>
            <a:fillRef idx="0"/>
            <a:effectRef idx="0"/>
            <a:fontRef idx="minor"/>
          </p:style>
        </p:sp>
        <p:sp>
          <p:nvSpPr>
            <p:cNvPr id="4987" name="CustomShape 1115"/>
            <p:cNvSpPr/>
            <p:nvPr/>
          </p:nvSpPr>
          <p:spPr>
            <a:xfrm rot="19798200">
              <a:off x="5399280" y="2994840"/>
              <a:ext cx="13680" cy="25200"/>
            </a:xfrm>
            <a:custGeom>
              <a:avLst/>
              <a:gdLst/>
              <a:ahLst/>
              <a:rect l="l" t="t" r="r" b="b"/>
              <a:pathLst>
                <a:path w="40486" h="70294">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w="0">
              <a:noFill/>
            </a:ln>
          </p:spPr>
          <p:style>
            <a:lnRef idx="0"/>
            <a:fillRef idx="0"/>
            <a:effectRef idx="0"/>
            <a:fontRef idx="minor"/>
          </p:style>
        </p:sp>
        <p:sp>
          <p:nvSpPr>
            <p:cNvPr id="4988" name="CustomShape 1116"/>
            <p:cNvSpPr/>
            <p:nvPr/>
          </p:nvSpPr>
          <p:spPr>
            <a:xfrm>
              <a:off x="5314680" y="3409920"/>
              <a:ext cx="31320" cy="70560"/>
            </a:xfrm>
            <a:custGeom>
              <a:avLst/>
              <a:gdLst/>
              <a:ahLst/>
              <a:rect l="l" t="t" r="r" b="b"/>
              <a:pathLst>
                <a:path w="86160" h="187928">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w="0">
              <a:noFill/>
            </a:ln>
          </p:spPr>
          <p:style>
            <a:lnRef idx="0"/>
            <a:fillRef idx="0"/>
            <a:effectRef idx="0"/>
            <a:fontRef idx="minor"/>
          </p:style>
        </p:sp>
        <p:sp>
          <p:nvSpPr>
            <p:cNvPr id="4989" name="CustomShape 1117"/>
            <p:cNvSpPr/>
            <p:nvPr/>
          </p:nvSpPr>
          <p:spPr>
            <a:xfrm>
              <a:off x="5319360" y="3380400"/>
              <a:ext cx="21960" cy="43920"/>
            </a:xfrm>
            <a:custGeom>
              <a:avLst/>
              <a:gdLst/>
              <a:ahLst/>
              <a:rect l="l" t="t" r="r" b="b"/>
              <a:pathLst>
                <a:path w="61869" h="119039">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w="0">
              <a:noFill/>
            </a:ln>
          </p:spPr>
          <p:style>
            <a:lnRef idx="0"/>
            <a:fillRef idx="0"/>
            <a:effectRef idx="0"/>
            <a:fontRef idx="minor"/>
          </p:style>
        </p:sp>
        <p:sp>
          <p:nvSpPr>
            <p:cNvPr id="4990" name="CustomShape 1118"/>
            <p:cNvSpPr/>
            <p:nvPr/>
          </p:nvSpPr>
          <p:spPr>
            <a:xfrm>
              <a:off x="5371560" y="3698280"/>
              <a:ext cx="49680" cy="27360"/>
            </a:xfrm>
            <a:custGeom>
              <a:avLst/>
              <a:gdLst/>
              <a:ahLst/>
              <a:rect l="l" t="t" r="r" b="b"/>
              <a:pathLst>
                <a:path w="133508" h="75339">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w="0">
              <a:noFill/>
            </a:ln>
          </p:spPr>
          <p:style>
            <a:lnRef idx="0"/>
            <a:fillRef idx="0"/>
            <a:effectRef idx="0"/>
            <a:fontRef idx="minor"/>
          </p:style>
        </p:sp>
        <p:sp>
          <p:nvSpPr>
            <p:cNvPr id="4991" name="CustomShape 1119"/>
            <p:cNvSpPr/>
            <p:nvPr/>
          </p:nvSpPr>
          <p:spPr>
            <a:xfrm>
              <a:off x="5372280" y="3702960"/>
              <a:ext cx="48960" cy="22320"/>
            </a:xfrm>
            <a:custGeom>
              <a:avLst/>
              <a:gdLst/>
              <a:ahLst/>
              <a:rect l="l" t="t" r="r" b="b"/>
              <a:pathLst>
                <a:path w="131644" h="62816">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w="0">
              <a:noFill/>
            </a:ln>
          </p:spPr>
          <p:style>
            <a:lnRef idx="0"/>
            <a:fillRef idx="0"/>
            <a:effectRef idx="0"/>
            <a:fontRef idx="minor"/>
          </p:style>
        </p:sp>
        <p:sp>
          <p:nvSpPr>
            <p:cNvPr id="4992" name="CustomShape 1120"/>
            <p:cNvSpPr/>
            <p:nvPr/>
          </p:nvSpPr>
          <p:spPr>
            <a:xfrm>
              <a:off x="5334120" y="3681360"/>
              <a:ext cx="49680" cy="27360"/>
            </a:xfrm>
            <a:custGeom>
              <a:avLst/>
              <a:gdLst/>
              <a:ahLst/>
              <a:rect l="l" t="t" r="r" b="b"/>
              <a:pathLst>
                <a:path w="133494" h="75381">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w="0">
              <a:noFill/>
            </a:ln>
          </p:spPr>
          <p:style>
            <a:lnRef idx="0"/>
            <a:fillRef idx="0"/>
            <a:effectRef idx="0"/>
            <a:fontRef idx="minor"/>
          </p:style>
        </p:sp>
        <p:sp>
          <p:nvSpPr>
            <p:cNvPr id="4993" name="CustomShape 1121"/>
            <p:cNvSpPr/>
            <p:nvPr/>
          </p:nvSpPr>
          <p:spPr>
            <a:xfrm>
              <a:off x="5334840" y="3686040"/>
              <a:ext cx="48960" cy="22320"/>
            </a:xfrm>
            <a:custGeom>
              <a:avLst/>
              <a:gdLst/>
              <a:ahLst/>
              <a:rect l="l" t="t" r="r" b="b"/>
              <a:pathLst>
                <a:path w="131564" h="62816">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w="0">
              <a:noFill/>
            </a:ln>
          </p:spPr>
          <p:style>
            <a:lnRef idx="0"/>
            <a:fillRef idx="0"/>
            <a:effectRef idx="0"/>
            <a:fontRef idx="minor"/>
          </p:style>
        </p:sp>
        <p:sp>
          <p:nvSpPr>
            <p:cNvPr id="4994" name="CustomShape 1122"/>
            <p:cNvSpPr/>
            <p:nvPr/>
          </p:nvSpPr>
          <p:spPr>
            <a:xfrm>
              <a:off x="5334120" y="3493800"/>
              <a:ext cx="73440" cy="210600"/>
            </a:xfrm>
            <a:custGeom>
              <a:avLst/>
              <a:gdLst/>
              <a:ahLst/>
              <a:rect l="l" t="t" r="r" b="b"/>
              <a:pathLst>
                <a:path w="195217" h="552238">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rgbClr val="00b5dd"/>
            </a:solidFill>
            <a:ln w="0">
              <a:noFill/>
            </a:ln>
          </p:spPr>
          <p:style>
            <a:lnRef idx="0"/>
            <a:fillRef idx="0"/>
            <a:effectRef idx="0"/>
            <a:fontRef idx="minor"/>
          </p:style>
        </p:sp>
        <p:sp>
          <p:nvSpPr>
            <p:cNvPr id="4995" name="CustomShape 1123"/>
            <p:cNvSpPr/>
            <p:nvPr/>
          </p:nvSpPr>
          <p:spPr>
            <a:xfrm>
              <a:off x="5343840" y="3319200"/>
              <a:ext cx="52920" cy="85680"/>
            </a:xfrm>
            <a:custGeom>
              <a:avLst/>
              <a:gdLst/>
              <a:ahLst/>
              <a:rect l="l" t="t" r="r" b="b"/>
              <a:pathLst>
                <a:path w="141754" h="227198">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w="0">
              <a:noFill/>
            </a:ln>
          </p:spPr>
          <p:style>
            <a:lnRef idx="0"/>
            <a:fillRef idx="0"/>
            <a:effectRef idx="0"/>
            <a:fontRef idx="minor"/>
          </p:style>
        </p:sp>
        <p:sp>
          <p:nvSpPr>
            <p:cNvPr id="4996" name="CustomShape 1124"/>
            <p:cNvSpPr/>
            <p:nvPr/>
          </p:nvSpPr>
          <p:spPr>
            <a:xfrm>
              <a:off x="5325840" y="3381120"/>
              <a:ext cx="82080" cy="137520"/>
            </a:xfrm>
            <a:custGeom>
              <a:avLst/>
              <a:gdLst/>
              <a:ahLst/>
              <a:rect l="l" t="t" r="r" b="b"/>
              <a:pathLst>
                <a:path w="217917" h="361626">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w="0">
              <a:noFill/>
            </a:ln>
          </p:spPr>
          <p:style>
            <a:lnRef idx="0"/>
            <a:fillRef idx="0"/>
            <a:effectRef idx="0"/>
            <a:fontRef idx="minor"/>
          </p:style>
        </p:sp>
        <p:sp>
          <p:nvSpPr>
            <p:cNvPr id="4997" name="CustomShape 1125"/>
            <p:cNvSpPr/>
            <p:nvPr/>
          </p:nvSpPr>
          <p:spPr>
            <a:xfrm>
              <a:off x="5385240" y="3398760"/>
              <a:ext cx="104760" cy="81360"/>
            </a:xfrm>
            <a:custGeom>
              <a:avLst/>
              <a:gdLst/>
              <a:ahLst/>
              <a:rect l="l" t="t" r="r" b="b"/>
              <a:pathLst>
                <a:path w="276750" h="21576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w="0">
              <a:noFill/>
            </a:ln>
          </p:spPr>
          <p:style>
            <a:lnRef idx="0"/>
            <a:fillRef idx="0"/>
            <a:effectRef idx="0"/>
            <a:fontRef idx="minor"/>
          </p:style>
        </p:sp>
        <p:sp>
          <p:nvSpPr>
            <p:cNvPr id="4998" name="CustomShape 1126"/>
            <p:cNvSpPr/>
            <p:nvPr/>
          </p:nvSpPr>
          <p:spPr>
            <a:xfrm>
              <a:off x="5381640" y="3396960"/>
              <a:ext cx="30600" cy="45720"/>
            </a:xfrm>
            <a:custGeom>
              <a:avLst/>
              <a:gdLst/>
              <a:ahLst/>
              <a:rect l="l" t="t" r="r" b="b"/>
              <a:pathLst>
                <a:path w="84275" h="123474">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w="0">
              <a:noFill/>
            </a:ln>
          </p:spPr>
          <p:style>
            <a:lnRef idx="0"/>
            <a:fillRef idx="0"/>
            <a:effectRef idx="0"/>
            <a:fontRef idx="minor"/>
          </p:style>
        </p:sp>
        <p:sp>
          <p:nvSpPr>
            <p:cNvPr id="4999" name="CustomShape 1127"/>
            <p:cNvSpPr/>
            <p:nvPr/>
          </p:nvSpPr>
          <p:spPr>
            <a:xfrm>
              <a:off x="5345640" y="3315600"/>
              <a:ext cx="51120" cy="56520"/>
            </a:xfrm>
            <a:custGeom>
              <a:avLst/>
              <a:gdLst/>
              <a:ahLst/>
              <a:rect l="l" t="t" r="r" b="b"/>
              <a:pathLst>
                <a:path w="137401" h="151685">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w="0">
              <a:noFill/>
            </a:ln>
          </p:spPr>
          <p:style>
            <a:lnRef idx="0"/>
            <a:fillRef idx="0"/>
            <a:effectRef idx="0"/>
            <a:fontRef idx="minor"/>
          </p:style>
        </p:sp>
        <p:sp>
          <p:nvSpPr>
            <p:cNvPr id="5000" name="CustomShape 1128"/>
            <p:cNvSpPr/>
            <p:nvPr/>
          </p:nvSpPr>
          <p:spPr>
            <a:xfrm>
              <a:off x="5885280" y="4002840"/>
              <a:ext cx="59400" cy="118800"/>
            </a:xfrm>
            <a:custGeom>
              <a:avLst/>
              <a:gdLst/>
              <a:ahLst/>
              <a:rect l="l" t="t" r="r" b="b"/>
              <a:pathLst>
                <a:path w="158988" h="313238">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w="0">
              <a:noFill/>
            </a:ln>
          </p:spPr>
          <p:style>
            <a:lnRef idx="0"/>
            <a:fillRef idx="0"/>
            <a:effectRef idx="0"/>
            <a:fontRef idx="minor"/>
          </p:style>
        </p:sp>
        <p:sp>
          <p:nvSpPr>
            <p:cNvPr id="5001" name="CustomShape 1129"/>
            <p:cNvSpPr/>
            <p:nvPr/>
          </p:nvSpPr>
          <p:spPr>
            <a:xfrm>
              <a:off x="5898960" y="4285800"/>
              <a:ext cx="40320" cy="30960"/>
            </a:xfrm>
            <a:custGeom>
              <a:avLst/>
              <a:gdLst/>
              <a:ahLst/>
              <a:rect l="l" t="t" r="r" b="b"/>
              <a:pathLst>
                <a:path w="109135" h="84940">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w="0">
              <a:noFill/>
            </a:ln>
          </p:spPr>
          <p:style>
            <a:lnRef idx="0"/>
            <a:fillRef idx="0"/>
            <a:effectRef idx="0"/>
            <a:fontRef idx="minor"/>
          </p:style>
        </p:sp>
        <p:sp>
          <p:nvSpPr>
            <p:cNvPr id="5002" name="CustomShape 1130"/>
            <p:cNvSpPr/>
            <p:nvPr/>
          </p:nvSpPr>
          <p:spPr>
            <a:xfrm>
              <a:off x="5898600" y="4296600"/>
              <a:ext cx="39960" cy="20160"/>
            </a:xfrm>
            <a:custGeom>
              <a:avLst/>
              <a:gdLst/>
              <a:ahLst/>
              <a:rect l="l" t="t" r="r" b="b"/>
              <a:pathLst>
                <a:path w="108591" h="56989">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w="0">
              <a:noFill/>
            </a:ln>
          </p:spPr>
          <p:style>
            <a:lnRef idx="0"/>
            <a:fillRef idx="0"/>
            <a:effectRef idx="0"/>
            <a:fontRef idx="minor"/>
          </p:style>
        </p:sp>
        <p:sp>
          <p:nvSpPr>
            <p:cNvPr id="5003" name="CustomShape 1131"/>
            <p:cNvSpPr/>
            <p:nvPr/>
          </p:nvSpPr>
          <p:spPr>
            <a:xfrm>
              <a:off x="5949720" y="4256280"/>
              <a:ext cx="39960" cy="29880"/>
            </a:xfrm>
            <a:custGeom>
              <a:avLst/>
              <a:gdLst/>
              <a:ahLst/>
              <a:rect l="l" t="t" r="r" b="b"/>
              <a:pathLst>
                <a:path w="108931" h="81850">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w="0">
              <a:noFill/>
            </a:ln>
          </p:spPr>
          <p:style>
            <a:lnRef idx="0"/>
            <a:fillRef idx="0"/>
            <a:effectRef idx="0"/>
            <a:fontRef idx="minor"/>
          </p:style>
        </p:sp>
        <p:sp>
          <p:nvSpPr>
            <p:cNvPr id="5004" name="CustomShape 1132"/>
            <p:cNvSpPr/>
            <p:nvPr/>
          </p:nvSpPr>
          <p:spPr>
            <a:xfrm>
              <a:off x="5949360" y="4266360"/>
              <a:ext cx="39960" cy="20160"/>
            </a:xfrm>
            <a:custGeom>
              <a:avLst/>
              <a:gdLst/>
              <a:ahLst/>
              <a:rect l="l" t="t" r="r" b="b"/>
              <a:pathLst>
                <a:path w="108657" h="56976">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w="0">
              <a:noFill/>
            </a:ln>
          </p:spPr>
          <p:style>
            <a:lnRef idx="0"/>
            <a:fillRef idx="0"/>
            <a:effectRef idx="0"/>
            <a:fontRef idx="minor"/>
          </p:style>
        </p:sp>
        <p:sp>
          <p:nvSpPr>
            <p:cNvPr id="5005" name="CustomShape 1133"/>
            <p:cNvSpPr/>
            <p:nvPr/>
          </p:nvSpPr>
          <p:spPr>
            <a:xfrm>
              <a:off x="5833440" y="4111200"/>
              <a:ext cx="145800" cy="177480"/>
            </a:xfrm>
            <a:custGeom>
              <a:avLst/>
              <a:gdLst/>
              <a:ahLst/>
              <a:rect l="l" t="t" r="r" b="b"/>
              <a:pathLst>
                <a:path w="383168" h="465480">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rgbClr val="00b5dd"/>
            </a:solidFill>
            <a:ln w="0">
              <a:noFill/>
            </a:ln>
          </p:spPr>
          <p:style>
            <a:lnRef idx="0"/>
            <a:fillRef idx="0"/>
            <a:effectRef idx="0"/>
            <a:fontRef idx="minor"/>
          </p:style>
        </p:sp>
        <p:sp>
          <p:nvSpPr>
            <p:cNvPr id="5006" name="CustomShape 1134"/>
            <p:cNvSpPr/>
            <p:nvPr/>
          </p:nvSpPr>
          <p:spPr>
            <a:xfrm>
              <a:off x="5845680" y="3991680"/>
              <a:ext cx="44640" cy="43560"/>
            </a:xfrm>
            <a:custGeom>
              <a:avLst/>
              <a:gdLst/>
              <a:ahLst/>
              <a:rect l="l" t="t" r="r" b="b"/>
              <a:pathLst>
                <a:path w="120860" h="11815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w="0">
              <a:noFill/>
            </a:ln>
          </p:spPr>
          <p:style>
            <a:lnRef idx="0"/>
            <a:fillRef idx="0"/>
            <a:effectRef idx="0"/>
            <a:fontRef idx="minor"/>
          </p:style>
        </p:sp>
        <p:sp>
          <p:nvSpPr>
            <p:cNvPr id="5007" name="CustomShape 1135"/>
            <p:cNvSpPr/>
            <p:nvPr/>
          </p:nvSpPr>
          <p:spPr>
            <a:xfrm>
              <a:off x="5833440" y="3998160"/>
              <a:ext cx="73440" cy="145440"/>
            </a:xfrm>
            <a:custGeom>
              <a:avLst/>
              <a:gdLst/>
              <a:ahLst/>
              <a:rect l="l" t="t" r="r" b="b"/>
              <a:pathLst>
                <a:path w="195218" h="382396">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w="0">
              <a:noFill/>
            </a:ln>
          </p:spPr>
          <p:style>
            <a:lnRef idx="0"/>
            <a:fillRef idx="0"/>
            <a:effectRef idx="0"/>
            <a:fontRef idx="minor"/>
          </p:style>
        </p:sp>
        <p:sp>
          <p:nvSpPr>
            <p:cNvPr id="5008" name="CustomShape 1136"/>
            <p:cNvSpPr/>
            <p:nvPr/>
          </p:nvSpPr>
          <p:spPr>
            <a:xfrm>
              <a:off x="5843880" y="3944880"/>
              <a:ext cx="48240" cy="59400"/>
            </a:xfrm>
            <a:custGeom>
              <a:avLst/>
              <a:gdLst/>
              <a:ahLst/>
              <a:rect l="l" t="t" r="r" b="b"/>
              <a:pathLst>
                <a:path w="130450" h="158871">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w="0">
              <a:noFill/>
            </a:ln>
          </p:spPr>
          <p:style>
            <a:lnRef idx="0"/>
            <a:fillRef idx="0"/>
            <a:effectRef idx="0"/>
            <a:fontRef idx="minor"/>
          </p:style>
        </p:sp>
        <p:sp>
          <p:nvSpPr>
            <p:cNvPr id="5009" name="CustomShape 1137"/>
            <p:cNvSpPr/>
            <p:nvPr/>
          </p:nvSpPr>
          <p:spPr>
            <a:xfrm>
              <a:off x="5839560" y="3939480"/>
              <a:ext cx="50760" cy="50400"/>
            </a:xfrm>
            <a:custGeom>
              <a:avLst/>
              <a:gdLst/>
              <a:ahLst/>
              <a:rect l="l" t="t" r="r" b="b"/>
              <a:pathLst>
                <a:path w="136833" h="135816">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w="0">
              <a:noFill/>
            </a:ln>
          </p:spPr>
          <p:style>
            <a:lnRef idx="0"/>
            <a:fillRef idx="0"/>
            <a:effectRef idx="0"/>
            <a:fontRef idx="minor"/>
          </p:style>
        </p:sp>
        <p:sp>
          <p:nvSpPr>
            <p:cNvPr id="5010" name="CustomShape 1138"/>
            <p:cNvSpPr/>
            <p:nvPr/>
          </p:nvSpPr>
          <p:spPr>
            <a:xfrm>
              <a:off x="5892120" y="3998160"/>
              <a:ext cx="22680" cy="33480"/>
            </a:xfrm>
            <a:custGeom>
              <a:avLst/>
              <a:gdLst/>
              <a:ahLst/>
              <a:rect l="l" t="t" r="r" b="b"/>
              <a:pathLst>
                <a:path w="63200" h="92106">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w="0">
              <a:noFill/>
            </a:ln>
          </p:spPr>
          <p:style>
            <a:lnRef idx="0"/>
            <a:fillRef idx="0"/>
            <a:effectRef idx="0"/>
            <a:fontRef idx="minor"/>
          </p:style>
        </p:sp>
        <p:grpSp>
          <p:nvGrpSpPr>
            <p:cNvPr id="5011" name="Group 1139"/>
            <p:cNvGrpSpPr/>
            <p:nvPr/>
          </p:nvGrpSpPr>
          <p:grpSpPr>
            <a:xfrm>
              <a:off x="4779360" y="3898440"/>
              <a:ext cx="120960" cy="91440"/>
              <a:chOff x="4779360" y="3898440"/>
              <a:chExt cx="120960" cy="91440"/>
            </a:xfrm>
          </p:grpSpPr>
          <p:sp>
            <p:nvSpPr>
              <p:cNvPr id="5012" name="CustomShape 1140"/>
              <p:cNvSpPr/>
              <p:nvPr/>
            </p:nvSpPr>
            <p:spPr>
              <a:xfrm>
                <a:off x="4789440" y="3924000"/>
                <a:ext cx="110880" cy="6336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5013" name="CustomShape 1141"/>
              <p:cNvSpPr/>
              <p:nvPr/>
            </p:nvSpPr>
            <p:spPr>
              <a:xfrm>
                <a:off x="4842000" y="3940200"/>
                <a:ext cx="27720" cy="1512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5014" name="CustomShape 1142"/>
              <p:cNvSpPr/>
              <p:nvPr/>
            </p:nvSpPr>
            <p:spPr>
              <a:xfrm>
                <a:off x="4789440" y="3947760"/>
                <a:ext cx="110880" cy="4212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5015" name="CustomShape 1143"/>
              <p:cNvSpPr/>
              <p:nvPr/>
            </p:nvSpPr>
            <p:spPr>
              <a:xfrm>
                <a:off x="4779360" y="3899160"/>
                <a:ext cx="78840" cy="8928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5016" name="CustomShape 1144"/>
              <p:cNvSpPr/>
              <p:nvPr/>
            </p:nvSpPr>
            <p:spPr>
              <a:xfrm>
                <a:off x="4780440" y="3898440"/>
                <a:ext cx="78840" cy="8964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grpSp>
          <p:nvGrpSpPr>
            <p:cNvPr id="5017" name="Group 1145"/>
            <p:cNvGrpSpPr/>
            <p:nvPr/>
          </p:nvGrpSpPr>
          <p:grpSpPr>
            <a:xfrm>
              <a:off x="5862600" y="4088880"/>
              <a:ext cx="121320" cy="91800"/>
              <a:chOff x="5862600" y="4088880"/>
              <a:chExt cx="121320" cy="91800"/>
            </a:xfrm>
          </p:grpSpPr>
          <p:sp>
            <p:nvSpPr>
              <p:cNvPr id="5018" name="CustomShape 1146"/>
              <p:cNvSpPr/>
              <p:nvPr/>
            </p:nvSpPr>
            <p:spPr>
              <a:xfrm flipH="1">
                <a:off x="5862600" y="4114800"/>
                <a:ext cx="110880" cy="6336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5019" name="CustomShape 1147"/>
              <p:cNvSpPr/>
              <p:nvPr/>
            </p:nvSpPr>
            <p:spPr>
              <a:xfrm flipH="1">
                <a:off x="5893200" y="4131000"/>
                <a:ext cx="27720" cy="1512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5020" name="CustomShape 1148"/>
              <p:cNvSpPr/>
              <p:nvPr/>
            </p:nvSpPr>
            <p:spPr>
              <a:xfrm flipH="1">
                <a:off x="5862600" y="4138560"/>
                <a:ext cx="110880" cy="4212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5021" name="CustomShape 1149"/>
              <p:cNvSpPr/>
              <p:nvPr/>
            </p:nvSpPr>
            <p:spPr>
              <a:xfrm flipH="1">
                <a:off x="5904720" y="4089600"/>
                <a:ext cx="78840" cy="8928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5022" name="CustomShape 1150"/>
              <p:cNvSpPr/>
              <p:nvPr/>
            </p:nvSpPr>
            <p:spPr>
              <a:xfrm flipH="1">
                <a:off x="5903640" y="4088880"/>
                <a:ext cx="78840" cy="8964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sp>
          <p:nvSpPr>
            <p:cNvPr id="5023" name="CustomShape 1151"/>
            <p:cNvSpPr/>
            <p:nvPr/>
          </p:nvSpPr>
          <p:spPr>
            <a:xfrm>
              <a:off x="5820120" y="4022640"/>
              <a:ext cx="55440" cy="158040"/>
            </a:xfrm>
            <a:custGeom>
              <a:avLst/>
              <a:gdLst/>
              <a:ahLst/>
              <a:rect l="l" t="t" r="r" b="b"/>
              <a:pathLst>
                <a:path w="148553" h="414880">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w="0">
              <a:noFill/>
            </a:ln>
          </p:spPr>
          <p:style>
            <a:lnRef idx="0"/>
            <a:fillRef idx="0"/>
            <a:effectRef idx="0"/>
            <a:fontRef idx="minor"/>
          </p:style>
        </p:sp>
        <p:sp>
          <p:nvSpPr>
            <p:cNvPr id="5024" name="CustomShape 1152"/>
            <p:cNvSpPr/>
            <p:nvPr/>
          </p:nvSpPr>
          <p:spPr>
            <a:xfrm>
              <a:off x="5817960" y="4020840"/>
              <a:ext cx="30960" cy="42840"/>
            </a:xfrm>
            <a:custGeom>
              <a:avLst/>
              <a:gdLst/>
              <a:ahLst/>
              <a:rect l="l" t="t" r="r" b="b"/>
              <a:pathLst>
                <a:path w="85059" h="115922">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w="0">
              <a:noFill/>
            </a:ln>
          </p:spPr>
          <p:style>
            <a:lnRef idx="0"/>
            <a:fillRef idx="0"/>
            <a:effectRef idx="0"/>
            <a:fontRef idx="minor"/>
          </p:style>
        </p:sp>
      </p:grpSp>
      <p:grpSp>
        <p:nvGrpSpPr>
          <p:cNvPr id="5025" name="Group 1153"/>
          <p:cNvGrpSpPr/>
          <p:nvPr/>
        </p:nvGrpSpPr>
        <p:grpSpPr>
          <a:xfrm>
            <a:off x="7208280" y="3114000"/>
            <a:ext cx="1405440" cy="1642320"/>
            <a:chOff x="7208280" y="3114000"/>
            <a:chExt cx="1405440" cy="1642320"/>
          </a:xfrm>
        </p:grpSpPr>
        <p:sp>
          <p:nvSpPr>
            <p:cNvPr id="5026" name="CustomShape 1154"/>
            <p:cNvSpPr/>
            <p:nvPr/>
          </p:nvSpPr>
          <p:spPr>
            <a:xfrm>
              <a:off x="7644240" y="3896280"/>
              <a:ext cx="233640" cy="133920"/>
            </a:xfrm>
            <a:custGeom>
              <a:avLst/>
              <a:gdLst/>
              <a:ahLst/>
              <a:rect l="l" t="t" r="r" b="b"/>
              <a:pathLst>
                <a:path w="682110" h="393573">
                  <a:moveTo>
                    <a:pt x="329082" y="393573"/>
                  </a:moveTo>
                  <a:lnTo>
                    <a:pt x="0" y="204216"/>
                  </a:lnTo>
                  <a:lnTo>
                    <a:pt x="353029" y="0"/>
                  </a:lnTo>
                  <a:lnTo>
                    <a:pt x="682111" y="189357"/>
                  </a:lnTo>
                  <a:lnTo>
                    <a:pt x="329082" y="393573"/>
                  </a:lnTo>
                  <a:close/>
                </a:path>
              </a:pathLst>
            </a:custGeom>
            <a:solidFill>
              <a:srgbClr val="d6d8e5">
                <a:alpha val="40000"/>
              </a:srgbClr>
            </a:solidFill>
            <a:ln w="0">
              <a:noFill/>
            </a:ln>
          </p:spPr>
          <p:style>
            <a:lnRef idx="0"/>
            <a:fillRef idx="0"/>
            <a:effectRef idx="0"/>
            <a:fontRef idx="minor"/>
          </p:style>
        </p:sp>
        <p:sp>
          <p:nvSpPr>
            <p:cNvPr id="5027" name="CustomShape 1155"/>
            <p:cNvSpPr/>
            <p:nvPr/>
          </p:nvSpPr>
          <p:spPr>
            <a:xfrm>
              <a:off x="7648560" y="3744360"/>
              <a:ext cx="241920" cy="139320"/>
            </a:xfrm>
            <a:custGeom>
              <a:avLst/>
              <a:gdLst/>
              <a:ahLst/>
              <a:rect l="l" t="t" r="r" b="b"/>
              <a:pathLst>
                <a:path w="705962" h="408622">
                  <a:moveTo>
                    <a:pt x="352934" y="408622"/>
                  </a:moveTo>
                  <a:lnTo>
                    <a:pt x="0" y="204311"/>
                  </a:lnTo>
                  <a:lnTo>
                    <a:pt x="352934" y="0"/>
                  </a:lnTo>
                  <a:lnTo>
                    <a:pt x="705963" y="204311"/>
                  </a:lnTo>
                  <a:lnTo>
                    <a:pt x="352934" y="408622"/>
                  </a:lnTo>
                  <a:close/>
                </a:path>
              </a:pathLst>
            </a:custGeom>
            <a:solidFill>
              <a:srgbClr val="efda86"/>
            </a:solidFill>
            <a:ln w="0">
              <a:noFill/>
            </a:ln>
          </p:spPr>
          <p:style>
            <a:lnRef idx="0"/>
            <a:fillRef idx="0"/>
            <a:effectRef idx="0"/>
            <a:fontRef idx="minor"/>
          </p:style>
        </p:sp>
        <p:sp>
          <p:nvSpPr>
            <p:cNvPr id="5028" name="CustomShape 1156"/>
            <p:cNvSpPr/>
            <p:nvPr/>
          </p:nvSpPr>
          <p:spPr>
            <a:xfrm>
              <a:off x="7770600" y="3827520"/>
              <a:ext cx="111960" cy="195480"/>
            </a:xfrm>
            <a:custGeom>
              <a:avLst/>
              <a:gdLst/>
              <a:ahLst/>
              <a:rect l="l" t="t" r="r" b="b"/>
              <a:pathLst>
                <a:path w="329177" h="571404">
                  <a:moveTo>
                    <a:pt x="329177" y="380905"/>
                  </a:moveTo>
                  <a:lnTo>
                    <a:pt x="0" y="571405"/>
                  </a:lnTo>
                  <a:lnTo>
                    <a:pt x="0" y="190405"/>
                  </a:lnTo>
                  <a:lnTo>
                    <a:pt x="329177" y="0"/>
                  </a:lnTo>
                  <a:lnTo>
                    <a:pt x="329177" y="380905"/>
                  </a:lnTo>
                  <a:close/>
                </a:path>
              </a:pathLst>
            </a:custGeom>
            <a:solidFill>
              <a:srgbClr val="d1b66b"/>
            </a:solidFill>
            <a:ln w="0">
              <a:noFill/>
            </a:ln>
          </p:spPr>
          <p:style>
            <a:lnRef idx="0"/>
            <a:fillRef idx="0"/>
            <a:effectRef idx="0"/>
            <a:fontRef idx="minor"/>
          </p:style>
        </p:sp>
        <p:sp>
          <p:nvSpPr>
            <p:cNvPr id="5029" name="CustomShape 1157"/>
            <p:cNvSpPr/>
            <p:nvPr/>
          </p:nvSpPr>
          <p:spPr>
            <a:xfrm>
              <a:off x="7656840" y="3827520"/>
              <a:ext cx="111960" cy="195480"/>
            </a:xfrm>
            <a:custGeom>
              <a:avLst/>
              <a:gdLst/>
              <a:ahLst/>
              <a:rect l="l" t="t" r="r" b="b"/>
              <a:pathLst>
                <a:path w="329081" h="571404">
                  <a:moveTo>
                    <a:pt x="329082" y="571405"/>
                  </a:moveTo>
                  <a:lnTo>
                    <a:pt x="0" y="380905"/>
                  </a:lnTo>
                  <a:lnTo>
                    <a:pt x="0" y="0"/>
                  </a:lnTo>
                  <a:lnTo>
                    <a:pt x="329082" y="190405"/>
                  </a:lnTo>
                  <a:lnTo>
                    <a:pt x="329082" y="571405"/>
                  </a:lnTo>
                  <a:close/>
                </a:path>
              </a:pathLst>
            </a:custGeom>
            <a:solidFill>
              <a:srgbClr val="e2c979"/>
            </a:solidFill>
            <a:ln w="0">
              <a:noFill/>
            </a:ln>
          </p:spPr>
          <p:style>
            <a:lnRef idx="0"/>
            <a:fillRef idx="0"/>
            <a:effectRef idx="0"/>
            <a:fontRef idx="minor"/>
          </p:style>
        </p:sp>
        <p:sp>
          <p:nvSpPr>
            <p:cNvPr id="5030" name="CustomShape 1158"/>
            <p:cNvSpPr/>
            <p:nvPr/>
          </p:nvSpPr>
          <p:spPr>
            <a:xfrm>
              <a:off x="7656840" y="3827520"/>
              <a:ext cx="111960" cy="97560"/>
            </a:xfrm>
            <a:custGeom>
              <a:avLst/>
              <a:gdLst/>
              <a:ahLst/>
              <a:rect l="l" t="t" r="r" b="b"/>
              <a:pathLst>
                <a:path w="329081" h="287940">
                  <a:moveTo>
                    <a:pt x="0" y="0"/>
                  </a:moveTo>
                  <a:lnTo>
                    <a:pt x="0" y="99631"/>
                  </a:lnTo>
                  <a:lnTo>
                    <a:pt x="329082" y="287941"/>
                  </a:lnTo>
                  <a:lnTo>
                    <a:pt x="329082" y="190881"/>
                  </a:lnTo>
                  <a:lnTo>
                    <a:pt x="0" y="0"/>
                  </a:lnTo>
                  <a:close/>
                </a:path>
              </a:pathLst>
            </a:custGeom>
            <a:solidFill>
              <a:srgbClr val="000000">
                <a:alpha val="10000"/>
              </a:srgbClr>
            </a:solidFill>
            <a:ln w="0">
              <a:noFill/>
            </a:ln>
          </p:spPr>
          <p:style>
            <a:lnRef idx="0"/>
            <a:fillRef idx="0"/>
            <a:effectRef idx="0"/>
            <a:fontRef idx="minor"/>
          </p:style>
        </p:sp>
        <p:sp>
          <p:nvSpPr>
            <p:cNvPr id="5031" name="CustomShape 1159"/>
            <p:cNvSpPr/>
            <p:nvPr/>
          </p:nvSpPr>
          <p:spPr>
            <a:xfrm>
              <a:off x="7770600" y="3827520"/>
              <a:ext cx="111960" cy="97560"/>
            </a:xfrm>
            <a:custGeom>
              <a:avLst/>
              <a:gdLst/>
              <a:ahLst/>
              <a:rect l="l" t="t" r="r" b="b"/>
              <a:pathLst>
                <a:path w="329177" h="287940">
                  <a:moveTo>
                    <a:pt x="329177" y="0"/>
                  </a:moveTo>
                  <a:lnTo>
                    <a:pt x="329177" y="106775"/>
                  </a:lnTo>
                  <a:lnTo>
                    <a:pt x="0" y="287941"/>
                  </a:lnTo>
                  <a:lnTo>
                    <a:pt x="0" y="190881"/>
                  </a:lnTo>
                  <a:lnTo>
                    <a:pt x="329177" y="0"/>
                  </a:lnTo>
                  <a:close/>
                </a:path>
              </a:pathLst>
            </a:custGeom>
            <a:solidFill>
              <a:srgbClr val="000000">
                <a:alpha val="10000"/>
              </a:srgbClr>
            </a:solidFill>
            <a:ln w="0">
              <a:noFill/>
            </a:ln>
          </p:spPr>
          <p:style>
            <a:lnRef idx="0"/>
            <a:fillRef idx="0"/>
            <a:effectRef idx="0"/>
            <a:fontRef idx="minor"/>
          </p:style>
        </p:sp>
        <p:sp>
          <p:nvSpPr>
            <p:cNvPr id="5032" name="CustomShape 1160"/>
            <p:cNvSpPr/>
            <p:nvPr/>
          </p:nvSpPr>
          <p:spPr>
            <a:xfrm>
              <a:off x="7648560" y="3814920"/>
              <a:ext cx="119880" cy="104400"/>
            </a:xfrm>
            <a:custGeom>
              <a:avLst/>
              <a:gdLst/>
              <a:ahLst/>
              <a:rect l="l" t="t" r="r" b="b"/>
              <a:pathLst>
                <a:path w="352933" h="307181">
                  <a:moveTo>
                    <a:pt x="0" y="0"/>
                  </a:moveTo>
                  <a:lnTo>
                    <a:pt x="0" y="105632"/>
                  </a:lnTo>
                  <a:lnTo>
                    <a:pt x="352934" y="307181"/>
                  </a:lnTo>
                  <a:lnTo>
                    <a:pt x="352934" y="204311"/>
                  </a:lnTo>
                  <a:lnTo>
                    <a:pt x="0" y="0"/>
                  </a:lnTo>
                  <a:close/>
                </a:path>
              </a:pathLst>
            </a:custGeom>
            <a:solidFill>
              <a:srgbClr val="e2c979"/>
            </a:solidFill>
            <a:ln w="0">
              <a:noFill/>
            </a:ln>
          </p:spPr>
          <p:style>
            <a:lnRef idx="0"/>
            <a:fillRef idx="0"/>
            <a:effectRef idx="0"/>
            <a:fontRef idx="minor"/>
          </p:style>
        </p:sp>
        <p:sp>
          <p:nvSpPr>
            <p:cNvPr id="5033" name="CustomShape 1161"/>
            <p:cNvSpPr/>
            <p:nvPr/>
          </p:nvSpPr>
          <p:spPr>
            <a:xfrm>
              <a:off x="7770600" y="3814920"/>
              <a:ext cx="120240" cy="104400"/>
            </a:xfrm>
            <a:custGeom>
              <a:avLst/>
              <a:gdLst/>
              <a:ahLst/>
              <a:rect l="l" t="t" r="r" b="b"/>
              <a:pathLst>
                <a:path w="353029" h="307181">
                  <a:moveTo>
                    <a:pt x="0" y="307181"/>
                  </a:moveTo>
                  <a:lnTo>
                    <a:pt x="353029" y="113919"/>
                  </a:lnTo>
                  <a:lnTo>
                    <a:pt x="353029" y="0"/>
                  </a:lnTo>
                  <a:lnTo>
                    <a:pt x="0" y="204311"/>
                  </a:lnTo>
                  <a:lnTo>
                    <a:pt x="0" y="307181"/>
                  </a:lnTo>
                  <a:close/>
                </a:path>
              </a:pathLst>
            </a:custGeom>
            <a:solidFill>
              <a:srgbClr val="d1b66b"/>
            </a:solidFill>
            <a:ln w="0">
              <a:noFill/>
            </a:ln>
          </p:spPr>
          <p:style>
            <a:lnRef idx="0"/>
            <a:fillRef idx="0"/>
            <a:effectRef idx="0"/>
            <a:fontRef idx="minor"/>
          </p:style>
        </p:sp>
        <p:sp>
          <p:nvSpPr>
            <p:cNvPr id="5034" name="CustomShape 1162"/>
            <p:cNvSpPr/>
            <p:nvPr/>
          </p:nvSpPr>
          <p:spPr>
            <a:xfrm>
              <a:off x="7845480" y="4072320"/>
              <a:ext cx="446040" cy="261720"/>
            </a:xfrm>
            <a:custGeom>
              <a:avLst/>
              <a:gdLst/>
              <a:ahLst/>
              <a:rect l="l" t="t" r="r" b="b"/>
              <a:pathLst>
                <a:path w="1297601" h="76352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w="0">
              <a:noFill/>
            </a:ln>
          </p:spPr>
          <p:style>
            <a:lnRef idx="0"/>
            <a:fillRef idx="0"/>
            <a:effectRef idx="0"/>
            <a:fontRef idx="minor"/>
          </p:style>
        </p:sp>
        <p:sp>
          <p:nvSpPr>
            <p:cNvPr id="5035" name="CustomShape 1163"/>
            <p:cNvSpPr/>
            <p:nvPr/>
          </p:nvSpPr>
          <p:spPr>
            <a:xfrm>
              <a:off x="7880760" y="3114000"/>
              <a:ext cx="402840" cy="1181160"/>
            </a:xfrm>
            <a:custGeom>
              <a:avLst/>
              <a:gdLst/>
              <a:ahLst/>
              <a:rect l="l" t="t" r="r" b="b"/>
              <a:pathLst>
                <a:path w="1171694" h="3426502">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w="0">
              <a:noFill/>
            </a:ln>
          </p:spPr>
          <p:style>
            <a:lnRef idx="0"/>
            <a:fillRef idx="0"/>
            <a:effectRef idx="0"/>
            <a:fontRef idx="minor"/>
          </p:style>
        </p:sp>
        <p:sp>
          <p:nvSpPr>
            <p:cNvPr id="5036" name="CustomShape 1164"/>
            <p:cNvSpPr/>
            <p:nvPr/>
          </p:nvSpPr>
          <p:spPr>
            <a:xfrm>
              <a:off x="8242920" y="4253760"/>
              <a:ext cx="22680" cy="51120"/>
            </a:xfrm>
            <a:custGeom>
              <a:avLst/>
              <a:gdLst/>
              <a:ahLst/>
              <a:rect l="l" t="t" r="r" b="b"/>
              <a:pathLst>
                <a:path w="70985" h="153066">
                  <a:moveTo>
                    <a:pt x="0" y="153067"/>
                  </a:moveTo>
                  <a:lnTo>
                    <a:pt x="70986" y="117062"/>
                  </a:lnTo>
                  <a:lnTo>
                    <a:pt x="2851" y="0"/>
                  </a:lnTo>
                  <a:lnTo>
                    <a:pt x="0" y="153067"/>
                  </a:lnTo>
                  <a:close/>
                </a:path>
              </a:pathLst>
            </a:custGeom>
            <a:solidFill>
              <a:srgbClr val="b1b4c4"/>
            </a:solidFill>
            <a:ln w="0">
              <a:noFill/>
            </a:ln>
          </p:spPr>
          <p:style>
            <a:lnRef idx="0"/>
            <a:fillRef idx="0"/>
            <a:effectRef idx="0"/>
            <a:fontRef idx="minor"/>
          </p:style>
        </p:sp>
        <p:sp>
          <p:nvSpPr>
            <p:cNvPr id="5037" name="CustomShape 1165"/>
            <p:cNvSpPr/>
            <p:nvPr/>
          </p:nvSpPr>
          <p:spPr>
            <a:xfrm>
              <a:off x="7875720" y="3116520"/>
              <a:ext cx="20880" cy="31680"/>
            </a:xfrm>
            <a:custGeom>
              <a:avLst/>
              <a:gdLst/>
              <a:ahLst/>
              <a:rect l="l" t="t" r="r" b="b"/>
              <a:pathLst>
                <a:path w="65379" h="96678">
                  <a:moveTo>
                    <a:pt x="0" y="34385"/>
                  </a:moveTo>
                  <a:lnTo>
                    <a:pt x="65379" y="0"/>
                  </a:lnTo>
                  <a:lnTo>
                    <a:pt x="52170" y="96679"/>
                  </a:lnTo>
                  <a:lnTo>
                    <a:pt x="0" y="34385"/>
                  </a:lnTo>
                  <a:close/>
                </a:path>
              </a:pathLst>
            </a:custGeom>
            <a:solidFill>
              <a:srgbClr val="b1b4c4"/>
            </a:solidFill>
            <a:ln w="0">
              <a:noFill/>
            </a:ln>
          </p:spPr>
          <p:style>
            <a:lnRef idx="0"/>
            <a:fillRef idx="0"/>
            <a:effectRef idx="0"/>
            <a:fontRef idx="minor"/>
          </p:style>
        </p:sp>
        <p:sp>
          <p:nvSpPr>
            <p:cNvPr id="5038" name="CustomShape 1166"/>
            <p:cNvSpPr/>
            <p:nvPr/>
          </p:nvSpPr>
          <p:spPr>
            <a:xfrm>
              <a:off x="7860960" y="3123720"/>
              <a:ext cx="402840" cy="1181160"/>
            </a:xfrm>
            <a:custGeom>
              <a:avLst/>
              <a:gdLst/>
              <a:ahLst/>
              <a:rect l="l" t="t" r="r" b="b"/>
              <a:pathLst>
                <a:path w="1171694" h="3426502">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w="0">
              <a:noFill/>
            </a:ln>
          </p:spPr>
          <p:style>
            <a:lnRef idx="0"/>
            <a:fillRef idx="0"/>
            <a:effectRef idx="0"/>
            <a:fontRef idx="minor"/>
          </p:style>
        </p:sp>
        <p:sp>
          <p:nvSpPr>
            <p:cNvPr id="5039" name="CustomShape 1167"/>
            <p:cNvSpPr/>
            <p:nvPr/>
          </p:nvSpPr>
          <p:spPr>
            <a:xfrm>
              <a:off x="7857720" y="3126240"/>
              <a:ext cx="402480" cy="1181160"/>
            </a:xfrm>
            <a:custGeom>
              <a:avLst/>
              <a:gdLst/>
              <a:ahLst/>
              <a:rect l="l" t="t" r="r" b="b"/>
              <a:pathLst>
                <a:path w="1171599" h="3426525">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w="0">
              <a:noFill/>
            </a:ln>
          </p:spPr>
          <p:style>
            <a:lnRef idx="0"/>
            <a:fillRef idx="0"/>
            <a:effectRef idx="0"/>
            <a:fontRef idx="minor"/>
          </p:style>
        </p:sp>
        <p:sp>
          <p:nvSpPr>
            <p:cNvPr id="5040" name="CustomShape 1168"/>
            <p:cNvSpPr/>
            <p:nvPr/>
          </p:nvSpPr>
          <p:spPr>
            <a:xfrm>
              <a:off x="7880040" y="3161160"/>
              <a:ext cx="357840" cy="1096920"/>
            </a:xfrm>
            <a:custGeom>
              <a:avLst/>
              <a:gdLst/>
              <a:ahLst/>
              <a:rect l="l" t="t" r="r" b="b"/>
              <a:pathLst>
                <a:path w="1041506" h="3182614">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w="0">
              <a:noFill/>
            </a:ln>
          </p:spPr>
          <p:style>
            <a:lnRef idx="0"/>
            <a:fillRef idx="0"/>
            <a:effectRef idx="0"/>
            <a:fontRef idx="minor"/>
          </p:style>
        </p:sp>
        <p:sp>
          <p:nvSpPr>
            <p:cNvPr id="5041" name="CustomShape 1169"/>
            <p:cNvSpPr/>
            <p:nvPr/>
          </p:nvSpPr>
          <p:spPr>
            <a:xfrm rot="19810200">
              <a:off x="8053920" y="3246120"/>
              <a:ext cx="14400" cy="26280"/>
            </a:xfrm>
            <a:custGeom>
              <a:avLst/>
              <a:gdLst/>
              <a:ahLst/>
              <a:rect l="l" t="t" r="r" b="b"/>
              <a:pathLst>
                <a:path w="46533" h="80859">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w="0">
              <a:noFill/>
            </a:ln>
          </p:spPr>
          <p:style>
            <a:lnRef idx="0"/>
            <a:fillRef idx="0"/>
            <a:effectRef idx="0"/>
            <a:fontRef idx="minor"/>
          </p:style>
        </p:sp>
        <p:sp>
          <p:nvSpPr>
            <p:cNvPr id="5042" name="CustomShape 1170"/>
            <p:cNvSpPr/>
            <p:nvPr/>
          </p:nvSpPr>
          <p:spPr>
            <a:xfrm>
              <a:off x="8055720" y="3254760"/>
              <a:ext cx="6480" cy="9000"/>
            </a:xfrm>
            <a:custGeom>
              <a:avLst/>
              <a:gdLst/>
              <a:ahLst/>
              <a:rect l="l" t="t" r="r" b="b"/>
              <a:pathLst>
                <a:path w="23851" h="30807">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10000"/>
              </a:srgbClr>
            </a:solidFill>
            <a:ln w="0">
              <a:noFill/>
            </a:ln>
          </p:spPr>
          <p:style>
            <a:lnRef idx="0"/>
            <a:fillRef idx="0"/>
            <a:effectRef idx="0"/>
            <a:fontRef idx="minor"/>
          </p:style>
        </p:sp>
        <p:sp>
          <p:nvSpPr>
            <p:cNvPr id="5043" name="CustomShape 1171"/>
            <p:cNvSpPr/>
            <p:nvPr/>
          </p:nvSpPr>
          <p:spPr>
            <a:xfrm>
              <a:off x="8269920" y="3466080"/>
              <a:ext cx="7200" cy="48600"/>
            </a:xfrm>
            <a:custGeom>
              <a:avLst/>
              <a:gdLst/>
              <a:ahLst/>
              <a:rect l="l" t="t" r="r" b="b"/>
              <a:pathLst>
                <a:path w="26417" h="145526">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w="0">
              <a:noFill/>
            </a:ln>
          </p:spPr>
          <p:style>
            <a:lnRef idx="0"/>
            <a:fillRef idx="0"/>
            <a:effectRef idx="0"/>
            <a:fontRef idx="minor"/>
          </p:style>
        </p:sp>
        <p:sp>
          <p:nvSpPr>
            <p:cNvPr id="5044" name="CustomShape 1172"/>
            <p:cNvSpPr/>
            <p:nvPr/>
          </p:nvSpPr>
          <p:spPr>
            <a:xfrm>
              <a:off x="8269920" y="3526560"/>
              <a:ext cx="7200" cy="48600"/>
            </a:xfrm>
            <a:custGeom>
              <a:avLst/>
              <a:gdLst/>
              <a:ahLst/>
              <a:rect l="l" t="t" r="r" b="b"/>
              <a:pathLst>
                <a:path w="26417" h="14553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w="0">
              <a:noFill/>
            </a:ln>
          </p:spPr>
          <p:style>
            <a:lnRef idx="0"/>
            <a:fillRef idx="0"/>
            <a:effectRef idx="0"/>
            <a:fontRef idx="minor"/>
          </p:style>
        </p:sp>
        <p:sp>
          <p:nvSpPr>
            <p:cNvPr id="5045" name="CustomShape 1173"/>
            <p:cNvSpPr/>
            <p:nvPr/>
          </p:nvSpPr>
          <p:spPr>
            <a:xfrm>
              <a:off x="7921440" y="3233160"/>
              <a:ext cx="266760" cy="448200"/>
            </a:xfrm>
            <a:custGeom>
              <a:avLst/>
              <a:gdLst/>
              <a:ahLst/>
              <a:rect l="l" t="t" r="r" b="b"/>
              <a:pathLst>
                <a:path w="778468" h="1303739">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w="0">
              <a:noFill/>
            </a:ln>
          </p:spPr>
          <p:style>
            <a:lnRef idx="0"/>
            <a:fillRef idx="0"/>
            <a:effectRef idx="0"/>
            <a:fontRef idx="minor"/>
          </p:style>
        </p:sp>
        <p:sp>
          <p:nvSpPr>
            <p:cNvPr id="5046" name="CustomShape 1174"/>
            <p:cNvSpPr/>
            <p:nvPr/>
          </p:nvSpPr>
          <p:spPr>
            <a:xfrm>
              <a:off x="7921440" y="3585240"/>
              <a:ext cx="266760" cy="448200"/>
            </a:xfrm>
            <a:custGeom>
              <a:avLst/>
              <a:gdLst/>
              <a:ahLst/>
              <a:rect l="l" t="t" r="r" b="b"/>
              <a:pathLst>
                <a:path w="778468" h="1303647">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w="0">
              <a:noFill/>
            </a:ln>
          </p:spPr>
          <p:style>
            <a:lnRef idx="0"/>
            <a:fillRef idx="0"/>
            <a:effectRef idx="0"/>
            <a:fontRef idx="minor"/>
          </p:style>
        </p:sp>
        <p:sp>
          <p:nvSpPr>
            <p:cNvPr id="5047" name="CustomShape 1175"/>
            <p:cNvSpPr/>
            <p:nvPr/>
          </p:nvSpPr>
          <p:spPr>
            <a:xfrm>
              <a:off x="7921440" y="3937320"/>
              <a:ext cx="266760" cy="306360"/>
            </a:xfrm>
            <a:custGeom>
              <a:avLst/>
              <a:gdLst/>
              <a:ahLst/>
              <a:rect l="l" t="t" r="r" b="b"/>
              <a:pathLst>
                <a:path w="778184" h="892902">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w="0">
              <a:noFill/>
            </a:ln>
          </p:spPr>
          <p:style>
            <a:lnRef idx="0"/>
            <a:fillRef idx="0"/>
            <a:effectRef idx="0"/>
            <a:fontRef idx="minor"/>
          </p:style>
        </p:sp>
        <p:sp>
          <p:nvSpPr>
            <p:cNvPr id="5048" name="CustomShape 1176"/>
            <p:cNvSpPr/>
            <p:nvPr/>
          </p:nvSpPr>
          <p:spPr>
            <a:xfrm>
              <a:off x="7984080" y="3364560"/>
              <a:ext cx="141840" cy="186120"/>
            </a:xfrm>
            <a:custGeom>
              <a:avLst/>
              <a:gdLst/>
              <a:ahLst/>
              <a:rect l="l" t="t" r="r" b="b"/>
              <a:pathLst>
                <a:path w="416151" h="544252">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w="0">
              <a:noFill/>
            </a:ln>
          </p:spPr>
          <p:style>
            <a:lnRef idx="0"/>
            <a:fillRef idx="0"/>
            <a:effectRef idx="0"/>
            <a:fontRef idx="minor"/>
          </p:style>
        </p:sp>
        <p:sp>
          <p:nvSpPr>
            <p:cNvPr id="5049" name="CustomShape 1177"/>
            <p:cNvSpPr/>
            <p:nvPr/>
          </p:nvSpPr>
          <p:spPr>
            <a:xfrm>
              <a:off x="7994880" y="3736800"/>
              <a:ext cx="120240" cy="169200"/>
            </a:xfrm>
            <a:custGeom>
              <a:avLst/>
              <a:gdLst/>
              <a:ahLst/>
              <a:rect l="l" t="t" r="r" b="b"/>
              <a:pathLst>
                <a:path w="353313" h="495871">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rgbClr val="00b5dd"/>
            </a:solidFill>
            <a:ln w="0">
              <a:noFill/>
            </a:ln>
          </p:spPr>
          <p:style>
            <a:lnRef idx="0"/>
            <a:fillRef idx="0"/>
            <a:effectRef idx="0"/>
            <a:fontRef idx="minor"/>
          </p:style>
        </p:sp>
        <p:sp>
          <p:nvSpPr>
            <p:cNvPr id="5050" name="CustomShape 1178"/>
            <p:cNvSpPr/>
            <p:nvPr/>
          </p:nvSpPr>
          <p:spPr>
            <a:xfrm>
              <a:off x="7999560" y="3715200"/>
              <a:ext cx="110880" cy="79560"/>
            </a:xfrm>
            <a:custGeom>
              <a:avLst/>
              <a:gdLst/>
              <a:ahLst/>
              <a:rect l="l" t="t" r="r" b="b"/>
              <a:pathLst>
                <a:path w="326421" h="236124">
                  <a:moveTo>
                    <a:pt x="326421" y="188881"/>
                  </a:moveTo>
                  <a:lnTo>
                    <a:pt x="0" y="0"/>
                  </a:lnTo>
                  <a:lnTo>
                    <a:pt x="0" y="47244"/>
                  </a:lnTo>
                  <a:lnTo>
                    <a:pt x="326421" y="236125"/>
                  </a:lnTo>
                  <a:lnTo>
                    <a:pt x="326421" y="188881"/>
                  </a:lnTo>
                  <a:close/>
                </a:path>
              </a:pathLst>
            </a:custGeom>
            <a:solidFill>
              <a:srgbClr val="00b5dd"/>
            </a:solidFill>
            <a:ln w="0">
              <a:noFill/>
            </a:ln>
          </p:spPr>
          <p:style>
            <a:lnRef idx="0"/>
            <a:fillRef idx="0"/>
            <a:effectRef idx="0"/>
            <a:fontRef idx="minor"/>
          </p:style>
        </p:sp>
        <p:sp>
          <p:nvSpPr>
            <p:cNvPr id="5051" name="CustomShape 1179"/>
            <p:cNvSpPr/>
            <p:nvPr/>
          </p:nvSpPr>
          <p:spPr>
            <a:xfrm>
              <a:off x="7992000" y="4092480"/>
              <a:ext cx="140040" cy="118800"/>
            </a:xfrm>
            <a:custGeom>
              <a:avLst/>
              <a:gdLst/>
              <a:ahLst/>
              <a:rect l="l" t="t" r="r" b="b"/>
              <a:pathLst>
                <a:path w="410711" h="349715">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w="0">
              <a:noFill/>
            </a:ln>
          </p:spPr>
          <p:style>
            <a:lnRef idx="0"/>
            <a:fillRef idx="0"/>
            <a:effectRef idx="0"/>
            <a:fontRef idx="minor"/>
          </p:style>
        </p:sp>
        <p:sp>
          <p:nvSpPr>
            <p:cNvPr id="5052" name="CustomShape 1180"/>
            <p:cNvSpPr/>
            <p:nvPr/>
          </p:nvSpPr>
          <p:spPr>
            <a:xfrm>
              <a:off x="7919280" y="3168720"/>
              <a:ext cx="289080" cy="268560"/>
            </a:xfrm>
            <a:custGeom>
              <a:avLst/>
              <a:gdLst/>
              <a:ahLst/>
              <a:rect l="l" t="t" r="r" b="b"/>
              <a:pathLst>
                <a:path w="842423" h="783621">
                  <a:moveTo>
                    <a:pt x="842423" y="783622"/>
                  </a:moveTo>
                  <a:lnTo>
                    <a:pt x="0" y="299180"/>
                  </a:lnTo>
                  <a:lnTo>
                    <a:pt x="0" y="0"/>
                  </a:lnTo>
                  <a:lnTo>
                    <a:pt x="842423" y="484346"/>
                  </a:lnTo>
                  <a:lnTo>
                    <a:pt x="842423" y="783622"/>
                  </a:lnTo>
                  <a:close/>
                </a:path>
              </a:pathLst>
            </a:custGeom>
            <a:solidFill>
              <a:srgbClr val="000000">
                <a:alpha val="10000"/>
              </a:srgbClr>
            </a:solidFill>
            <a:ln w="0">
              <a:noFill/>
            </a:ln>
          </p:spPr>
          <p:style>
            <a:lnRef idx="0"/>
            <a:fillRef idx="0"/>
            <a:effectRef idx="0"/>
            <a:fontRef idx="minor"/>
          </p:style>
        </p:sp>
        <p:sp>
          <p:nvSpPr>
            <p:cNvPr id="5053" name="CustomShape 1181"/>
            <p:cNvSpPr/>
            <p:nvPr/>
          </p:nvSpPr>
          <p:spPr>
            <a:xfrm>
              <a:off x="7823520" y="3169800"/>
              <a:ext cx="130680" cy="91440"/>
            </a:xfrm>
            <a:custGeom>
              <a:avLst/>
              <a:gdLst/>
              <a:ahLst/>
              <a:rect l="l" t="t" r="r" b="b"/>
              <a:pathLst>
                <a:path w="384008" h="270224">
                  <a:moveTo>
                    <a:pt x="103771" y="270224"/>
                  </a:moveTo>
                  <a:lnTo>
                    <a:pt x="0" y="210121"/>
                  </a:lnTo>
                  <a:lnTo>
                    <a:pt x="280238" y="0"/>
                  </a:lnTo>
                  <a:lnTo>
                    <a:pt x="384008" y="60007"/>
                  </a:lnTo>
                  <a:lnTo>
                    <a:pt x="103771" y="270224"/>
                  </a:lnTo>
                  <a:close/>
                </a:path>
              </a:pathLst>
            </a:custGeom>
            <a:solidFill>
              <a:srgbClr val="ff7b7b"/>
            </a:solidFill>
            <a:ln w="0">
              <a:noFill/>
            </a:ln>
          </p:spPr>
          <p:style>
            <a:lnRef idx="0"/>
            <a:fillRef idx="0"/>
            <a:effectRef idx="0"/>
            <a:fontRef idx="minor"/>
          </p:style>
        </p:sp>
        <p:sp>
          <p:nvSpPr>
            <p:cNvPr id="5054" name="CustomShape 1182"/>
            <p:cNvSpPr/>
            <p:nvPr/>
          </p:nvSpPr>
          <p:spPr>
            <a:xfrm>
              <a:off x="7859520" y="3190320"/>
              <a:ext cx="130680" cy="91440"/>
            </a:xfrm>
            <a:custGeom>
              <a:avLst/>
              <a:gdLst/>
              <a:ahLst/>
              <a:rect l="l" t="t" r="r" b="b"/>
              <a:pathLst>
                <a:path w="384008" h="270224">
                  <a:moveTo>
                    <a:pt x="103866" y="270224"/>
                  </a:moveTo>
                  <a:lnTo>
                    <a:pt x="0" y="210217"/>
                  </a:lnTo>
                  <a:lnTo>
                    <a:pt x="280238" y="0"/>
                  </a:lnTo>
                  <a:lnTo>
                    <a:pt x="384008" y="60103"/>
                  </a:lnTo>
                  <a:lnTo>
                    <a:pt x="103866" y="270224"/>
                  </a:lnTo>
                  <a:close/>
                </a:path>
              </a:pathLst>
            </a:custGeom>
            <a:solidFill>
              <a:srgbClr val="f4f5f9"/>
            </a:solidFill>
            <a:ln w="0">
              <a:noFill/>
            </a:ln>
          </p:spPr>
          <p:style>
            <a:lnRef idx="0"/>
            <a:fillRef idx="0"/>
            <a:effectRef idx="0"/>
            <a:fontRef idx="minor"/>
          </p:style>
        </p:sp>
        <p:sp>
          <p:nvSpPr>
            <p:cNvPr id="5055" name="CustomShape 1183"/>
            <p:cNvSpPr/>
            <p:nvPr/>
          </p:nvSpPr>
          <p:spPr>
            <a:xfrm>
              <a:off x="7895160" y="3211200"/>
              <a:ext cx="130680" cy="91440"/>
            </a:xfrm>
            <a:custGeom>
              <a:avLst/>
              <a:gdLst/>
              <a:ahLst/>
              <a:rect l="l" t="t" r="r" b="b"/>
              <a:pathLst>
                <a:path w="383913" h="270224">
                  <a:moveTo>
                    <a:pt x="103771" y="270224"/>
                  </a:moveTo>
                  <a:lnTo>
                    <a:pt x="0" y="210122"/>
                  </a:lnTo>
                  <a:lnTo>
                    <a:pt x="280143" y="0"/>
                  </a:lnTo>
                  <a:lnTo>
                    <a:pt x="383913" y="60008"/>
                  </a:lnTo>
                  <a:lnTo>
                    <a:pt x="103771" y="270224"/>
                  </a:lnTo>
                  <a:close/>
                </a:path>
              </a:pathLst>
            </a:custGeom>
            <a:solidFill>
              <a:srgbClr val="ff7b7b"/>
            </a:solidFill>
            <a:ln w="0">
              <a:noFill/>
            </a:ln>
          </p:spPr>
          <p:style>
            <a:lnRef idx="0"/>
            <a:fillRef idx="0"/>
            <a:effectRef idx="0"/>
            <a:fontRef idx="minor"/>
          </p:style>
        </p:sp>
        <p:sp>
          <p:nvSpPr>
            <p:cNvPr id="5056" name="CustomShape 1184"/>
            <p:cNvSpPr/>
            <p:nvPr/>
          </p:nvSpPr>
          <p:spPr>
            <a:xfrm>
              <a:off x="7931160" y="3232080"/>
              <a:ext cx="130680" cy="91440"/>
            </a:xfrm>
            <a:custGeom>
              <a:avLst/>
              <a:gdLst/>
              <a:ahLst/>
              <a:rect l="l" t="t" r="r" b="b"/>
              <a:pathLst>
                <a:path w="383912" h="270224">
                  <a:moveTo>
                    <a:pt x="103771" y="270224"/>
                  </a:moveTo>
                  <a:lnTo>
                    <a:pt x="0" y="210217"/>
                  </a:lnTo>
                  <a:lnTo>
                    <a:pt x="280142" y="0"/>
                  </a:lnTo>
                  <a:lnTo>
                    <a:pt x="383913" y="60103"/>
                  </a:lnTo>
                  <a:lnTo>
                    <a:pt x="103771" y="270224"/>
                  </a:lnTo>
                  <a:close/>
                </a:path>
              </a:pathLst>
            </a:custGeom>
            <a:solidFill>
              <a:srgbClr val="f4f5f9"/>
            </a:solidFill>
            <a:ln w="0">
              <a:noFill/>
            </a:ln>
          </p:spPr>
          <p:style>
            <a:lnRef idx="0"/>
            <a:fillRef idx="0"/>
            <a:effectRef idx="0"/>
            <a:fontRef idx="minor"/>
          </p:style>
        </p:sp>
        <p:sp>
          <p:nvSpPr>
            <p:cNvPr id="5057" name="CustomShape 1185"/>
            <p:cNvSpPr/>
            <p:nvPr/>
          </p:nvSpPr>
          <p:spPr>
            <a:xfrm>
              <a:off x="7966800" y="3252600"/>
              <a:ext cx="130680" cy="91440"/>
            </a:xfrm>
            <a:custGeom>
              <a:avLst/>
              <a:gdLst/>
              <a:ahLst/>
              <a:rect l="l" t="t" r="r" b="b"/>
              <a:pathLst>
                <a:path w="383913" h="270224">
                  <a:moveTo>
                    <a:pt x="103771" y="270224"/>
                  </a:moveTo>
                  <a:lnTo>
                    <a:pt x="0" y="210122"/>
                  </a:lnTo>
                  <a:lnTo>
                    <a:pt x="280142" y="0"/>
                  </a:lnTo>
                  <a:lnTo>
                    <a:pt x="383913" y="60008"/>
                  </a:lnTo>
                  <a:lnTo>
                    <a:pt x="103771" y="270224"/>
                  </a:lnTo>
                  <a:close/>
                </a:path>
              </a:pathLst>
            </a:custGeom>
            <a:solidFill>
              <a:srgbClr val="ff7b7b"/>
            </a:solidFill>
            <a:ln w="0">
              <a:noFill/>
            </a:ln>
          </p:spPr>
          <p:style>
            <a:lnRef idx="0"/>
            <a:fillRef idx="0"/>
            <a:effectRef idx="0"/>
            <a:fontRef idx="minor"/>
          </p:style>
        </p:sp>
        <p:sp>
          <p:nvSpPr>
            <p:cNvPr id="5058" name="CustomShape 1186"/>
            <p:cNvSpPr/>
            <p:nvPr/>
          </p:nvSpPr>
          <p:spPr>
            <a:xfrm>
              <a:off x="8002800" y="3273480"/>
              <a:ext cx="130680" cy="91440"/>
            </a:xfrm>
            <a:custGeom>
              <a:avLst/>
              <a:gdLst/>
              <a:ahLst/>
              <a:rect l="l" t="t" r="r" b="b"/>
              <a:pathLst>
                <a:path w="383912" h="270224">
                  <a:moveTo>
                    <a:pt x="103771" y="270224"/>
                  </a:moveTo>
                  <a:lnTo>
                    <a:pt x="0" y="210217"/>
                  </a:lnTo>
                  <a:lnTo>
                    <a:pt x="280143" y="0"/>
                  </a:lnTo>
                  <a:lnTo>
                    <a:pt x="383913" y="60103"/>
                  </a:lnTo>
                  <a:lnTo>
                    <a:pt x="103771" y="270224"/>
                  </a:lnTo>
                  <a:close/>
                </a:path>
              </a:pathLst>
            </a:custGeom>
            <a:solidFill>
              <a:srgbClr val="f4f5f9"/>
            </a:solidFill>
            <a:ln w="0">
              <a:noFill/>
            </a:ln>
          </p:spPr>
          <p:style>
            <a:lnRef idx="0"/>
            <a:fillRef idx="0"/>
            <a:effectRef idx="0"/>
            <a:fontRef idx="minor"/>
          </p:style>
        </p:sp>
        <p:sp>
          <p:nvSpPr>
            <p:cNvPr id="5059" name="CustomShape 1187"/>
            <p:cNvSpPr/>
            <p:nvPr/>
          </p:nvSpPr>
          <p:spPr>
            <a:xfrm>
              <a:off x="8038440" y="3294000"/>
              <a:ext cx="130680" cy="91440"/>
            </a:xfrm>
            <a:custGeom>
              <a:avLst/>
              <a:gdLst/>
              <a:ahLst/>
              <a:rect l="l" t="t" r="r" b="b"/>
              <a:pathLst>
                <a:path w="383913" h="270224">
                  <a:moveTo>
                    <a:pt x="103771" y="270224"/>
                  </a:moveTo>
                  <a:lnTo>
                    <a:pt x="0" y="210121"/>
                  </a:lnTo>
                  <a:lnTo>
                    <a:pt x="280142" y="0"/>
                  </a:lnTo>
                  <a:lnTo>
                    <a:pt x="383913" y="60008"/>
                  </a:lnTo>
                  <a:lnTo>
                    <a:pt x="103771" y="270224"/>
                  </a:lnTo>
                  <a:close/>
                </a:path>
              </a:pathLst>
            </a:custGeom>
            <a:solidFill>
              <a:srgbClr val="ff7b7b"/>
            </a:solidFill>
            <a:ln w="0">
              <a:noFill/>
            </a:ln>
          </p:spPr>
          <p:style>
            <a:lnRef idx="0"/>
            <a:fillRef idx="0"/>
            <a:effectRef idx="0"/>
            <a:fontRef idx="minor"/>
          </p:style>
        </p:sp>
        <p:sp>
          <p:nvSpPr>
            <p:cNvPr id="5060" name="CustomShape 1188"/>
            <p:cNvSpPr/>
            <p:nvPr/>
          </p:nvSpPr>
          <p:spPr>
            <a:xfrm>
              <a:off x="8074440" y="3314880"/>
              <a:ext cx="130680" cy="91440"/>
            </a:xfrm>
            <a:custGeom>
              <a:avLst/>
              <a:gdLst/>
              <a:ahLst/>
              <a:rect l="l" t="t" r="r" b="b"/>
              <a:pathLst>
                <a:path w="384008" h="270224">
                  <a:moveTo>
                    <a:pt x="103771" y="270224"/>
                  </a:moveTo>
                  <a:lnTo>
                    <a:pt x="0" y="210217"/>
                  </a:lnTo>
                  <a:lnTo>
                    <a:pt x="280143" y="0"/>
                  </a:lnTo>
                  <a:lnTo>
                    <a:pt x="384008" y="60103"/>
                  </a:lnTo>
                  <a:lnTo>
                    <a:pt x="103771" y="270224"/>
                  </a:lnTo>
                  <a:close/>
                </a:path>
              </a:pathLst>
            </a:custGeom>
            <a:solidFill>
              <a:srgbClr val="f4f5f9"/>
            </a:solidFill>
            <a:ln w="0">
              <a:noFill/>
            </a:ln>
          </p:spPr>
          <p:style>
            <a:lnRef idx="0"/>
            <a:fillRef idx="0"/>
            <a:effectRef idx="0"/>
            <a:fontRef idx="minor"/>
          </p:style>
        </p:sp>
        <p:sp>
          <p:nvSpPr>
            <p:cNvPr id="5061" name="CustomShape 1189"/>
            <p:cNvSpPr/>
            <p:nvPr/>
          </p:nvSpPr>
          <p:spPr>
            <a:xfrm>
              <a:off x="7823880" y="3242160"/>
              <a:ext cx="34200" cy="31680"/>
            </a:xfrm>
            <a:custGeom>
              <a:avLst/>
              <a:gdLst/>
              <a:ahLst/>
              <a:rect l="l" t="t" r="r" b="b"/>
              <a:pathLst>
                <a:path w="103770" h="97206">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w="0">
              <a:noFill/>
            </a:ln>
          </p:spPr>
          <p:style>
            <a:lnRef idx="0"/>
            <a:fillRef idx="0"/>
            <a:effectRef idx="0"/>
            <a:fontRef idx="minor"/>
          </p:style>
        </p:sp>
        <p:sp>
          <p:nvSpPr>
            <p:cNvPr id="5062" name="CustomShape 1190"/>
            <p:cNvSpPr/>
            <p:nvPr/>
          </p:nvSpPr>
          <p:spPr>
            <a:xfrm>
              <a:off x="7859520" y="3262680"/>
              <a:ext cx="34200" cy="31680"/>
            </a:xfrm>
            <a:custGeom>
              <a:avLst/>
              <a:gdLst/>
              <a:ahLst/>
              <a:rect l="l" t="t" r="r" b="b"/>
              <a:pathLst>
                <a:path w="103865" h="97152">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w="0">
              <a:noFill/>
            </a:ln>
          </p:spPr>
          <p:style>
            <a:lnRef idx="0"/>
            <a:fillRef idx="0"/>
            <a:effectRef idx="0"/>
            <a:fontRef idx="minor"/>
          </p:style>
        </p:sp>
        <p:sp>
          <p:nvSpPr>
            <p:cNvPr id="5063" name="CustomShape 1191"/>
            <p:cNvSpPr/>
            <p:nvPr/>
          </p:nvSpPr>
          <p:spPr>
            <a:xfrm>
              <a:off x="7895520" y="3283560"/>
              <a:ext cx="34200" cy="31680"/>
            </a:xfrm>
            <a:custGeom>
              <a:avLst/>
              <a:gdLst/>
              <a:ahLst/>
              <a:rect l="l" t="t" r="r" b="b"/>
              <a:pathLst>
                <a:path w="103770" h="97206">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w="0">
              <a:noFill/>
            </a:ln>
          </p:spPr>
          <p:style>
            <a:lnRef idx="0"/>
            <a:fillRef idx="0"/>
            <a:effectRef idx="0"/>
            <a:fontRef idx="minor"/>
          </p:style>
        </p:sp>
        <p:sp>
          <p:nvSpPr>
            <p:cNvPr id="5064" name="CustomShape 1192"/>
            <p:cNvSpPr/>
            <p:nvPr/>
          </p:nvSpPr>
          <p:spPr>
            <a:xfrm>
              <a:off x="7931160" y="3304080"/>
              <a:ext cx="34200" cy="31680"/>
            </a:xfrm>
            <a:custGeom>
              <a:avLst/>
              <a:gdLst/>
              <a:ahLst/>
              <a:rect l="l" t="t" r="r" b="b"/>
              <a:pathLst>
                <a:path w="103770" h="97187">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w="0">
              <a:noFill/>
            </a:ln>
          </p:spPr>
          <p:style>
            <a:lnRef idx="0"/>
            <a:fillRef idx="0"/>
            <a:effectRef idx="0"/>
            <a:fontRef idx="minor"/>
          </p:style>
        </p:sp>
        <p:sp>
          <p:nvSpPr>
            <p:cNvPr id="5065" name="CustomShape 1193"/>
            <p:cNvSpPr/>
            <p:nvPr/>
          </p:nvSpPr>
          <p:spPr>
            <a:xfrm>
              <a:off x="7967160" y="3324960"/>
              <a:ext cx="34200" cy="31680"/>
            </a:xfrm>
            <a:custGeom>
              <a:avLst/>
              <a:gdLst/>
              <a:ahLst/>
              <a:rect l="l" t="t" r="r" b="b"/>
              <a:pathLst>
                <a:path w="103770" h="97206">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w="0">
              <a:noFill/>
            </a:ln>
          </p:spPr>
          <p:style>
            <a:lnRef idx="0"/>
            <a:fillRef idx="0"/>
            <a:effectRef idx="0"/>
            <a:fontRef idx="minor"/>
          </p:style>
        </p:sp>
        <p:sp>
          <p:nvSpPr>
            <p:cNvPr id="5066" name="CustomShape 1194"/>
            <p:cNvSpPr/>
            <p:nvPr/>
          </p:nvSpPr>
          <p:spPr>
            <a:xfrm>
              <a:off x="8002800" y="3345840"/>
              <a:ext cx="34200" cy="31680"/>
            </a:xfrm>
            <a:custGeom>
              <a:avLst/>
              <a:gdLst/>
              <a:ahLst/>
              <a:rect l="l" t="t" r="r" b="b"/>
              <a:pathLst>
                <a:path w="103770" h="97204">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w="0">
              <a:noFill/>
            </a:ln>
          </p:spPr>
          <p:style>
            <a:lnRef idx="0"/>
            <a:fillRef idx="0"/>
            <a:effectRef idx="0"/>
            <a:fontRef idx="minor"/>
          </p:style>
        </p:sp>
        <p:sp>
          <p:nvSpPr>
            <p:cNvPr id="5067" name="CustomShape 1195"/>
            <p:cNvSpPr/>
            <p:nvPr/>
          </p:nvSpPr>
          <p:spPr>
            <a:xfrm>
              <a:off x="8038800" y="3366360"/>
              <a:ext cx="34200" cy="31680"/>
            </a:xfrm>
            <a:custGeom>
              <a:avLst/>
              <a:gdLst/>
              <a:ahLst/>
              <a:rect l="l" t="t" r="r" b="b"/>
              <a:pathLst>
                <a:path w="103770" h="97206">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w="0">
              <a:noFill/>
            </a:ln>
          </p:spPr>
          <p:style>
            <a:lnRef idx="0"/>
            <a:fillRef idx="0"/>
            <a:effectRef idx="0"/>
            <a:fontRef idx="minor"/>
          </p:style>
        </p:sp>
        <p:sp>
          <p:nvSpPr>
            <p:cNvPr id="5068" name="CustomShape 1196"/>
            <p:cNvSpPr/>
            <p:nvPr/>
          </p:nvSpPr>
          <p:spPr>
            <a:xfrm>
              <a:off x="8074440" y="3387240"/>
              <a:ext cx="34200" cy="31680"/>
            </a:xfrm>
            <a:custGeom>
              <a:avLst/>
              <a:gdLst/>
              <a:ahLst/>
              <a:rect l="l" t="t" r="r" b="b"/>
              <a:pathLst>
                <a:path w="103770" h="97204">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w="0">
              <a:noFill/>
            </a:ln>
          </p:spPr>
          <p:style>
            <a:lnRef idx="0"/>
            <a:fillRef idx="0"/>
            <a:effectRef idx="0"/>
            <a:fontRef idx="minor"/>
          </p:style>
        </p:sp>
        <p:grpSp>
          <p:nvGrpSpPr>
            <p:cNvPr id="5069" name="Group 1197"/>
            <p:cNvGrpSpPr/>
            <p:nvPr/>
          </p:nvGrpSpPr>
          <p:grpSpPr>
            <a:xfrm>
              <a:off x="7823880" y="3242160"/>
              <a:ext cx="284760" cy="176760"/>
              <a:chOff x="7823880" y="3242160"/>
              <a:chExt cx="284760" cy="176760"/>
            </a:xfrm>
          </p:grpSpPr>
          <p:sp>
            <p:nvSpPr>
              <p:cNvPr id="5070" name="CustomShape 1198"/>
              <p:cNvSpPr/>
              <p:nvPr/>
            </p:nvSpPr>
            <p:spPr>
              <a:xfrm>
                <a:off x="7823880" y="3242160"/>
                <a:ext cx="34200" cy="31680"/>
              </a:xfrm>
              <a:custGeom>
                <a:avLst/>
                <a:gdLst/>
                <a:ahLst/>
                <a:rect l="l" t="t" r="r" b="b"/>
                <a:pathLst>
                  <a:path w="103770" h="97206">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w="0">
                <a:noFill/>
              </a:ln>
            </p:spPr>
            <p:style>
              <a:lnRef idx="0"/>
              <a:fillRef idx="0"/>
              <a:effectRef idx="0"/>
              <a:fontRef idx="minor"/>
            </p:style>
          </p:sp>
          <p:sp>
            <p:nvSpPr>
              <p:cNvPr id="5071" name="CustomShape 1199"/>
              <p:cNvSpPr/>
              <p:nvPr/>
            </p:nvSpPr>
            <p:spPr>
              <a:xfrm>
                <a:off x="7859520" y="3262680"/>
                <a:ext cx="34200" cy="31680"/>
              </a:xfrm>
              <a:custGeom>
                <a:avLst/>
                <a:gdLst/>
                <a:ahLst/>
                <a:rect l="l" t="t" r="r" b="b"/>
                <a:pathLst>
                  <a:path w="103865" h="97152">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w="0">
                <a:noFill/>
              </a:ln>
            </p:spPr>
            <p:style>
              <a:lnRef idx="0"/>
              <a:fillRef idx="0"/>
              <a:effectRef idx="0"/>
              <a:fontRef idx="minor"/>
            </p:style>
          </p:sp>
          <p:sp>
            <p:nvSpPr>
              <p:cNvPr id="5072" name="CustomShape 1200"/>
              <p:cNvSpPr/>
              <p:nvPr/>
            </p:nvSpPr>
            <p:spPr>
              <a:xfrm>
                <a:off x="7895520" y="3283560"/>
                <a:ext cx="34200" cy="31680"/>
              </a:xfrm>
              <a:custGeom>
                <a:avLst/>
                <a:gdLst/>
                <a:ahLst/>
                <a:rect l="l" t="t" r="r" b="b"/>
                <a:pathLst>
                  <a:path w="103770" h="97206">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w="0">
                <a:noFill/>
              </a:ln>
            </p:spPr>
            <p:style>
              <a:lnRef idx="0"/>
              <a:fillRef idx="0"/>
              <a:effectRef idx="0"/>
              <a:fontRef idx="minor"/>
            </p:style>
          </p:sp>
          <p:sp>
            <p:nvSpPr>
              <p:cNvPr id="5073" name="CustomShape 1201"/>
              <p:cNvSpPr/>
              <p:nvPr/>
            </p:nvSpPr>
            <p:spPr>
              <a:xfrm>
                <a:off x="7931160" y="3304080"/>
                <a:ext cx="34200" cy="31680"/>
              </a:xfrm>
              <a:custGeom>
                <a:avLst/>
                <a:gdLst/>
                <a:ahLst/>
                <a:rect l="l" t="t" r="r" b="b"/>
                <a:pathLst>
                  <a:path w="103770" h="97187">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w="0">
                <a:noFill/>
              </a:ln>
            </p:spPr>
            <p:style>
              <a:lnRef idx="0"/>
              <a:fillRef idx="0"/>
              <a:effectRef idx="0"/>
              <a:fontRef idx="minor"/>
            </p:style>
          </p:sp>
          <p:sp>
            <p:nvSpPr>
              <p:cNvPr id="5074" name="CustomShape 1202"/>
              <p:cNvSpPr/>
              <p:nvPr/>
            </p:nvSpPr>
            <p:spPr>
              <a:xfrm>
                <a:off x="7967160" y="3324960"/>
                <a:ext cx="34200" cy="31680"/>
              </a:xfrm>
              <a:custGeom>
                <a:avLst/>
                <a:gdLst/>
                <a:ahLst/>
                <a:rect l="l" t="t" r="r" b="b"/>
                <a:pathLst>
                  <a:path w="103770" h="97206">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w="0">
                <a:noFill/>
              </a:ln>
            </p:spPr>
            <p:style>
              <a:lnRef idx="0"/>
              <a:fillRef idx="0"/>
              <a:effectRef idx="0"/>
              <a:fontRef idx="minor"/>
            </p:style>
          </p:sp>
          <p:sp>
            <p:nvSpPr>
              <p:cNvPr id="5075" name="CustomShape 1203"/>
              <p:cNvSpPr/>
              <p:nvPr/>
            </p:nvSpPr>
            <p:spPr>
              <a:xfrm>
                <a:off x="8002800" y="3345840"/>
                <a:ext cx="34200" cy="31680"/>
              </a:xfrm>
              <a:custGeom>
                <a:avLst/>
                <a:gdLst/>
                <a:ahLst/>
                <a:rect l="l" t="t" r="r" b="b"/>
                <a:pathLst>
                  <a:path w="103770" h="97204">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w="0">
                <a:noFill/>
              </a:ln>
            </p:spPr>
            <p:style>
              <a:lnRef idx="0"/>
              <a:fillRef idx="0"/>
              <a:effectRef idx="0"/>
              <a:fontRef idx="minor"/>
            </p:style>
          </p:sp>
          <p:sp>
            <p:nvSpPr>
              <p:cNvPr id="5076" name="CustomShape 1204"/>
              <p:cNvSpPr/>
              <p:nvPr/>
            </p:nvSpPr>
            <p:spPr>
              <a:xfrm>
                <a:off x="8038800" y="3366360"/>
                <a:ext cx="34200" cy="31680"/>
              </a:xfrm>
              <a:custGeom>
                <a:avLst/>
                <a:gdLst/>
                <a:ahLst/>
                <a:rect l="l" t="t" r="r" b="b"/>
                <a:pathLst>
                  <a:path w="103770" h="97206">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w="0">
                <a:noFill/>
              </a:ln>
            </p:spPr>
            <p:style>
              <a:lnRef idx="0"/>
              <a:fillRef idx="0"/>
              <a:effectRef idx="0"/>
              <a:fontRef idx="minor"/>
            </p:style>
          </p:sp>
          <p:sp>
            <p:nvSpPr>
              <p:cNvPr id="5077" name="CustomShape 1205"/>
              <p:cNvSpPr/>
              <p:nvPr/>
            </p:nvSpPr>
            <p:spPr>
              <a:xfrm>
                <a:off x="8074440" y="3387240"/>
                <a:ext cx="34200" cy="31680"/>
              </a:xfrm>
              <a:custGeom>
                <a:avLst/>
                <a:gdLst/>
                <a:ahLst/>
                <a:rect l="l" t="t" r="r" b="b"/>
                <a:pathLst>
                  <a:path w="103770" h="97204">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w="0">
                <a:noFill/>
              </a:ln>
            </p:spPr>
            <p:style>
              <a:lnRef idx="0"/>
              <a:fillRef idx="0"/>
              <a:effectRef idx="0"/>
              <a:fontRef idx="minor"/>
            </p:style>
          </p:sp>
        </p:grpSp>
        <p:sp>
          <p:nvSpPr>
            <p:cNvPr id="5078" name="CustomShape 1206"/>
            <p:cNvSpPr/>
            <p:nvPr/>
          </p:nvSpPr>
          <p:spPr>
            <a:xfrm>
              <a:off x="8327880" y="4326840"/>
              <a:ext cx="144000" cy="82440"/>
            </a:xfrm>
            <a:custGeom>
              <a:avLst/>
              <a:gdLst/>
              <a:ahLst/>
              <a:rect l="l" t="t" r="r" b="b"/>
              <a:pathLst>
                <a:path w="422399" h="244506">
                  <a:moveTo>
                    <a:pt x="375265" y="244507"/>
                  </a:moveTo>
                  <a:lnTo>
                    <a:pt x="0" y="27337"/>
                  </a:lnTo>
                  <a:lnTo>
                    <a:pt x="47039" y="0"/>
                  </a:lnTo>
                  <a:lnTo>
                    <a:pt x="422399" y="217075"/>
                  </a:lnTo>
                  <a:lnTo>
                    <a:pt x="375265" y="244507"/>
                  </a:lnTo>
                  <a:close/>
                </a:path>
              </a:pathLst>
            </a:custGeom>
            <a:solidFill>
              <a:srgbClr val="d6d8e5">
                <a:alpha val="40000"/>
              </a:srgbClr>
            </a:solidFill>
            <a:ln w="0">
              <a:noFill/>
            </a:ln>
          </p:spPr>
          <p:style>
            <a:lnRef idx="0"/>
            <a:fillRef idx="0"/>
            <a:effectRef idx="0"/>
            <a:fontRef idx="minor"/>
          </p:style>
        </p:sp>
        <p:sp>
          <p:nvSpPr>
            <p:cNvPr id="5079" name="CustomShape 1207"/>
            <p:cNvSpPr/>
            <p:nvPr/>
          </p:nvSpPr>
          <p:spPr>
            <a:xfrm>
              <a:off x="8377200" y="4158720"/>
              <a:ext cx="128160" cy="222120"/>
            </a:xfrm>
            <a:custGeom>
              <a:avLst/>
              <a:gdLst/>
              <a:ahLst/>
              <a:rect l="l" t="t" r="r" b="b"/>
              <a:pathLst>
                <a:path w="376785" h="648842">
                  <a:moveTo>
                    <a:pt x="376786" y="648843"/>
                  </a:moveTo>
                  <a:lnTo>
                    <a:pt x="0" y="430721"/>
                  </a:lnTo>
                  <a:lnTo>
                    <a:pt x="47134" y="0"/>
                  </a:lnTo>
                  <a:lnTo>
                    <a:pt x="329747" y="163544"/>
                  </a:lnTo>
                  <a:lnTo>
                    <a:pt x="376786" y="648843"/>
                  </a:lnTo>
                  <a:close/>
                </a:path>
              </a:pathLst>
            </a:custGeom>
            <a:solidFill>
              <a:srgbClr val="c65555"/>
            </a:solidFill>
            <a:ln w="0">
              <a:noFill/>
            </a:ln>
          </p:spPr>
          <p:style>
            <a:lnRef idx="0"/>
            <a:fillRef idx="0"/>
            <a:effectRef idx="0"/>
            <a:fontRef idx="minor"/>
          </p:style>
        </p:sp>
        <p:sp>
          <p:nvSpPr>
            <p:cNvPr id="5080" name="CustomShape 1208"/>
            <p:cNvSpPr/>
            <p:nvPr/>
          </p:nvSpPr>
          <p:spPr>
            <a:xfrm>
              <a:off x="8343360" y="4177800"/>
              <a:ext cx="128160" cy="222120"/>
            </a:xfrm>
            <a:custGeom>
              <a:avLst/>
              <a:gdLst/>
              <a:ahLst/>
              <a:rect l="l" t="t" r="r" b="b"/>
              <a:pathLst>
                <a:path w="376880" h="648747">
                  <a:moveTo>
                    <a:pt x="376881" y="648748"/>
                  </a:moveTo>
                  <a:lnTo>
                    <a:pt x="0" y="430721"/>
                  </a:lnTo>
                  <a:lnTo>
                    <a:pt x="47134" y="0"/>
                  </a:lnTo>
                  <a:lnTo>
                    <a:pt x="329747" y="163544"/>
                  </a:lnTo>
                  <a:lnTo>
                    <a:pt x="376881" y="648748"/>
                  </a:lnTo>
                  <a:close/>
                </a:path>
              </a:pathLst>
            </a:custGeom>
            <a:solidFill>
              <a:srgbClr val="ff6c6c"/>
            </a:solidFill>
            <a:ln w="0">
              <a:noFill/>
            </a:ln>
          </p:spPr>
          <p:style>
            <a:lnRef idx="0"/>
            <a:fillRef idx="0"/>
            <a:effectRef idx="0"/>
            <a:fontRef idx="minor"/>
          </p:style>
        </p:sp>
        <p:sp>
          <p:nvSpPr>
            <p:cNvPr id="5081" name="CustomShape 1209"/>
            <p:cNvSpPr/>
            <p:nvPr/>
          </p:nvSpPr>
          <p:spPr>
            <a:xfrm>
              <a:off x="8457480" y="4215240"/>
              <a:ext cx="48240" cy="184680"/>
            </a:xfrm>
            <a:custGeom>
              <a:avLst/>
              <a:gdLst/>
              <a:ahLst/>
              <a:rect l="l" t="t" r="r" b="b"/>
              <a:pathLst>
                <a:path w="145012" h="539781">
                  <a:moveTo>
                    <a:pt x="47134" y="539782"/>
                  </a:moveTo>
                  <a:lnTo>
                    <a:pt x="145013" y="485299"/>
                  </a:lnTo>
                  <a:lnTo>
                    <a:pt x="97974" y="0"/>
                  </a:lnTo>
                  <a:lnTo>
                    <a:pt x="0" y="54578"/>
                  </a:lnTo>
                  <a:lnTo>
                    <a:pt x="47134" y="539782"/>
                  </a:lnTo>
                  <a:close/>
                </a:path>
              </a:pathLst>
            </a:custGeom>
            <a:solidFill>
              <a:srgbClr val="dd6262"/>
            </a:solidFill>
            <a:ln w="0">
              <a:noFill/>
            </a:ln>
          </p:spPr>
          <p:style>
            <a:lnRef idx="0"/>
            <a:fillRef idx="0"/>
            <a:effectRef idx="0"/>
            <a:fontRef idx="minor"/>
          </p:style>
        </p:sp>
        <p:sp>
          <p:nvSpPr>
            <p:cNvPr id="5082" name="CustomShape 1210"/>
            <p:cNvSpPr/>
            <p:nvPr/>
          </p:nvSpPr>
          <p:spPr>
            <a:xfrm>
              <a:off x="8359920" y="4158720"/>
              <a:ext cx="32040" cy="34200"/>
            </a:xfrm>
            <a:custGeom>
              <a:avLst/>
              <a:gdLst/>
              <a:ahLst/>
              <a:rect l="l" t="t" r="r" b="b"/>
              <a:pathLst>
                <a:path w="97973" h="104584">
                  <a:moveTo>
                    <a:pt x="0" y="54578"/>
                  </a:moveTo>
                  <a:lnTo>
                    <a:pt x="97974" y="0"/>
                  </a:lnTo>
                  <a:lnTo>
                    <a:pt x="86476" y="104584"/>
                  </a:lnTo>
                  <a:lnTo>
                    <a:pt x="0" y="54578"/>
                  </a:lnTo>
                  <a:close/>
                </a:path>
              </a:pathLst>
            </a:custGeom>
            <a:solidFill>
              <a:srgbClr val="c65555"/>
            </a:solidFill>
            <a:ln w="0">
              <a:noFill/>
            </a:ln>
          </p:spPr>
          <p:style>
            <a:lnRef idx="0"/>
            <a:fillRef idx="0"/>
            <a:effectRef idx="0"/>
            <a:fontRef idx="minor"/>
          </p:style>
        </p:sp>
        <p:sp>
          <p:nvSpPr>
            <p:cNvPr id="5083" name="CustomShape 1211"/>
            <p:cNvSpPr/>
            <p:nvPr/>
          </p:nvSpPr>
          <p:spPr>
            <a:xfrm>
              <a:off x="8384040" y="4170240"/>
              <a:ext cx="46800" cy="47880"/>
            </a:xfrm>
            <a:custGeom>
              <a:avLst/>
              <a:gdLst/>
              <a:ahLst/>
              <a:rect l="l" t="t" r="r" b="b"/>
              <a:pathLst>
                <a:path w="141211" h="143535">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w="0">
              <a:noFill/>
            </a:ln>
          </p:spPr>
          <p:style>
            <a:lnRef idx="0"/>
            <a:fillRef idx="0"/>
            <a:effectRef idx="0"/>
            <a:fontRef idx="minor"/>
          </p:style>
        </p:sp>
        <p:sp>
          <p:nvSpPr>
            <p:cNvPr id="5084" name="CustomShape 1212"/>
            <p:cNvSpPr/>
            <p:nvPr/>
          </p:nvSpPr>
          <p:spPr>
            <a:xfrm>
              <a:off x="8415720" y="4150800"/>
              <a:ext cx="46800" cy="47880"/>
            </a:xfrm>
            <a:custGeom>
              <a:avLst/>
              <a:gdLst/>
              <a:ahLst/>
              <a:rect l="l" t="t" r="r" b="b"/>
              <a:pathLst>
                <a:path w="141211" h="143535">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w="0">
              <a:noFill/>
            </a:ln>
          </p:spPr>
          <p:style>
            <a:lnRef idx="0"/>
            <a:fillRef idx="0"/>
            <a:effectRef idx="0"/>
            <a:fontRef idx="minor"/>
          </p:style>
        </p:sp>
        <p:sp>
          <p:nvSpPr>
            <p:cNvPr id="5085" name="CustomShape 1213"/>
            <p:cNvSpPr/>
            <p:nvPr/>
          </p:nvSpPr>
          <p:spPr>
            <a:xfrm>
              <a:off x="8154000" y="4384800"/>
              <a:ext cx="208440" cy="119880"/>
            </a:xfrm>
            <a:custGeom>
              <a:avLst/>
              <a:gdLst/>
              <a:ahLst/>
              <a:rect l="l" t="t" r="r" b="b"/>
              <a:pathLst>
                <a:path w="608559" h="352234">
                  <a:moveTo>
                    <a:pt x="540709" y="352234"/>
                  </a:moveTo>
                  <a:lnTo>
                    <a:pt x="0" y="39529"/>
                  </a:lnTo>
                  <a:lnTo>
                    <a:pt x="67850" y="0"/>
                  </a:lnTo>
                  <a:lnTo>
                    <a:pt x="608559" y="312801"/>
                  </a:lnTo>
                  <a:lnTo>
                    <a:pt x="540709" y="352234"/>
                  </a:lnTo>
                  <a:close/>
                </a:path>
              </a:pathLst>
            </a:custGeom>
            <a:solidFill>
              <a:srgbClr val="d6d8e5">
                <a:alpha val="40000"/>
              </a:srgbClr>
            </a:solidFill>
            <a:ln w="0">
              <a:noFill/>
            </a:ln>
          </p:spPr>
          <p:style>
            <a:lnRef idx="0"/>
            <a:fillRef idx="0"/>
            <a:effectRef idx="0"/>
            <a:fontRef idx="minor"/>
          </p:style>
        </p:sp>
        <p:sp>
          <p:nvSpPr>
            <p:cNvPr id="5086" name="CustomShape 1214"/>
            <p:cNvSpPr/>
            <p:nvPr/>
          </p:nvSpPr>
          <p:spPr>
            <a:xfrm>
              <a:off x="8225640" y="4142880"/>
              <a:ext cx="185400" cy="320760"/>
            </a:xfrm>
            <a:custGeom>
              <a:avLst/>
              <a:gdLst/>
              <a:ahLst/>
              <a:rect l="l" t="t" r="r" b="b"/>
              <a:pathLst>
                <a:path w="542799" h="934592">
                  <a:moveTo>
                    <a:pt x="542800" y="934593"/>
                  </a:moveTo>
                  <a:lnTo>
                    <a:pt x="0" y="620458"/>
                  </a:lnTo>
                  <a:lnTo>
                    <a:pt x="67850" y="0"/>
                  </a:lnTo>
                  <a:lnTo>
                    <a:pt x="474950" y="235648"/>
                  </a:lnTo>
                  <a:lnTo>
                    <a:pt x="542800" y="934593"/>
                  </a:lnTo>
                  <a:close/>
                </a:path>
              </a:pathLst>
            </a:custGeom>
            <a:solidFill>
              <a:srgbClr val="007bb9"/>
            </a:solidFill>
            <a:ln w="0">
              <a:noFill/>
            </a:ln>
          </p:spPr>
          <p:style>
            <a:lnRef idx="0"/>
            <a:fillRef idx="0"/>
            <a:effectRef idx="0"/>
            <a:fontRef idx="minor"/>
          </p:style>
        </p:sp>
        <p:sp>
          <p:nvSpPr>
            <p:cNvPr id="5087" name="CustomShape 1215"/>
            <p:cNvSpPr/>
            <p:nvPr/>
          </p:nvSpPr>
          <p:spPr>
            <a:xfrm>
              <a:off x="8176680" y="4169880"/>
              <a:ext cx="185760" cy="320760"/>
            </a:xfrm>
            <a:custGeom>
              <a:avLst/>
              <a:gdLst/>
              <a:ahLst/>
              <a:rect l="l" t="t" r="r" b="b"/>
              <a:pathLst>
                <a:path w="542894" h="934592">
                  <a:moveTo>
                    <a:pt x="542895" y="934593"/>
                  </a:moveTo>
                  <a:lnTo>
                    <a:pt x="0" y="620458"/>
                  </a:lnTo>
                  <a:lnTo>
                    <a:pt x="67850" y="0"/>
                  </a:lnTo>
                  <a:lnTo>
                    <a:pt x="475045" y="235553"/>
                  </a:lnTo>
                  <a:lnTo>
                    <a:pt x="542895" y="934593"/>
                  </a:lnTo>
                  <a:close/>
                </a:path>
              </a:pathLst>
            </a:custGeom>
            <a:solidFill>
              <a:srgbClr val="00b5dd"/>
            </a:solidFill>
            <a:ln w="0">
              <a:noFill/>
            </a:ln>
          </p:spPr>
          <p:style>
            <a:lnRef idx="0"/>
            <a:fillRef idx="0"/>
            <a:effectRef idx="0"/>
            <a:fontRef idx="minor"/>
          </p:style>
        </p:sp>
        <p:sp>
          <p:nvSpPr>
            <p:cNvPr id="5088" name="CustomShape 1216"/>
            <p:cNvSpPr/>
            <p:nvPr/>
          </p:nvSpPr>
          <p:spPr>
            <a:xfrm>
              <a:off x="8340840" y="4224240"/>
              <a:ext cx="70200" cy="266760"/>
            </a:xfrm>
            <a:custGeom>
              <a:avLst/>
              <a:gdLst/>
              <a:ahLst/>
              <a:rect l="l" t="t" r="r" b="b"/>
              <a:pathLst>
                <a:path w="208871" h="777525">
                  <a:moveTo>
                    <a:pt x="67850" y="777526"/>
                  </a:moveTo>
                  <a:lnTo>
                    <a:pt x="208871" y="698945"/>
                  </a:lnTo>
                  <a:lnTo>
                    <a:pt x="141021" y="0"/>
                  </a:lnTo>
                  <a:lnTo>
                    <a:pt x="0" y="78486"/>
                  </a:lnTo>
                  <a:lnTo>
                    <a:pt x="67850" y="777526"/>
                  </a:lnTo>
                  <a:close/>
                </a:path>
              </a:pathLst>
            </a:custGeom>
            <a:solidFill>
              <a:srgbClr val="00b5dd"/>
            </a:solidFill>
            <a:ln w="0">
              <a:noFill/>
            </a:ln>
          </p:spPr>
          <p:style>
            <a:lnRef idx="0"/>
            <a:fillRef idx="0"/>
            <a:effectRef idx="0"/>
            <a:fontRef idx="minor"/>
          </p:style>
        </p:sp>
        <p:sp>
          <p:nvSpPr>
            <p:cNvPr id="5089" name="CustomShape 1217"/>
            <p:cNvSpPr/>
            <p:nvPr/>
          </p:nvSpPr>
          <p:spPr>
            <a:xfrm>
              <a:off x="8200080" y="4142880"/>
              <a:ext cx="46800" cy="50040"/>
            </a:xfrm>
            <a:custGeom>
              <a:avLst/>
              <a:gdLst/>
              <a:ahLst/>
              <a:rect l="l" t="t" r="r" b="b"/>
              <a:pathLst>
                <a:path w="141116" h="150685">
                  <a:moveTo>
                    <a:pt x="0" y="78581"/>
                  </a:moveTo>
                  <a:lnTo>
                    <a:pt x="141117" y="0"/>
                  </a:lnTo>
                  <a:lnTo>
                    <a:pt x="124582" y="150685"/>
                  </a:lnTo>
                  <a:lnTo>
                    <a:pt x="0" y="78581"/>
                  </a:lnTo>
                  <a:close/>
                </a:path>
              </a:pathLst>
            </a:custGeom>
            <a:solidFill>
              <a:srgbClr val="007bb9"/>
            </a:solidFill>
            <a:ln w="0">
              <a:noFill/>
            </a:ln>
          </p:spPr>
          <p:style>
            <a:lnRef idx="0"/>
            <a:fillRef idx="0"/>
            <a:effectRef idx="0"/>
            <a:fontRef idx="minor"/>
          </p:style>
        </p:sp>
        <p:sp>
          <p:nvSpPr>
            <p:cNvPr id="5090" name="CustomShape 1218"/>
            <p:cNvSpPr/>
            <p:nvPr/>
          </p:nvSpPr>
          <p:spPr>
            <a:xfrm>
              <a:off x="8235360" y="4159080"/>
              <a:ext cx="68400" cy="69480"/>
            </a:xfrm>
            <a:custGeom>
              <a:avLst/>
              <a:gdLst/>
              <a:ahLst/>
              <a:rect l="l" t="t" r="r" b="b"/>
              <a:pathLst>
                <a:path w="203454" h="206683">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w="0">
              <a:noFill/>
            </a:ln>
          </p:spPr>
          <p:style>
            <a:lnRef idx="0"/>
            <a:fillRef idx="0"/>
            <a:effectRef idx="0"/>
            <a:fontRef idx="minor"/>
          </p:style>
        </p:sp>
        <p:sp>
          <p:nvSpPr>
            <p:cNvPr id="5091" name="CustomShape 1219"/>
            <p:cNvSpPr/>
            <p:nvPr/>
          </p:nvSpPr>
          <p:spPr>
            <a:xfrm>
              <a:off x="8281080" y="4131360"/>
              <a:ext cx="68400" cy="69480"/>
            </a:xfrm>
            <a:custGeom>
              <a:avLst/>
              <a:gdLst/>
              <a:ahLst/>
              <a:rect l="l" t="t" r="r" b="b"/>
              <a:pathLst>
                <a:path w="203454" h="206316">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w="0">
              <a:noFill/>
            </a:ln>
          </p:spPr>
          <p:style>
            <a:lnRef idx="0"/>
            <a:fillRef idx="0"/>
            <a:effectRef idx="0"/>
            <a:fontRef idx="minor"/>
          </p:style>
        </p:sp>
        <p:sp>
          <p:nvSpPr>
            <p:cNvPr id="5092" name="CustomShape 1220"/>
            <p:cNvSpPr/>
            <p:nvPr/>
          </p:nvSpPr>
          <p:spPr>
            <a:xfrm>
              <a:off x="7497000" y="3950640"/>
              <a:ext cx="147240" cy="84240"/>
            </a:xfrm>
            <a:custGeom>
              <a:avLst/>
              <a:gdLst/>
              <a:ahLst/>
              <a:rect l="l" t="t" r="r" b="b"/>
              <a:pathLst>
                <a:path w="431236" h="248888">
                  <a:moveTo>
                    <a:pt x="203170" y="248888"/>
                  </a:moveTo>
                  <a:lnTo>
                    <a:pt x="0" y="132016"/>
                  </a:lnTo>
                  <a:lnTo>
                    <a:pt x="228162" y="0"/>
                  </a:lnTo>
                  <a:lnTo>
                    <a:pt x="431237" y="116967"/>
                  </a:lnTo>
                  <a:lnTo>
                    <a:pt x="203170" y="248888"/>
                  </a:lnTo>
                  <a:close/>
                </a:path>
              </a:pathLst>
            </a:custGeom>
            <a:solidFill>
              <a:srgbClr val="d6d8e5">
                <a:alpha val="40000"/>
              </a:srgbClr>
            </a:solidFill>
            <a:ln w="0">
              <a:noFill/>
            </a:ln>
          </p:spPr>
          <p:style>
            <a:lnRef idx="0"/>
            <a:fillRef idx="0"/>
            <a:effectRef idx="0"/>
            <a:fontRef idx="minor"/>
          </p:style>
        </p:sp>
        <p:sp>
          <p:nvSpPr>
            <p:cNvPr id="5093" name="CustomShape 1221"/>
            <p:cNvSpPr/>
            <p:nvPr/>
          </p:nvSpPr>
          <p:spPr>
            <a:xfrm>
              <a:off x="7503480" y="3857040"/>
              <a:ext cx="148680" cy="85320"/>
            </a:xfrm>
            <a:custGeom>
              <a:avLst/>
              <a:gdLst/>
              <a:ahLst/>
              <a:rect l="l" t="t" r="r" b="b"/>
              <a:pathLst>
                <a:path w="435798" h="252221">
                  <a:moveTo>
                    <a:pt x="217899" y="252222"/>
                  </a:moveTo>
                  <a:lnTo>
                    <a:pt x="0" y="126111"/>
                  </a:lnTo>
                  <a:lnTo>
                    <a:pt x="217899" y="0"/>
                  </a:lnTo>
                  <a:lnTo>
                    <a:pt x="435798" y="126111"/>
                  </a:lnTo>
                  <a:lnTo>
                    <a:pt x="217899" y="252222"/>
                  </a:lnTo>
                  <a:close/>
                </a:path>
              </a:pathLst>
            </a:custGeom>
            <a:solidFill>
              <a:srgbClr val="efda86"/>
            </a:solidFill>
            <a:ln w="0">
              <a:noFill/>
            </a:ln>
          </p:spPr>
          <p:style>
            <a:lnRef idx="0"/>
            <a:fillRef idx="0"/>
            <a:effectRef idx="0"/>
            <a:fontRef idx="minor"/>
          </p:style>
        </p:sp>
        <p:sp>
          <p:nvSpPr>
            <p:cNvPr id="5094" name="CustomShape 1222"/>
            <p:cNvSpPr/>
            <p:nvPr/>
          </p:nvSpPr>
          <p:spPr>
            <a:xfrm>
              <a:off x="7578720" y="3908160"/>
              <a:ext cx="68400" cy="119880"/>
            </a:xfrm>
            <a:custGeom>
              <a:avLst/>
              <a:gdLst/>
              <a:ahLst/>
              <a:rect l="l" t="t" r="r" b="b"/>
              <a:pathLst>
                <a:path w="203169" h="352710">
                  <a:moveTo>
                    <a:pt x="203170" y="235172"/>
                  </a:moveTo>
                  <a:lnTo>
                    <a:pt x="0" y="352711"/>
                  </a:lnTo>
                  <a:lnTo>
                    <a:pt x="0" y="117538"/>
                  </a:lnTo>
                  <a:lnTo>
                    <a:pt x="203170" y="0"/>
                  </a:lnTo>
                  <a:lnTo>
                    <a:pt x="203170" y="235172"/>
                  </a:lnTo>
                  <a:close/>
                </a:path>
              </a:pathLst>
            </a:custGeom>
            <a:solidFill>
              <a:srgbClr val="d1b66b"/>
            </a:solidFill>
            <a:ln w="0">
              <a:noFill/>
            </a:ln>
          </p:spPr>
          <p:style>
            <a:lnRef idx="0"/>
            <a:fillRef idx="0"/>
            <a:effectRef idx="0"/>
            <a:fontRef idx="minor"/>
          </p:style>
        </p:sp>
        <p:sp>
          <p:nvSpPr>
            <p:cNvPr id="5095" name="CustomShape 1223"/>
            <p:cNvSpPr/>
            <p:nvPr/>
          </p:nvSpPr>
          <p:spPr>
            <a:xfrm>
              <a:off x="7508520" y="3908160"/>
              <a:ext cx="68400" cy="119880"/>
            </a:xfrm>
            <a:custGeom>
              <a:avLst/>
              <a:gdLst/>
              <a:ahLst/>
              <a:rect l="l" t="t" r="r" b="b"/>
              <a:pathLst>
                <a:path w="203169" h="352710">
                  <a:moveTo>
                    <a:pt x="203170" y="352711"/>
                  </a:moveTo>
                  <a:lnTo>
                    <a:pt x="0" y="235172"/>
                  </a:lnTo>
                  <a:lnTo>
                    <a:pt x="0" y="0"/>
                  </a:lnTo>
                  <a:lnTo>
                    <a:pt x="203170" y="117538"/>
                  </a:lnTo>
                  <a:lnTo>
                    <a:pt x="203170" y="352711"/>
                  </a:lnTo>
                  <a:close/>
                </a:path>
              </a:pathLst>
            </a:custGeom>
            <a:solidFill>
              <a:srgbClr val="e2c979"/>
            </a:solidFill>
            <a:ln w="0">
              <a:noFill/>
            </a:ln>
          </p:spPr>
          <p:style>
            <a:lnRef idx="0"/>
            <a:fillRef idx="0"/>
            <a:effectRef idx="0"/>
            <a:fontRef idx="minor"/>
          </p:style>
        </p:sp>
        <p:sp>
          <p:nvSpPr>
            <p:cNvPr id="5096" name="CustomShape 1224"/>
            <p:cNvSpPr/>
            <p:nvPr/>
          </p:nvSpPr>
          <p:spPr>
            <a:xfrm>
              <a:off x="7508520" y="3908160"/>
              <a:ext cx="68400" cy="59400"/>
            </a:xfrm>
            <a:custGeom>
              <a:avLst/>
              <a:gdLst/>
              <a:ahLst/>
              <a:rect l="l" t="t" r="r" b="b"/>
              <a:pathLst>
                <a:path w="203169" h="177736">
                  <a:moveTo>
                    <a:pt x="0" y="0"/>
                  </a:moveTo>
                  <a:lnTo>
                    <a:pt x="0" y="61532"/>
                  </a:lnTo>
                  <a:lnTo>
                    <a:pt x="203170" y="177737"/>
                  </a:lnTo>
                  <a:lnTo>
                    <a:pt x="203170" y="117824"/>
                  </a:lnTo>
                  <a:lnTo>
                    <a:pt x="0" y="0"/>
                  </a:lnTo>
                  <a:close/>
                </a:path>
              </a:pathLst>
            </a:custGeom>
            <a:solidFill>
              <a:srgbClr val="000000">
                <a:alpha val="10000"/>
              </a:srgbClr>
            </a:solidFill>
            <a:ln w="0">
              <a:noFill/>
            </a:ln>
          </p:spPr>
          <p:style>
            <a:lnRef idx="0"/>
            <a:fillRef idx="0"/>
            <a:effectRef idx="0"/>
            <a:fontRef idx="minor"/>
          </p:style>
        </p:sp>
        <p:sp>
          <p:nvSpPr>
            <p:cNvPr id="5097" name="CustomShape 1225"/>
            <p:cNvSpPr/>
            <p:nvPr/>
          </p:nvSpPr>
          <p:spPr>
            <a:xfrm>
              <a:off x="7578720" y="3908160"/>
              <a:ext cx="68400" cy="59400"/>
            </a:xfrm>
            <a:custGeom>
              <a:avLst/>
              <a:gdLst/>
              <a:ahLst/>
              <a:rect l="l" t="t" r="r" b="b"/>
              <a:pathLst>
                <a:path w="203169" h="177736">
                  <a:moveTo>
                    <a:pt x="203170" y="0"/>
                  </a:moveTo>
                  <a:lnTo>
                    <a:pt x="203170" y="65913"/>
                  </a:lnTo>
                  <a:lnTo>
                    <a:pt x="0" y="177737"/>
                  </a:lnTo>
                  <a:lnTo>
                    <a:pt x="0" y="117824"/>
                  </a:lnTo>
                  <a:lnTo>
                    <a:pt x="203170" y="0"/>
                  </a:lnTo>
                  <a:close/>
                </a:path>
              </a:pathLst>
            </a:custGeom>
            <a:solidFill>
              <a:srgbClr val="000000">
                <a:alpha val="10000"/>
              </a:srgbClr>
            </a:solidFill>
            <a:ln w="0">
              <a:noFill/>
            </a:ln>
          </p:spPr>
          <p:style>
            <a:lnRef idx="0"/>
            <a:fillRef idx="0"/>
            <a:effectRef idx="0"/>
            <a:fontRef idx="minor"/>
          </p:style>
        </p:sp>
        <p:sp>
          <p:nvSpPr>
            <p:cNvPr id="5098" name="CustomShape 1226"/>
            <p:cNvSpPr/>
            <p:nvPr/>
          </p:nvSpPr>
          <p:spPr>
            <a:xfrm>
              <a:off x="7503480" y="3900600"/>
              <a:ext cx="73440" cy="63720"/>
            </a:xfrm>
            <a:custGeom>
              <a:avLst/>
              <a:gdLst/>
              <a:ahLst/>
              <a:rect l="l" t="t" r="r" b="b"/>
              <a:pathLst>
                <a:path w="217899" h="189547">
                  <a:moveTo>
                    <a:pt x="0" y="0"/>
                  </a:moveTo>
                  <a:lnTo>
                    <a:pt x="0" y="65151"/>
                  </a:lnTo>
                  <a:lnTo>
                    <a:pt x="217899" y="189547"/>
                  </a:lnTo>
                  <a:lnTo>
                    <a:pt x="217899" y="126111"/>
                  </a:lnTo>
                  <a:lnTo>
                    <a:pt x="0" y="0"/>
                  </a:lnTo>
                  <a:close/>
                </a:path>
              </a:pathLst>
            </a:custGeom>
            <a:solidFill>
              <a:srgbClr val="e2c979"/>
            </a:solidFill>
            <a:ln w="0">
              <a:noFill/>
            </a:ln>
          </p:spPr>
          <p:style>
            <a:lnRef idx="0"/>
            <a:fillRef idx="0"/>
            <a:effectRef idx="0"/>
            <a:fontRef idx="minor"/>
          </p:style>
        </p:sp>
        <p:sp>
          <p:nvSpPr>
            <p:cNvPr id="5099" name="CustomShape 1227"/>
            <p:cNvSpPr/>
            <p:nvPr/>
          </p:nvSpPr>
          <p:spPr>
            <a:xfrm>
              <a:off x="7578720" y="3900600"/>
              <a:ext cx="73440" cy="63720"/>
            </a:xfrm>
            <a:custGeom>
              <a:avLst/>
              <a:gdLst/>
              <a:ahLst/>
              <a:rect l="l" t="t" r="r" b="b"/>
              <a:pathLst>
                <a:path w="217899" h="189547">
                  <a:moveTo>
                    <a:pt x="0" y="189547"/>
                  </a:moveTo>
                  <a:lnTo>
                    <a:pt x="217899" y="70295"/>
                  </a:lnTo>
                  <a:lnTo>
                    <a:pt x="217899" y="0"/>
                  </a:lnTo>
                  <a:lnTo>
                    <a:pt x="0" y="126111"/>
                  </a:lnTo>
                  <a:lnTo>
                    <a:pt x="0" y="189547"/>
                  </a:lnTo>
                  <a:close/>
                </a:path>
              </a:pathLst>
            </a:custGeom>
            <a:solidFill>
              <a:srgbClr val="d1b66b"/>
            </a:solidFill>
            <a:ln w="0">
              <a:noFill/>
            </a:ln>
          </p:spPr>
          <p:style>
            <a:lnRef idx="0"/>
            <a:fillRef idx="0"/>
            <a:effectRef idx="0"/>
            <a:fontRef idx="minor"/>
          </p:style>
        </p:sp>
        <p:sp>
          <p:nvSpPr>
            <p:cNvPr id="5100" name="CustomShape 1228"/>
            <p:cNvSpPr/>
            <p:nvPr/>
          </p:nvSpPr>
          <p:spPr>
            <a:xfrm>
              <a:off x="8421840" y="4425120"/>
              <a:ext cx="132840" cy="75960"/>
            </a:xfrm>
            <a:custGeom>
              <a:avLst/>
              <a:gdLst/>
              <a:ahLst/>
              <a:rect l="l" t="t" r="r" b="b"/>
              <a:pathLst>
                <a:path w="389804" h="224885">
                  <a:moveTo>
                    <a:pt x="183404" y="224885"/>
                  </a:moveTo>
                  <a:lnTo>
                    <a:pt x="0" y="119444"/>
                  </a:lnTo>
                  <a:lnTo>
                    <a:pt x="206401" y="0"/>
                  </a:lnTo>
                  <a:lnTo>
                    <a:pt x="389805" y="105537"/>
                  </a:lnTo>
                  <a:lnTo>
                    <a:pt x="183404" y="224885"/>
                  </a:lnTo>
                  <a:close/>
                </a:path>
              </a:pathLst>
            </a:custGeom>
            <a:solidFill>
              <a:srgbClr val="d6d8e5">
                <a:alpha val="40000"/>
              </a:srgbClr>
            </a:solidFill>
            <a:ln w="0">
              <a:noFill/>
            </a:ln>
          </p:spPr>
          <p:style>
            <a:lnRef idx="0"/>
            <a:fillRef idx="0"/>
            <a:effectRef idx="0"/>
            <a:fontRef idx="minor"/>
          </p:style>
        </p:sp>
        <p:sp>
          <p:nvSpPr>
            <p:cNvPr id="5101" name="CustomShape 1229"/>
            <p:cNvSpPr/>
            <p:nvPr/>
          </p:nvSpPr>
          <p:spPr>
            <a:xfrm>
              <a:off x="8427600" y="4340160"/>
              <a:ext cx="133920" cy="76680"/>
            </a:xfrm>
            <a:custGeom>
              <a:avLst/>
              <a:gdLst/>
              <a:ahLst/>
              <a:rect l="l" t="t" r="r" b="b"/>
              <a:pathLst>
                <a:path w="393415" h="227647">
                  <a:moveTo>
                    <a:pt x="196708" y="227647"/>
                  </a:moveTo>
                  <a:lnTo>
                    <a:pt x="0" y="113824"/>
                  </a:lnTo>
                  <a:lnTo>
                    <a:pt x="196708" y="0"/>
                  </a:lnTo>
                  <a:lnTo>
                    <a:pt x="393416" y="113824"/>
                  </a:lnTo>
                  <a:lnTo>
                    <a:pt x="196708" y="227647"/>
                  </a:lnTo>
                  <a:close/>
                </a:path>
              </a:pathLst>
            </a:custGeom>
            <a:solidFill>
              <a:srgbClr val="efda86"/>
            </a:solidFill>
            <a:ln w="0">
              <a:noFill/>
            </a:ln>
          </p:spPr>
          <p:style>
            <a:lnRef idx="0"/>
            <a:fillRef idx="0"/>
            <a:effectRef idx="0"/>
            <a:fontRef idx="minor"/>
          </p:style>
        </p:sp>
        <p:sp>
          <p:nvSpPr>
            <p:cNvPr id="5102" name="CustomShape 1230"/>
            <p:cNvSpPr/>
            <p:nvPr/>
          </p:nvSpPr>
          <p:spPr>
            <a:xfrm>
              <a:off x="8495640" y="4386600"/>
              <a:ext cx="61560" cy="108000"/>
            </a:xfrm>
            <a:custGeom>
              <a:avLst/>
              <a:gdLst/>
              <a:ahLst/>
              <a:rect l="l" t="t" r="r" b="b"/>
              <a:pathLst>
                <a:path w="183404" h="318420">
                  <a:moveTo>
                    <a:pt x="183404" y="212312"/>
                  </a:moveTo>
                  <a:lnTo>
                    <a:pt x="0" y="318421"/>
                  </a:lnTo>
                  <a:lnTo>
                    <a:pt x="0" y="106109"/>
                  </a:lnTo>
                  <a:lnTo>
                    <a:pt x="183404" y="0"/>
                  </a:lnTo>
                  <a:lnTo>
                    <a:pt x="183404" y="212312"/>
                  </a:lnTo>
                  <a:close/>
                </a:path>
              </a:pathLst>
            </a:custGeom>
            <a:solidFill>
              <a:srgbClr val="d1b66b"/>
            </a:solidFill>
            <a:ln w="0">
              <a:noFill/>
            </a:ln>
          </p:spPr>
          <p:style>
            <a:lnRef idx="0"/>
            <a:fillRef idx="0"/>
            <a:effectRef idx="0"/>
            <a:fontRef idx="minor"/>
          </p:style>
        </p:sp>
        <p:sp>
          <p:nvSpPr>
            <p:cNvPr id="5103" name="CustomShape 1231"/>
            <p:cNvSpPr/>
            <p:nvPr/>
          </p:nvSpPr>
          <p:spPr>
            <a:xfrm>
              <a:off x="8432280" y="4386600"/>
              <a:ext cx="61560" cy="108000"/>
            </a:xfrm>
            <a:custGeom>
              <a:avLst/>
              <a:gdLst/>
              <a:ahLst/>
              <a:rect l="l" t="t" r="r" b="b"/>
              <a:pathLst>
                <a:path w="183403" h="318420">
                  <a:moveTo>
                    <a:pt x="183404" y="318421"/>
                  </a:moveTo>
                  <a:lnTo>
                    <a:pt x="0" y="212312"/>
                  </a:lnTo>
                  <a:lnTo>
                    <a:pt x="0" y="0"/>
                  </a:lnTo>
                  <a:lnTo>
                    <a:pt x="183404" y="106109"/>
                  </a:lnTo>
                  <a:lnTo>
                    <a:pt x="183404" y="318421"/>
                  </a:lnTo>
                  <a:close/>
                </a:path>
              </a:pathLst>
            </a:custGeom>
            <a:solidFill>
              <a:srgbClr val="e2c979"/>
            </a:solidFill>
            <a:ln w="0">
              <a:noFill/>
            </a:ln>
          </p:spPr>
          <p:style>
            <a:lnRef idx="0"/>
            <a:fillRef idx="0"/>
            <a:effectRef idx="0"/>
            <a:fontRef idx="minor"/>
          </p:style>
        </p:sp>
        <p:sp>
          <p:nvSpPr>
            <p:cNvPr id="5104" name="CustomShape 1232"/>
            <p:cNvSpPr/>
            <p:nvPr/>
          </p:nvSpPr>
          <p:spPr>
            <a:xfrm>
              <a:off x="8432280" y="4386600"/>
              <a:ext cx="61560" cy="53640"/>
            </a:xfrm>
            <a:custGeom>
              <a:avLst/>
              <a:gdLst/>
              <a:ahLst/>
              <a:rect l="l" t="t" r="r" b="b"/>
              <a:pathLst>
                <a:path w="183403" h="160496">
                  <a:moveTo>
                    <a:pt x="0" y="0"/>
                  </a:moveTo>
                  <a:lnTo>
                    <a:pt x="0" y="55531"/>
                  </a:lnTo>
                  <a:lnTo>
                    <a:pt x="183404" y="160496"/>
                  </a:lnTo>
                  <a:lnTo>
                    <a:pt x="183404" y="106394"/>
                  </a:lnTo>
                  <a:lnTo>
                    <a:pt x="0" y="0"/>
                  </a:lnTo>
                  <a:close/>
                </a:path>
              </a:pathLst>
            </a:custGeom>
            <a:solidFill>
              <a:srgbClr val="000000">
                <a:alpha val="10000"/>
              </a:srgbClr>
            </a:solidFill>
            <a:ln w="0">
              <a:noFill/>
            </a:ln>
          </p:spPr>
          <p:style>
            <a:lnRef idx="0"/>
            <a:fillRef idx="0"/>
            <a:effectRef idx="0"/>
            <a:fontRef idx="minor"/>
          </p:style>
        </p:sp>
        <p:sp>
          <p:nvSpPr>
            <p:cNvPr id="5105" name="CustomShape 1233"/>
            <p:cNvSpPr/>
            <p:nvPr/>
          </p:nvSpPr>
          <p:spPr>
            <a:xfrm>
              <a:off x="8495640" y="4386600"/>
              <a:ext cx="61560" cy="53640"/>
            </a:xfrm>
            <a:custGeom>
              <a:avLst/>
              <a:gdLst/>
              <a:ahLst/>
              <a:rect l="l" t="t" r="r" b="b"/>
              <a:pathLst>
                <a:path w="183404" h="160496">
                  <a:moveTo>
                    <a:pt x="183404" y="0"/>
                  </a:moveTo>
                  <a:lnTo>
                    <a:pt x="183404" y="59531"/>
                  </a:lnTo>
                  <a:lnTo>
                    <a:pt x="0" y="160496"/>
                  </a:lnTo>
                  <a:lnTo>
                    <a:pt x="0" y="106394"/>
                  </a:lnTo>
                  <a:lnTo>
                    <a:pt x="183404" y="0"/>
                  </a:lnTo>
                  <a:close/>
                </a:path>
              </a:pathLst>
            </a:custGeom>
            <a:solidFill>
              <a:srgbClr val="000000">
                <a:alpha val="10000"/>
              </a:srgbClr>
            </a:solidFill>
            <a:ln w="0">
              <a:noFill/>
            </a:ln>
          </p:spPr>
          <p:style>
            <a:lnRef idx="0"/>
            <a:fillRef idx="0"/>
            <a:effectRef idx="0"/>
            <a:fontRef idx="minor"/>
          </p:style>
        </p:sp>
        <p:sp>
          <p:nvSpPr>
            <p:cNvPr id="5106" name="CustomShape 1234"/>
            <p:cNvSpPr/>
            <p:nvPr/>
          </p:nvSpPr>
          <p:spPr>
            <a:xfrm>
              <a:off x="8427600" y="4379760"/>
              <a:ext cx="66240" cy="57240"/>
            </a:xfrm>
            <a:custGeom>
              <a:avLst/>
              <a:gdLst/>
              <a:ahLst/>
              <a:rect l="l" t="t" r="r" b="b"/>
              <a:pathLst>
                <a:path w="196707" h="171164">
                  <a:moveTo>
                    <a:pt x="0" y="0"/>
                  </a:moveTo>
                  <a:lnTo>
                    <a:pt x="0" y="58864"/>
                  </a:lnTo>
                  <a:lnTo>
                    <a:pt x="196708" y="171164"/>
                  </a:lnTo>
                  <a:lnTo>
                    <a:pt x="196708" y="113824"/>
                  </a:lnTo>
                  <a:lnTo>
                    <a:pt x="0" y="0"/>
                  </a:lnTo>
                  <a:close/>
                </a:path>
              </a:pathLst>
            </a:custGeom>
            <a:solidFill>
              <a:srgbClr val="e2c979"/>
            </a:solidFill>
            <a:ln w="0">
              <a:noFill/>
            </a:ln>
          </p:spPr>
          <p:style>
            <a:lnRef idx="0"/>
            <a:fillRef idx="0"/>
            <a:effectRef idx="0"/>
            <a:fontRef idx="minor"/>
          </p:style>
        </p:sp>
        <p:sp>
          <p:nvSpPr>
            <p:cNvPr id="5107" name="CustomShape 1235"/>
            <p:cNvSpPr/>
            <p:nvPr/>
          </p:nvSpPr>
          <p:spPr>
            <a:xfrm>
              <a:off x="8495640" y="4379760"/>
              <a:ext cx="66240" cy="57240"/>
            </a:xfrm>
            <a:custGeom>
              <a:avLst/>
              <a:gdLst/>
              <a:ahLst/>
              <a:rect l="l" t="t" r="r" b="b"/>
              <a:pathLst>
                <a:path w="196708" h="171164">
                  <a:moveTo>
                    <a:pt x="0" y="171164"/>
                  </a:moveTo>
                  <a:lnTo>
                    <a:pt x="196708" y="63437"/>
                  </a:lnTo>
                  <a:lnTo>
                    <a:pt x="196708" y="0"/>
                  </a:lnTo>
                  <a:lnTo>
                    <a:pt x="0" y="113824"/>
                  </a:lnTo>
                  <a:lnTo>
                    <a:pt x="0" y="171164"/>
                  </a:lnTo>
                  <a:close/>
                </a:path>
              </a:pathLst>
            </a:custGeom>
            <a:solidFill>
              <a:srgbClr val="d1b66b"/>
            </a:solidFill>
            <a:ln w="0">
              <a:noFill/>
            </a:ln>
          </p:spPr>
          <p:style>
            <a:lnRef idx="0"/>
            <a:fillRef idx="0"/>
            <a:effectRef idx="0"/>
            <a:fontRef idx="minor"/>
          </p:style>
        </p:sp>
        <p:sp>
          <p:nvSpPr>
            <p:cNvPr id="5108" name="CustomShape 1236"/>
            <p:cNvSpPr/>
            <p:nvPr/>
          </p:nvSpPr>
          <p:spPr>
            <a:xfrm>
              <a:off x="7602840" y="4057200"/>
              <a:ext cx="149760" cy="86040"/>
            </a:xfrm>
            <a:custGeom>
              <a:avLst/>
              <a:gdLst/>
              <a:ahLst/>
              <a:rect l="l" t="t" r="r" b="b"/>
              <a:pathLst>
                <a:path w="439504" h="254317">
                  <a:moveTo>
                    <a:pt x="390470" y="254317"/>
                  </a:moveTo>
                  <a:lnTo>
                    <a:pt x="0" y="28480"/>
                  </a:lnTo>
                  <a:lnTo>
                    <a:pt x="49034" y="0"/>
                  </a:lnTo>
                  <a:lnTo>
                    <a:pt x="439504" y="225838"/>
                  </a:lnTo>
                  <a:lnTo>
                    <a:pt x="390470" y="254317"/>
                  </a:lnTo>
                  <a:close/>
                </a:path>
              </a:pathLst>
            </a:custGeom>
            <a:solidFill>
              <a:srgbClr val="d6d8e5">
                <a:alpha val="40000"/>
              </a:srgbClr>
            </a:solidFill>
            <a:ln w="0">
              <a:noFill/>
            </a:ln>
          </p:spPr>
          <p:style>
            <a:lnRef idx="0"/>
            <a:fillRef idx="0"/>
            <a:effectRef idx="0"/>
            <a:fontRef idx="minor"/>
          </p:style>
        </p:sp>
        <p:sp>
          <p:nvSpPr>
            <p:cNvPr id="5109" name="CustomShape 1237"/>
            <p:cNvSpPr/>
            <p:nvPr/>
          </p:nvSpPr>
          <p:spPr>
            <a:xfrm>
              <a:off x="7654320" y="3882600"/>
              <a:ext cx="133560" cy="231120"/>
            </a:xfrm>
            <a:custGeom>
              <a:avLst/>
              <a:gdLst/>
              <a:ahLst/>
              <a:rect l="l" t="t" r="r" b="b"/>
              <a:pathLst>
                <a:path w="392085" h="674941">
                  <a:moveTo>
                    <a:pt x="392085" y="674942"/>
                  </a:moveTo>
                  <a:lnTo>
                    <a:pt x="0" y="448056"/>
                  </a:lnTo>
                  <a:lnTo>
                    <a:pt x="49034" y="0"/>
                  </a:lnTo>
                  <a:lnTo>
                    <a:pt x="343051" y="170212"/>
                  </a:lnTo>
                  <a:lnTo>
                    <a:pt x="392085" y="674942"/>
                  </a:lnTo>
                  <a:close/>
                </a:path>
              </a:pathLst>
            </a:custGeom>
            <a:solidFill>
              <a:srgbClr val="c65555"/>
            </a:solidFill>
            <a:ln w="0">
              <a:noFill/>
            </a:ln>
          </p:spPr>
          <p:style>
            <a:lnRef idx="0"/>
            <a:fillRef idx="0"/>
            <a:effectRef idx="0"/>
            <a:fontRef idx="minor"/>
          </p:style>
        </p:sp>
        <p:sp>
          <p:nvSpPr>
            <p:cNvPr id="5110" name="CustomShape 1238"/>
            <p:cNvSpPr/>
            <p:nvPr/>
          </p:nvSpPr>
          <p:spPr>
            <a:xfrm>
              <a:off x="7619040" y="3902040"/>
              <a:ext cx="133560" cy="231120"/>
            </a:xfrm>
            <a:custGeom>
              <a:avLst/>
              <a:gdLst/>
              <a:ahLst/>
              <a:rect l="l" t="t" r="r" b="b"/>
              <a:pathLst>
                <a:path w="392085" h="674941">
                  <a:moveTo>
                    <a:pt x="392085" y="674942"/>
                  </a:moveTo>
                  <a:lnTo>
                    <a:pt x="0" y="448056"/>
                  </a:lnTo>
                  <a:lnTo>
                    <a:pt x="49034" y="0"/>
                  </a:lnTo>
                  <a:lnTo>
                    <a:pt x="343051" y="170117"/>
                  </a:lnTo>
                  <a:lnTo>
                    <a:pt x="392085" y="674942"/>
                  </a:lnTo>
                  <a:close/>
                </a:path>
              </a:pathLst>
            </a:custGeom>
            <a:solidFill>
              <a:srgbClr val="ff6c6c"/>
            </a:solidFill>
            <a:ln w="0">
              <a:noFill/>
            </a:ln>
          </p:spPr>
          <p:style>
            <a:lnRef idx="0"/>
            <a:fillRef idx="0"/>
            <a:effectRef idx="0"/>
            <a:fontRef idx="minor"/>
          </p:style>
        </p:sp>
        <p:sp>
          <p:nvSpPr>
            <p:cNvPr id="5111" name="CustomShape 1239"/>
            <p:cNvSpPr/>
            <p:nvPr/>
          </p:nvSpPr>
          <p:spPr>
            <a:xfrm>
              <a:off x="7737480" y="3941280"/>
              <a:ext cx="50400" cy="191880"/>
            </a:xfrm>
            <a:custGeom>
              <a:avLst/>
              <a:gdLst/>
              <a:ahLst/>
              <a:rect l="l" t="t" r="r" b="b"/>
              <a:pathLst>
                <a:path w="150904" h="561498">
                  <a:moveTo>
                    <a:pt x="49034" y="561499"/>
                  </a:moveTo>
                  <a:lnTo>
                    <a:pt x="150904" y="504730"/>
                  </a:lnTo>
                  <a:lnTo>
                    <a:pt x="101870" y="0"/>
                  </a:lnTo>
                  <a:lnTo>
                    <a:pt x="0" y="56674"/>
                  </a:lnTo>
                  <a:lnTo>
                    <a:pt x="49034" y="561499"/>
                  </a:lnTo>
                  <a:close/>
                </a:path>
              </a:pathLst>
            </a:custGeom>
            <a:solidFill>
              <a:srgbClr val="dd6262"/>
            </a:solidFill>
            <a:ln w="0">
              <a:noFill/>
            </a:ln>
          </p:spPr>
          <p:style>
            <a:lnRef idx="0"/>
            <a:fillRef idx="0"/>
            <a:effectRef idx="0"/>
            <a:fontRef idx="minor"/>
          </p:style>
        </p:sp>
        <p:sp>
          <p:nvSpPr>
            <p:cNvPr id="5112" name="CustomShape 1240"/>
            <p:cNvSpPr/>
            <p:nvPr/>
          </p:nvSpPr>
          <p:spPr>
            <a:xfrm>
              <a:off x="7635960" y="3882600"/>
              <a:ext cx="33480" cy="35640"/>
            </a:xfrm>
            <a:custGeom>
              <a:avLst/>
              <a:gdLst/>
              <a:ahLst/>
              <a:rect l="l" t="t" r="r" b="b"/>
              <a:pathLst>
                <a:path w="101869" h="108775">
                  <a:moveTo>
                    <a:pt x="0" y="56769"/>
                  </a:moveTo>
                  <a:lnTo>
                    <a:pt x="101870" y="0"/>
                  </a:lnTo>
                  <a:lnTo>
                    <a:pt x="89992" y="108775"/>
                  </a:lnTo>
                  <a:lnTo>
                    <a:pt x="0" y="56769"/>
                  </a:lnTo>
                  <a:close/>
                </a:path>
              </a:pathLst>
            </a:custGeom>
            <a:solidFill>
              <a:srgbClr val="c65555"/>
            </a:solidFill>
            <a:ln w="0">
              <a:noFill/>
            </a:ln>
          </p:spPr>
          <p:style>
            <a:lnRef idx="0"/>
            <a:fillRef idx="0"/>
            <a:effectRef idx="0"/>
            <a:fontRef idx="minor"/>
          </p:style>
        </p:sp>
        <p:sp>
          <p:nvSpPr>
            <p:cNvPr id="5113" name="CustomShape 1241"/>
            <p:cNvSpPr/>
            <p:nvPr/>
          </p:nvSpPr>
          <p:spPr>
            <a:xfrm>
              <a:off x="7661520" y="3894480"/>
              <a:ext cx="48960" cy="49680"/>
            </a:xfrm>
            <a:custGeom>
              <a:avLst/>
              <a:gdLst/>
              <a:ahLst/>
              <a:rect l="l" t="t" r="r" b="b"/>
              <a:pathLst>
                <a:path w="146913" h="149048">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w="0">
              <a:noFill/>
            </a:ln>
          </p:spPr>
          <p:style>
            <a:lnRef idx="0"/>
            <a:fillRef idx="0"/>
            <a:effectRef idx="0"/>
            <a:fontRef idx="minor"/>
          </p:style>
        </p:sp>
        <p:sp>
          <p:nvSpPr>
            <p:cNvPr id="5114" name="CustomShape 1242"/>
            <p:cNvSpPr/>
            <p:nvPr/>
          </p:nvSpPr>
          <p:spPr>
            <a:xfrm>
              <a:off x="7694280" y="3873960"/>
              <a:ext cx="48960" cy="49680"/>
            </a:xfrm>
            <a:custGeom>
              <a:avLst/>
              <a:gdLst/>
              <a:ahLst/>
              <a:rect l="l" t="t" r="r" b="b"/>
              <a:pathLst>
                <a:path w="146913" h="149048">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w="0">
              <a:noFill/>
            </a:ln>
          </p:spPr>
          <p:style>
            <a:lnRef idx="0"/>
            <a:fillRef idx="0"/>
            <a:effectRef idx="0"/>
            <a:fontRef idx="minor"/>
          </p:style>
        </p:sp>
        <p:sp>
          <p:nvSpPr>
            <p:cNvPr id="5115" name="CustomShape 1243"/>
            <p:cNvSpPr/>
            <p:nvPr/>
          </p:nvSpPr>
          <p:spPr>
            <a:xfrm>
              <a:off x="7208280" y="4592520"/>
              <a:ext cx="284400" cy="163800"/>
            </a:xfrm>
            <a:custGeom>
              <a:avLst/>
              <a:gdLst/>
              <a:ahLst/>
              <a:rect l="l" t="t" r="r" b="b"/>
              <a:pathLst>
                <a:path w="828643" h="479488">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w="0">
              <a:noFill/>
            </a:ln>
          </p:spPr>
          <p:style>
            <a:lnRef idx="0"/>
            <a:fillRef idx="0"/>
            <a:effectRef idx="0"/>
            <a:fontRef idx="minor"/>
          </p:style>
        </p:sp>
        <p:sp>
          <p:nvSpPr>
            <p:cNvPr id="5116" name="CustomShape 1244"/>
            <p:cNvSpPr/>
            <p:nvPr/>
          </p:nvSpPr>
          <p:spPr>
            <a:xfrm>
              <a:off x="7231320" y="4055400"/>
              <a:ext cx="66600" cy="147960"/>
            </a:xfrm>
            <a:custGeom>
              <a:avLst/>
              <a:gdLst/>
              <a:ahLst/>
              <a:rect l="l" t="t" r="r" b="b"/>
              <a:pathLst>
                <a:path w="198618" h="433482">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w="0">
              <a:noFill/>
            </a:ln>
          </p:spPr>
          <p:style>
            <a:lnRef idx="0"/>
            <a:fillRef idx="0"/>
            <a:effectRef idx="0"/>
            <a:fontRef idx="minor"/>
          </p:style>
        </p:sp>
        <p:sp>
          <p:nvSpPr>
            <p:cNvPr id="5117" name="CustomShape 1245"/>
            <p:cNvSpPr/>
            <p:nvPr/>
          </p:nvSpPr>
          <p:spPr>
            <a:xfrm>
              <a:off x="7241040" y="3993840"/>
              <a:ext cx="47520" cy="93240"/>
            </a:xfrm>
            <a:custGeom>
              <a:avLst/>
              <a:gdLst/>
              <a:ahLst/>
              <a:rect l="l" t="t" r="r" b="b"/>
              <a:pathLst>
                <a:path w="142827" h="27533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w="0">
              <a:noFill/>
            </a:ln>
          </p:spPr>
          <p:style>
            <a:lnRef idx="0"/>
            <a:fillRef idx="0"/>
            <a:effectRef idx="0"/>
            <a:fontRef idx="minor"/>
          </p:style>
        </p:sp>
        <p:sp>
          <p:nvSpPr>
            <p:cNvPr id="5118" name="CustomShape 1246"/>
            <p:cNvSpPr/>
            <p:nvPr/>
          </p:nvSpPr>
          <p:spPr>
            <a:xfrm>
              <a:off x="7349400" y="4651920"/>
              <a:ext cx="104400" cy="58320"/>
            </a:xfrm>
            <a:custGeom>
              <a:avLst/>
              <a:gdLst/>
              <a:ahLst/>
              <a:rect l="l" t="t" r="r" b="b"/>
              <a:pathLst>
                <a:path w="307903" h="173671">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w="0">
              <a:noFill/>
            </a:ln>
          </p:spPr>
          <p:style>
            <a:lnRef idx="0"/>
            <a:fillRef idx="0"/>
            <a:effectRef idx="0"/>
            <a:fontRef idx="minor"/>
          </p:style>
        </p:sp>
        <p:sp>
          <p:nvSpPr>
            <p:cNvPr id="5119" name="CustomShape 1247"/>
            <p:cNvSpPr/>
            <p:nvPr/>
          </p:nvSpPr>
          <p:spPr>
            <a:xfrm>
              <a:off x="7351200" y="4661640"/>
              <a:ext cx="102960" cy="48240"/>
            </a:xfrm>
            <a:custGeom>
              <a:avLst/>
              <a:gdLst/>
              <a:ahLst/>
              <a:rect l="l" t="t" r="r" b="b"/>
              <a:pathLst>
                <a:path w="303072" h="144889">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w="0">
              <a:noFill/>
            </a:ln>
          </p:spPr>
          <p:style>
            <a:lnRef idx="0"/>
            <a:fillRef idx="0"/>
            <a:effectRef idx="0"/>
            <a:fontRef idx="minor"/>
          </p:style>
        </p:sp>
        <p:sp>
          <p:nvSpPr>
            <p:cNvPr id="5120" name="CustomShape 1248"/>
            <p:cNvSpPr/>
            <p:nvPr/>
          </p:nvSpPr>
          <p:spPr>
            <a:xfrm>
              <a:off x="7271640" y="4616640"/>
              <a:ext cx="104400" cy="58320"/>
            </a:xfrm>
            <a:custGeom>
              <a:avLst/>
              <a:gdLst/>
              <a:ahLst/>
              <a:rect l="l" t="t" r="r" b="b"/>
              <a:pathLst>
                <a:path w="307831" h="173712">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w="0">
              <a:noFill/>
            </a:ln>
          </p:spPr>
          <p:style>
            <a:lnRef idx="0"/>
            <a:fillRef idx="0"/>
            <a:effectRef idx="0"/>
            <a:fontRef idx="minor"/>
          </p:style>
        </p:sp>
        <p:sp>
          <p:nvSpPr>
            <p:cNvPr id="5121" name="CustomShape 1249"/>
            <p:cNvSpPr/>
            <p:nvPr/>
          </p:nvSpPr>
          <p:spPr>
            <a:xfrm>
              <a:off x="7273440" y="4626720"/>
              <a:ext cx="102960" cy="48240"/>
            </a:xfrm>
            <a:custGeom>
              <a:avLst/>
              <a:gdLst/>
              <a:ahLst/>
              <a:rect l="l" t="t" r="r" b="b"/>
              <a:pathLst>
                <a:path w="303068" h="144889">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w="0">
              <a:noFill/>
            </a:ln>
          </p:spPr>
          <p:style>
            <a:lnRef idx="0"/>
            <a:fillRef idx="0"/>
            <a:effectRef idx="0"/>
            <a:fontRef idx="minor"/>
          </p:style>
        </p:sp>
        <p:sp>
          <p:nvSpPr>
            <p:cNvPr id="5122" name="CustomShape 1250"/>
            <p:cNvSpPr/>
            <p:nvPr/>
          </p:nvSpPr>
          <p:spPr>
            <a:xfrm>
              <a:off x="7271640" y="4228560"/>
              <a:ext cx="153720" cy="438120"/>
            </a:xfrm>
            <a:custGeom>
              <a:avLst/>
              <a:gdLst/>
              <a:ahLst/>
              <a:rect l="l" t="t" r="r" b="b"/>
              <a:pathLst>
                <a:path w="450461" h="1274557">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rgbClr val="00b5dd"/>
            </a:solidFill>
            <a:ln w="0">
              <a:noFill/>
            </a:ln>
          </p:spPr>
          <p:style>
            <a:lnRef idx="0"/>
            <a:fillRef idx="0"/>
            <a:effectRef idx="0"/>
            <a:fontRef idx="minor"/>
          </p:style>
        </p:sp>
        <p:sp>
          <p:nvSpPr>
            <p:cNvPr id="5123" name="CustomShape 1251"/>
            <p:cNvSpPr/>
            <p:nvPr/>
          </p:nvSpPr>
          <p:spPr>
            <a:xfrm>
              <a:off x="7291800" y="3867480"/>
              <a:ext cx="111240" cy="179280"/>
            </a:xfrm>
            <a:custGeom>
              <a:avLst/>
              <a:gdLst/>
              <a:ahLst/>
              <a:rect l="l" t="t" r="r" b="b"/>
              <a:pathLst>
                <a:path w="327076" h="524521">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w="0">
              <a:noFill/>
            </a:ln>
          </p:spPr>
          <p:style>
            <a:lnRef idx="0"/>
            <a:fillRef idx="0"/>
            <a:effectRef idx="0"/>
            <a:fontRef idx="minor"/>
          </p:style>
        </p:sp>
        <p:sp>
          <p:nvSpPr>
            <p:cNvPr id="5124" name="CustomShape 1252"/>
            <p:cNvSpPr/>
            <p:nvPr/>
          </p:nvSpPr>
          <p:spPr>
            <a:xfrm>
              <a:off x="7254720" y="3996000"/>
              <a:ext cx="171720" cy="286200"/>
            </a:xfrm>
            <a:custGeom>
              <a:avLst/>
              <a:gdLst/>
              <a:ahLst/>
              <a:rect l="l" t="t" r="r" b="b"/>
              <a:pathLst>
                <a:path w="502799" h="834581">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w="0">
              <a:noFill/>
            </a:ln>
          </p:spPr>
          <p:style>
            <a:lnRef idx="0"/>
            <a:fillRef idx="0"/>
            <a:effectRef idx="0"/>
            <a:fontRef idx="minor"/>
          </p:style>
        </p:sp>
        <p:sp>
          <p:nvSpPr>
            <p:cNvPr id="5125" name="CustomShape 1253"/>
            <p:cNvSpPr/>
            <p:nvPr/>
          </p:nvSpPr>
          <p:spPr>
            <a:xfrm>
              <a:off x="7377840" y="4031640"/>
              <a:ext cx="217080" cy="170280"/>
            </a:xfrm>
            <a:custGeom>
              <a:avLst/>
              <a:gdLst/>
              <a:ahLst/>
              <a:rect l="l" t="t" r="r" b="b"/>
              <a:pathLst>
                <a:path w="633923" h="49811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w="0">
              <a:noFill/>
            </a:ln>
          </p:spPr>
          <p:style>
            <a:lnRef idx="0"/>
            <a:fillRef idx="0"/>
            <a:effectRef idx="0"/>
            <a:fontRef idx="minor"/>
          </p:style>
        </p:sp>
        <p:sp>
          <p:nvSpPr>
            <p:cNvPr id="5126" name="CustomShape 1254"/>
            <p:cNvSpPr/>
            <p:nvPr/>
          </p:nvSpPr>
          <p:spPr>
            <a:xfrm>
              <a:off x="7369920" y="4028400"/>
              <a:ext cx="65160" cy="96480"/>
            </a:xfrm>
            <a:custGeom>
              <a:avLst/>
              <a:gdLst/>
              <a:ahLst/>
              <a:rect l="l" t="t" r="r" b="b"/>
              <a:pathLst>
                <a:path w="194366" h="284908">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w="0">
              <a:noFill/>
            </a:ln>
          </p:spPr>
          <p:style>
            <a:lnRef idx="0"/>
            <a:fillRef idx="0"/>
            <a:effectRef idx="0"/>
            <a:fontRef idx="minor"/>
          </p:style>
        </p:sp>
        <p:sp>
          <p:nvSpPr>
            <p:cNvPr id="5127" name="CustomShape 1255"/>
            <p:cNvSpPr/>
            <p:nvPr/>
          </p:nvSpPr>
          <p:spPr>
            <a:xfrm>
              <a:off x="7295040" y="3859920"/>
              <a:ext cx="107640" cy="119160"/>
            </a:xfrm>
            <a:custGeom>
              <a:avLst/>
              <a:gdLst/>
              <a:ahLst/>
              <a:rect l="l" t="t" r="r" b="b"/>
              <a:pathLst>
                <a:path w="317013" h="350275">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w="0">
              <a:noFill/>
            </a:ln>
          </p:spPr>
          <p:style>
            <a:lnRef idx="0"/>
            <a:fillRef idx="0"/>
            <a:effectRef idx="0"/>
            <a:fontRef idx="minor"/>
          </p:style>
        </p:sp>
        <p:sp>
          <p:nvSpPr>
            <p:cNvPr id="5128" name="CustomShape 1256"/>
            <p:cNvSpPr/>
            <p:nvPr/>
          </p:nvSpPr>
          <p:spPr>
            <a:xfrm>
              <a:off x="7530480" y="4107600"/>
              <a:ext cx="31320" cy="27360"/>
            </a:xfrm>
            <a:custGeom>
              <a:avLst/>
              <a:gdLst/>
              <a:ahLst/>
              <a:rect l="l" t="t" r="r" b="b"/>
              <a:pathLst>
                <a:path w="95905" h="8434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w="0">
              <a:noFill/>
            </a:ln>
          </p:spPr>
          <p:style>
            <a:lnRef idx="0"/>
            <a:fillRef idx="0"/>
            <a:effectRef idx="0"/>
            <a:fontRef idx="minor"/>
          </p:style>
        </p:sp>
        <p:grpSp>
          <p:nvGrpSpPr>
            <p:cNvPr id="5129" name="Group 1257"/>
            <p:cNvGrpSpPr/>
            <p:nvPr/>
          </p:nvGrpSpPr>
          <p:grpSpPr>
            <a:xfrm>
              <a:off x="7521120" y="4097160"/>
              <a:ext cx="93600" cy="55800"/>
              <a:chOff x="7521120" y="4097160"/>
              <a:chExt cx="93600" cy="55800"/>
            </a:xfrm>
          </p:grpSpPr>
          <p:sp>
            <p:nvSpPr>
              <p:cNvPr id="5130" name="CustomShape 1258"/>
              <p:cNvSpPr/>
              <p:nvPr/>
            </p:nvSpPr>
            <p:spPr>
              <a:xfrm>
                <a:off x="7521120" y="4099320"/>
                <a:ext cx="93600" cy="53280"/>
              </a:xfrm>
              <a:custGeom>
                <a:avLst/>
                <a:gdLst/>
                <a:ahLst/>
                <a:rect l="l" t="t" r="r" b="b"/>
                <a:pathLst>
                  <a:path w="275954" h="15982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w="0">
                <a:noFill/>
              </a:ln>
            </p:spPr>
            <p:style>
              <a:lnRef idx="0"/>
              <a:fillRef idx="0"/>
              <a:effectRef idx="0"/>
              <a:fontRef idx="minor"/>
            </p:style>
          </p:sp>
          <p:sp>
            <p:nvSpPr>
              <p:cNvPr id="5131" name="CustomShape 1259"/>
              <p:cNvSpPr/>
              <p:nvPr/>
            </p:nvSpPr>
            <p:spPr>
              <a:xfrm>
                <a:off x="7521120" y="4135320"/>
                <a:ext cx="720" cy="360"/>
              </a:xfrm>
              <a:custGeom>
                <a:avLst/>
                <a:gdLst/>
                <a:ahLst/>
                <a:rect l="l" t="t" r="r" b="b"/>
                <a:pathLst>
                  <a:path w="7697" h="6572">
                    <a:moveTo>
                      <a:pt x="0" y="6572"/>
                    </a:moveTo>
                    <a:lnTo>
                      <a:pt x="0" y="0"/>
                    </a:lnTo>
                    <a:lnTo>
                      <a:pt x="7697" y="2858"/>
                    </a:lnTo>
                    <a:lnTo>
                      <a:pt x="0" y="6572"/>
                    </a:lnTo>
                    <a:close/>
                  </a:path>
                </a:pathLst>
              </a:custGeom>
              <a:solidFill>
                <a:srgbClr val="b1b4c4"/>
              </a:solidFill>
              <a:ln w="0">
                <a:noFill/>
              </a:ln>
            </p:spPr>
            <p:style>
              <a:lnRef idx="0"/>
              <a:fillRef idx="0"/>
              <a:effectRef idx="0"/>
              <a:fontRef idx="minor"/>
            </p:style>
          </p:sp>
          <p:sp>
            <p:nvSpPr>
              <p:cNvPr id="5132" name="CustomShape 1260"/>
              <p:cNvSpPr/>
              <p:nvPr/>
            </p:nvSpPr>
            <p:spPr>
              <a:xfrm>
                <a:off x="7614360" y="4114080"/>
                <a:ext cx="360" cy="360"/>
              </a:xfrm>
              <a:custGeom>
                <a:avLst/>
                <a:gdLst/>
                <a:ahLst/>
                <a:rect l="l" t="t" r="r" b="b"/>
                <a:pathLst>
                  <a:path w="6081" h="6286">
                    <a:moveTo>
                      <a:pt x="6082" y="6287"/>
                    </a:moveTo>
                    <a:lnTo>
                      <a:pt x="6082" y="0"/>
                    </a:lnTo>
                    <a:lnTo>
                      <a:pt x="0" y="3905"/>
                    </a:lnTo>
                    <a:lnTo>
                      <a:pt x="6082" y="6287"/>
                    </a:lnTo>
                    <a:close/>
                  </a:path>
                </a:pathLst>
              </a:custGeom>
              <a:solidFill>
                <a:srgbClr val="b1b4c4"/>
              </a:solidFill>
              <a:ln w="0">
                <a:noFill/>
              </a:ln>
            </p:spPr>
            <p:style>
              <a:lnRef idx="0"/>
              <a:fillRef idx="0"/>
              <a:effectRef idx="0"/>
              <a:fontRef idx="minor"/>
            </p:style>
          </p:sp>
          <p:sp>
            <p:nvSpPr>
              <p:cNvPr id="5133" name="CustomShape 1261"/>
              <p:cNvSpPr/>
              <p:nvPr/>
            </p:nvSpPr>
            <p:spPr>
              <a:xfrm>
                <a:off x="7521120" y="4097520"/>
                <a:ext cx="93600" cy="53280"/>
              </a:xfrm>
              <a:custGeom>
                <a:avLst/>
                <a:gdLst/>
                <a:ahLst/>
                <a:rect l="l" t="t" r="r" b="b"/>
                <a:pathLst>
                  <a:path w="275954" h="159768">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w="0">
                <a:noFill/>
              </a:ln>
            </p:spPr>
            <p:style>
              <a:lnRef idx="0"/>
              <a:fillRef idx="0"/>
              <a:effectRef idx="0"/>
              <a:fontRef idx="minor"/>
            </p:style>
          </p:sp>
          <p:sp>
            <p:nvSpPr>
              <p:cNvPr id="5134" name="CustomShape 1262"/>
              <p:cNvSpPr/>
              <p:nvPr/>
            </p:nvSpPr>
            <p:spPr>
              <a:xfrm rot="19810200">
                <a:off x="7525800" y="4142160"/>
                <a:ext cx="360" cy="360"/>
              </a:xfrm>
              <a:custGeom>
                <a:avLst/>
                <a:gdLst/>
                <a:ahLst/>
                <a:rect l="l" t="t" r="r" b="b"/>
                <a:pathLst>
                  <a:path w="1525" h="2676">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w="0">
                <a:noFill/>
              </a:ln>
            </p:spPr>
            <p:style>
              <a:lnRef idx="0"/>
              <a:fillRef idx="0"/>
              <a:effectRef idx="0"/>
              <a:fontRef idx="minor"/>
            </p:style>
          </p:sp>
          <p:sp>
            <p:nvSpPr>
              <p:cNvPr id="5135" name="CustomShape 1263"/>
              <p:cNvSpPr/>
              <p:nvPr/>
            </p:nvSpPr>
            <p:spPr>
              <a:xfrm rot="19798200">
                <a:off x="7525800" y="4138920"/>
                <a:ext cx="360" cy="360"/>
              </a:xfrm>
              <a:custGeom>
                <a:avLst/>
                <a:gdLst/>
                <a:ahLst/>
                <a:rect l="l" t="t" r="r" b="b"/>
                <a:pathLst>
                  <a:path w="1520" h="2666">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w="0">
                <a:noFill/>
              </a:ln>
            </p:spPr>
            <p:style>
              <a:lnRef idx="0"/>
              <a:fillRef idx="0"/>
              <a:effectRef idx="0"/>
              <a:fontRef idx="minor"/>
            </p:style>
          </p:sp>
          <p:sp>
            <p:nvSpPr>
              <p:cNvPr id="5136" name="CustomShape 1264"/>
              <p:cNvSpPr/>
              <p:nvPr/>
            </p:nvSpPr>
            <p:spPr>
              <a:xfrm rot="19798200">
                <a:off x="7526880" y="4139640"/>
                <a:ext cx="360" cy="360"/>
              </a:xfrm>
              <a:custGeom>
                <a:avLst/>
                <a:gdLst/>
                <a:ahLst/>
                <a:rect l="l" t="t" r="r" b="b"/>
                <a:pathLst>
                  <a:path w="1520" h="2666">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w="0">
                <a:noFill/>
              </a:ln>
            </p:spPr>
            <p:style>
              <a:lnRef idx="0"/>
              <a:fillRef idx="0"/>
              <a:effectRef idx="0"/>
              <a:fontRef idx="minor"/>
            </p:style>
          </p:sp>
          <p:sp>
            <p:nvSpPr>
              <p:cNvPr id="5137" name="CustomShape 1265"/>
              <p:cNvSpPr/>
              <p:nvPr/>
            </p:nvSpPr>
            <p:spPr>
              <a:xfrm rot="19798200">
                <a:off x="7528320" y="4140360"/>
                <a:ext cx="360" cy="360"/>
              </a:xfrm>
              <a:custGeom>
                <a:avLst/>
                <a:gdLst/>
                <a:ahLst/>
                <a:rect l="l" t="t" r="r" b="b"/>
                <a:pathLst>
                  <a:path w="1520" h="2666">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w="0">
                <a:noFill/>
              </a:ln>
            </p:spPr>
            <p:style>
              <a:lnRef idx="0"/>
              <a:fillRef idx="0"/>
              <a:effectRef idx="0"/>
              <a:fontRef idx="minor"/>
            </p:style>
          </p:sp>
          <p:sp>
            <p:nvSpPr>
              <p:cNvPr id="5138" name="CustomShape 1266"/>
              <p:cNvSpPr/>
              <p:nvPr/>
            </p:nvSpPr>
            <p:spPr>
              <a:xfrm rot="19798200">
                <a:off x="7538400" y="4146120"/>
                <a:ext cx="360" cy="360"/>
              </a:xfrm>
              <a:custGeom>
                <a:avLst/>
                <a:gdLst/>
                <a:ahLst/>
                <a:rect l="l" t="t" r="r" b="b"/>
                <a:pathLst>
                  <a:path w="1520" h="2666">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w="0">
                <a:noFill/>
              </a:ln>
            </p:spPr>
            <p:style>
              <a:lnRef idx="0"/>
              <a:fillRef idx="0"/>
              <a:effectRef idx="0"/>
              <a:fontRef idx="minor"/>
            </p:style>
          </p:sp>
          <p:sp>
            <p:nvSpPr>
              <p:cNvPr id="5139" name="CustomShape 1267"/>
              <p:cNvSpPr/>
              <p:nvPr/>
            </p:nvSpPr>
            <p:spPr>
              <a:xfrm rot="19798200">
                <a:off x="7539480" y="4146840"/>
                <a:ext cx="360" cy="360"/>
              </a:xfrm>
              <a:custGeom>
                <a:avLst/>
                <a:gdLst/>
                <a:ahLst/>
                <a:rect l="l" t="t" r="r" b="b"/>
                <a:pathLst>
                  <a:path w="1520" h="2666">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w="0">
                <a:noFill/>
              </a:ln>
            </p:spPr>
            <p:style>
              <a:lnRef idx="0"/>
              <a:fillRef idx="0"/>
              <a:effectRef idx="0"/>
              <a:fontRef idx="minor"/>
            </p:style>
          </p:sp>
          <p:sp>
            <p:nvSpPr>
              <p:cNvPr id="5140" name="CustomShape 1268"/>
              <p:cNvSpPr/>
              <p:nvPr/>
            </p:nvSpPr>
            <p:spPr>
              <a:xfrm rot="19798200">
                <a:off x="7540560" y="4147560"/>
                <a:ext cx="360" cy="360"/>
              </a:xfrm>
              <a:custGeom>
                <a:avLst/>
                <a:gdLst/>
                <a:ahLst/>
                <a:rect l="l" t="t" r="r" b="b"/>
                <a:pathLst>
                  <a:path w="1520" h="2666">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w="0">
                <a:noFill/>
              </a:ln>
            </p:spPr>
            <p:style>
              <a:lnRef idx="0"/>
              <a:fillRef idx="0"/>
              <a:effectRef idx="0"/>
              <a:fontRef idx="minor"/>
            </p:style>
          </p:sp>
          <p:sp>
            <p:nvSpPr>
              <p:cNvPr id="5141" name="CustomShape 1269"/>
              <p:cNvSpPr/>
              <p:nvPr/>
            </p:nvSpPr>
            <p:spPr>
              <a:xfrm rot="19810200">
                <a:off x="7543080" y="4152240"/>
                <a:ext cx="360" cy="360"/>
              </a:xfrm>
              <a:custGeom>
                <a:avLst/>
                <a:gdLst/>
                <a:ahLst/>
                <a:rect l="l" t="t" r="r" b="b"/>
                <a:pathLst>
                  <a:path w="1525" h="2676">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w="0">
                <a:noFill/>
              </a:ln>
            </p:spPr>
            <p:style>
              <a:lnRef idx="0"/>
              <a:fillRef idx="0"/>
              <a:effectRef idx="0"/>
              <a:fontRef idx="minor"/>
            </p:style>
          </p:sp>
          <p:sp>
            <p:nvSpPr>
              <p:cNvPr id="5142" name="CustomShape 1270"/>
              <p:cNvSpPr/>
              <p:nvPr/>
            </p:nvSpPr>
            <p:spPr>
              <a:xfrm>
                <a:off x="7531560" y="4143600"/>
                <a:ext cx="2160" cy="1080"/>
              </a:xfrm>
              <a:custGeom>
                <a:avLst/>
                <a:gdLst/>
                <a:ahLst/>
                <a:rect l="l" t="t" r="r" b="b"/>
                <a:pathLst>
                  <a:path w="11593" h="8583">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w="0">
                <a:noFill/>
              </a:ln>
            </p:spPr>
            <p:style>
              <a:lnRef idx="0"/>
              <a:fillRef idx="0"/>
              <a:effectRef idx="0"/>
              <a:fontRef idx="minor"/>
            </p:style>
          </p:sp>
          <p:sp>
            <p:nvSpPr>
              <p:cNvPr id="5143" name="CustomShape 1271"/>
              <p:cNvSpPr/>
              <p:nvPr/>
            </p:nvSpPr>
            <p:spPr>
              <a:xfrm>
                <a:off x="7605720" y="4120920"/>
                <a:ext cx="1800" cy="720"/>
              </a:xfrm>
              <a:custGeom>
                <a:avLst/>
                <a:gdLst/>
                <a:ahLst/>
                <a:rect l="l" t="t" r="r" b="b"/>
                <a:pathLst>
                  <a:path w="10739" h="7715">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w="0">
                <a:noFill/>
              </a:ln>
            </p:spPr>
            <p:style>
              <a:lnRef idx="0"/>
              <a:fillRef idx="0"/>
              <a:effectRef idx="0"/>
              <a:fontRef idx="minor"/>
            </p:style>
          </p:sp>
          <p:sp>
            <p:nvSpPr>
              <p:cNvPr id="5144" name="CustomShape 1272"/>
              <p:cNvSpPr/>
              <p:nvPr/>
            </p:nvSpPr>
            <p:spPr>
              <a:xfrm>
                <a:off x="7601040" y="4123440"/>
                <a:ext cx="1800" cy="720"/>
              </a:xfrm>
              <a:custGeom>
                <a:avLst/>
                <a:gdLst/>
                <a:ahLst/>
                <a:rect l="l" t="t" r="r" b="b"/>
                <a:pathLst>
                  <a:path w="10738" h="781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w="0">
                <a:noFill/>
              </a:ln>
            </p:spPr>
            <p:style>
              <a:lnRef idx="0"/>
              <a:fillRef idx="0"/>
              <a:effectRef idx="0"/>
              <a:fontRef idx="minor"/>
            </p:style>
          </p:sp>
          <p:sp>
            <p:nvSpPr>
              <p:cNvPr id="5145" name="CustomShape 1273"/>
              <p:cNvSpPr/>
              <p:nvPr/>
            </p:nvSpPr>
            <p:spPr>
              <a:xfrm>
                <a:off x="7521120" y="4097160"/>
                <a:ext cx="93600" cy="53280"/>
              </a:xfrm>
              <a:custGeom>
                <a:avLst/>
                <a:gdLst/>
                <a:ahLst/>
                <a:rect l="l" t="t" r="r" b="b"/>
                <a:pathLst>
                  <a:path w="275954" h="159785">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w="0">
                <a:noFill/>
              </a:ln>
            </p:spPr>
            <p:style>
              <a:lnRef idx="0"/>
              <a:fillRef idx="0"/>
              <a:effectRef idx="0"/>
              <a:fontRef idx="minor"/>
            </p:style>
          </p:sp>
          <p:sp>
            <p:nvSpPr>
              <p:cNvPr id="5146" name="CustomShape 1274"/>
              <p:cNvSpPr/>
              <p:nvPr/>
            </p:nvSpPr>
            <p:spPr>
              <a:xfrm>
                <a:off x="7524720" y="4098600"/>
                <a:ext cx="86760" cy="49320"/>
              </a:xfrm>
              <a:custGeom>
                <a:avLst/>
                <a:gdLst/>
                <a:ahLst/>
                <a:rect l="l" t="t" r="r" b="b"/>
                <a:pathLst>
                  <a:path w="256564" h="148399">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w="0">
                <a:noFill/>
              </a:ln>
            </p:spPr>
            <p:style>
              <a:lnRef idx="0"/>
              <a:fillRef idx="0"/>
              <a:effectRef idx="0"/>
              <a:fontRef idx="minor"/>
            </p:style>
          </p:sp>
          <p:sp>
            <p:nvSpPr>
              <p:cNvPr id="5147" name="CustomShape 1275"/>
              <p:cNvSpPr/>
              <p:nvPr/>
            </p:nvSpPr>
            <p:spPr>
              <a:xfrm>
                <a:off x="7524720" y="4098600"/>
                <a:ext cx="86760" cy="49320"/>
              </a:xfrm>
              <a:custGeom>
                <a:avLst/>
                <a:gdLst/>
                <a:ahLst/>
                <a:rect l="l" t="t" r="r" b="b"/>
                <a:pathLst>
                  <a:path w="256564" h="148399">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50000"/>
                </a:srgbClr>
              </a:solidFill>
              <a:ln w="0">
                <a:noFill/>
              </a:ln>
            </p:spPr>
            <p:style>
              <a:lnRef idx="0"/>
              <a:fillRef idx="0"/>
              <a:effectRef idx="0"/>
              <a:fontRef idx="minor"/>
            </p:style>
          </p:sp>
          <p:sp>
            <p:nvSpPr>
              <p:cNvPr id="5148" name="CustomShape 1276"/>
              <p:cNvSpPr/>
              <p:nvPr/>
            </p:nvSpPr>
            <p:spPr>
              <a:xfrm>
                <a:off x="7598880" y="4105800"/>
                <a:ext cx="360" cy="360"/>
              </a:xfrm>
              <a:custGeom>
                <a:avLst/>
                <a:gdLst/>
                <a:ahLst/>
                <a:rect l="l" t="t" r="r" b="b"/>
                <a:pathLst>
                  <a:path w="6461" h="3619">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w="0">
                <a:noFill/>
              </a:ln>
            </p:spPr>
            <p:style>
              <a:lnRef idx="0"/>
              <a:fillRef idx="0"/>
              <a:effectRef idx="0"/>
              <a:fontRef idx="minor"/>
            </p:style>
          </p:sp>
          <p:sp>
            <p:nvSpPr>
              <p:cNvPr id="5149" name="CustomShape 1277"/>
              <p:cNvSpPr/>
              <p:nvPr/>
            </p:nvSpPr>
            <p:spPr>
              <a:xfrm>
                <a:off x="7599600" y="4106160"/>
                <a:ext cx="360" cy="360"/>
              </a:xfrm>
              <a:custGeom>
                <a:avLst/>
                <a:gdLst/>
                <a:ahLst/>
                <a:rect l="l" t="t" r="r" b="b"/>
                <a:pathLst>
                  <a:path w="2668" h="1547">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10000"/>
                </a:srgbClr>
              </a:solidFill>
              <a:ln w="0">
                <a:noFill/>
              </a:ln>
            </p:spPr>
            <p:style>
              <a:lnRef idx="0"/>
              <a:fillRef idx="0"/>
              <a:effectRef idx="0"/>
              <a:fontRef idx="minor"/>
            </p:style>
          </p:sp>
        </p:grpSp>
        <p:sp>
          <p:nvSpPr>
            <p:cNvPr id="5150" name="CustomShape 1278"/>
            <p:cNvSpPr/>
            <p:nvPr/>
          </p:nvSpPr>
          <p:spPr>
            <a:xfrm>
              <a:off x="7541280" y="4115160"/>
              <a:ext cx="54720" cy="45000"/>
            </a:xfrm>
            <a:custGeom>
              <a:avLst/>
              <a:gdLst/>
              <a:ahLst/>
              <a:rect l="l" t="t" r="r" b="b"/>
              <a:pathLst>
                <a:path w="163253" h="135636">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w="0">
              <a:noFill/>
            </a:ln>
          </p:spPr>
          <p:style>
            <a:lnRef idx="0"/>
            <a:fillRef idx="0"/>
            <a:effectRef idx="0"/>
            <a:fontRef idx="minor"/>
          </p:style>
        </p:sp>
        <p:sp>
          <p:nvSpPr>
            <p:cNvPr id="5151" name="CustomShape 1279"/>
            <p:cNvSpPr/>
            <p:nvPr/>
          </p:nvSpPr>
          <p:spPr>
            <a:xfrm>
              <a:off x="8499600" y="3523320"/>
              <a:ext cx="114120" cy="177840"/>
            </a:xfrm>
            <a:custGeom>
              <a:avLst/>
              <a:gdLst/>
              <a:ahLst/>
              <a:rect l="l" t="t" r="r" b="b"/>
              <a:pathLst>
                <a:path w="336298" h="520294">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w="0">
              <a:noFill/>
            </a:ln>
          </p:spPr>
          <p:style>
            <a:lnRef idx="0"/>
            <a:fillRef idx="0"/>
            <a:effectRef idx="0"/>
            <a:fontRef idx="minor"/>
          </p:style>
        </p:sp>
        <p:sp>
          <p:nvSpPr>
            <p:cNvPr id="5152" name="CustomShape 1280"/>
            <p:cNvSpPr/>
            <p:nvPr/>
          </p:nvSpPr>
          <p:spPr>
            <a:xfrm>
              <a:off x="8493480" y="3532680"/>
              <a:ext cx="104400" cy="169200"/>
            </a:xfrm>
            <a:custGeom>
              <a:avLst/>
              <a:gdLst/>
              <a:ahLst/>
              <a:rect l="l" t="t" r="r" b="b"/>
              <a:pathLst>
                <a:path w="307985" h="495867">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w="0">
              <a:noFill/>
            </a:ln>
          </p:spPr>
          <p:style>
            <a:lnRef idx="0"/>
            <a:fillRef idx="0"/>
            <a:effectRef idx="0"/>
            <a:fontRef idx="minor"/>
          </p:style>
        </p:sp>
        <p:sp>
          <p:nvSpPr>
            <p:cNvPr id="5153" name="CustomShape 1281"/>
            <p:cNvSpPr/>
            <p:nvPr/>
          </p:nvSpPr>
          <p:spPr>
            <a:xfrm>
              <a:off x="8516520" y="3566880"/>
              <a:ext cx="59040" cy="100800"/>
            </a:xfrm>
            <a:custGeom>
              <a:avLst/>
              <a:gdLst/>
              <a:ahLst/>
              <a:rect l="l" t="t" r="r" b="b"/>
              <a:pathLst>
                <a:path w="176087" h="297735">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w="0">
              <a:noFill/>
            </a:ln>
          </p:spPr>
          <p:style>
            <a:lnRef idx="0"/>
            <a:fillRef idx="0"/>
            <a:effectRef idx="0"/>
            <a:fontRef idx="minor"/>
          </p:style>
        </p:sp>
        <p:sp>
          <p:nvSpPr>
            <p:cNvPr id="5154" name="CustomShape 1282"/>
            <p:cNvSpPr/>
            <p:nvPr/>
          </p:nvSpPr>
          <p:spPr>
            <a:xfrm>
              <a:off x="7513560" y="3288960"/>
              <a:ext cx="114120" cy="177840"/>
            </a:xfrm>
            <a:custGeom>
              <a:avLst/>
              <a:gdLst/>
              <a:ahLst/>
              <a:rect l="l" t="t" r="r" b="b"/>
              <a:pathLst>
                <a:path w="336307" h="520393">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w="0">
              <a:noFill/>
            </a:ln>
          </p:spPr>
          <p:style>
            <a:lnRef idx="0"/>
            <a:fillRef idx="0"/>
            <a:effectRef idx="0"/>
            <a:fontRef idx="minor"/>
          </p:style>
        </p:sp>
        <p:sp>
          <p:nvSpPr>
            <p:cNvPr id="5155" name="CustomShape 1283"/>
            <p:cNvSpPr/>
            <p:nvPr/>
          </p:nvSpPr>
          <p:spPr>
            <a:xfrm>
              <a:off x="7507440" y="3298320"/>
              <a:ext cx="104400" cy="169560"/>
            </a:xfrm>
            <a:custGeom>
              <a:avLst/>
              <a:gdLst/>
              <a:ahLst/>
              <a:rect l="l" t="t" r="r" b="b"/>
              <a:pathLst>
                <a:path w="307985" h="495973">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w="0">
              <a:noFill/>
            </a:ln>
          </p:spPr>
          <p:style>
            <a:lnRef idx="0"/>
            <a:fillRef idx="0"/>
            <a:effectRef idx="0"/>
            <a:fontRef idx="minor"/>
          </p:style>
        </p:sp>
        <p:sp>
          <p:nvSpPr>
            <p:cNvPr id="5156" name="CustomShape 1284"/>
            <p:cNvSpPr/>
            <p:nvPr/>
          </p:nvSpPr>
          <p:spPr>
            <a:xfrm>
              <a:off x="7526880" y="3344040"/>
              <a:ext cx="65880" cy="84600"/>
            </a:xfrm>
            <a:custGeom>
              <a:avLst/>
              <a:gdLst/>
              <a:ahLst/>
              <a:rect l="l" t="t" r="r" b="b"/>
              <a:pathLst>
                <a:path w="196042" h="250697">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w="0">
              <a:noFill/>
            </a:ln>
          </p:spPr>
          <p:style>
            <a:lnRef idx="0"/>
            <a:fillRef idx="0"/>
            <a:effectRef idx="0"/>
            <a:fontRef idx="minor"/>
          </p:style>
        </p:sp>
      </p:grpSp>
      <p:sp>
        <p:nvSpPr>
          <p:cNvPr id="5157" name="CustomShape 1285"/>
          <p:cNvSpPr/>
          <p:nvPr/>
        </p:nvSpPr>
        <p:spPr>
          <a:xfrm>
            <a:off x="380880" y="624600"/>
            <a:ext cx="1560240" cy="466920"/>
          </a:xfrm>
          <a:prstGeom prst="rect">
            <a:avLst/>
          </a:prstGeom>
          <a:noFill/>
          <a:ln w="0">
            <a:noFill/>
          </a:ln>
        </p:spPr>
        <p:style>
          <a:lnRef idx="0"/>
          <a:fillRef idx="0"/>
          <a:effectRef idx="0"/>
          <a:fontRef idx="minor"/>
        </p:style>
        <p:txBody>
          <a:bodyPr lIns="0" rIns="0" tIns="0" bIns="0" anchor="ctr">
            <a:noAutofit/>
          </a:bodyPr>
          <a:p>
            <a:pPr>
              <a:lnSpc>
                <a:spcPct val="80000"/>
              </a:lnSpc>
              <a:buNone/>
            </a:pPr>
            <a:r>
              <a:rPr b="0" lang="en-IN" sz="2400" spc="-1" strike="noStrike">
                <a:solidFill>
                  <a:srgbClr val="007bb9"/>
                </a:solidFill>
                <a:latin typeface="Raleway Thin"/>
                <a:ea typeface="Raleway Thin"/>
              </a:rPr>
              <a:t>Extra resources</a:t>
            </a:r>
            <a:endParaRPr b="0" lang="en-IN" sz="2400" spc="-1" strike="noStrike">
              <a:latin typeface="Arial"/>
            </a:endParaRPr>
          </a:p>
        </p:txBody>
      </p:sp>
      <p:sp>
        <p:nvSpPr>
          <p:cNvPr id="5158" name="CustomShape 1286"/>
          <p:cNvSpPr/>
          <p:nvPr/>
        </p:nvSpPr>
        <p:spPr>
          <a:xfrm>
            <a:off x="380880" y="1467000"/>
            <a:ext cx="1780920" cy="305568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1200" spc="-1" strike="noStrike">
                <a:solidFill>
                  <a:srgbClr val="000000"/>
                </a:solidFill>
                <a:latin typeface="Barlow Light"/>
                <a:ea typeface="Barlow Light"/>
              </a:rPr>
              <a:t>Illustrations created by </a:t>
            </a:r>
            <a:r>
              <a:rPr b="0" lang="en-IN" sz="1200" spc="-1" strike="noStrike" u="sng">
                <a:solidFill>
                  <a:srgbClr val="0000ff"/>
                </a:solidFill>
                <a:uFillTx/>
                <a:latin typeface="Barlow Light"/>
                <a:ea typeface="Barlow Light"/>
                <a:hlinkClick r:id="rId1"/>
              </a:rPr>
              <a:t>Sergei Tikhonov</a:t>
            </a:r>
            <a:r>
              <a:rPr b="0" lang="en-IN" sz="1200" spc="-1" strike="noStrike">
                <a:solidFill>
                  <a:srgbClr val="000000"/>
                </a:solidFill>
                <a:latin typeface="Barlow Light"/>
                <a:ea typeface="Barlow Light"/>
              </a:rPr>
              <a:t>.</a:t>
            </a:r>
            <a:endParaRPr b="0" lang="en-IN" sz="1200" spc="-1" strike="noStrike">
              <a:latin typeface="Arial"/>
            </a:endParaRPr>
          </a:p>
          <a:p>
            <a:pPr>
              <a:lnSpc>
                <a:spcPct val="100000"/>
              </a:lnSpc>
              <a:spcBef>
                <a:spcPts val="1001"/>
              </a:spcBef>
              <a:buNone/>
            </a:pPr>
            <a:r>
              <a:rPr b="0" lang="en-IN" sz="1200" spc="-1" strike="noStrike">
                <a:solidFill>
                  <a:srgbClr val="000000"/>
                </a:solidFill>
                <a:latin typeface="Barlow Light"/>
                <a:ea typeface="Barlow Light"/>
              </a:rPr>
              <a:t>Free illustrations published under the MIT License. You can use them for personal and commercial projects, without the need to include attribution.</a:t>
            </a:r>
            <a:endParaRPr b="0" lang="en-IN" sz="1200" spc="-1" strike="noStrike">
              <a:latin typeface="Arial"/>
            </a:endParaRPr>
          </a:p>
          <a:p>
            <a:pPr>
              <a:lnSpc>
                <a:spcPct val="100000"/>
              </a:lnSpc>
              <a:spcBef>
                <a:spcPts val="1001"/>
              </a:spcBef>
              <a:buNone/>
            </a:pPr>
            <a:r>
              <a:rPr b="0" lang="en-IN" sz="1200" spc="-1" strike="noStrike" u="sng">
                <a:solidFill>
                  <a:srgbClr val="0000ff"/>
                </a:solidFill>
                <a:uFillTx/>
                <a:latin typeface="Barlow Light"/>
                <a:ea typeface="Barlow Light"/>
                <a:hlinkClick r:id="rId2"/>
              </a:rPr>
              <a:t>See license</a:t>
            </a:r>
            <a:r>
              <a:rPr b="0" lang="en-IN" sz="1200" spc="-1" strike="noStrike">
                <a:solidFill>
                  <a:srgbClr val="000000"/>
                </a:solidFill>
                <a:latin typeface="Barlow Light"/>
                <a:ea typeface="Barlow Light"/>
              </a:rPr>
              <a:t>.</a:t>
            </a:r>
            <a:endParaRPr b="0" lang="en-IN" sz="1200" spc="-1" strike="noStrike">
              <a:latin typeface="Arial"/>
            </a:endParaRPr>
          </a:p>
          <a:p>
            <a:pPr>
              <a:lnSpc>
                <a:spcPct val="100000"/>
              </a:lnSpc>
              <a:spcBef>
                <a:spcPts val="1001"/>
              </a:spcBef>
              <a:spcAft>
                <a:spcPts val="1001"/>
              </a:spcAft>
              <a:buNone/>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59" name="CustomShape 1"/>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AFA66AD1-BA47-4036-8D36-2CF3E99BB903}" type="slidenum">
              <a:rPr b="0" lang="en-IN" sz="1200" spc="-1" strike="noStrike">
                <a:solidFill>
                  <a:srgbClr val="ffffff"/>
                </a:solidFill>
                <a:latin typeface="Barlow Light"/>
                <a:ea typeface="Barlow Light"/>
              </a:rPr>
              <a:t>&lt;number&gt;</a:t>
            </a:fld>
            <a:endParaRPr b="0" lang="en-IN" sz="1200" spc="-1" strike="noStrike">
              <a:latin typeface="Arial"/>
            </a:endParaRPr>
          </a:p>
        </p:txBody>
      </p:sp>
      <p:grpSp>
        <p:nvGrpSpPr>
          <p:cNvPr id="5160" name="Group 2"/>
          <p:cNvGrpSpPr/>
          <p:nvPr/>
        </p:nvGrpSpPr>
        <p:grpSpPr>
          <a:xfrm>
            <a:off x="2824200" y="371520"/>
            <a:ext cx="1458000" cy="1780560"/>
            <a:chOff x="2824200" y="371520"/>
            <a:chExt cx="1458000" cy="1780560"/>
          </a:xfrm>
        </p:grpSpPr>
        <p:sp>
          <p:nvSpPr>
            <p:cNvPr id="5161" name="CustomShape 3"/>
            <p:cNvSpPr/>
            <p:nvPr/>
          </p:nvSpPr>
          <p:spPr>
            <a:xfrm>
              <a:off x="3381120" y="1618920"/>
              <a:ext cx="383760" cy="225000"/>
            </a:xfrm>
            <a:custGeom>
              <a:avLst/>
              <a:gdLst/>
              <a:ahLst/>
              <a:rect l="l" t="t" r="r" b="b"/>
              <a:pathLst>
                <a:path w="1029717" h="605511">
                  <a:moveTo>
                    <a:pt x="850397" y="593403"/>
                  </a:moveTo>
                  <a:lnTo>
                    <a:pt x="15367" y="111819"/>
                  </a:lnTo>
                  <a:cubicBezTo>
                    <a:pt x="618" y="103218"/>
                    <a:pt x="-4384" y="84273"/>
                    <a:pt x="4193" y="69490"/>
                  </a:cubicBezTo>
                  <a:cubicBezTo>
                    <a:pt x="7132" y="64442"/>
                    <a:pt x="11430" y="60327"/>
                    <a:pt x="16603" y="57622"/>
                  </a:cubicBezTo>
                  <a:lnTo>
                    <a:pt x="121683" y="3425"/>
                  </a:lnTo>
                  <a:cubicBezTo>
                    <a:pt x="130993" y="-1366"/>
                    <a:pt x="142081" y="-1118"/>
                    <a:pt x="151163" y="4092"/>
                  </a:cubicBezTo>
                  <a:lnTo>
                    <a:pt x="1014246" y="501868"/>
                  </a:lnTo>
                  <a:cubicBezTo>
                    <a:pt x="1029005" y="510355"/>
                    <a:pt x="1034092" y="529214"/>
                    <a:pt x="1025619" y="543997"/>
                  </a:cubicBezTo>
                  <a:cubicBezTo>
                    <a:pt x="1022662" y="549150"/>
                    <a:pt x="1018287" y="553341"/>
                    <a:pt x="1013010" y="556065"/>
                  </a:cubicBezTo>
                  <a:lnTo>
                    <a:pt x="936934" y="595404"/>
                  </a:lnTo>
                  <a:cubicBezTo>
                    <a:pt x="909632" y="609558"/>
                    <a:pt x="877014" y="608805"/>
                    <a:pt x="850397" y="593403"/>
                  </a:cubicBezTo>
                  <a:close/>
                </a:path>
              </a:pathLst>
            </a:custGeom>
            <a:solidFill>
              <a:srgbClr val="d6d8e5">
                <a:alpha val="40000"/>
              </a:srgbClr>
            </a:solidFill>
            <a:ln w="0">
              <a:noFill/>
            </a:ln>
          </p:spPr>
          <p:style>
            <a:lnRef idx="0"/>
            <a:fillRef idx="0"/>
            <a:effectRef idx="0"/>
            <a:fontRef idx="minor"/>
          </p:style>
        </p:sp>
        <p:sp>
          <p:nvSpPr>
            <p:cNvPr id="5162" name="CustomShape 4"/>
            <p:cNvSpPr/>
            <p:nvPr/>
          </p:nvSpPr>
          <p:spPr>
            <a:xfrm>
              <a:off x="3411720" y="794880"/>
              <a:ext cx="346320" cy="1015200"/>
            </a:xfrm>
            <a:custGeom>
              <a:avLst/>
              <a:gdLst/>
              <a:ahLst/>
              <a:rect l="l" t="t" r="r" b="b"/>
              <a:pathLst>
                <a:path w="929840" h="2717164">
                  <a:moveTo>
                    <a:pt x="820195" y="2704036"/>
                  </a:moveTo>
                  <a:lnTo>
                    <a:pt x="108694" y="2292556"/>
                  </a:lnTo>
                  <a:cubicBezTo>
                    <a:pt x="48403" y="2257695"/>
                    <a:pt x="0" y="2164254"/>
                    <a:pt x="0" y="2083768"/>
                  </a:cubicBezTo>
                  <a:lnTo>
                    <a:pt x="0" y="95710"/>
                  </a:lnTo>
                  <a:cubicBezTo>
                    <a:pt x="0" y="15224"/>
                    <a:pt x="48879" y="-21733"/>
                    <a:pt x="109169" y="13128"/>
                  </a:cubicBezTo>
                  <a:lnTo>
                    <a:pt x="820671" y="424608"/>
                  </a:lnTo>
                  <a:cubicBezTo>
                    <a:pt x="880961" y="459470"/>
                    <a:pt x="929840" y="552910"/>
                    <a:pt x="929840" y="633396"/>
                  </a:cubicBezTo>
                  <a:lnTo>
                    <a:pt x="929840" y="2621454"/>
                  </a:lnTo>
                  <a:cubicBezTo>
                    <a:pt x="929365" y="2701941"/>
                    <a:pt x="880486" y="2738897"/>
                    <a:pt x="820195" y="2704036"/>
                  </a:cubicBezTo>
                  <a:close/>
                </a:path>
              </a:pathLst>
            </a:custGeom>
            <a:solidFill>
              <a:srgbClr val="b1b4c4"/>
            </a:solidFill>
            <a:ln w="0">
              <a:noFill/>
            </a:ln>
          </p:spPr>
          <p:style>
            <a:lnRef idx="0"/>
            <a:fillRef idx="0"/>
            <a:effectRef idx="0"/>
            <a:fontRef idx="minor"/>
          </p:style>
        </p:sp>
        <p:sp>
          <p:nvSpPr>
            <p:cNvPr id="5163" name="CustomShape 5"/>
            <p:cNvSpPr/>
            <p:nvPr/>
          </p:nvSpPr>
          <p:spPr>
            <a:xfrm>
              <a:off x="3723120" y="1775160"/>
              <a:ext cx="19440" cy="43560"/>
            </a:xfrm>
            <a:custGeom>
              <a:avLst/>
              <a:gdLst/>
              <a:ahLst/>
              <a:rect l="l" t="t" r="r" b="b"/>
              <a:pathLst>
                <a:path w="56391" h="121443">
                  <a:moveTo>
                    <a:pt x="0" y="121444"/>
                  </a:moveTo>
                  <a:lnTo>
                    <a:pt x="56391" y="92869"/>
                  </a:lnTo>
                  <a:lnTo>
                    <a:pt x="2282" y="0"/>
                  </a:lnTo>
                  <a:lnTo>
                    <a:pt x="0" y="121444"/>
                  </a:lnTo>
                  <a:close/>
                </a:path>
              </a:pathLst>
            </a:custGeom>
            <a:solidFill>
              <a:srgbClr val="b1b4c4"/>
            </a:solidFill>
            <a:ln w="0">
              <a:noFill/>
            </a:ln>
          </p:spPr>
          <p:style>
            <a:lnRef idx="0"/>
            <a:fillRef idx="0"/>
            <a:effectRef idx="0"/>
            <a:fontRef idx="minor"/>
          </p:style>
        </p:sp>
        <p:sp>
          <p:nvSpPr>
            <p:cNvPr id="5164" name="CustomShape 6"/>
            <p:cNvSpPr/>
            <p:nvPr/>
          </p:nvSpPr>
          <p:spPr>
            <a:xfrm>
              <a:off x="3407400" y="797040"/>
              <a:ext cx="17640" cy="27000"/>
            </a:xfrm>
            <a:custGeom>
              <a:avLst/>
              <a:gdLst/>
              <a:ahLst/>
              <a:rect l="l" t="t" r="r" b="b"/>
              <a:pathLst>
                <a:path w="51922" h="76581">
                  <a:moveTo>
                    <a:pt x="0" y="27242"/>
                  </a:moveTo>
                  <a:lnTo>
                    <a:pt x="51922" y="0"/>
                  </a:lnTo>
                  <a:lnTo>
                    <a:pt x="41461" y="76581"/>
                  </a:lnTo>
                  <a:lnTo>
                    <a:pt x="0" y="27242"/>
                  </a:lnTo>
                  <a:close/>
                </a:path>
              </a:pathLst>
            </a:custGeom>
            <a:solidFill>
              <a:srgbClr val="b1b4c4"/>
            </a:solidFill>
            <a:ln w="0">
              <a:noFill/>
            </a:ln>
          </p:spPr>
          <p:style>
            <a:lnRef idx="0"/>
            <a:fillRef idx="0"/>
            <a:effectRef idx="0"/>
            <a:fontRef idx="minor"/>
          </p:style>
        </p:sp>
        <p:sp>
          <p:nvSpPr>
            <p:cNvPr id="5165" name="CustomShape 7"/>
            <p:cNvSpPr/>
            <p:nvPr/>
          </p:nvSpPr>
          <p:spPr>
            <a:xfrm>
              <a:off x="3394440" y="803520"/>
              <a:ext cx="346320" cy="1015200"/>
            </a:xfrm>
            <a:custGeom>
              <a:avLst/>
              <a:gdLst/>
              <a:ahLst/>
              <a:rect l="l" t="t" r="r" b="b"/>
              <a:pathLst>
                <a:path w="929842" h="2717228">
                  <a:moveTo>
                    <a:pt x="820671" y="2704116"/>
                  </a:moveTo>
                  <a:lnTo>
                    <a:pt x="109169" y="2292636"/>
                  </a:lnTo>
                  <a:cubicBezTo>
                    <a:pt x="48879" y="2257774"/>
                    <a:pt x="0" y="2164239"/>
                    <a:pt x="0" y="2083752"/>
                  </a:cubicBezTo>
                  <a:lnTo>
                    <a:pt x="0" y="95790"/>
                  </a:lnTo>
                  <a:cubicBezTo>
                    <a:pt x="0" y="15303"/>
                    <a:pt x="48879" y="-21749"/>
                    <a:pt x="109169" y="13113"/>
                  </a:cubicBezTo>
                  <a:lnTo>
                    <a:pt x="820671" y="424593"/>
                  </a:lnTo>
                  <a:cubicBezTo>
                    <a:pt x="880961" y="459454"/>
                    <a:pt x="929840" y="552990"/>
                    <a:pt x="929840" y="633476"/>
                  </a:cubicBezTo>
                  <a:lnTo>
                    <a:pt x="929840" y="2621439"/>
                  </a:lnTo>
                  <a:cubicBezTo>
                    <a:pt x="930221" y="2701925"/>
                    <a:pt x="880961" y="2738977"/>
                    <a:pt x="820671" y="2704116"/>
                  </a:cubicBezTo>
                  <a:close/>
                </a:path>
              </a:pathLst>
            </a:custGeom>
            <a:solidFill>
              <a:srgbClr val="616e84"/>
            </a:solidFill>
            <a:ln w="0">
              <a:noFill/>
            </a:ln>
          </p:spPr>
          <p:style>
            <a:lnRef idx="0"/>
            <a:fillRef idx="0"/>
            <a:effectRef idx="0"/>
            <a:fontRef idx="minor"/>
          </p:style>
        </p:sp>
        <p:sp>
          <p:nvSpPr>
            <p:cNvPr id="5166" name="CustomShape 8"/>
            <p:cNvSpPr/>
            <p:nvPr/>
          </p:nvSpPr>
          <p:spPr>
            <a:xfrm>
              <a:off x="3391560" y="805320"/>
              <a:ext cx="346320" cy="1015200"/>
            </a:xfrm>
            <a:custGeom>
              <a:avLst/>
              <a:gdLst/>
              <a:ahLst/>
              <a:rect l="l" t="t" r="r" b="b"/>
              <a:pathLst>
                <a:path w="929745" h="2717215">
                  <a:moveTo>
                    <a:pt x="929745" y="633449"/>
                  </a:moveTo>
                  <a:lnTo>
                    <a:pt x="929745" y="2621412"/>
                  </a:lnTo>
                  <a:cubicBezTo>
                    <a:pt x="929745" y="2701994"/>
                    <a:pt x="880961" y="2738951"/>
                    <a:pt x="820671" y="2704089"/>
                  </a:cubicBezTo>
                  <a:lnTo>
                    <a:pt x="541567" y="2542736"/>
                  </a:lnTo>
                  <a:lnTo>
                    <a:pt x="454840" y="2492539"/>
                  </a:lnTo>
                  <a:lnTo>
                    <a:pt x="109074" y="2292514"/>
                  </a:lnTo>
                  <a:cubicBezTo>
                    <a:pt x="48784" y="2257653"/>
                    <a:pt x="0" y="2164212"/>
                    <a:pt x="0" y="2083631"/>
                  </a:cubicBezTo>
                  <a:lnTo>
                    <a:pt x="0" y="95763"/>
                  </a:lnTo>
                  <a:cubicBezTo>
                    <a:pt x="0" y="15182"/>
                    <a:pt x="48784" y="-21680"/>
                    <a:pt x="109074" y="13086"/>
                  </a:cubicBezTo>
                  <a:lnTo>
                    <a:pt x="820671" y="424566"/>
                  </a:lnTo>
                  <a:cubicBezTo>
                    <a:pt x="880676" y="459428"/>
                    <a:pt x="929745" y="552868"/>
                    <a:pt x="929745" y="633449"/>
                  </a:cubicBezTo>
                  <a:close/>
                </a:path>
              </a:pathLst>
            </a:custGeom>
            <a:solidFill>
              <a:srgbClr val="20232d"/>
            </a:solidFill>
            <a:ln w="0">
              <a:noFill/>
            </a:ln>
          </p:spPr>
          <p:style>
            <a:lnRef idx="0"/>
            <a:fillRef idx="0"/>
            <a:effectRef idx="0"/>
            <a:fontRef idx="minor"/>
          </p:style>
        </p:sp>
        <p:sp>
          <p:nvSpPr>
            <p:cNvPr id="5167" name="CustomShape 9"/>
            <p:cNvSpPr/>
            <p:nvPr/>
          </p:nvSpPr>
          <p:spPr>
            <a:xfrm>
              <a:off x="3411000" y="835560"/>
              <a:ext cx="307800" cy="942840"/>
            </a:xfrm>
            <a:custGeom>
              <a:avLst/>
              <a:gdLst/>
              <a:ahLst/>
              <a:rect l="l" t="t" r="r" b="b"/>
              <a:pathLst>
                <a:path w="826947" h="2523815">
                  <a:moveTo>
                    <a:pt x="826947" y="532977"/>
                  </a:moveTo>
                  <a:lnTo>
                    <a:pt x="826947" y="2469219"/>
                  </a:lnTo>
                  <a:cubicBezTo>
                    <a:pt x="826947" y="2517987"/>
                    <a:pt x="792808" y="2537799"/>
                    <a:pt x="750871" y="2513319"/>
                  </a:cubicBezTo>
                  <a:lnTo>
                    <a:pt x="528444" y="2384732"/>
                  </a:lnTo>
                  <a:lnTo>
                    <a:pt x="508759" y="2373397"/>
                  </a:lnTo>
                  <a:lnTo>
                    <a:pt x="502197" y="2369492"/>
                  </a:lnTo>
                  <a:lnTo>
                    <a:pt x="453889" y="2341965"/>
                  </a:lnTo>
                  <a:lnTo>
                    <a:pt x="314670" y="2261669"/>
                  </a:lnTo>
                  <a:lnTo>
                    <a:pt x="314670" y="2261669"/>
                  </a:lnTo>
                  <a:lnTo>
                    <a:pt x="256947" y="2228332"/>
                  </a:lnTo>
                  <a:lnTo>
                    <a:pt x="233744" y="2214901"/>
                  </a:lnTo>
                  <a:lnTo>
                    <a:pt x="76076" y="2123747"/>
                  </a:lnTo>
                  <a:cubicBezTo>
                    <a:pt x="33949" y="2099363"/>
                    <a:pt x="0" y="2040022"/>
                    <a:pt x="0" y="1991159"/>
                  </a:cubicBezTo>
                  <a:lnTo>
                    <a:pt x="0" y="54631"/>
                  </a:lnTo>
                  <a:cubicBezTo>
                    <a:pt x="0" y="5863"/>
                    <a:pt x="34139" y="-13949"/>
                    <a:pt x="76076" y="10435"/>
                  </a:cubicBezTo>
                  <a:lnTo>
                    <a:pt x="353659" y="171122"/>
                  </a:lnTo>
                  <a:lnTo>
                    <a:pt x="353659" y="171884"/>
                  </a:lnTo>
                  <a:cubicBezTo>
                    <a:pt x="355979" y="213822"/>
                    <a:pt x="378127" y="252141"/>
                    <a:pt x="413283" y="275040"/>
                  </a:cubicBezTo>
                  <a:cubicBezTo>
                    <a:pt x="446186" y="294090"/>
                    <a:pt x="472813" y="278564"/>
                    <a:pt x="472813" y="240654"/>
                  </a:cubicBezTo>
                  <a:cubicBezTo>
                    <a:pt x="472813" y="240654"/>
                    <a:pt x="472813" y="240083"/>
                    <a:pt x="472813" y="239797"/>
                  </a:cubicBezTo>
                  <a:lnTo>
                    <a:pt x="750681" y="400484"/>
                  </a:lnTo>
                  <a:cubicBezTo>
                    <a:pt x="792808" y="424868"/>
                    <a:pt x="826947" y="484590"/>
                    <a:pt x="826947" y="532977"/>
                  </a:cubicBezTo>
                  <a:close/>
                </a:path>
              </a:pathLst>
            </a:custGeom>
            <a:solidFill>
              <a:srgbClr val="ffffff"/>
            </a:solidFill>
            <a:ln w="0">
              <a:noFill/>
            </a:ln>
          </p:spPr>
          <p:style>
            <a:lnRef idx="0"/>
            <a:fillRef idx="0"/>
            <a:effectRef idx="0"/>
            <a:fontRef idx="minor"/>
          </p:style>
        </p:sp>
        <p:sp>
          <p:nvSpPr>
            <p:cNvPr id="5168" name="CustomShape 10"/>
            <p:cNvSpPr/>
            <p:nvPr/>
          </p:nvSpPr>
          <p:spPr>
            <a:xfrm rot="19810200">
              <a:off x="3560400" y="910800"/>
              <a:ext cx="11880" cy="22320"/>
            </a:xfrm>
            <a:custGeom>
              <a:avLst/>
              <a:gdLst/>
              <a:ahLst/>
              <a:rect l="l" t="t" r="r" b="b"/>
              <a:pathLst>
                <a:path w="37023" h="64037">
                  <a:moveTo>
                    <a:pt x="37025" y="32019"/>
                  </a:moveTo>
                  <a:cubicBezTo>
                    <a:pt x="37025" y="49703"/>
                    <a:pt x="28737" y="64038"/>
                    <a:pt x="18513" y="64038"/>
                  </a:cubicBezTo>
                  <a:cubicBezTo>
                    <a:pt x="8289" y="64038"/>
                    <a:pt x="1" y="49703"/>
                    <a:pt x="1" y="32019"/>
                  </a:cubicBezTo>
                  <a:cubicBezTo>
                    <a:pt x="1" y="14336"/>
                    <a:pt x="8289" y="1"/>
                    <a:pt x="18513" y="1"/>
                  </a:cubicBezTo>
                  <a:cubicBezTo>
                    <a:pt x="28737" y="1"/>
                    <a:pt x="37025" y="14336"/>
                    <a:pt x="37025" y="32019"/>
                  </a:cubicBezTo>
                  <a:close/>
                </a:path>
              </a:pathLst>
            </a:custGeom>
            <a:solidFill>
              <a:srgbClr val="2b303f"/>
            </a:solidFill>
            <a:ln w="0">
              <a:noFill/>
            </a:ln>
          </p:spPr>
          <p:style>
            <a:lnRef idx="0"/>
            <a:fillRef idx="0"/>
            <a:effectRef idx="0"/>
            <a:fontRef idx="minor"/>
          </p:style>
        </p:sp>
        <p:sp>
          <p:nvSpPr>
            <p:cNvPr id="5169" name="CustomShape 11"/>
            <p:cNvSpPr/>
            <p:nvPr/>
          </p:nvSpPr>
          <p:spPr>
            <a:xfrm>
              <a:off x="3562200" y="915840"/>
              <a:ext cx="5400" cy="7200"/>
            </a:xfrm>
            <a:custGeom>
              <a:avLst/>
              <a:gdLst/>
              <a:ahLst/>
              <a:rect l="l" t="t" r="r" b="b"/>
              <a:pathLst>
                <a:path w="19019" h="24476">
                  <a:moveTo>
                    <a:pt x="9510" y="23170"/>
                  </a:moveTo>
                  <a:cubicBezTo>
                    <a:pt x="3927" y="19532"/>
                    <a:pt x="399" y="13445"/>
                    <a:pt x="0" y="6787"/>
                  </a:cubicBezTo>
                  <a:cubicBezTo>
                    <a:pt x="0" y="691"/>
                    <a:pt x="4279" y="-1690"/>
                    <a:pt x="9510" y="1263"/>
                  </a:cubicBezTo>
                  <a:cubicBezTo>
                    <a:pt x="15130" y="4911"/>
                    <a:pt x="18667" y="11035"/>
                    <a:pt x="19019" y="17741"/>
                  </a:cubicBezTo>
                  <a:cubicBezTo>
                    <a:pt x="18924" y="23742"/>
                    <a:pt x="14740" y="26218"/>
                    <a:pt x="9510" y="23170"/>
                  </a:cubicBezTo>
                  <a:close/>
                </a:path>
              </a:pathLst>
            </a:custGeom>
            <a:solidFill>
              <a:srgbClr val="ffffff">
                <a:alpha val="10000"/>
              </a:srgbClr>
            </a:solidFill>
            <a:ln w="0">
              <a:noFill/>
            </a:ln>
          </p:spPr>
          <p:style>
            <a:lnRef idx="0"/>
            <a:fillRef idx="0"/>
            <a:effectRef idx="0"/>
            <a:fontRef idx="minor"/>
          </p:style>
        </p:sp>
        <p:sp>
          <p:nvSpPr>
            <p:cNvPr id="5170" name="CustomShape 12"/>
            <p:cNvSpPr/>
            <p:nvPr/>
          </p:nvSpPr>
          <p:spPr>
            <a:xfrm>
              <a:off x="3746520" y="1097640"/>
              <a:ext cx="6120" cy="41400"/>
            </a:xfrm>
            <a:custGeom>
              <a:avLst/>
              <a:gdLst/>
              <a:ahLst/>
              <a:rect l="l" t="t" r="r" b="b"/>
              <a:pathLst>
                <a:path w="21015" h="115427">
                  <a:moveTo>
                    <a:pt x="10556" y="114102"/>
                  </a:moveTo>
                  <a:lnTo>
                    <a:pt x="10556" y="114102"/>
                  </a:lnTo>
                  <a:cubicBezTo>
                    <a:pt x="4755" y="117531"/>
                    <a:pt x="0" y="114102"/>
                    <a:pt x="0" y="106196"/>
                  </a:cubicBezTo>
                  <a:lnTo>
                    <a:pt x="0" y="21423"/>
                  </a:lnTo>
                  <a:cubicBezTo>
                    <a:pt x="124" y="13422"/>
                    <a:pt x="4042" y="5964"/>
                    <a:pt x="10556" y="1326"/>
                  </a:cubicBezTo>
                  <a:lnTo>
                    <a:pt x="10556" y="1326"/>
                  </a:lnTo>
                  <a:cubicBezTo>
                    <a:pt x="16356" y="-2103"/>
                    <a:pt x="21016" y="1326"/>
                    <a:pt x="21016" y="9231"/>
                  </a:cubicBezTo>
                  <a:lnTo>
                    <a:pt x="21016" y="94004"/>
                  </a:lnTo>
                  <a:cubicBezTo>
                    <a:pt x="20930" y="101986"/>
                    <a:pt x="17041" y="109453"/>
                    <a:pt x="10556" y="114102"/>
                  </a:cubicBezTo>
                  <a:close/>
                </a:path>
              </a:pathLst>
            </a:custGeom>
            <a:solidFill>
              <a:srgbClr val="757b89"/>
            </a:solidFill>
            <a:ln w="0">
              <a:noFill/>
            </a:ln>
          </p:spPr>
          <p:style>
            <a:lnRef idx="0"/>
            <a:fillRef idx="0"/>
            <a:effectRef idx="0"/>
            <a:fontRef idx="minor"/>
          </p:style>
        </p:sp>
        <p:sp>
          <p:nvSpPr>
            <p:cNvPr id="5171" name="CustomShape 13"/>
            <p:cNvSpPr/>
            <p:nvPr/>
          </p:nvSpPr>
          <p:spPr>
            <a:xfrm>
              <a:off x="3746520" y="1149480"/>
              <a:ext cx="6120" cy="41400"/>
            </a:xfrm>
            <a:custGeom>
              <a:avLst/>
              <a:gdLst/>
              <a:ahLst/>
              <a:rect l="l" t="t" r="r" b="b"/>
              <a:pathLst>
                <a:path w="21015" h="115427">
                  <a:moveTo>
                    <a:pt x="10556" y="114102"/>
                  </a:moveTo>
                  <a:lnTo>
                    <a:pt x="10556" y="114102"/>
                  </a:lnTo>
                  <a:cubicBezTo>
                    <a:pt x="4755" y="117531"/>
                    <a:pt x="0" y="114102"/>
                    <a:pt x="0" y="106196"/>
                  </a:cubicBezTo>
                  <a:lnTo>
                    <a:pt x="0" y="21423"/>
                  </a:lnTo>
                  <a:cubicBezTo>
                    <a:pt x="124" y="13423"/>
                    <a:pt x="4042" y="5964"/>
                    <a:pt x="10556" y="1326"/>
                  </a:cubicBezTo>
                  <a:lnTo>
                    <a:pt x="10556" y="1326"/>
                  </a:lnTo>
                  <a:cubicBezTo>
                    <a:pt x="16356" y="-2103"/>
                    <a:pt x="21016" y="1326"/>
                    <a:pt x="21016" y="9232"/>
                  </a:cubicBezTo>
                  <a:lnTo>
                    <a:pt x="21016" y="94004"/>
                  </a:lnTo>
                  <a:cubicBezTo>
                    <a:pt x="20930" y="101986"/>
                    <a:pt x="17041" y="109454"/>
                    <a:pt x="10556" y="114102"/>
                  </a:cubicBezTo>
                  <a:close/>
                </a:path>
              </a:pathLst>
            </a:custGeom>
            <a:solidFill>
              <a:srgbClr val="757b89"/>
            </a:solidFill>
            <a:ln w="0">
              <a:noFill/>
            </a:ln>
          </p:spPr>
          <p:style>
            <a:lnRef idx="0"/>
            <a:fillRef idx="0"/>
            <a:effectRef idx="0"/>
            <a:fontRef idx="minor"/>
          </p:style>
        </p:sp>
        <p:sp>
          <p:nvSpPr>
            <p:cNvPr id="5172" name="CustomShape 14"/>
            <p:cNvSpPr/>
            <p:nvPr/>
          </p:nvSpPr>
          <p:spPr>
            <a:xfrm>
              <a:off x="3443040" y="896040"/>
              <a:ext cx="236520" cy="214920"/>
            </a:xfrm>
            <a:custGeom>
              <a:avLst/>
              <a:gdLst/>
              <a:ahLst/>
              <a:rect l="l" t="t" r="r" b="b"/>
              <a:pathLst>
                <a:path w="636661" h="579135">
                  <a:moveTo>
                    <a:pt x="607277" y="575624"/>
                  </a:moveTo>
                  <a:lnTo>
                    <a:pt x="29384" y="241392"/>
                  </a:lnTo>
                  <a:cubicBezTo>
                    <a:pt x="11231" y="228400"/>
                    <a:pt x="323" y="207540"/>
                    <a:pt x="0" y="185195"/>
                  </a:cubicBezTo>
                  <a:lnTo>
                    <a:pt x="0" y="25746"/>
                  </a:lnTo>
                  <a:cubicBezTo>
                    <a:pt x="0" y="4124"/>
                    <a:pt x="13123" y="-5877"/>
                    <a:pt x="29384" y="3553"/>
                  </a:cubicBezTo>
                  <a:lnTo>
                    <a:pt x="607277" y="337690"/>
                  </a:lnTo>
                  <a:cubicBezTo>
                    <a:pt x="625403" y="350749"/>
                    <a:pt x="636301" y="371618"/>
                    <a:pt x="636662" y="393983"/>
                  </a:cubicBezTo>
                  <a:lnTo>
                    <a:pt x="636662" y="553336"/>
                  </a:lnTo>
                  <a:cubicBezTo>
                    <a:pt x="636662" y="575053"/>
                    <a:pt x="623444" y="584959"/>
                    <a:pt x="607277" y="575624"/>
                  </a:cubicBezTo>
                  <a:close/>
                </a:path>
              </a:pathLst>
            </a:custGeom>
            <a:solidFill>
              <a:srgbClr val="e9eaf2"/>
            </a:solidFill>
            <a:ln w="0">
              <a:noFill/>
            </a:ln>
          </p:spPr>
          <p:style>
            <a:lnRef idx="0"/>
            <a:fillRef idx="0"/>
            <a:effectRef idx="0"/>
            <a:fontRef idx="minor"/>
          </p:style>
        </p:sp>
        <p:sp>
          <p:nvSpPr>
            <p:cNvPr id="5173" name="CustomShape 15"/>
            <p:cNvSpPr/>
            <p:nvPr/>
          </p:nvSpPr>
          <p:spPr>
            <a:xfrm>
              <a:off x="3443040" y="958680"/>
              <a:ext cx="28800" cy="53280"/>
            </a:xfrm>
            <a:custGeom>
              <a:avLst/>
              <a:gdLst/>
              <a:ahLst/>
              <a:rect l="l" t="t" r="r" b="b"/>
              <a:pathLst>
                <a:path w="81591" h="147256">
                  <a:moveTo>
                    <a:pt x="0" y="0"/>
                  </a:moveTo>
                  <a:lnTo>
                    <a:pt x="0" y="147256"/>
                  </a:lnTo>
                  <a:lnTo>
                    <a:pt x="81592" y="103822"/>
                  </a:lnTo>
                  <a:lnTo>
                    <a:pt x="0" y="0"/>
                  </a:lnTo>
                  <a:close/>
                </a:path>
              </a:pathLst>
            </a:custGeom>
            <a:solidFill>
              <a:srgbClr val="e9eaf2"/>
            </a:solidFill>
            <a:ln w="0">
              <a:noFill/>
            </a:ln>
          </p:spPr>
          <p:style>
            <a:lnRef idx="0"/>
            <a:fillRef idx="0"/>
            <a:effectRef idx="0"/>
            <a:fontRef idx="minor"/>
          </p:style>
        </p:sp>
        <p:sp>
          <p:nvSpPr>
            <p:cNvPr id="5174" name="CustomShape 16"/>
            <p:cNvSpPr/>
            <p:nvPr/>
          </p:nvSpPr>
          <p:spPr>
            <a:xfrm>
              <a:off x="3486960" y="939600"/>
              <a:ext cx="161280" cy="109440"/>
            </a:xfrm>
            <a:custGeom>
              <a:avLst/>
              <a:gdLst/>
              <a:ahLst/>
              <a:rect l="l" t="t" r="r" b="b"/>
              <a:pathLst>
                <a:path w="435820" h="297370">
                  <a:moveTo>
                    <a:pt x="435821" y="297371"/>
                  </a:moveTo>
                  <a:lnTo>
                    <a:pt x="0" y="45339"/>
                  </a:lnTo>
                  <a:lnTo>
                    <a:pt x="0" y="0"/>
                  </a:lnTo>
                  <a:lnTo>
                    <a:pt x="435821" y="252032"/>
                  </a:lnTo>
                  <a:lnTo>
                    <a:pt x="435821" y="297371"/>
                  </a:lnTo>
                  <a:close/>
                </a:path>
              </a:pathLst>
            </a:custGeom>
            <a:solidFill>
              <a:srgbClr val="d9dae2"/>
            </a:solidFill>
            <a:ln w="0">
              <a:noFill/>
            </a:ln>
          </p:spPr>
          <p:style>
            <a:lnRef idx="0"/>
            <a:fillRef idx="0"/>
            <a:effectRef idx="0"/>
            <a:fontRef idx="minor"/>
          </p:style>
        </p:sp>
        <p:sp>
          <p:nvSpPr>
            <p:cNvPr id="5175" name="CustomShape 17"/>
            <p:cNvSpPr/>
            <p:nvPr/>
          </p:nvSpPr>
          <p:spPr>
            <a:xfrm>
              <a:off x="3486960" y="965160"/>
              <a:ext cx="78840" cy="61920"/>
            </a:xfrm>
            <a:custGeom>
              <a:avLst/>
              <a:gdLst/>
              <a:ahLst/>
              <a:rect l="l" t="t" r="r" b="b"/>
              <a:pathLst>
                <a:path w="215485" h="169925">
                  <a:moveTo>
                    <a:pt x="215486" y="169926"/>
                  </a:moveTo>
                  <a:lnTo>
                    <a:pt x="0" y="45244"/>
                  </a:lnTo>
                  <a:lnTo>
                    <a:pt x="0" y="0"/>
                  </a:lnTo>
                  <a:lnTo>
                    <a:pt x="215486" y="124587"/>
                  </a:lnTo>
                  <a:lnTo>
                    <a:pt x="215486" y="169926"/>
                  </a:lnTo>
                  <a:close/>
                </a:path>
              </a:pathLst>
            </a:custGeom>
            <a:solidFill>
              <a:srgbClr val="d9dae2"/>
            </a:solidFill>
            <a:ln w="0">
              <a:noFill/>
            </a:ln>
          </p:spPr>
          <p:style>
            <a:lnRef idx="0"/>
            <a:fillRef idx="0"/>
            <a:effectRef idx="0"/>
            <a:fontRef idx="minor"/>
          </p:style>
        </p:sp>
        <p:sp>
          <p:nvSpPr>
            <p:cNvPr id="5176" name="CustomShape 18"/>
            <p:cNvSpPr/>
            <p:nvPr/>
          </p:nvSpPr>
          <p:spPr>
            <a:xfrm>
              <a:off x="3443040" y="1228680"/>
              <a:ext cx="177840" cy="152280"/>
            </a:xfrm>
            <a:custGeom>
              <a:avLst/>
              <a:gdLst/>
              <a:ahLst/>
              <a:rect l="l" t="t" r="r" b="b"/>
              <a:pathLst>
                <a:path w="479945" h="412011">
                  <a:moveTo>
                    <a:pt x="450561" y="408461"/>
                  </a:moveTo>
                  <a:lnTo>
                    <a:pt x="29384" y="164906"/>
                  </a:lnTo>
                  <a:cubicBezTo>
                    <a:pt x="11231" y="151914"/>
                    <a:pt x="323" y="131054"/>
                    <a:pt x="0" y="108709"/>
                  </a:cubicBezTo>
                  <a:lnTo>
                    <a:pt x="0" y="25746"/>
                  </a:lnTo>
                  <a:cubicBezTo>
                    <a:pt x="0" y="4124"/>
                    <a:pt x="13123" y="-5877"/>
                    <a:pt x="29384" y="3553"/>
                  </a:cubicBezTo>
                  <a:lnTo>
                    <a:pt x="450561" y="247107"/>
                  </a:lnTo>
                  <a:cubicBezTo>
                    <a:pt x="468686" y="260128"/>
                    <a:pt x="479584" y="280968"/>
                    <a:pt x="479945" y="303304"/>
                  </a:cubicBezTo>
                  <a:lnTo>
                    <a:pt x="479945" y="386172"/>
                  </a:lnTo>
                  <a:cubicBezTo>
                    <a:pt x="479945" y="407889"/>
                    <a:pt x="466727" y="417890"/>
                    <a:pt x="450561" y="408461"/>
                  </a:cubicBezTo>
                  <a:close/>
                </a:path>
              </a:pathLst>
            </a:custGeom>
            <a:solidFill>
              <a:srgbClr val="e9eaf2"/>
            </a:solidFill>
            <a:ln w="0">
              <a:noFill/>
            </a:ln>
          </p:spPr>
          <p:style>
            <a:lnRef idx="0"/>
            <a:fillRef idx="0"/>
            <a:effectRef idx="0"/>
            <a:fontRef idx="minor"/>
          </p:style>
        </p:sp>
        <p:sp>
          <p:nvSpPr>
            <p:cNvPr id="5177" name="CustomShape 19"/>
            <p:cNvSpPr/>
            <p:nvPr/>
          </p:nvSpPr>
          <p:spPr>
            <a:xfrm>
              <a:off x="3443040" y="1261800"/>
              <a:ext cx="28800" cy="53280"/>
            </a:xfrm>
            <a:custGeom>
              <a:avLst/>
              <a:gdLst/>
              <a:ahLst/>
              <a:rect l="l" t="t" r="r" b="b"/>
              <a:pathLst>
                <a:path w="81591" h="147256">
                  <a:moveTo>
                    <a:pt x="0" y="0"/>
                  </a:moveTo>
                  <a:lnTo>
                    <a:pt x="0" y="147256"/>
                  </a:lnTo>
                  <a:lnTo>
                    <a:pt x="81592" y="103822"/>
                  </a:lnTo>
                  <a:lnTo>
                    <a:pt x="0" y="0"/>
                  </a:lnTo>
                  <a:close/>
                </a:path>
              </a:pathLst>
            </a:custGeom>
            <a:solidFill>
              <a:srgbClr val="e9eaf2"/>
            </a:solidFill>
            <a:ln w="0">
              <a:noFill/>
            </a:ln>
          </p:spPr>
          <p:style>
            <a:lnRef idx="0"/>
            <a:fillRef idx="0"/>
            <a:effectRef idx="0"/>
            <a:fontRef idx="minor"/>
          </p:style>
        </p:sp>
        <p:sp>
          <p:nvSpPr>
            <p:cNvPr id="5178" name="CustomShape 20"/>
            <p:cNvSpPr/>
            <p:nvPr/>
          </p:nvSpPr>
          <p:spPr>
            <a:xfrm>
              <a:off x="3476160" y="1266120"/>
              <a:ext cx="121320" cy="86400"/>
            </a:xfrm>
            <a:custGeom>
              <a:avLst/>
              <a:gdLst/>
              <a:ahLst/>
              <a:rect l="l" t="t" r="r" b="b"/>
              <a:pathLst>
                <a:path w="328553" h="235362">
                  <a:moveTo>
                    <a:pt x="328554" y="235363"/>
                  </a:moveTo>
                  <a:lnTo>
                    <a:pt x="0" y="45339"/>
                  </a:lnTo>
                  <a:lnTo>
                    <a:pt x="0" y="0"/>
                  </a:lnTo>
                  <a:lnTo>
                    <a:pt x="328554" y="190024"/>
                  </a:lnTo>
                  <a:lnTo>
                    <a:pt x="328554" y="235363"/>
                  </a:lnTo>
                  <a:close/>
                </a:path>
              </a:pathLst>
            </a:custGeom>
            <a:solidFill>
              <a:srgbClr val="d9dae2"/>
            </a:solidFill>
            <a:ln w="0">
              <a:noFill/>
            </a:ln>
          </p:spPr>
          <p:style>
            <a:lnRef idx="0"/>
            <a:fillRef idx="0"/>
            <a:effectRef idx="0"/>
            <a:fontRef idx="minor"/>
          </p:style>
        </p:sp>
        <p:sp>
          <p:nvSpPr>
            <p:cNvPr id="5179" name="CustomShape 21"/>
            <p:cNvSpPr/>
            <p:nvPr/>
          </p:nvSpPr>
          <p:spPr>
            <a:xfrm>
              <a:off x="3519360" y="1106280"/>
              <a:ext cx="159840" cy="170640"/>
            </a:xfrm>
            <a:custGeom>
              <a:avLst/>
              <a:gdLst/>
              <a:ahLst/>
              <a:rect l="l" t="t" r="r" b="b"/>
              <a:pathLst>
                <a:path w="432207" h="461037">
                  <a:moveTo>
                    <a:pt x="29384" y="241512"/>
                  </a:moveTo>
                  <a:lnTo>
                    <a:pt x="402823" y="457444"/>
                  </a:lnTo>
                  <a:cubicBezTo>
                    <a:pt x="418989" y="466969"/>
                    <a:pt x="432207" y="456873"/>
                    <a:pt x="432207" y="435251"/>
                  </a:cubicBezTo>
                  <a:lnTo>
                    <a:pt x="432207" y="275517"/>
                  </a:lnTo>
                  <a:cubicBezTo>
                    <a:pt x="431856" y="253180"/>
                    <a:pt x="420958" y="232330"/>
                    <a:pt x="402823" y="219319"/>
                  </a:cubicBezTo>
                  <a:lnTo>
                    <a:pt x="29384" y="3578"/>
                  </a:lnTo>
                  <a:cubicBezTo>
                    <a:pt x="13123" y="-5947"/>
                    <a:pt x="0" y="4245"/>
                    <a:pt x="0" y="25866"/>
                  </a:cubicBezTo>
                  <a:lnTo>
                    <a:pt x="0" y="185315"/>
                  </a:lnTo>
                  <a:cubicBezTo>
                    <a:pt x="352" y="207651"/>
                    <a:pt x="11250" y="228501"/>
                    <a:pt x="29384" y="241512"/>
                  </a:cubicBezTo>
                  <a:close/>
                </a:path>
              </a:pathLst>
            </a:custGeom>
            <a:solidFill>
              <a:srgbClr val="e9eaf2"/>
            </a:solidFill>
            <a:ln w="0">
              <a:noFill/>
            </a:ln>
          </p:spPr>
          <p:style>
            <a:lnRef idx="0"/>
            <a:fillRef idx="0"/>
            <a:effectRef idx="0"/>
            <a:fontRef idx="minor"/>
          </p:style>
        </p:sp>
        <p:sp>
          <p:nvSpPr>
            <p:cNvPr id="5180" name="CustomShape 22"/>
            <p:cNvSpPr/>
            <p:nvPr/>
          </p:nvSpPr>
          <p:spPr>
            <a:xfrm>
              <a:off x="3650760" y="1262520"/>
              <a:ext cx="28800" cy="53280"/>
            </a:xfrm>
            <a:custGeom>
              <a:avLst/>
              <a:gdLst/>
              <a:ahLst/>
              <a:rect l="l" t="t" r="r" b="b"/>
              <a:pathLst>
                <a:path w="81686" h="147256">
                  <a:moveTo>
                    <a:pt x="81687" y="0"/>
                  </a:moveTo>
                  <a:lnTo>
                    <a:pt x="81687" y="147256"/>
                  </a:lnTo>
                  <a:lnTo>
                    <a:pt x="0" y="9430"/>
                  </a:lnTo>
                  <a:lnTo>
                    <a:pt x="81687" y="0"/>
                  </a:lnTo>
                  <a:close/>
                </a:path>
              </a:pathLst>
            </a:custGeom>
            <a:solidFill>
              <a:srgbClr val="e9eaf2"/>
            </a:solidFill>
            <a:ln w="0">
              <a:noFill/>
            </a:ln>
          </p:spPr>
          <p:style>
            <a:lnRef idx="0"/>
            <a:fillRef idx="0"/>
            <a:effectRef idx="0"/>
            <a:fontRef idx="minor"/>
          </p:style>
        </p:sp>
        <p:sp>
          <p:nvSpPr>
            <p:cNvPr id="5181" name="CustomShape 23"/>
            <p:cNvSpPr/>
            <p:nvPr/>
          </p:nvSpPr>
          <p:spPr>
            <a:xfrm>
              <a:off x="3548520" y="1141200"/>
              <a:ext cx="90360" cy="68400"/>
            </a:xfrm>
            <a:custGeom>
              <a:avLst/>
              <a:gdLst/>
              <a:ahLst/>
              <a:rect l="l" t="t" r="r" b="b"/>
              <a:pathLst>
                <a:path w="246676" h="187928">
                  <a:moveTo>
                    <a:pt x="0" y="45244"/>
                  </a:moveTo>
                  <a:lnTo>
                    <a:pt x="246677" y="187928"/>
                  </a:lnTo>
                  <a:lnTo>
                    <a:pt x="246677" y="142589"/>
                  </a:lnTo>
                  <a:lnTo>
                    <a:pt x="0" y="0"/>
                  </a:lnTo>
                  <a:lnTo>
                    <a:pt x="0" y="45244"/>
                  </a:lnTo>
                  <a:close/>
                </a:path>
              </a:pathLst>
            </a:custGeom>
            <a:solidFill>
              <a:srgbClr val="00b5dd"/>
            </a:solidFill>
            <a:ln w="0">
              <a:noFill/>
            </a:ln>
          </p:spPr>
          <p:style>
            <a:lnRef idx="0"/>
            <a:fillRef idx="0"/>
            <a:effectRef idx="0"/>
            <a:fontRef idx="minor"/>
          </p:style>
        </p:sp>
        <p:sp>
          <p:nvSpPr>
            <p:cNvPr id="5182" name="CustomShape 24"/>
            <p:cNvSpPr/>
            <p:nvPr/>
          </p:nvSpPr>
          <p:spPr>
            <a:xfrm>
              <a:off x="3548520" y="1166760"/>
              <a:ext cx="47520" cy="43920"/>
            </a:xfrm>
            <a:custGeom>
              <a:avLst/>
              <a:gdLst/>
              <a:ahLst/>
              <a:rect l="l" t="t" r="r" b="b"/>
              <a:pathLst>
                <a:path w="132182" h="121824">
                  <a:moveTo>
                    <a:pt x="0" y="45339"/>
                  </a:moveTo>
                  <a:lnTo>
                    <a:pt x="132182" y="121825"/>
                  </a:lnTo>
                  <a:lnTo>
                    <a:pt x="132182" y="76486"/>
                  </a:lnTo>
                  <a:lnTo>
                    <a:pt x="0" y="0"/>
                  </a:lnTo>
                  <a:lnTo>
                    <a:pt x="0" y="45339"/>
                  </a:lnTo>
                  <a:close/>
                </a:path>
              </a:pathLst>
            </a:custGeom>
            <a:solidFill>
              <a:srgbClr val="00b5dd"/>
            </a:solidFill>
            <a:ln w="0">
              <a:noFill/>
            </a:ln>
          </p:spPr>
          <p:style>
            <a:lnRef idx="0"/>
            <a:fillRef idx="0"/>
            <a:effectRef idx="0"/>
            <a:fontRef idx="minor"/>
          </p:style>
        </p:sp>
        <p:sp>
          <p:nvSpPr>
            <p:cNvPr id="5183" name="CustomShape 25"/>
            <p:cNvSpPr/>
            <p:nvPr/>
          </p:nvSpPr>
          <p:spPr>
            <a:xfrm>
              <a:off x="3443040" y="1377720"/>
              <a:ext cx="235080" cy="214200"/>
            </a:xfrm>
            <a:custGeom>
              <a:avLst/>
              <a:gdLst/>
              <a:ahLst/>
              <a:rect l="l" t="t" r="r" b="b"/>
              <a:pathLst>
                <a:path w="633238" h="577349">
                  <a:moveTo>
                    <a:pt x="29384" y="241526"/>
                  </a:moveTo>
                  <a:lnTo>
                    <a:pt x="603854" y="573758"/>
                  </a:lnTo>
                  <a:cubicBezTo>
                    <a:pt x="620115" y="583283"/>
                    <a:pt x="633238" y="573187"/>
                    <a:pt x="633238" y="551470"/>
                  </a:cubicBezTo>
                  <a:lnTo>
                    <a:pt x="633238" y="392116"/>
                  </a:lnTo>
                  <a:cubicBezTo>
                    <a:pt x="632915" y="369742"/>
                    <a:pt x="622017" y="348854"/>
                    <a:pt x="603854" y="335823"/>
                  </a:cubicBezTo>
                  <a:lnTo>
                    <a:pt x="29384" y="3592"/>
                  </a:lnTo>
                  <a:cubicBezTo>
                    <a:pt x="13123" y="-5933"/>
                    <a:pt x="0" y="4163"/>
                    <a:pt x="0" y="25880"/>
                  </a:cubicBezTo>
                  <a:lnTo>
                    <a:pt x="0" y="185329"/>
                  </a:lnTo>
                  <a:cubicBezTo>
                    <a:pt x="352" y="207665"/>
                    <a:pt x="11250" y="228515"/>
                    <a:pt x="29384" y="241526"/>
                  </a:cubicBezTo>
                  <a:close/>
                </a:path>
              </a:pathLst>
            </a:custGeom>
            <a:solidFill>
              <a:srgbClr val="e9eaf2"/>
            </a:solidFill>
            <a:ln w="0">
              <a:noFill/>
            </a:ln>
          </p:spPr>
          <p:style>
            <a:lnRef idx="0"/>
            <a:fillRef idx="0"/>
            <a:effectRef idx="0"/>
            <a:fontRef idx="minor"/>
          </p:style>
        </p:sp>
        <p:sp>
          <p:nvSpPr>
            <p:cNvPr id="5184" name="CustomShape 26"/>
            <p:cNvSpPr/>
            <p:nvPr/>
          </p:nvSpPr>
          <p:spPr>
            <a:xfrm>
              <a:off x="3649320" y="1577880"/>
              <a:ext cx="28800" cy="53280"/>
            </a:xfrm>
            <a:custGeom>
              <a:avLst/>
              <a:gdLst/>
              <a:ahLst/>
              <a:rect l="l" t="t" r="r" b="b"/>
              <a:pathLst>
                <a:path w="81591" h="147256">
                  <a:moveTo>
                    <a:pt x="81591" y="0"/>
                  </a:moveTo>
                  <a:lnTo>
                    <a:pt x="81591" y="147256"/>
                  </a:lnTo>
                  <a:lnTo>
                    <a:pt x="0" y="9430"/>
                  </a:lnTo>
                  <a:lnTo>
                    <a:pt x="81591" y="0"/>
                  </a:lnTo>
                  <a:close/>
                </a:path>
              </a:pathLst>
            </a:custGeom>
            <a:solidFill>
              <a:srgbClr val="e9eaf2"/>
            </a:solidFill>
            <a:ln w="0">
              <a:noFill/>
            </a:ln>
          </p:spPr>
          <p:style>
            <a:lnRef idx="0"/>
            <a:fillRef idx="0"/>
            <a:effectRef idx="0"/>
            <a:fontRef idx="minor"/>
          </p:style>
        </p:sp>
        <p:sp>
          <p:nvSpPr>
            <p:cNvPr id="5185" name="CustomShape 27"/>
            <p:cNvSpPr/>
            <p:nvPr/>
          </p:nvSpPr>
          <p:spPr>
            <a:xfrm>
              <a:off x="3476160" y="1415160"/>
              <a:ext cx="150480" cy="103320"/>
            </a:xfrm>
            <a:custGeom>
              <a:avLst/>
              <a:gdLst/>
              <a:ahLst/>
              <a:rect l="l" t="t" r="r" b="b"/>
              <a:pathLst>
                <a:path w="406436" h="280416">
                  <a:moveTo>
                    <a:pt x="0" y="45339"/>
                  </a:moveTo>
                  <a:lnTo>
                    <a:pt x="406437" y="280416"/>
                  </a:lnTo>
                  <a:lnTo>
                    <a:pt x="406437" y="235077"/>
                  </a:lnTo>
                  <a:lnTo>
                    <a:pt x="0" y="0"/>
                  </a:lnTo>
                  <a:lnTo>
                    <a:pt x="0" y="45339"/>
                  </a:lnTo>
                  <a:close/>
                </a:path>
              </a:pathLst>
            </a:custGeom>
            <a:solidFill>
              <a:srgbClr val="00b5dd"/>
            </a:solidFill>
            <a:ln w="0">
              <a:noFill/>
            </a:ln>
          </p:spPr>
          <p:style>
            <a:lnRef idx="0"/>
            <a:fillRef idx="0"/>
            <a:effectRef idx="0"/>
            <a:fontRef idx="minor"/>
          </p:style>
        </p:sp>
        <p:sp>
          <p:nvSpPr>
            <p:cNvPr id="5186" name="CustomShape 28"/>
            <p:cNvSpPr/>
            <p:nvPr/>
          </p:nvSpPr>
          <p:spPr>
            <a:xfrm>
              <a:off x="3476160" y="1440720"/>
              <a:ext cx="140040" cy="97200"/>
            </a:xfrm>
            <a:custGeom>
              <a:avLst/>
              <a:gdLst/>
              <a:ahLst/>
              <a:rect l="l" t="t" r="r" b="b"/>
              <a:pathLst>
                <a:path w="378668" h="264318">
                  <a:moveTo>
                    <a:pt x="0" y="45339"/>
                  </a:moveTo>
                  <a:lnTo>
                    <a:pt x="378669" y="264319"/>
                  </a:lnTo>
                  <a:lnTo>
                    <a:pt x="378669" y="218980"/>
                  </a:lnTo>
                  <a:lnTo>
                    <a:pt x="0" y="0"/>
                  </a:lnTo>
                  <a:lnTo>
                    <a:pt x="0" y="45339"/>
                  </a:lnTo>
                  <a:close/>
                </a:path>
              </a:pathLst>
            </a:custGeom>
            <a:solidFill>
              <a:srgbClr val="00b5dd"/>
            </a:solidFill>
            <a:ln w="0">
              <a:noFill/>
            </a:ln>
          </p:spPr>
          <p:style>
            <a:lnRef idx="0"/>
            <a:fillRef idx="0"/>
            <a:effectRef idx="0"/>
            <a:fontRef idx="minor"/>
          </p:style>
        </p:sp>
        <p:sp>
          <p:nvSpPr>
            <p:cNvPr id="5187" name="CustomShape 29"/>
            <p:cNvSpPr/>
            <p:nvPr/>
          </p:nvSpPr>
          <p:spPr>
            <a:xfrm>
              <a:off x="3441240" y="1536480"/>
              <a:ext cx="240120" cy="186120"/>
            </a:xfrm>
            <a:custGeom>
              <a:avLst/>
              <a:gdLst/>
              <a:ahLst/>
              <a:rect l="l" t="t" r="r" b="b"/>
              <a:pathLst>
                <a:path w="646456" h="502188">
                  <a:moveTo>
                    <a:pt x="612222" y="497615"/>
                  </a:moveTo>
                  <a:lnTo>
                    <a:pt x="34329" y="163287"/>
                  </a:lnTo>
                  <a:cubicBezTo>
                    <a:pt x="14093" y="150038"/>
                    <a:pt x="1350" y="127940"/>
                    <a:pt x="0" y="103756"/>
                  </a:cubicBezTo>
                  <a:lnTo>
                    <a:pt x="0" y="24508"/>
                  </a:lnTo>
                  <a:cubicBezTo>
                    <a:pt x="0" y="2601"/>
                    <a:pt x="15406" y="-6258"/>
                    <a:pt x="34329" y="4696"/>
                  </a:cubicBezTo>
                  <a:lnTo>
                    <a:pt x="612222" y="338833"/>
                  </a:lnTo>
                  <a:cubicBezTo>
                    <a:pt x="632421" y="352101"/>
                    <a:pt x="645135" y="374199"/>
                    <a:pt x="646457" y="398364"/>
                  </a:cubicBezTo>
                  <a:lnTo>
                    <a:pt x="646457" y="477612"/>
                  </a:lnTo>
                  <a:cubicBezTo>
                    <a:pt x="646457" y="499520"/>
                    <a:pt x="631051" y="508378"/>
                    <a:pt x="612222" y="497615"/>
                  </a:cubicBezTo>
                  <a:close/>
                  <a:moveTo>
                    <a:pt x="34329" y="16031"/>
                  </a:moveTo>
                  <a:cubicBezTo>
                    <a:pt x="20826" y="8220"/>
                    <a:pt x="9795" y="14507"/>
                    <a:pt x="9795" y="30128"/>
                  </a:cubicBezTo>
                  <a:lnTo>
                    <a:pt x="9795" y="109471"/>
                  </a:lnTo>
                  <a:cubicBezTo>
                    <a:pt x="10755" y="126740"/>
                    <a:pt x="19865" y="142513"/>
                    <a:pt x="34329" y="151953"/>
                  </a:cubicBezTo>
                  <a:lnTo>
                    <a:pt x="612222" y="486090"/>
                  </a:lnTo>
                  <a:cubicBezTo>
                    <a:pt x="625726" y="493900"/>
                    <a:pt x="636662" y="487614"/>
                    <a:pt x="636662" y="471993"/>
                  </a:cubicBezTo>
                  <a:lnTo>
                    <a:pt x="636662" y="392840"/>
                  </a:lnTo>
                  <a:cubicBezTo>
                    <a:pt x="635740" y="375590"/>
                    <a:pt x="626667" y="359807"/>
                    <a:pt x="612222" y="350359"/>
                  </a:cubicBezTo>
                  <a:close/>
                </a:path>
              </a:pathLst>
            </a:custGeom>
            <a:solidFill>
              <a:srgbClr val="e9eaf2"/>
            </a:solidFill>
            <a:ln w="0">
              <a:noFill/>
            </a:ln>
          </p:spPr>
          <p:style>
            <a:lnRef idx="0"/>
            <a:fillRef idx="0"/>
            <a:effectRef idx="0"/>
            <a:fontRef idx="minor"/>
          </p:style>
        </p:sp>
        <p:sp>
          <p:nvSpPr>
            <p:cNvPr id="5188" name="CustomShape 30"/>
            <p:cNvSpPr/>
            <p:nvPr/>
          </p:nvSpPr>
          <p:spPr>
            <a:xfrm>
              <a:off x="3458880" y="1557360"/>
              <a:ext cx="1800" cy="28440"/>
            </a:xfrm>
            <a:custGeom>
              <a:avLst/>
              <a:gdLst/>
              <a:ahLst/>
              <a:rect l="l" t="t" r="r" b="b"/>
              <a:pathLst>
                <a:path w="9794" h="81152">
                  <a:moveTo>
                    <a:pt x="9795" y="81153"/>
                  </a:moveTo>
                  <a:lnTo>
                    <a:pt x="0" y="75533"/>
                  </a:lnTo>
                  <a:lnTo>
                    <a:pt x="0" y="0"/>
                  </a:lnTo>
                  <a:lnTo>
                    <a:pt x="9795" y="5620"/>
                  </a:lnTo>
                  <a:lnTo>
                    <a:pt x="9795" y="81153"/>
                  </a:lnTo>
                  <a:close/>
                </a:path>
              </a:pathLst>
            </a:custGeom>
            <a:solidFill>
              <a:srgbClr val="e9eaf2"/>
            </a:solidFill>
            <a:ln w="0">
              <a:noFill/>
            </a:ln>
          </p:spPr>
          <p:style>
            <a:lnRef idx="0"/>
            <a:fillRef idx="0"/>
            <a:effectRef idx="0"/>
            <a:fontRef idx="minor"/>
          </p:style>
        </p:sp>
        <p:sp>
          <p:nvSpPr>
            <p:cNvPr id="5189" name="CustomShape 31"/>
            <p:cNvSpPr/>
            <p:nvPr/>
          </p:nvSpPr>
          <p:spPr>
            <a:xfrm>
              <a:off x="3989520" y="1338120"/>
              <a:ext cx="244800" cy="140760"/>
            </a:xfrm>
            <a:custGeom>
              <a:avLst/>
              <a:gdLst/>
              <a:ahLst/>
              <a:rect l="l" t="t" r="r" b="b"/>
              <a:pathLst>
                <a:path w="658819" h="38100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d6d8e5">
                <a:alpha val="40000"/>
              </a:srgbClr>
            </a:solidFill>
            <a:ln w="0">
              <a:noFill/>
            </a:ln>
          </p:spPr>
          <p:style>
            <a:lnRef idx="0"/>
            <a:fillRef idx="0"/>
            <a:effectRef idx="0"/>
            <a:fontRef idx="minor"/>
          </p:style>
        </p:sp>
        <p:sp>
          <p:nvSpPr>
            <p:cNvPr id="5190" name="CustomShape 32"/>
            <p:cNvSpPr/>
            <p:nvPr/>
          </p:nvSpPr>
          <p:spPr>
            <a:xfrm>
              <a:off x="4114440" y="1391040"/>
              <a:ext cx="69840" cy="53640"/>
            </a:xfrm>
            <a:custGeom>
              <a:avLst/>
              <a:gdLst/>
              <a:ahLst/>
              <a:rect l="l" t="t" r="r" b="b"/>
              <a:pathLst>
                <a:path w="191092" h="147874">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w="0">
              <a:noFill/>
            </a:ln>
          </p:spPr>
          <p:style>
            <a:lnRef idx="0"/>
            <a:fillRef idx="0"/>
            <a:effectRef idx="0"/>
            <a:fontRef idx="minor"/>
          </p:style>
        </p:sp>
        <p:sp>
          <p:nvSpPr>
            <p:cNvPr id="5191" name="CustomShape 33"/>
            <p:cNvSpPr/>
            <p:nvPr/>
          </p:nvSpPr>
          <p:spPr>
            <a:xfrm>
              <a:off x="4115160" y="1409400"/>
              <a:ext cx="69480" cy="35280"/>
            </a:xfrm>
            <a:custGeom>
              <a:avLst/>
              <a:gdLst/>
              <a:ahLst/>
              <a:rect l="l" t="t" r="r" b="b"/>
              <a:pathLst>
                <a:path w="190145" h="99367">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w="0">
              <a:noFill/>
            </a:ln>
          </p:spPr>
          <p:style>
            <a:lnRef idx="0"/>
            <a:fillRef idx="0"/>
            <a:effectRef idx="0"/>
            <a:fontRef idx="minor"/>
          </p:style>
        </p:sp>
        <p:sp>
          <p:nvSpPr>
            <p:cNvPr id="5192" name="CustomShape 34"/>
            <p:cNvSpPr/>
            <p:nvPr/>
          </p:nvSpPr>
          <p:spPr>
            <a:xfrm>
              <a:off x="4041360" y="1363320"/>
              <a:ext cx="69840" cy="51480"/>
            </a:xfrm>
            <a:custGeom>
              <a:avLst/>
              <a:gdLst/>
              <a:ahLst/>
              <a:rect l="l" t="t" r="r" b="b"/>
              <a:pathLst>
                <a:path w="190969" h="142446">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w="0">
              <a:noFill/>
            </a:ln>
          </p:spPr>
          <p:style>
            <a:lnRef idx="0"/>
            <a:fillRef idx="0"/>
            <a:effectRef idx="0"/>
            <a:fontRef idx="minor"/>
          </p:style>
        </p:sp>
        <p:sp>
          <p:nvSpPr>
            <p:cNvPr id="5193" name="CustomShape 35"/>
            <p:cNvSpPr/>
            <p:nvPr/>
          </p:nvSpPr>
          <p:spPr>
            <a:xfrm>
              <a:off x="4041360" y="1380600"/>
              <a:ext cx="69480" cy="35280"/>
            </a:xfrm>
            <a:custGeom>
              <a:avLst/>
              <a:gdLst/>
              <a:ahLst/>
              <a:rect l="l" t="t" r="r" b="b"/>
              <a:pathLst>
                <a:path w="190145" h="99378">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w="0">
              <a:noFill/>
            </a:ln>
          </p:spPr>
          <p:style>
            <a:lnRef idx="0"/>
            <a:fillRef idx="0"/>
            <a:effectRef idx="0"/>
            <a:fontRef idx="minor"/>
          </p:style>
        </p:sp>
        <p:sp>
          <p:nvSpPr>
            <p:cNvPr id="5194" name="CustomShape 36"/>
            <p:cNvSpPr/>
            <p:nvPr/>
          </p:nvSpPr>
          <p:spPr>
            <a:xfrm>
              <a:off x="4059360" y="1043280"/>
              <a:ext cx="121320" cy="351360"/>
            </a:xfrm>
            <a:custGeom>
              <a:avLst/>
              <a:gdLst/>
              <a:ahLst/>
              <a:rect l="l" t="t" r="r" b="b"/>
              <a:pathLst>
                <a:path w="328490" h="943536">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00b5dd"/>
            </a:solidFill>
            <a:ln w="0">
              <a:noFill/>
            </a:ln>
          </p:spPr>
          <p:style>
            <a:lnRef idx="0"/>
            <a:fillRef idx="0"/>
            <a:effectRef idx="0"/>
            <a:fontRef idx="minor"/>
          </p:style>
        </p:sp>
        <p:sp>
          <p:nvSpPr>
            <p:cNvPr id="5195" name="CustomShape 37"/>
            <p:cNvSpPr/>
            <p:nvPr/>
          </p:nvSpPr>
          <p:spPr>
            <a:xfrm>
              <a:off x="4087080" y="822960"/>
              <a:ext cx="77040" cy="74880"/>
            </a:xfrm>
            <a:custGeom>
              <a:avLst/>
              <a:gdLst/>
              <a:ahLst/>
              <a:rect l="l" t="t" r="r" b="b"/>
              <a:pathLst>
                <a:path w="210314" h="204988">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w="0">
              <a:noFill/>
            </a:ln>
          </p:spPr>
          <p:style>
            <a:lnRef idx="0"/>
            <a:fillRef idx="0"/>
            <a:effectRef idx="0"/>
            <a:fontRef idx="minor"/>
          </p:style>
        </p:sp>
        <p:sp>
          <p:nvSpPr>
            <p:cNvPr id="5196" name="CustomShape 38"/>
            <p:cNvSpPr/>
            <p:nvPr/>
          </p:nvSpPr>
          <p:spPr>
            <a:xfrm>
              <a:off x="3962880" y="847440"/>
              <a:ext cx="117000" cy="167760"/>
            </a:xfrm>
            <a:custGeom>
              <a:avLst/>
              <a:gdLst/>
              <a:ahLst/>
              <a:rect l="l" t="t" r="r" b="b"/>
              <a:pathLst>
                <a:path w="317332" h="453297">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w="0">
              <a:noFill/>
            </a:ln>
          </p:spPr>
          <p:style>
            <a:lnRef idx="0"/>
            <a:fillRef idx="0"/>
            <a:effectRef idx="0"/>
            <a:fontRef idx="minor"/>
          </p:style>
        </p:sp>
        <p:sp>
          <p:nvSpPr>
            <p:cNvPr id="5197" name="CustomShape 39"/>
            <p:cNvSpPr/>
            <p:nvPr/>
          </p:nvSpPr>
          <p:spPr>
            <a:xfrm>
              <a:off x="3953160" y="988920"/>
              <a:ext cx="54720" cy="35280"/>
            </a:xfrm>
            <a:custGeom>
              <a:avLst/>
              <a:gdLst/>
              <a:ahLst/>
              <a:rect l="l" t="t" r="r" b="b"/>
              <a:pathLst>
                <a:path w="151441" h="99116">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w="0">
              <a:noFill/>
            </a:ln>
          </p:spPr>
          <p:style>
            <a:lnRef idx="0"/>
            <a:fillRef idx="0"/>
            <a:effectRef idx="0"/>
            <a:fontRef idx="minor"/>
          </p:style>
        </p:sp>
        <p:sp>
          <p:nvSpPr>
            <p:cNvPr id="5198" name="CustomShape 40"/>
            <p:cNvSpPr/>
            <p:nvPr/>
          </p:nvSpPr>
          <p:spPr>
            <a:xfrm>
              <a:off x="3954960" y="996840"/>
              <a:ext cx="35280" cy="29160"/>
            </a:xfrm>
            <a:custGeom>
              <a:avLst/>
              <a:gdLst/>
              <a:ahLst/>
              <a:rect l="l" t="t" r="r" b="b"/>
              <a:pathLst>
                <a:path w="98885" h="82426">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w="0">
              <a:noFill/>
            </a:ln>
          </p:spPr>
          <p:style>
            <a:lnRef idx="0"/>
            <a:fillRef idx="0"/>
            <a:effectRef idx="0"/>
            <a:fontRef idx="minor"/>
          </p:style>
        </p:sp>
        <p:sp>
          <p:nvSpPr>
            <p:cNvPr id="5199" name="CustomShape 41"/>
            <p:cNvSpPr/>
            <p:nvPr/>
          </p:nvSpPr>
          <p:spPr>
            <a:xfrm>
              <a:off x="4059360" y="833760"/>
              <a:ext cx="126360" cy="255960"/>
            </a:xfrm>
            <a:custGeom>
              <a:avLst/>
              <a:gdLst/>
              <a:ahLst/>
              <a:rect l="l" t="t" r="r" b="b"/>
              <a:pathLst>
                <a:path w="342080" h="688737">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w="0">
              <a:noFill/>
            </a:ln>
          </p:spPr>
          <p:style>
            <a:lnRef idx="0"/>
            <a:fillRef idx="0"/>
            <a:effectRef idx="0"/>
            <a:fontRef idx="minor"/>
          </p:style>
        </p:sp>
        <p:sp>
          <p:nvSpPr>
            <p:cNvPr id="5200" name="CustomShape 42"/>
            <p:cNvSpPr/>
            <p:nvPr/>
          </p:nvSpPr>
          <p:spPr>
            <a:xfrm>
              <a:off x="4163760" y="886680"/>
              <a:ext cx="47880" cy="226080"/>
            </a:xfrm>
            <a:custGeom>
              <a:avLst/>
              <a:gdLst/>
              <a:ahLst/>
              <a:rect l="l" t="t" r="r" b="b"/>
              <a:pathLst>
                <a:path w="132559" h="608427">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w="0">
              <a:noFill/>
            </a:ln>
          </p:spPr>
          <p:style>
            <a:lnRef idx="0"/>
            <a:fillRef idx="0"/>
            <a:effectRef idx="0"/>
            <a:fontRef idx="minor"/>
          </p:style>
        </p:sp>
        <p:sp>
          <p:nvSpPr>
            <p:cNvPr id="5201" name="CustomShape 43"/>
            <p:cNvSpPr/>
            <p:nvPr/>
          </p:nvSpPr>
          <p:spPr>
            <a:xfrm>
              <a:off x="4083840" y="743400"/>
              <a:ext cx="83160" cy="101880"/>
            </a:xfrm>
            <a:custGeom>
              <a:avLst/>
              <a:gdLst/>
              <a:ahLst/>
              <a:rect l="l" t="t" r="r" b="b"/>
              <a:pathLst>
                <a:path w="226927" h="276849">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w="0">
              <a:noFill/>
            </a:ln>
          </p:spPr>
          <p:style>
            <a:lnRef idx="0"/>
            <a:fillRef idx="0"/>
            <a:effectRef idx="0"/>
            <a:fontRef idx="minor"/>
          </p:style>
        </p:sp>
        <p:sp>
          <p:nvSpPr>
            <p:cNvPr id="5202" name="CustomShape 44"/>
            <p:cNvSpPr/>
            <p:nvPr/>
          </p:nvSpPr>
          <p:spPr>
            <a:xfrm>
              <a:off x="4087080" y="734400"/>
              <a:ext cx="87840" cy="86760"/>
            </a:xfrm>
            <a:custGeom>
              <a:avLst/>
              <a:gdLst/>
              <a:ahLst/>
              <a:rect l="l" t="t" r="r" b="b"/>
              <a:pathLst>
                <a:path w="239905" h="237025">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w="0">
              <a:noFill/>
            </a:ln>
          </p:spPr>
          <p:style>
            <a:lnRef idx="0"/>
            <a:fillRef idx="0"/>
            <a:effectRef idx="0"/>
            <a:fontRef idx="minor"/>
          </p:style>
        </p:sp>
        <p:sp>
          <p:nvSpPr>
            <p:cNvPr id="5203" name="CustomShape 45"/>
            <p:cNvSpPr/>
            <p:nvPr/>
          </p:nvSpPr>
          <p:spPr>
            <a:xfrm>
              <a:off x="4157280" y="872640"/>
              <a:ext cx="54000" cy="73800"/>
            </a:xfrm>
            <a:custGeom>
              <a:avLst/>
              <a:gdLst/>
              <a:ahLst/>
              <a:rect l="l" t="t" r="r" b="b"/>
              <a:pathLst>
                <a:path w="148633" h="202336">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w="0">
              <a:noFill/>
            </a:ln>
          </p:spPr>
          <p:style>
            <a:lnRef idx="0"/>
            <a:fillRef idx="0"/>
            <a:effectRef idx="0"/>
            <a:fontRef idx="minor"/>
          </p:style>
        </p:sp>
        <p:sp>
          <p:nvSpPr>
            <p:cNvPr id="5204" name="CustomShape 46"/>
            <p:cNvSpPr/>
            <p:nvPr/>
          </p:nvSpPr>
          <p:spPr>
            <a:xfrm>
              <a:off x="4042080" y="834120"/>
              <a:ext cx="43560" cy="70920"/>
            </a:xfrm>
            <a:custGeom>
              <a:avLst/>
              <a:gdLst/>
              <a:ahLst/>
              <a:rect l="l" t="t" r="r" b="b"/>
              <a:pathLst>
                <a:path w="120770" h="194746">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w="0">
              <a:noFill/>
            </a:ln>
          </p:spPr>
          <p:style>
            <a:lnRef idx="0"/>
            <a:fillRef idx="0"/>
            <a:effectRef idx="0"/>
            <a:fontRef idx="minor"/>
          </p:style>
        </p:sp>
        <p:sp>
          <p:nvSpPr>
            <p:cNvPr id="5205" name="CustomShape 47"/>
            <p:cNvSpPr/>
            <p:nvPr/>
          </p:nvSpPr>
          <p:spPr>
            <a:xfrm>
              <a:off x="2824200" y="2011680"/>
              <a:ext cx="244440" cy="140400"/>
            </a:xfrm>
            <a:custGeom>
              <a:avLst/>
              <a:gdLst/>
              <a:ahLst/>
              <a:rect l="l" t="t" r="r" b="b"/>
              <a:pathLst>
                <a:path w="657677" h="380237">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d6d8e5">
                <a:alpha val="40000"/>
              </a:srgbClr>
            </a:solidFill>
            <a:ln w="0">
              <a:noFill/>
            </a:ln>
          </p:spPr>
          <p:style>
            <a:lnRef idx="0"/>
            <a:fillRef idx="0"/>
            <a:effectRef idx="0"/>
            <a:fontRef idx="minor"/>
          </p:style>
        </p:sp>
        <p:sp>
          <p:nvSpPr>
            <p:cNvPr id="5206" name="CustomShape 48"/>
            <p:cNvSpPr/>
            <p:nvPr/>
          </p:nvSpPr>
          <p:spPr>
            <a:xfrm>
              <a:off x="2844000" y="1549800"/>
              <a:ext cx="57240" cy="126720"/>
            </a:xfrm>
            <a:custGeom>
              <a:avLst/>
              <a:gdLst/>
              <a:ahLst/>
              <a:rect l="l" t="t" r="r" b="b"/>
              <a:pathLst>
                <a:path w="157580" h="343757">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w="0">
              <a:noFill/>
            </a:ln>
          </p:spPr>
          <p:style>
            <a:lnRef idx="0"/>
            <a:fillRef idx="0"/>
            <a:effectRef idx="0"/>
            <a:fontRef idx="minor"/>
          </p:style>
        </p:sp>
        <p:sp>
          <p:nvSpPr>
            <p:cNvPr id="5207" name="CustomShape 49"/>
            <p:cNvSpPr/>
            <p:nvPr/>
          </p:nvSpPr>
          <p:spPr>
            <a:xfrm>
              <a:off x="2852280" y="1496880"/>
              <a:ext cx="40680" cy="79920"/>
            </a:xfrm>
            <a:custGeom>
              <a:avLst/>
              <a:gdLst/>
              <a:ahLst/>
              <a:rect l="l" t="t" r="r" b="b"/>
              <a:pathLst>
                <a:path w="113353" h="218341">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w="0">
              <a:noFill/>
            </a:ln>
          </p:spPr>
          <p:style>
            <a:lnRef idx="0"/>
            <a:fillRef idx="0"/>
            <a:effectRef idx="0"/>
            <a:fontRef idx="minor"/>
          </p:style>
        </p:sp>
        <p:sp>
          <p:nvSpPr>
            <p:cNvPr id="5208" name="CustomShape 50"/>
            <p:cNvSpPr/>
            <p:nvPr/>
          </p:nvSpPr>
          <p:spPr>
            <a:xfrm>
              <a:off x="2945880" y="2062800"/>
              <a:ext cx="89640" cy="49680"/>
            </a:xfrm>
            <a:custGeom>
              <a:avLst/>
              <a:gdLst/>
              <a:ahLst/>
              <a:rect l="l" t="t" r="r" b="b"/>
              <a:pathLst>
                <a:path w="244333" h="137739">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w="0">
              <a:noFill/>
            </a:ln>
          </p:spPr>
          <p:style>
            <a:lnRef idx="0"/>
            <a:fillRef idx="0"/>
            <a:effectRef idx="0"/>
            <a:fontRef idx="minor"/>
          </p:style>
        </p:sp>
        <p:sp>
          <p:nvSpPr>
            <p:cNvPr id="5209" name="CustomShape 51"/>
            <p:cNvSpPr/>
            <p:nvPr/>
          </p:nvSpPr>
          <p:spPr>
            <a:xfrm>
              <a:off x="2947320" y="2071440"/>
              <a:ext cx="88200" cy="41400"/>
            </a:xfrm>
            <a:custGeom>
              <a:avLst/>
              <a:gdLst/>
              <a:ahLst/>
              <a:rect l="l" t="t" r="r" b="b"/>
              <a:pathLst>
                <a:path w="240222" h="115414">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w="0">
              <a:noFill/>
            </a:ln>
          </p:spPr>
          <p:style>
            <a:lnRef idx="0"/>
            <a:fillRef idx="0"/>
            <a:effectRef idx="0"/>
            <a:fontRef idx="minor"/>
          </p:style>
        </p:sp>
        <p:sp>
          <p:nvSpPr>
            <p:cNvPr id="5210" name="CustomShape 52"/>
            <p:cNvSpPr/>
            <p:nvPr/>
          </p:nvSpPr>
          <p:spPr>
            <a:xfrm>
              <a:off x="2878920" y="2032560"/>
              <a:ext cx="89640" cy="49680"/>
            </a:xfrm>
            <a:custGeom>
              <a:avLst/>
              <a:gdLst/>
              <a:ahLst/>
              <a:rect l="l" t="t" r="r" b="b"/>
              <a:pathLst>
                <a:path w="244438" h="137739">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w="0">
              <a:noFill/>
            </a:ln>
          </p:spPr>
          <p:style>
            <a:lnRef idx="0"/>
            <a:fillRef idx="0"/>
            <a:effectRef idx="0"/>
            <a:fontRef idx="minor"/>
          </p:style>
        </p:sp>
        <p:sp>
          <p:nvSpPr>
            <p:cNvPr id="5211" name="CustomShape 53"/>
            <p:cNvSpPr/>
            <p:nvPr/>
          </p:nvSpPr>
          <p:spPr>
            <a:xfrm>
              <a:off x="2880720" y="2041200"/>
              <a:ext cx="88200" cy="41400"/>
            </a:xfrm>
            <a:custGeom>
              <a:avLst/>
              <a:gdLst/>
              <a:ahLst/>
              <a:rect l="l" t="t" r="r" b="b"/>
              <a:pathLst>
                <a:path w="240317" h="115414">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w="0">
              <a:noFill/>
            </a:ln>
          </p:spPr>
          <p:style>
            <a:lnRef idx="0"/>
            <a:fillRef idx="0"/>
            <a:effectRef idx="0"/>
            <a:fontRef idx="minor"/>
          </p:style>
        </p:sp>
        <p:sp>
          <p:nvSpPr>
            <p:cNvPr id="5212" name="CustomShape 54"/>
            <p:cNvSpPr/>
            <p:nvPr/>
          </p:nvSpPr>
          <p:spPr>
            <a:xfrm>
              <a:off x="2878920" y="1698840"/>
              <a:ext cx="132120" cy="376560"/>
            </a:xfrm>
            <a:custGeom>
              <a:avLst/>
              <a:gdLst/>
              <a:ahLst/>
              <a:rect l="l" t="t" r="r" b="b"/>
              <a:pathLst>
                <a:path w="357956" h="1010624">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w="0">
              <a:noFill/>
            </a:ln>
          </p:spPr>
          <p:style>
            <a:lnRef idx="0"/>
            <a:fillRef idx="0"/>
            <a:effectRef idx="0"/>
            <a:fontRef idx="minor"/>
          </p:style>
        </p:sp>
        <p:sp>
          <p:nvSpPr>
            <p:cNvPr id="5213" name="CustomShape 55"/>
            <p:cNvSpPr/>
            <p:nvPr/>
          </p:nvSpPr>
          <p:spPr>
            <a:xfrm>
              <a:off x="2896200" y="1388520"/>
              <a:ext cx="95400" cy="153720"/>
            </a:xfrm>
            <a:custGeom>
              <a:avLst/>
              <a:gdLst/>
              <a:ahLst/>
              <a:rect l="l" t="t" r="r" b="b"/>
              <a:pathLst>
                <a:path w="259735" h="415919">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w="0">
              <a:noFill/>
            </a:ln>
          </p:spPr>
          <p:style>
            <a:lnRef idx="0"/>
            <a:fillRef idx="0"/>
            <a:effectRef idx="0"/>
            <a:fontRef idx="minor"/>
          </p:style>
        </p:sp>
        <p:sp>
          <p:nvSpPr>
            <p:cNvPr id="5214" name="CustomShape 56"/>
            <p:cNvSpPr/>
            <p:nvPr/>
          </p:nvSpPr>
          <p:spPr>
            <a:xfrm>
              <a:off x="2864520" y="1498680"/>
              <a:ext cx="147600" cy="245880"/>
            </a:xfrm>
            <a:custGeom>
              <a:avLst/>
              <a:gdLst/>
              <a:ahLst/>
              <a:rect l="l" t="t" r="r" b="b"/>
              <a:pathLst>
                <a:path w="399004" h="661684">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w="0">
              <a:noFill/>
            </a:ln>
          </p:spPr>
          <p:style>
            <a:lnRef idx="0"/>
            <a:fillRef idx="0"/>
            <a:effectRef idx="0"/>
            <a:fontRef idx="minor"/>
          </p:style>
        </p:sp>
        <p:sp>
          <p:nvSpPr>
            <p:cNvPr id="5215" name="CustomShape 57"/>
            <p:cNvSpPr/>
            <p:nvPr/>
          </p:nvSpPr>
          <p:spPr>
            <a:xfrm>
              <a:off x="2970360" y="1530000"/>
              <a:ext cx="186480" cy="145800"/>
            </a:xfrm>
            <a:custGeom>
              <a:avLst/>
              <a:gdLst/>
              <a:ahLst/>
              <a:rect l="l" t="t" r="r" b="b"/>
              <a:pathLst>
                <a:path w="503069" h="39481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w="0">
              <a:noFill/>
            </a:ln>
          </p:spPr>
          <p:style>
            <a:lnRef idx="0"/>
            <a:fillRef idx="0"/>
            <a:effectRef idx="0"/>
            <a:fontRef idx="minor"/>
          </p:style>
        </p:sp>
        <p:sp>
          <p:nvSpPr>
            <p:cNvPr id="5216" name="CustomShape 58"/>
            <p:cNvSpPr/>
            <p:nvPr/>
          </p:nvSpPr>
          <p:spPr>
            <a:xfrm>
              <a:off x="2963520" y="1526760"/>
              <a:ext cx="55800" cy="82800"/>
            </a:xfrm>
            <a:custGeom>
              <a:avLst/>
              <a:gdLst/>
              <a:ahLst/>
              <a:rect l="l" t="t" r="r" b="b"/>
              <a:pathLst>
                <a:path w="154147" h="225876">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w="0">
              <a:noFill/>
            </a:ln>
          </p:spPr>
          <p:style>
            <a:lnRef idx="0"/>
            <a:fillRef idx="0"/>
            <a:effectRef idx="0"/>
            <a:fontRef idx="minor"/>
          </p:style>
        </p:sp>
        <p:sp>
          <p:nvSpPr>
            <p:cNvPr id="5217" name="CustomShape 59"/>
            <p:cNvSpPr/>
            <p:nvPr/>
          </p:nvSpPr>
          <p:spPr>
            <a:xfrm>
              <a:off x="2899080" y="1381680"/>
              <a:ext cx="92520" cy="102240"/>
            </a:xfrm>
            <a:custGeom>
              <a:avLst/>
              <a:gdLst/>
              <a:ahLst/>
              <a:rect l="l" t="t" r="r" b="b"/>
              <a:pathLst>
                <a:path w="251532" h="277898">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w="0">
              <a:noFill/>
            </a:ln>
          </p:spPr>
          <p:style>
            <a:lnRef idx="0"/>
            <a:fillRef idx="0"/>
            <a:effectRef idx="0"/>
            <a:fontRef idx="minor"/>
          </p:style>
        </p:sp>
        <p:sp>
          <p:nvSpPr>
            <p:cNvPr id="5218" name="CustomShape 60"/>
            <p:cNvSpPr/>
            <p:nvPr/>
          </p:nvSpPr>
          <p:spPr>
            <a:xfrm>
              <a:off x="3101760" y="1594800"/>
              <a:ext cx="26640" cy="23400"/>
            </a:xfrm>
            <a:custGeom>
              <a:avLst/>
              <a:gdLst/>
              <a:ahLst/>
              <a:rect l="l" t="t" r="r" b="b"/>
              <a:pathLst>
                <a:path w="76119" h="66973">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w="0">
              <a:noFill/>
            </a:ln>
          </p:spPr>
          <p:style>
            <a:lnRef idx="0"/>
            <a:fillRef idx="0"/>
            <a:effectRef idx="0"/>
            <a:fontRef idx="minor"/>
          </p:style>
        </p:sp>
        <p:grpSp>
          <p:nvGrpSpPr>
            <p:cNvPr id="5219" name="Group 61"/>
            <p:cNvGrpSpPr/>
            <p:nvPr/>
          </p:nvGrpSpPr>
          <p:grpSpPr>
            <a:xfrm>
              <a:off x="3093480" y="1585800"/>
              <a:ext cx="80640" cy="47880"/>
              <a:chOff x="3093480" y="1585800"/>
              <a:chExt cx="80640" cy="47880"/>
            </a:xfrm>
          </p:grpSpPr>
          <p:sp>
            <p:nvSpPr>
              <p:cNvPr id="5220" name="CustomShape 62"/>
              <p:cNvSpPr/>
              <p:nvPr/>
            </p:nvSpPr>
            <p:spPr>
              <a:xfrm>
                <a:off x="3093480" y="1587960"/>
                <a:ext cx="80280" cy="45720"/>
              </a:xfrm>
              <a:custGeom>
                <a:avLst/>
                <a:gdLst/>
                <a:ahLst/>
                <a:rect l="l" t="t" r="r" b="b"/>
                <a:pathLst>
                  <a:path w="219679" h="126881">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w="0">
                <a:noFill/>
              </a:ln>
            </p:spPr>
            <p:style>
              <a:lnRef idx="0"/>
              <a:fillRef idx="0"/>
              <a:effectRef idx="0"/>
              <a:fontRef idx="minor"/>
            </p:style>
          </p:sp>
          <p:sp>
            <p:nvSpPr>
              <p:cNvPr id="5221" name="CustomShape 63"/>
              <p:cNvSpPr/>
              <p:nvPr/>
            </p:nvSpPr>
            <p:spPr>
              <a:xfrm>
                <a:off x="3093480" y="1618560"/>
                <a:ext cx="360" cy="360"/>
              </a:xfrm>
              <a:custGeom>
                <a:avLst/>
                <a:gdLst/>
                <a:ahLst/>
                <a:rect l="l" t="t" r="r" b="b"/>
                <a:pathLst>
                  <a:path w="6086" h="5238">
                    <a:moveTo>
                      <a:pt x="0" y="5239"/>
                    </a:moveTo>
                    <a:lnTo>
                      <a:pt x="0" y="0"/>
                    </a:lnTo>
                    <a:lnTo>
                      <a:pt x="6086" y="2286"/>
                    </a:lnTo>
                    <a:lnTo>
                      <a:pt x="0" y="5239"/>
                    </a:lnTo>
                    <a:close/>
                  </a:path>
                </a:pathLst>
              </a:custGeom>
              <a:solidFill>
                <a:srgbClr val="b1b4c4"/>
              </a:solidFill>
              <a:ln w="0">
                <a:noFill/>
              </a:ln>
            </p:spPr>
            <p:style>
              <a:lnRef idx="0"/>
              <a:fillRef idx="0"/>
              <a:effectRef idx="0"/>
              <a:fontRef idx="minor"/>
            </p:style>
          </p:sp>
          <p:sp>
            <p:nvSpPr>
              <p:cNvPr id="5222" name="CustomShape 64"/>
              <p:cNvSpPr/>
              <p:nvPr/>
            </p:nvSpPr>
            <p:spPr>
              <a:xfrm>
                <a:off x="3173760" y="1600560"/>
                <a:ext cx="360" cy="360"/>
              </a:xfrm>
              <a:custGeom>
                <a:avLst/>
                <a:gdLst/>
                <a:ahLst/>
                <a:rect l="l" t="t" r="r" b="b"/>
                <a:pathLst>
                  <a:path w="4849" h="4953">
                    <a:moveTo>
                      <a:pt x="4850" y="4953"/>
                    </a:moveTo>
                    <a:lnTo>
                      <a:pt x="4850" y="0"/>
                    </a:lnTo>
                    <a:lnTo>
                      <a:pt x="0" y="3048"/>
                    </a:lnTo>
                    <a:lnTo>
                      <a:pt x="4850" y="4953"/>
                    </a:lnTo>
                    <a:close/>
                  </a:path>
                </a:pathLst>
              </a:custGeom>
              <a:solidFill>
                <a:srgbClr val="b1b4c4"/>
              </a:solidFill>
              <a:ln w="0">
                <a:noFill/>
              </a:ln>
            </p:spPr>
            <p:style>
              <a:lnRef idx="0"/>
              <a:fillRef idx="0"/>
              <a:effectRef idx="0"/>
              <a:fontRef idx="minor"/>
            </p:style>
          </p:sp>
          <p:sp>
            <p:nvSpPr>
              <p:cNvPr id="5223" name="CustomShape 65"/>
              <p:cNvSpPr/>
              <p:nvPr/>
            </p:nvSpPr>
            <p:spPr>
              <a:xfrm>
                <a:off x="3093480" y="1586160"/>
                <a:ext cx="80280" cy="45720"/>
              </a:xfrm>
              <a:custGeom>
                <a:avLst/>
                <a:gdLst/>
                <a:ahLst/>
                <a:rect l="l" t="t" r="r" b="b"/>
                <a:pathLst>
                  <a:path w="219203" h="126874">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w="0">
                <a:noFill/>
              </a:ln>
            </p:spPr>
            <p:style>
              <a:lnRef idx="0"/>
              <a:fillRef idx="0"/>
              <a:effectRef idx="0"/>
              <a:fontRef idx="minor"/>
            </p:style>
          </p:sp>
          <p:sp>
            <p:nvSpPr>
              <p:cNvPr id="5224" name="CustomShape 66"/>
              <p:cNvSpPr/>
              <p:nvPr/>
            </p:nvSpPr>
            <p:spPr>
              <a:xfrm rot="19810200">
                <a:off x="3097800" y="1625760"/>
                <a:ext cx="360" cy="360"/>
              </a:xfrm>
              <a:custGeom>
                <a:avLst/>
                <a:gdLst/>
                <a:ahLst/>
                <a:rect l="l" t="t" r="r" b="b"/>
                <a:pathLst>
                  <a:path w="1145" h="2102">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w="0">
                <a:noFill/>
              </a:ln>
            </p:spPr>
            <p:style>
              <a:lnRef idx="0"/>
              <a:fillRef idx="0"/>
              <a:effectRef idx="0"/>
              <a:fontRef idx="minor"/>
            </p:style>
          </p:sp>
          <p:sp>
            <p:nvSpPr>
              <p:cNvPr id="5225" name="CustomShape 67"/>
              <p:cNvSpPr/>
              <p:nvPr/>
            </p:nvSpPr>
            <p:spPr>
              <a:xfrm rot="19798200">
                <a:off x="3097800" y="1621440"/>
                <a:ext cx="360" cy="360"/>
              </a:xfrm>
              <a:custGeom>
                <a:avLst/>
                <a:gdLst/>
                <a:ahLst/>
                <a:rect l="l" t="t" r="r" b="b"/>
                <a:pathLst>
                  <a:path w="1141" h="2095">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w="0">
                <a:noFill/>
              </a:ln>
            </p:spPr>
            <p:style>
              <a:lnRef idx="0"/>
              <a:fillRef idx="0"/>
              <a:effectRef idx="0"/>
              <a:fontRef idx="minor"/>
            </p:style>
          </p:sp>
          <p:sp>
            <p:nvSpPr>
              <p:cNvPr id="5226" name="CustomShape 68"/>
              <p:cNvSpPr/>
              <p:nvPr/>
            </p:nvSpPr>
            <p:spPr>
              <a:xfrm rot="19798200">
                <a:off x="3098520" y="1622160"/>
                <a:ext cx="360" cy="360"/>
              </a:xfrm>
              <a:custGeom>
                <a:avLst/>
                <a:gdLst/>
                <a:ahLst/>
                <a:rect l="l" t="t" r="r" b="b"/>
                <a:pathLst>
                  <a:path w="1141" h="2095">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w="0">
                <a:noFill/>
              </a:ln>
            </p:spPr>
            <p:style>
              <a:lnRef idx="0"/>
              <a:fillRef idx="0"/>
              <a:effectRef idx="0"/>
              <a:fontRef idx="minor"/>
            </p:style>
          </p:sp>
          <p:sp>
            <p:nvSpPr>
              <p:cNvPr id="5227" name="CustomShape 69"/>
              <p:cNvSpPr/>
              <p:nvPr/>
            </p:nvSpPr>
            <p:spPr>
              <a:xfrm rot="19798200">
                <a:off x="3099600" y="1622520"/>
                <a:ext cx="360" cy="360"/>
              </a:xfrm>
              <a:custGeom>
                <a:avLst/>
                <a:gdLst/>
                <a:ahLst/>
                <a:rect l="l" t="t" r="r" b="b"/>
                <a:pathLst>
                  <a:path w="1141" h="2095">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w="0">
                <a:noFill/>
              </a:ln>
            </p:spPr>
            <p:style>
              <a:lnRef idx="0"/>
              <a:fillRef idx="0"/>
              <a:effectRef idx="0"/>
              <a:fontRef idx="minor"/>
            </p:style>
          </p:sp>
          <p:sp>
            <p:nvSpPr>
              <p:cNvPr id="5228" name="CustomShape 70"/>
              <p:cNvSpPr/>
              <p:nvPr/>
            </p:nvSpPr>
            <p:spPr>
              <a:xfrm rot="19798200">
                <a:off x="3108240" y="1627560"/>
                <a:ext cx="360" cy="360"/>
              </a:xfrm>
              <a:custGeom>
                <a:avLst/>
                <a:gdLst/>
                <a:ahLst/>
                <a:rect l="l" t="t" r="r" b="b"/>
                <a:pathLst>
                  <a:path w="1141" h="2095">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w="0">
                <a:noFill/>
              </a:ln>
            </p:spPr>
            <p:style>
              <a:lnRef idx="0"/>
              <a:fillRef idx="0"/>
              <a:effectRef idx="0"/>
              <a:fontRef idx="minor"/>
            </p:style>
          </p:sp>
          <p:sp>
            <p:nvSpPr>
              <p:cNvPr id="5229" name="CustomShape 71"/>
              <p:cNvSpPr/>
              <p:nvPr/>
            </p:nvSpPr>
            <p:spPr>
              <a:xfrm rot="19798200">
                <a:off x="3109320" y="1628280"/>
                <a:ext cx="360" cy="360"/>
              </a:xfrm>
              <a:custGeom>
                <a:avLst/>
                <a:gdLst/>
                <a:ahLst/>
                <a:rect l="l" t="t" r="r" b="b"/>
                <a:pathLst>
                  <a:path w="1141" h="2095">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w="0">
                <a:noFill/>
              </a:ln>
            </p:spPr>
            <p:style>
              <a:lnRef idx="0"/>
              <a:fillRef idx="0"/>
              <a:effectRef idx="0"/>
              <a:fontRef idx="minor"/>
            </p:style>
          </p:sp>
          <p:sp>
            <p:nvSpPr>
              <p:cNvPr id="5230" name="CustomShape 72"/>
              <p:cNvSpPr/>
              <p:nvPr/>
            </p:nvSpPr>
            <p:spPr>
              <a:xfrm rot="19798200">
                <a:off x="3110400" y="1629000"/>
                <a:ext cx="360" cy="360"/>
              </a:xfrm>
              <a:custGeom>
                <a:avLst/>
                <a:gdLst/>
                <a:ahLst/>
                <a:rect l="l" t="t" r="r" b="b"/>
                <a:pathLst>
                  <a:path w="1141" h="2095">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w="0">
                <a:noFill/>
              </a:ln>
            </p:spPr>
            <p:style>
              <a:lnRef idx="0"/>
              <a:fillRef idx="0"/>
              <a:effectRef idx="0"/>
              <a:fontRef idx="minor"/>
            </p:style>
          </p:sp>
          <p:sp>
            <p:nvSpPr>
              <p:cNvPr id="5231" name="CustomShape 73"/>
              <p:cNvSpPr/>
              <p:nvPr/>
            </p:nvSpPr>
            <p:spPr>
              <a:xfrm rot="19798200">
                <a:off x="3111480" y="1629360"/>
                <a:ext cx="360" cy="360"/>
              </a:xfrm>
              <a:custGeom>
                <a:avLst/>
                <a:gdLst/>
                <a:ahLst/>
                <a:rect l="l" t="t" r="r" b="b"/>
                <a:pathLst>
                  <a:path w="1141" h="2095">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w="0">
                <a:noFill/>
              </a:ln>
            </p:spPr>
            <p:style>
              <a:lnRef idx="0"/>
              <a:fillRef idx="0"/>
              <a:effectRef idx="0"/>
              <a:fontRef idx="minor"/>
            </p:style>
          </p:sp>
          <p:sp>
            <p:nvSpPr>
              <p:cNvPr id="5232" name="CustomShape 74"/>
              <p:cNvSpPr/>
              <p:nvPr/>
            </p:nvSpPr>
            <p:spPr>
              <a:xfrm>
                <a:off x="3102840" y="1625760"/>
                <a:ext cx="1800" cy="720"/>
              </a:xfrm>
              <a:custGeom>
                <a:avLst/>
                <a:gdLst/>
                <a:ahLst/>
                <a:rect l="l" t="t" r="r" b="b"/>
                <a:pathLst>
                  <a:path w="9224" h="6794">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w="0">
                <a:noFill/>
              </a:ln>
            </p:spPr>
            <p:style>
              <a:lnRef idx="0"/>
              <a:fillRef idx="0"/>
              <a:effectRef idx="0"/>
              <a:fontRef idx="minor"/>
            </p:style>
          </p:sp>
          <p:sp>
            <p:nvSpPr>
              <p:cNvPr id="5233" name="CustomShape 75"/>
              <p:cNvSpPr/>
              <p:nvPr/>
            </p:nvSpPr>
            <p:spPr>
              <a:xfrm>
                <a:off x="3166200" y="1606320"/>
                <a:ext cx="1440" cy="360"/>
              </a:xfrm>
              <a:custGeom>
                <a:avLst/>
                <a:gdLst/>
                <a:ahLst/>
                <a:rect l="l" t="t" r="r" b="b"/>
                <a:pathLst>
                  <a:path w="8558" h="6096">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w="0">
                <a:noFill/>
              </a:ln>
            </p:spPr>
            <p:style>
              <a:lnRef idx="0"/>
              <a:fillRef idx="0"/>
              <a:effectRef idx="0"/>
              <a:fontRef idx="minor"/>
            </p:style>
          </p:sp>
          <p:sp>
            <p:nvSpPr>
              <p:cNvPr id="5234" name="CustomShape 76"/>
              <p:cNvSpPr/>
              <p:nvPr/>
            </p:nvSpPr>
            <p:spPr>
              <a:xfrm>
                <a:off x="3162240" y="1608480"/>
                <a:ext cx="1440" cy="360"/>
              </a:xfrm>
              <a:custGeom>
                <a:avLst/>
                <a:gdLst/>
                <a:ahLst/>
                <a:rect l="l" t="t" r="r" b="b"/>
                <a:pathLst>
                  <a:path w="8559" h="6096">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w="0">
                <a:noFill/>
              </a:ln>
            </p:spPr>
            <p:style>
              <a:lnRef idx="0"/>
              <a:fillRef idx="0"/>
              <a:effectRef idx="0"/>
              <a:fontRef idx="minor"/>
            </p:style>
          </p:sp>
          <p:sp>
            <p:nvSpPr>
              <p:cNvPr id="5235" name="CustomShape 77"/>
              <p:cNvSpPr/>
              <p:nvPr/>
            </p:nvSpPr>
            <p:spPr>
              <a:xfrm>
                <a:off x="3093480" y="1585800"/>
                <a:ext cx="80280" cy="45720"/>
              </a:xfrm>
              <a:custGeom>
                <a:avLst/>
                <a:gdLst/>
                <a:ahLst/>
                <a:rect l="l" t="t" r="r" b="b"/>
                <a:pathLst>
                  <a:path w="219679" h="127142">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w="0">
                <a:noFill/>
              </a:ln>
            </p:spPr>
            <p:style>
              <a:lnRef idx="0"/>
              <a:fillRef idx="0"/>
              <a:effectRef idx="0"/>
              <a:fontRef idx="minor"/>
            </p:style>
          </p:sp>
          <p:sp>
            <p:nvSpPr>
              <p:cNvPr id="5236" name="CustomShape 78"/>
              <p:cNvSpPr/>
              <p:nvPr/>
            </p:nvSpPr>
            <p:spPr>
              <a:xfrm>
                <a:off x="3096720" y="1586880"/>
                <a:ext cx="74520" cy="42120"/>
              </a:xfrm>
              <a:custGeom>
                <a:avLst/>
                <a:gdLst/>
                <a:ahLst/>
                <a:rect l="l" t="t" r="r" b="b"/>
                <a:pathLst>
                  <a:path w="203812" h="117633">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w="0">
                <a:noFill/>
              </a:ln>
            </p:spPr>
            <p:style>
              <a:lnRef idx="0"/>
              <a:fillRef idx="0"/>
              <a:effectRef idx="0"/>
              <a:fontRef idx="minor"/>
            </p:style>
          </p:sp>
          <p:sp>
            <p:nvSpPr>
              <p:cNvPr id="5237" name="CustomShape 79"/>
              <p:cNvSpPr/>
              <p:nvPr/>
            </p:nvSpPr>
            <p:spPr>
              <a:xfrm>
                <a:off x="3096720" y="1586880"/>
                <a:ext cx="74520" cy="42120"/>
              </a:xfrm>
              <a:custGeom>
                <a:avLst/>
                <a:gdLst/>
                <a:ahLst/>
                <a:rect l="l" t="t" r="r" b="b"/>
                <a:pathLst>
                  <a:path w="203812" h="117633">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50000"/>
                </a:srgbClr>
              </a:solidFill>
              <a:ln w="0">
                <a:noFill/>
              </a:ln>
            </p:spPr>
            <p:style>
              <a:lnRef idx="0"/>
              <a:fillRef idx="0"/>
              <a:effectRef idx="0"/>
              <a:fontRef idx="minor"/>
            </p:style>
          </p:sp>
          <p:sp>
            <p:nvSpPr>
              <p:cNvPr id="5238" name="CustomShape 80"/>
              <p:cNvSpPr/>
              <p:nvPr/>
            </p:nvSpPr>
            <p:spPr>
              <a:xfrm>
                <a:off x="3160440" y="1593360"/>
                <a:ext cx="360" cy="360"/>
              </a:xfrm>
              <a:custGeom>
                <a:avLst/>
                <a:gdLst/>
                <a:ahLst/>
                <a:rect l="l" t="t" r="r" b="b"/>
                <a:pathLst>
                  <a:path w="5135" h="2857">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w="0">
                <a:noFill/>
              </a:ln>
            </p:spPr>
            <p:style>
              <a:lnRef idx="0"/>
              <a:fillRef idx="0"/>
              <a:effectRef idx="0"/>
              <a:fontRef idx="minor"/>
            </p:style>
          </p:sp>
          <p:sp>
            <p:nvSpPr>
              <p:cNvPr id="5239" name="CustomShape 81"/>
              <p:cNvSpPr/>
              <p:nvPr/>
            </p:nvSpPr>
            <p:spPr>
              <a:xfrm>
                <a:off x="3161160" y="1593720"/>
                <a:ext cx="360" cy="360"/>
              </a:xfrm>
              <a:custGeom>
                <a:avLst/>
                <a:gdLst/>
                <a:ahLst/>
                <a:rect l="l" t="t" r="r" b="b"/>
                <a:pathLst>
                  <a:path w="1521" h="1221">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10000"/>
                </a:srgbClr>
              </a:solidFill>
              <a:ln w="0">
                <a:noFill/>
              </a:ln>
            </p:spPr>
            <p:style>
              <a:lnRef idx="0"/>
              <a:fillRef idx="0"/>
              <a:effectRef idx="0"/>
              <a:fontRef idx="minor"/>
            </p:style>
          </p:sp>
        </p:grpSp>
        <p:sp>
          <p:nvSpPr>
            <p:cNvPr id="5240" name="CustomShape 82"/>
            <p:cNvSpPr/>
            <p:nvPr/>
          </p:nvSpPr>
          <p:spPr>
            <a:xfrm>
              <a:off x="3111120" y="1601280"/>
              <a:ext cx="46440" cy="38520"/>
            </a:xfrm>
            <a:custGeom>
              <a:avLst/>
              <a:gdLst/>
              <a:ahLst/>
              <a:rect l="l" t="t" r="r" b="b"/>
              <a:pathLst>
                <a:path w="129087" h="107584">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w="0">
              <a:noFill/>
            </a:ln>
          </p:spPr>
          <p:style>
            <a:lnRef idx="0"/>
            <a:fillRef idx="0"/>
            <a:effectRef idx="0"/>
            <a:fontRef idx="minor"/>
          </p:style>
        </p:sp>
        <p:sp>
          <p:nvSpPr>
            <p:cNvPr id="5241" name="CustomShape 83"/>
            <p:cNvSpPr/>
            <p:nvPr/>
          </p:nvSpPr>
          <p:spPr>
            <a:xfrm>
              <a:off x="2851920" y="1035360"/>
              <a:ext cx="264600" cy="293040"/>
            </a:xfrm>
            <a:custGeom>
              <a:avLst/>
              <a:gdLst/>
              <a:ahLst/>
              <a:rect l="l" t="t" r="r" b="b"/>
              <a:pathLst>
                <a:path w="711585" h="787458">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w="0">
              <a:noFill/>
            </a:ln>
          </p:spPr>
          <p:style>
            <a:lnRef idx="0"/>
            <a:fillRef idx="0"/>
            <a:effectRef idx="0"/>
            <a:fontRef idx="minor"/>
          </p:style>
        </p:sp>
        <p:sp>
          <p:nvSpPr>
            <p:cNvPr id="5242" name="CustomShape 84"/>
            <p:cNvSpPr/>
            <p:nvPr/>
          </p:nvSpPr>
          <p:spPr>
            <a:xfrm>
              <a:off x="2844360" y="1049760"/>
              <a:ext cx="246600" cy="279360"/>
            </a:xfrm>
            <a:custGeom>
              <a:avLst/>
              <a:gdLst/>
              <a:ahLst/>
              <a:rect l="l" t="t" r="r" b="b"/>
              <a:pathLst>
                <a:path w="663763" h="751441">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w="0">
              <a:noFill/>
            </a:ln>
          </p:spPr>
          <p:style>
            <a:lnRef idx="0"/>
            <a:fillRef idx="0"/>
            <a:effectRef idx="0"/>
            <a:fontRef idx="minor"/>
          </p:style>
        </p:sp>
        <p:sp>
          <p:nvSpPr>
            <p:cNvPr id="5243" name="CustomShape 85"/>
            <p:cNvSpPr/>
            <p:nvPr/>
          </p:nvSpPr>
          <p:spPr>
            <a:xfrm>
              <a:off x="4017240" y="371520"/>
              <a:ext cx="264960" cy="293760"/>
            </a:xfrm>
            <a:custGeom>
              <a:avLst/>
              <a:gdLst/>
              <a:ahLst/>
              <a:rect l="l" t="t" r="r" b="b"/>
              <a:pathLst>
                <a:path w="713014" h="789165">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007bb9"/>
            </a:solidFill>
            <a:ln w="0">
              <a:noFill/>
            </a:ln>
          </p:spPr>
          <p:style>
            <a:lnRef idx="0"/>
            <a:fillRef idx="0"/>
            <a:effectRef idx="0"/>
            <a:fontRef idx="minor"/>
          </p:style>
        </p:sp>
        <p:sp>
          <p:nvSpPr>
            <p:cNvPr id="5244" name="CustomShape 86"/>
            <p:cNvSpPr/>
            <p:nvPr/>
          </p:nvSpPr>
          <p:spPr>
            <a:xfrm>
              <a:off x="4009320" y="386280"/>
              <a:ext cx="246960" cy="280080"/>
            </a:xfrm>
            <a:custGeom>
              <a:avLst/>
              <a:gdLst/>
              <a:ahLst/>
              <a:rect l="l" t="t" r="r" b="b"/>
              <a:pathLst>
                <a:path w="665000" h="752811">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00b5dd"/>
            </a:solidFill>
            <a:ln w="0">
              <a:noFill/>
            </a:ln>
          </p:spPr>
          <p:style>
            <a:lnRef idx="0"/>
            <a:fillRef idx="0"/>
            <a:effectRef idx="0"/>
            <a:fontRef idx="minor"/>
          </p:style>
        </p:sp>
        <p:sp>
          <p:nvSpPr>
            <p:cNvPr id="5245" name="CustomShape 87"/>
            <p:cNvSpPr/>
            <p:nvPr/>
          </p:nvSpPr>
          <p:spPr>
            <a:xfrm rot="19798200">
              <a:off x="4053600" y="464400"/>
              <a:ext cx="22320" cy="39960"/>
            </a:xfrm>
            <a:custGeom>
              <a:avLst/>
              <a:gdLst/>
              <a:ahLst/>
              <a:rect l="l" t="t" r="r" b="b"/>
              <a:pathLst>
                <a:path w="64474" h="111823">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rgbClr val="ffffff"/>
            </a:solidFill>
            <a:ln w="0">
              <a:noFill/>
            </a:ln>
          </p:spPr>
          <p:style>
            <a:lnRef idx="0"/>
            <a:fillRef idx="0"/>
            <a:effectRef idx="0"/>
            <a:fontRef idx="minor"/>
          </p:style>
        </p:sp>
        <p:sp>
          <p:nvSpPr>
            <p:cNvPr id="5246" name="CustomShape 88"/>
            <p:cNvSpPr/>
            <p:nvPr/>
          </p:nvSpPr>
          <p:spPr>
            <a:xfrm rot="19810200">
              <a:off x="4120200" y="499680"/>
              <a:ext cx="22320" cy="40320"/>
            </a:xfrm>
            <a:custGeom>
              <a:avLst/>
              <a:gdLst/>
              <a:ahLst/>
              <a:rect l="l" t="t" r="r" b="b"/>
              <a:pathLst>
                <a:path w="64696" h="112208">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rgbClr val="ffffff"/>
            </a:solidFill>
            <a:ln w="0">
              <a:noFill/>
            </a:ln>
          </p:spPr>
          <p:style>
            <a:lnRef idx="0"/>
            <a:fillRef idx="0"/>
            <a:effectRef idx="0"/>
            <a:fontRef idx="minor"/>
          </p:style>
        </p:sp>
        <p:sp>
          <p:nvSpPr>
            <p:cNvPr id="5247" name="CustomShape 89"/>
            <p:cNvSpPr/>
            <p:nvPr/>
          </p:nvSpPr>
          <p:spPr>
            <a:xfrm rot="19798200">
              <a:off x="4175640" y="534960"/>
              <a:ext cx="22320" cy="39960"/>
            </a:xfrm>
            <a:custGeom>
              <a:avLst/>
              <a:gdLst/>
              <a:ahLst/>
              <a:rect l="l" t="t" r="r" b="b"/>
              <a:pathLst>
                <a:path w="64474" h="111823">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rgbClr val="ffffff"/>
            </a:solidFill>
            <a:ln w="0">
              <a:noFill/>
            </a:ln>
          </p:spPr>
          <p:style>
            <a:lnRef idx="0"/>
            <a:fillRef idx="0"/>
            <a:effectRef idx="0"/>
            <a:fontRef idx="minor"/>
          </p:style>
        </p:sp>
        <p:sp>
          <p:nvSpPr>
            <p:cNvPr id="5248" name="CustomShape 90"/>
            <p:cNvSpPr/>
            <p:nvPr/>
          </p:nvSpPr>
          <p:spPr>
            <a:xfrm>
              <a:off x="3826800" y="643320"/>
              <a:ext cx="79560" cy="106560"/>
            </a:xfrm>
            <a:custGeom>
              <a:avLst/>
              <a:gdLst/>
              <a:ahLst/>
              <a:rect l="l" t="t" r="r" b="b"/>
              <a:pathLst>
                <a:path w="216911" h="289327">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w="0">
              <a:noFill/>
            </a:ln>
          </p:spPr>
          <p:style>
            <a:lnRef idx="0"/>
            <a:fillRef idx="0"/>
            <a:effectRef idx="0"/>
            <a:fontRef idx="minor"/>
          </p:style>
        </p:sp>
        <p:sp>
          <p:nvSpPr>
            <p:cNvPr id="5249" name="CustomShape 91"/>
            <p:cNvSpPr/>
            <p:nvPr/>
          </p:nvSpPr>
          <p:spPr>
            <a:xfrm rot="19798200">
              <a:off x="3821040" y="646920"/>
              <a:ext cx="62280" cy="109080"/>
            </a:xfrm>
            <a:custGeom>
              <a:avLst/>
              <a:gdLst/>
              <a:ahLst/>
              <a:rect l="l" t="t" r="r" b="b"/>
              <a:pathLst>
                <a:path w="170980" h="296798">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w="0">
              <a:noFill/>
            </a:ln>
          </p:spPr>
          <p:style>
            <a:lnRef idx="0"/>
            <a:fillRef idx="0"/>
            <a:effectRef idx="0"/>
            <a:fontRef idx="minor"/>
          </p:style>
        </p:sp>
        <p:sp>
          <p:nvSpPr>
            <p:cNvPr id="5250" name="CustomShape 92"/>
            <p:cNvSpPr/>
            <p:nvPr/>
          </p:nvSpPr>
          <p:spPr>
            <a:xfrm rot="19798200">
              <a:off x="3832920" y="675720"/>
              <a:ext cx="7200" cy="14040"/>
            </a:xfrm>
            <a:custGeom>
              <a:avLst/>
              <a:gdLst/>
              <a:ahLst/>
              <a:rect l="l" t="t" r="r" b="b"/>
              <a:pathLst>
                <a:path w="24344" h="4229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w="0">
              <a:noFill/>
            </a:ln>
          </p:spPr>
          <p:style>
            <a:lnRef idx="0"/>
            <a:fillRef idx="0"/>
            <a:effectRef idx="0"/>
            <a:fontRef idx="minor"/>
          </p:style>
        </p:sp>
        <p:sp>
          <p:nvSpPr>
            <p:cNvPr id="5251" name="CustomShape 93"/>
            <p:cNvSpPr/>
            <p:nvPr/>
          </p:nvSpPr>
          <p:spPr>
            <a:xfrm rot="19798200">
              <a:off x="3863160" y="693000"/>
              <a:ext cx="7200" cy="14040"/>
            </a:xfrm>
            <a:custGeom>
              <a:avLst/>
              <a:gdLst/>
              <a:ahLst/>
              <a:rect l="l" t="t" r="r" b="b"/>
              <a:pathLst>
                <a:path w="24344" h="4229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w="0">
              <a:noFill/>
            </a:ln>
          </p:spPr>
          <p:style>
            <a:lnRef idx="0"/>
            <a:fillRef idx="0"/>
            <a:effectRef idx="0"/>
            <a:fontRef idx="minor"/>
          </p:style>
        </p:sp>
        <p:sp>
          <p:nvSpPr>
            <p:cNvPr id="5252" name="CustomShape 94"/>
            <p:cNvSpPr/>
            <p:nvPr/>
          </p:nvSpPr>
          <p:spPr>
            <a:xfrm>
              <a:off x="3839040" y="707400"/>
              <a:ext cx="29880" cy="20520"/>
            </a:xfrm>
            <a:custGeom>
              <a:avLst/>
              <a:gdLst/>
              <a:ahLst/>
              <a:rect l="l" t="t" r="r" b="b"/>
              <a:pathLst>
                <a:path w="85015" h="59542">
                  <a:moveTo>
                    <a:pt x="0" y="0"/>
                  </a:moveTo>
                  <a:cubicBezTo>
                    <a:pt x="0" y="0"/>
                    <a:pt x="13694" y="37528"/>
                    <a:pt x="41272" y="53435"/>
                  </a:cubicBezTo>
                  <a:cubicBezTo>
                    <a:pt x="68849" y="69342"/>
                    <a:pt x="85015" y="49149"/>
                    <a:pt x="85015" y="49149"/>
                  </a:cubicBezTo>
                  <a:close/>
                </a:path>
              </a:pathLst>
            </a:custGeom>
            <a:solidFill>
              <a:srgbClr val="cc8b09"/>
            </a:solidFill>
            <a:ln w="0">
              <a:noFill/>
            </a:ln>
          </p:spPr>
          <p:style>
            <a:lnRef idx="0"/>
            <a:fillRef idx="0"/>
            <a:effectRef idx="0"/>
            <a:fontRef idx="minor"/>
          </p:style>
        </p:sp>
        <p:sp>
          <p:nvSpPr>
            <p:cNvPr id="5253" name="CustomShape 95"/>
            <p:cNvSpPr/>
            <p:nvPr/>
          </p:nvSpPr>
          <p:spPr>
            <a:xfrm>
              <a:off x="3179880" y="1406520"/>
              <a:ext cx="20160" cy="68040"/>
            </a:xfrm>
            <a:custGeom>
              <a:avLst/>
              <a:gdLst/>
              <a:ahLst/>
              <a:rect l="l" t="t" r="r" b="b"/>
              <a:pathLst>
                <a:path w="59149" h="186880">
                  <a:moveTo>
                    <a:pt x="0" y="152591"/>
                  </a:moveTo>
                  <a:lnTo>
                    <a:pt x="59149" y="186881"/>
                  </a:lnTo>
                  <a:lnTo>
                    <a:pt x="59149" y="34195"/>
                  </a:lnTo>
                  <a:lnTo>
                    <a:pt x="0" y="0"/>
                  </a:lnTo>
                  <a:lnTo>
                    <a:pt x="0" y="152591"/>
                  </a:lnTo>
                  <a:close/>
                </a:path>
              </a:pathLst>
            </a:custGeom>
            <a:solidFill>
              <a:srgbClr val="4399ff"/>
            </a:solidFill>
            <a:ln w="0">
              <a:noFill/>
            </a:ln>
          </p:spPr>
          <p:style>
            <a:lnRef idx="0"/>
            <a:fillRef idx="0"/>
            <a:effectRef idx="0"/>
            <a:fontRef idx="minor"/>
          </p:style>
        </p:sp>
        <p:sp>
          <p:nvSpPr>
            <p:cNvPr id="5254" name="CustomShape 96"/>
            <p:cNvSpPr/>
            <p:nvPr/>
          </p:nvSpPr>
          <p:spPr>
            <a:xfrm>
              <a:off x="3179880" y="1396080"/>
              <a:ext cx="39240" cy="21240"/>
            </a:xfrm>
            <a:custGeom>
              <a:avLst/>
              <a:gdLst/>
              <a:ahLst/>
              <a:rect l="l" t="t" r="r" b="b"/>
              <a:pathLst>
                <a:path w="109454" h="62007">
                  <a:moveTo>
                    <a:pt x="59149" y="62008"/>
                  </a:moveTo>
                  <a:lnTo>
                    <a:pt x="0" y="27718"/>
                  </a:lnTo>
                  <a:lnTo>
                    <a:pt x="47928" y="0"/>
                  </a:lnTo>
                  <a:lnTo>
                    <a:pt x="109455" y="34480"/>
                  </a:lnTo>
                  <a:lnTo>
                    <a:pt x="59149" y="62008"/>
                  </a:lnTo>
                  <a:close/>
                </a:path>
              </a:pathLst>
            </a:custGeom>
            <a:solidFill>
              <a:srgbClr val="70b6fc"/>
            </a:solidFill>
            <a:ln w="0">
              <a:noFill/>
            </a:ln>
          </p:spPr>
          <p:style>
            <a:lnRef idx="0"/>
            <a:fillRef idx="0"/>
            <a:effectRef idx="0"/>
            <a:fontRef idx="minor"/>
          </p:style>
        </p:sp>
        <p:sp>
          <p:nvSpPr>
            <p:cNvPr id="5255" name="CustomShape 97"/>
            <p:cNvSpPr/>
            <p:nvPr/>
          </p:nvSpPr>
          <p:spPr>
            <a:xfrm>
              <a:off x="3220560" y="1397160"/>
              <a:ext cx="63720" cy="103680"/>
            </a:xfrm>
            <a:custGeom>
              <a:avLst/>
              <a:gdLst/>
              <a:ahLst/>
              <a:rect l="l" t="t" r="r" b="b"/>
              <a:pathLst>
                <a:path w="174947" h="282184">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w="0">
              <a:noFill/>
            </a:ln>
          </p:spPr>
          <p:style>
            <a:lnRef idx="0"/>
            <a:fillRef idx="0"/>
            <a:effectRef idx="0"/>
            <a:fontRef idx="minor"/>
          </p:style>
        </p:sp>
        <p:sp>
          <p:nvSpPr>
            <p:cNvPr id="5256" name="CustomShape 98"/>
            <p:cNvSpPr/>
            <p:nvPr/>
          </p:nvSpPr>
          <p:spPr>
            <a:xfrm>
              <a:off x="3259080" y="1485720"/>
              <a:ext cx="11160" cy="21960"/>
            </a:xfrm>
            <a:custGeom>
              <a:avLst/>
              <a:gdLst/>
              <a:ahLst/>
              <a:rect l="l" t="t" r="r" b="b"/>
              <a:pathLst>
                <a:path w="34899" h="63627">
                  <a:moveTo>
                    <a:pt x="0" y="63627"/>
                  </a:moveTo>
                  <a:lnTo>
                    <a:pt x="34900" y="43148"/>
                  </a:lnTo>
                  <a:lnTo>
                    <a:pt x="3138" y="0"/>
                  </a:lnTo>
                  <a:lnTo>
                    <a:pt x="0" y="63627"/>
                  </a:lnTo>
                  <a:close/>
                </a:path>
              </a:pathLst>
            </a:custGeom>
            <a:solidFill>
              <a:srgbClr val="ffcea9"/>
            </a:solidFill>
            <a:ln w="0">
              <a:noFill/>
            </a:ln>
          </p:spPr>
          <p:style>
            <a:lnRef idx="0"/>
            <a:fillRef idx="0"/>
            <a:effectRef idx="0"/>
            <a:fontRef idx="minor"/>
          </p:style>
        </p:sp>
        <p:sp>
          <p:nvSpPr>
            <p:cNvPr id="5257" name="CustomShape 99"/>
            <p:cNvSpPr/>
            <p:nvPr/>
          </p:nvSpPr>
          <p:spPr>
            <a:xfrm>
              <a:off x="3208320" y="1404360"/>
              <a:ext cx="63720" cy="103680"/>
            </a:xfrm>
            <a:custGeom>
              <a:avLst/>
              <a:gdLst/>
              <a:ahLst/>
              <a:rect l="l" t="t" r="r" b="b"/>
              <a:pathLst>
                <a:path w="174947" h="281849">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w="0">
              <a:noFill/>
            </a:ln>
          </p:spPr>
          <p:style>
            <a:lnRef idx="0"/>
            <a:fillRef idx="0"/>
            <a:effectRef idx="0"/>
            <a:fontRef idx="minor"/>
          </p:style>
        </p:sp>
      </p:grpSp>
      <p:grpSp>
        <p:nvGrpSpPr>
          <p:cNvPr id="5258" name="Group 100"/>
          <p:cNvGrpSpPr/>
          <p:nvPr/>
        </p:nvGrpSpPr>
        <p:grpSpPr>
          <a:xfrm>
            <a:off x="2671920" y="2863440"/>
            <a:ext cx="1548720" cy="1683000"/>
            <a:chOff x="2671920" y="2863440"/>
            <a:chExt cx="1548720" cy="1683000"/>
          </a:xfrm>
        </p:grpSpPr>
        <p:grpSp>
          <p:nvGrpSpPr>
            <p:cNvPr id="5259" name="Group 101"/>
            <p:cNvGrpSpPr/>
            <p:nvPr/>
          </p:nvGrpSpPr>
          <p:grpSpPr>
            <a:xfrm>
              <a:off x="3337200" y="2928600"/>
              <a:ext cx="883440" cy="1191600"/>
              <a:chOff x="3337200" y="2928600"/>
              <a:chExt cx="883440" cy="1191600"/>
            </a:xfrm>
          </p:grpSpPr>
          <p:sp>
            <p:nvSpPr>
              <p:cNvPr id="5260" name="CustomShape 102"/>
              <p:cNvSpPr/>
              <p:nvPr/>
            </p:nvSpPr>
            <p:spPr>
              <a:xfrm>
                <a:off x="3524040" y="3855240"/>
                <a:ext cx="332280" cy="191160"/>
              </a:xfrm>
              <a:custGeom>
                <a:avLst/>
                <a:gdLst/>
                <a:ahLst/>
                <a:rect l="l" t="t" r="r" b="b"/>
                <a:pathLst>
                  <a:path w="944490" h="545783">
                    <a:moveTo>
                      <a:pt x="500911" y="532447"/>
                    </a:moveTo>
                    <a:lnTo>
                      <a:pt x="23232" y="256222"/>
                    </a:lnTo>
                    <a:cubicBezTo>
                      <a:pt x="-11153" y="236411"/>
                      <a:pt x="-6867" y="201644"/>
                      <a:pt x="32757" y="178689"/>
                    </a:cubicBezTo>
                    <a:lnTo>
                      <a:pt x="342129" y="0"/>
                    </a:lnTo>
                    <a:lnTo>
                      <a:pt x="944490" y="347758"/>
                    </a:lnTo>
                    <a:lnTo>
                      <a:pt x="635023" y="526447"/>
                    </a:lnTo>
                    <a:cubicBezTo>
                      <a:pt x="595494" y="549783"/>
                      <a:pt x="535296" y="552259"/>
                      <a:pt x="500911" y="532447"/>
                    </a:cubicBezTo>
                    <a:close/>
                  </a:path>
                </a:pathLst>
              </a:custGeom>
              <a:solidFill>
                <a:srgbClr val="d6d8e5">
                  <a:alpha val="40000"/>
                </a:srgbClr>
              </a:solidFill>
              <a:ln w="0">
                <a:noFill/>
              </a:ln>
            </p:spPr>
            <p:style>
              <a:lnRef idx="0"/>
              <a:fillRef idx="0"/>
              <a:effectRef idx="0"/>
              <a:fontRef idx="minor"/>
            </p:style>
          </p:sp>
          <p:sp>
            <p:nvSpPr>
              <p:cNvPr id="5261" name="CustomShape 103"/>
              <p:cNvSpPr/>
              <p:nvPr/>
            </p:nvSpPr>
            <p:spPr>
              <a:xfrm>
                <a:off x="3539520" y="3846600"/>
                <a:ext cx="332280" cy="191160"/>
              </a:xfrm>
              <a:custGeom>
                <a:avLst/>
                <a:gdLst/>
                <a:ahLst/>
                <a:rect l="l" t="t" r="r" b="b"/>
                <a:pathLst>
                  <a:path w="944624" h="545413">
                    <a:moveTo>
                      <a:pt x="500854" y="531971"/>
                    </a:moveTo>
                    <a:lnTo>
                      <a:pt x="23271" y="256223"/>
                    </a:lnTo>
                    <a:cubicBezTo>
                      <a:pt x="-11210" y="236315"/>
                      <a:pt x="-6828" y="201644"/>
                      <a:pt x="32796" y="178689"/>
                    </a:cubicBezTo>
                    <a:lnTo>
                      <a:pt x="342263" y="0"/>
                    </a:lnTo>
                    <a:lnTo>
                      <a:pt x="944624" y="347758"/>
                    </a:lnTo>
                    <a:lnTo>
                      <a:pt x="635252" y="526352"/>
                    </a:lnTo>
                    <a:cubicBezTo>
                      <a:pt x="595533" y="549402"/>
                      <a:pt x="535335" y="551879"/>
                      <a:pt x="500854" y="531971"/>
                    </a:cubicBezTo>
                    <a:close/>
                  </a:path>
                </a:pathLst>
              </a:custGeom>
              <a:solidFill>
                <a:srgbClr val="b1b4c4"/>
              </a:solidFill>
              <a:ln w="0">
                <a:noFill/>
              </a:ln>
            </p:spPr>
            <p:style>
              <a:lnRef idx="0"/>
              <a:fillRef idx="0"/>
              <a:effectRef idx="0"/>
              <a:fontRef idx="minor"/>
            </p:style>
          </p:sp>
          <p:sp>
            <p:nvSpPr>
              <p:cNvPr id="5262" name="CustomShape 104"/>
              <p:cNvSpPr/>
              <p:nvPr/>
            </p:nvSpPr>
            <p:spPr>
              <a:xfrm>
                <a:off x="3863880" y="3963240"/>
                <a:ext cx="7920" cy="4680"/>
              </a:xfrm>
              <a:custGeom>
                <a:avLst/>
                <a:gdLst/>
                <a:ahLst/>
                <a:rect l="l" t="t" r="r" b="b"/>
                <a:pathLst>
                  <a:path w="27813" h="18192">
                    <a:moveTo>
                      <a:pt x="27813" y="18193"/>
                    </a:moveTo>
                    <a:lnTo>
                      <a:pt x="27813" y="0"/>
                    </a:lnTo>
                    <a:lnTo>
                      <a:pt x="0" y="16002"/>
                    </a:lnTo>
                    <a:lnTo>
                      <a:pt x="27813" y="18193"/>
                    </a:lnTo>
                    <a:close/>
                  </a:path>
                </a:pathLst>
              </a:custGeom>
              <a:solidFill>
                <a:srgbClr val="b1b4c4"/>
              </a:solidFill>
              <a:ln w="0">
                <a:noFill/>
              </a:ln>
            </p:spPr>
            <p:style>
              <a:lnRef idx="0"/>
              <a:fillRef idx="0"/>
              <a:effectRef idx="0"/>
              <a:fontRef idx="minor"/>
            </p:style>
          </p:sp>
          <p:sp>
            <p:nvSpPr>
              <p:cNvPr id="5263" name="CustomShape 105"/>
              <p:cNvSpPr/>
              <p:nvPr/>
            </p:nvSpPr>
            <p:spPr>
              <a:xfrm>
                <a:off x="3539520" y="3918960"/>
                <a:ext cx="8280" cy="4680"/>
              </a:xfrm>
              <a:custGeom>
                <a:avLst/>
                <a:gdLst/>
                <a:ahLst/>
                <a:rect l="l" t="t" r="r" b="b"/>
                <a:pathLst>
                  <a:path w="28575" h="18478">
                    <a:moveTo>
                      <a:pt x="0" y="18479"/>
                    </a:moveTo>
                    <a:lnTo>
                      <a:pt x="0" y="0"/>
                    </a:lnTo>
                    <a:lnTo>
                      <a:pt x="28575" y="11811"/>
                    </a:lnTo>
                    <a:lnTo>
                      <a:pt x="0" y="18479"/>
                    </a:lnTo>
                    <a:close/>
                  </a:path>
                </a:pathLst>
              </a:custGeom>
              <a:solidFill>
                <a:srgbClr val="b1b4c4"/>
              </a:solidFill>
              <a:ln w="0">
                <a:noFill/>
              </a:ln>
            </p:spPr>
            <p:style>
              <a:lnRef idx="0"/>
              <a:fillRef idx="0"/>
              <a:effectRef idx="0"/>
              <a:fontRef idx="minor"/>
            </p:style>
          </p:sp>
          <p:sp>
            <p:nvSpPr>
              <p:cNvPr id="5264" name="CustomShape 106"/>
              <p:cNvSpPr/>
              <p:nvPr/>
            </p:nvSpPr>
            <p:spPr>
              <a:xfrm>
                <a:off x="3539520" y="3840120"/>
                <a:ext cx="332280" cy="191160"/>
              </a:xfrm>
              <a:custGeom>
                <a:avLst/>
                <a:gdLst/>
                <a:ahLst/>
                <a:rect l="l" t="t" r="r" b="b"/>
                <a:pathLst>
                  <a:path w="944624" h="545381">
                    <a:moveTo>
                      <a:pt x="500854" y="531971"/>
                    </a:moveTo>
                    <a:lnTo>
                      <a:pt x="23271" y="256223"/>
                    </a:lnTo>
                    <a:cubicBezTo>
                      <a:pt x="-11210" y="236316"/>
                      <a:pt x="-6828" y="201549"/>
                      <a:pt x="32796" y="178594"/>
                    </a:cubicBezTo>
                    <a:lnTo>
                      <a:pt x="342263" y="0"/>
                    </a:lnTo>
                    <a:lnTo>
                      <a:pt x="944624" y="347758"/>
                    </a:lnTo>
                    <a:lnTo>
                      <a:pt x="635157" y="526352"/>
                    </a:lnTo>
                    <a:cubicBezTo>
                      <a:pt x="595533" y="549307"/>
                      <a:pt x="535335" y="551879"/>
                      <a:pt x="500854" y="531971"/>
                    </a:cubicBezTo>
                    <a:close/>
                  </a:path>
                </a:pathLst>
              </a:custGeom>
              <a:solidFill>
                <a:srgbClr val="d6d8e5"/>
              </a:solidFill>
              <a:ln w="0">
                <a:noFill/>
              </a:ln>
            </p:spPr>
            <p:style>
              <a:lnRef idx="0"/>
              <a:fillRef idx="0"/>
              <a:effectRef idx="0"/>
              <a:fontRef idx="minor"/>
            </p:style>
          </p:sp>
          <p:sp>
            <p:nvSpPr>
              <p:cNvPr id="5265" name="CustomShape 107"/>
              <p:cNvSpPr/>
              <p:nvPr/>
            </p:nvSpPr>
            <p:spPr>
              <a:xfrm>
                <a:off x="3634920" y="3753000"/>
                <a:ext cx="237240" cy="208440"/>
              </a:xfrm>
              <a:custGeom>
                <a:avLst/>
                <a:gdLst/>
                <a:ahLst/>
                <a:rect l="l" t="t" r="r" b="b"/>
                <a:pathLst>
                  <a:path w="675322" h="594264">
                    <a:moveTo>
                      <a:pt x="74581" y="247269"/>
                    </a:moveTo>
                    <a:lnTo>
                      <a:pt x="0" y="0"/>
                    </a:lnTo>
                    <a:lnTo>
                      <a:pt x="608933" y="349186"/>
                    </a:lnTo>
                    <a:lnTo>
                      <a:pt x="675322" y="594265"/>
                    </a:lnTo>
                    <a:lnTo>
                      <a:pt x="74581" y="247269"/>
                    </a:lnTo>
                    <a:close/>
                  </a:path>
                </a:pathLst>
              </a:custGeom>
              <a:solidFill>
                <a:srgbClr val="9ea1af"/>
              </a:solidFill>
              <a:ln w="0">
                <a:noFill/>
              </a:ln>
            </p:spPr>
            <p:style>
              <a:lnRef idx="0"/>
              <a:fillRef idx="0"/>
              <a:effectRef idx="0"/>
              <a:fontRef idx="minor"/>
            </p:style>
          </p:sp>
          <p:sp>
            <p:nvSpPr>
              <p:cNvPr id="5266" name="CustomShape 108"/>
              <p:cNvSpPr/>
              <p:nvPr/>
            </p:nvSpPr>
            <p:spPr>
              <a:xfrm>
                <a:off x="3864240" y="3955680"/>
                <a:ext cx="7560" cy="9360"/>
              </a:xfrm>
              <a:custGeom>
                <a:avLst/>
                <a:gdLst/>
                <a:ahLst/>
                <a:rect l="l" t="t" r="r" b="b"/>
                <a:pathLst>
                  <a:path w="26289" h="31146">
                    <a:moveTo>
                      <a:pt x="8572" y="31147"/>
                    </a:moveTo>
                    <a:lnTo>
                      <a:pt x="26289" y="20955"/>
                    </a:lnTo>
                    <a:lnTo>
                      <a:pt x="0" y="0"/>
                    </a:lnTo>
                    <a:close/>
                  </a:path>
                </a:pathLst>
              </a:custGeom>
              <a:solidFill>
                <a:srgbClr val="9ea1af"/>
              </a:solidFill>
              <a:ln w="0">
                <a:noFill/>
              </a:ln>
            </p:spPr>
            <p:style>
              <a:lnRef idx="0"/>
              <a:fillRef idx="0"/>
              <a:effectRef idx="0"/>
              <a:fontRef idx="minor"/>
            </p:style>
          </p:sp>
          <p:sp>
            <p:nvSpPr>
              <p:cNvPr id="5267" name="CustomShape 109"/>
              <p:cNvSpPr/>
              <p:nvPr/>
            </p:nvSpPr>
            <p:spPr>
              <a:xfrm>
                <a:off x="3628080" y="3756240"/>
                <a:ext cx="237600" cy="208800"/>
              </a:xfrm>
              <a:custGeom>
                <a:avLst/>
                <a:gdLst/>
                <a:ahLst/>
                <a:rect l="l" t="t" r="r" b="b"/>
                <a:pathLst>
                  <a:path w="676751" h="595217">
                    <a:moveTo>
                      <a:pt x="74486" y="247364"/>
                    </a:moveTo>
                    <a:lnTo>
                      <a:pt x="0" y="0"/>
                    </a:lnTo>
                    <a:lnTo>
                      <a:pt x="608933" y="349282"/>
                    </a:lnTo>
                    <a:lnTo>
                      <a:pt x="676751" y="595217"/>
                    </a:lnTo>
                    <a:lnTo>
                      <a:pt x="74486" y="247364"/>
                    </a:lnTo>
                    <a:close/>
                  </a:path>
                </a:pathLst>
              </a:custGeom>
              <a:solidFill>
                <a:srgbClr val="b1b4c4"/>
              </a:solidFill>
              <a:ln w="0">
                <a:noFill/>
              </a:ln>
            </p:spPr>
            <p:style>
              <a:lnRef idx="0"/>
              <a:fillRef idx="0"/>
              <a:effectRef idx="0"/>
              <a:fontRef idx="minor"/>
            </p:style>
          </p:sp>
          <p:sp>
            <p:nvSpPr>
              <p:cNvPr id="5268" name="CustomShape 110"/>
              <p:cNvSpPr/>
              <p:nvPr/>
            </p:nvSpPr>
            <p:spPr>
              <a:xfrm>
                <a:off x="3346200" y="2928600"/>
                <a:ext cx="874440" cy="1186200"/>
              </a:xfrm>
              <a:custGeom>
                <a:avLst/>
                <a:gdLst/>
                <a:ahLst/>
                <a:rect l="l" t="t" r="r" b="b"/>
                <a:pathLst>
                  <a:path w="2476690" h="3358041">
                    <a:moveTo>
                      <a:pt x="2416778" y="3350869"/>
                    </a:moveTo>
                    <a:lnTo>
                      <a:pt x="59817" y="1990032"/>
                    </a:lnTo>
                    <a:cubicBezTo>
                      <a:pt x="26765" y="1970982"/>
                      <a:pt x="0" y="1919737"/>
                      <a:pt x="0" y="1875732"/>
                    </a:cubicBezTo>
                    <a:lnTo>
                      <a:pt x="0" y="52456"/>
                    </a:lnTo>
                    <a:cubicBezTo>
                      <a:pt x="0" y="8356"/>
                      <a:pt x="26765" y="-11933"/>
                      <a:pt x="59817" y="7213"/>
                    </a:cubicBezTo>
                    <a:lnTo>
                      <a:pt x="2416778" y="1368050"/>
                    </a:lnTo>
                    <a:cubicBezTo>
                      <a:pt x="2449925" y="1387100"/>
                      <a:pt x="2476691" y="1438344"/>
                      <a:pt x="2476691" y="1482350"/>
                    </a:cubicBezTo>
                    <a:lnTo>
                      <a:pt x="2476691" y="3305625"/>
                    </a:lnTo>
                    <a:cubicBezTo>
                      <a:pt x="2476691" y="3349726"/>
                      <a:pt x="2449925" y="3369919"/>
                      <a:pt x="2416778" y="3350869"/>
                    </a:cubicBezTo>
                    <a:close/>
                  </a:path>
                </a:pathLst>
              </a:custGeom>
              <a:solidFill>
                <a:srgbClr val="b1b4c4"/>
              </a:solidFill>
              <a:ln w="0">
                <a:noFill/>
              </a:ln>
            </p:spPr>
            <p:style>
              <a:lnRef idx="0"/>
              <a:fillRef idx="0"/>
              <a:effectRef idx="0"/>
              <a:fontRef idx="minor"/>
            </p:style>
          </p:sp>
          <p:sp>
            <p:nvSpPr>
              <p:cNvPr id="5269" name="CustomShape 111"/>
              <p:cNvSpPr/>
              <p:nvPr/>
            </p:nvSpPr>
            <p:spPr>
              <a:xfrm>
                <a:off x="4205520" y="4088160"/>
                <a:ext cx="7560" cy="30960"/>
              </a:xfrm>
              <a:custGeom>
                <a:avLst/>
                <a:gdLst/>
                <a:ahLst/>
                <a:rect l="l" t="t" r="r" b="b"/>
                <a:pathLst>
                  <a:path w="26098" h="92487">
                    <a:moveTo>
                      <a:pt x="0" y="92488"/>
                    </a:moveTo>
                    <a:lnTo>
                      <a:pt x="26098" y="77438"/>
                    </a:lnTo>
                    <a:lnTo>
                      <a:pt x="14859" y="0"/>
                    </a:lnTo>
                    <a:lnTo>
                      <a:pt x="0" y="92488"/>
                    </a:lnTo>
                    <a:close/>
                  </a:path>
                </a:pathLst>
              </a:custGeom>
              <a:solidFill>
                <a:srgbClr val="b1b4c4"/>
              </a:solidFill>
              <a:ln w="0">
                <a:noFill/>
              </a:ln>
            </p:spPr>
            <p:style>
              <a:lnRef idx="0"/>
              <a:fillRef idx="0"/>
              <a:effectRef idx="0"/>
              <a:fontRef idx="minor"/>
            </p:style>
          </p:sp>
          <p:sp>
            <p:nvSpPr>
              <p:cNvPr id="5270" name="CustomShape 112"/>
              <p:cNvSpPr/>
              <p:nvPr/>
            </p:nvSpPr>
            <p:spPr>
              <a:xfrm>
                <a:off x="3344760" y="2930040"/>
                <a:ext cx="20520" cy="7920"/>
              </a:xfrm>
              <a:custGeom>
                <a:avLst/>
                <a:gdLst/>
                <a:ahLst/>
                <a:rect l="l" t="t" r="r" b="b"/>
                <a:pathLst>
                  <a:path w="62674" h="27245">
                    <a:moveTo>
                      <a:pt x="0" y="14859"/>
                    </a:moveTo>
                    <a:lnTo>
                      <a:pt x="25717" y="0"/>
                    </a:lnTo>
                    <a:lnTo>
                      <a:pt x="62675" y="21431"/>
                    </a:lnTo>
                    <a:cubicBezTo>
                      <a:pt x="62675" y="21431"/>
                      <a:pt x="23336" y="27432"/>
                      <a:pt x="22384" y="27242"/>
                    </a:cubicBezTo>
                    <a:cubicBezTo>
                      <a:pt x="21431" y="27051"/>
                      <a:pt x="0" y="14859"/>
                      <a:pt x="0" y="14859"/>
                    </a:cubicBezTo>
                    <a:close/>
                  </a:path>
                </a:pathLst>
              </a:custGeom>
              <a:solidFill>
                <a:srgbClr val="b1b4c4"/>
              </a:solidFill>
              <a:ln w="0">
                <a:noFill/>
              </a:ln>
            </p:spPr>
            <p:style>
              <a:lnRef idx="0"/>
              <a:fillRef idx="0"/>
              <a:effectRef idx="0"/>
              <a:fontRef idx="minor"/>
            </p:style>
          </p:sp>
          <p:sp>
            <p:nvSpPr>
              <p:cNvPr id="5271" name="CustomShape 113"/>
              <p:cNvSpPr/>
              <p:nvPr/>
            </p:nvSpPr>
            <p:spPr>
              <a:xfrm>
                <a:off x="3338640" y="2932920"/>
                <a:ext cx="874440" cy="1186200"/>
              </a:xfrm>
              <a:custGeom>
                <a:avLst/>
                <a:gdLst/>
                <a:ahLst/>
                <a:rect l="l" t="t" r="r" b="b"/>
                <a:pathLst>
                  <a:path w="2476690" h="3358040">
                    <a:moveTo>
                      <a:pt x="2416874" y="3350869"/>
                    </a:moveTo>
                    <a:lnTo>
                      <a:pt x="59817" y="1990032"/>
                    </a:lnTo>
                    <a:cubicBezTo>
                      <a:pt x="26765" y="1970982"/>
                      <a:pt x="0" y="1919737"/>
                      <a:pt x="0" y="1875732"/>
                    </a:cubicBezTo>
                    <a:lnTo>
                      <a:pt x="0" y="52456"/>
                    </a:lnTo>
                    <a:cubicBezTo>
                      <a:pt x="0" y="8356"/>
                      <a:pt x="26765" y="-11933"/>
                      <a:pt x="59817" y="7213"/>
                    </a:cubicBezTo>
                    <a:lnTo>
                      <a:pt x="2416874" y="1368049"/>
                    </a:lnTo>
                    <a:cubicBezTo>
                      <a:pt x="2449925" y="1387099"/>
                      <a:pt x="2476691" y="1438344"/>
                      <a:pt x="2476691" y="1482349"/>
                    </a:cubicBezTo>
                    <a:lnTo>
                      <a:pt x="2476691" y="3305625"/>
                    </a:lnTo>
                    <a:cubicBezTo>
                      <a:pt x="2476691" y="3349726"/>
                      <a:pt x="2449925" y="3369919"/>
                      <a:pt x="2416874" y="3350869"/>
                    </a:cubicBezTo>
                    <a:close/>
                  </a:path>
                </a:pathLst>
              </a:custGeom>
              <a:solidFill>
                <a:srgbClr val="e4e7f2"/>
              </a:solidFill>
              <a:ln w="0">
                <a:noFill/>
              </a:ln>
            </p:spPr>
            <p:style>
              <a:lnRef idx="0"/>
              <a:fillRef idx="0"/>
              <a:effectRef idx="0"/>
              <a:fontRef idx="minor"/>
            </p:style>
          </p:sp>
          <p:sp>
            <p:nvSpPr>
              <p:cNvPr id="5272" name="CustomShape 114"/>
              <p:cNvSpPr/>
              <p:nvPr/>
            </p:nvSpPr>
            <p:spPr>
              <a:xfrm>
                <a:off x="3337200" y="2934000"/>
                <a:ext cx="874440" cy="1186200"/>
              </a:xfrm>
              <a:custGeom>
                <a:avLst/>
                <a:gdLst/>
                <a:ahLst/>
                <a:rect l="l" t="t" r="r" b="b"/>
                <a:pathLst>
                  <a:path w="2476785" h="3358285">
                    <a:moveTo>
                      <a:pt x="2476786" y="1482309"/>
                    </a:moveTo>
                    <a:lnTo>
                      <a:pt x="2476786" y="3305775"/>
                    </a:lnTo>
                    <a:cubicBezTo>
                      <a:pt x="2476786" y="3349971"/>
                      <a:pt x="2449925" y="3370259"/>
                      <a:pt x="2416874" y="3351019"/>
                    </a:cubicBezTo>
                    <a:lnTo>
                      <a:pt x="59817" y="1989992"/>
                    </a:lnTo>
                    <a:cubicBezTo>
                      <a:pt x="26765" y="1970942"/>
                      <a:pt x="0" y="1919697"/>
                      <a:pt x="0" y="1875692"/>
                    </a:cubicBezTo>
                    <a:lnTo>
                      <a:pt x="0" y="52416"/>
                    </a:lnTo>
                    <a:cubicBezTo>
                      <a:pt x="0" y="8315"/>
                      <a:pt x="26765" y="-11878"/>
                      <a:pt x="59817" y="7172"/>
                    </a:cubicBezTo>
                    <a:lnTo>
                      <a:pt x="2416874" y="1368009"/>
                    </a:lnTo>
                    <a:cubicBezTo>
                      <a:pt x="2449925" y="1387059"/>
                      <a:pt x="2476786" y="1438304"/>
                      <a:pt x="2476786" y="1482309"/>
                    </a:cubicBezTo>
                    <a:close/>
                  </a:path>
                </a:pathLst>
              </a:custGeom>
              <a:solidFill>
                <a:srgbClr val="d6d8e5"/>
              </a:solidFill>
              <a:ln w="0">
                <a:noFill/>
              </a:ln>
            </p:spPr>
            <p:style>
              <a:lnRef idx="0"/>
              <a:fillRef idx="0"/>
              <a:effectRef idx="0"/>
              <a:fontRef idx="minor"/>
            </p:style>
          </p:sp>
          <p:sp>
            <p:nvSpPr>
              <p:cNvPr id="5273" name="CustomShape 115"/>
              <p:cNvSpPr/>
              <p:nvPr/>
            </p:nvSpPr>
            <p:spPr>
              <a:xfrm>
                <a:off x="3347640" y="2947680"/>
                <a:ext cx="852840" cy="1130760"/>
              </a:xfrm>
              <a:custGeom>
                <a:avLst/>
                <a:gdLst/>
                <a:ahLst/>
                <a:rect l="l" t="t" r="r" b="b"/>
                <a:pathLst>
                  <a:path w="2415539" h="3200710">
                    <a:moveTo>
                      <a:pt x="2414111" y="3200711"/>
                    </a:moveTo>
                    <a:lnTo>
                      <a:pt x="0" y="1806727"/>
                    </a:lnTo>
                    <a:lnTo>
                      <a:pt x="1333" y="20504"/>
                    </a:lnTo>
                    <a:cubicBezTo>
                      <a:pt x="1333" y="2121"/>
                      <a:pt x="14097" y="-5214"/>
                      <a:pt x="29908" y="3930"/>
                    </a:cubicBezTo>
                    <a:lnTo>
                      <a:pt x="2386965" y="1364672"/>
                    </a:lnTo>
                    <a:cubicBezTo>
                      <a:pt x="2403853" y="1375759"/>
                      <a:pt x="2414464" y="1394219"/>
                      <a:pt x="2415540" y="1414392"/>
                    </a:cubicBezTo>
                    <a:close/>
                  </a:path>
                </a:pathLst>
              </a:custGeom>
              <a:solidFill>
                <a:srgbClr val="ffffff"/>
              </a:solidFill>
              <a:ln w="0">
                <a:noFill/>
              </a:ln>
            </p:spPr>
            <p:style>
              <a:lnRef idx="0"/>
              <a:fillRef idx="0"/>
              <a:effectRef idx="0"/>
              <a:fontRef idx="minor"/>
            </p:style>
          </p:sp>
          <p:sp>
            <p:nvSpPr>
              <p:cNvPr id="5274" name="CustomShape 116"/>
              <p:cNvSpPr/>
              <p:nvPr/>
            </p:nvSpPr>
            <p:spPr>
              <a:xfrm>
                <a:off x="3383280" y="3015000"/>
                <a:ext cx="772560" cy="515160"/>
              </a:xfrm>
              <a:custGeom>
                <a:avLst/>
                <a:gdLst/>
                <a:ahLst/>
                <a:rect l="l" t="t" r="r" b="b"/>
                <a:pathLst>
                  <a:path w="2188940" h="1460906">
                    <a:moveTo>
                      <a:pt x="2164556" y="1457981"/>
                    </a:moveTo>
                    <a:lnTo>
                      <a:pt x="24384" y="222303"/>
                    </a:lnTo>
                    <a:cubicBezTo>
                      <a:pt x="9306" y="211583"/>
                      <a:pt x="248" y="194317"/>
                      <a:pt x="0" y="175821"/>
                    </a:cubicBezTo>
                    <a:lnTo>
                      <a:pt x="0" y="21326"/>
                    </a:lnTo>
                    <a:cubicBezTo>
                      <a:pt x="0" y="3419"/>
                      <a:pt x="10858" y="-4868"/>
                      <a:pt x="24384" y="2942"/>
                    </a:cubicBezTo>
                    <a:lnTo>
                      <a:pt x="2164556" y="1238335"/>
                    </a:lnTo>
                    <a:cubicBezTo>
                      <a:pt x="2179587" y="1249136"/>
                      <a:pt x="2188626" y="1266405"/>
                      <a:pt x="2188940" y="1284912"/>
                    </a:cubicBezTo>
                    <a:lnTo>
                      <a:pt x="2188940" y="1439408"/>
                    </a:lnTo>
                    <a:cubicBezTo>
                      <a:pt x="2188940" y="1457410"/>
                      <a:pt x="2177987" y="1465792"/>
                      <a:pt x="2164556" y="1457981"/>
                    </a:cubicBezTo>
                    <a:close/>
                  </a:path>
                </a:pathLst>
              </a:custGeom>
              <a:solidFill>
                <a:srgbClr val="e9eaf2"/>
              </a:solidFill>
              <a:ln w="0">
                <a:noFill/>
              </a:ln>
            </p:spPr>
            <p:style>
              <a:lnRef idx="0"/>
              <a:fillRef idx="0"/>
              <a:effectRef idx="0"/>
              <a:fontRef idx="minor"/>
            </p:style>
          </p:sp>
          <p:sp>
            <p:nvSpPr>
              <p:cNvPr id="5275" name="CustomShape 117"/>
              <p:cNvSpPr/>
              <p:nvPr/>
            </p:nvSpPr>
            <p:spPr>
              <a:xfrm rot="19798200">
                <a:off x="3403080" y="3045960"/>
                <a:ext cx="25200" cy="45000"/>
              </a:xfrm>
              <a:custGeom>
                <a:avLst/>
                <a:gdLst/>
                <a:ahLst/>
                <a:rect l="l" t="t" r="r" b="b"/>
                <a:pathLst>
                  <a:path w="76580" h="132587">
                    <a:moveTo>
                      <a:pt x="76581" y="66294"/>
                    </a:moveTo>
                    <a:cubicBezTo>
                      <a:pt x="76581" y="102907"/>
                      <a:pt x="59438" y="132588"/>
                      <a:pt x="38290" y="132588"/>
                    </a:cubicBezTo>
                    <a:cubicBezTo>
                      <a:pt x="17143" y="132588"/>
                      <a:pt x="0" y="102907"/>
                      <a:pt x="0" y="66294"/>
                    </a:cubicBezTo>
                    <a:cubicBezTo>
                      <a:pt x="0" y="29681"/>
                      <a:pt x="17143" y="0"/>
                      <a:pt x="38290" y="0"/>
                    </a:cubicBezTo>
                    <a:cubicBezTo>
                      <a:pt x="59438" y="0"/>
                      <a:pt x="76581" y="29681"/>
                      <a:pt x="76581" y="66294"/>
                    </a:cubicBezTo>
                    <a:close/>
                  </a:path>
                </a:pathLst>
              </a:custGeom>
              <a:solidFill>
                <a:srgbClr val="dadce5"/>
              </a:solidFill>
              <a:ln w="0">
                <a:noFill/>
              </a:ln>
            </p:spPr>
            <p:style>
              <a:lnRef idx="0"/>
              <a:fillRef idx="0"/>
              <a:effectRef idx="0"/>
              <a:fontRef idx="minor"/>
            </p:style>
          </p:sp>
          <p:sp>
            <p:nvSpPr>
              <p:cNvPr id="5276" name="CustomShape 118"/>
              <p:cNvSpPr/>
              <p:nvPr/>
            </p:nvSpPr>
            <p:spPr>
              <a:xfrm>
                <a:off x="3744000" y="3251520"/>
                <a:ext cx="68040" cy="51120"/>
              </a:xfrm>
              <a:custGeom>
                <a:avLst/>
                <a:gdLst/>
                <a:ahLst/>
                <a:rect l="l" t="t" r="r" b="b"/>
                <a:pathLst>
                  <a:path w="197262" h="149154">
                    <a:moveTo>
                      <a:pt x="191167" y="148450"/>
                    </a:moveTo>
                    <a:lnTo>
                      <a:pt x="6096" y="41485"/>
                    </a:lnTo>
                    <a:cubicBezTo>
                      <a:pt x="2314" y="38818"/>
                      <a:pt x="48" y="34493"/>
                      <a:pt x="0" y="29864"/>
                    </a:cubicBezTo>
                    <a:lnTo>
                      <a:pt x="0" y="5385"/>
                    </a:lnTo>
                    <a:cubicBezTo>
                      <a:pt x="0" y="813"/>
                      <a:pt x="2667" y="-1187"/>
                      <a:pt x="6096" y="718"/>
                    </a:cubicBezTo>
                    <a:lnTo>
                      <a:pt x="191167" y="107683"/>
                    </a:lnTo>
                    <a:cubicBezTo>
                      <a:pt x="194948" y="110350"/>
                      <a:pt x="197215" y="114675"/>
                      <a:pt x="197263" y="119304"/>
                    </a:cubicBezTo>
                    <a:lnTo>
                      <a:pt x="197263" y="143783"/>
                    </a:lnTo>
                    <a:cubicBezTo>
                      <a:pt x="197263" y="148260"/>
                      <a:pt x="194596" y="150355"/>
                      <a:pt x="191167" y="148450"/>
                    </a:cubicBezTo>
                    <a:close/>
                  </a:path>
                </a:pathLst>
              </a:custGeom>
              <a:solidFill>
                <a:srgbClr val="dadce5"/>
              </a:solidFill>
              <a:ln w="0">
                <a:noFill/>
              </a:ln>
            </p:spPr>
            <p:style>
              <a:lnRef idx="0"/>
              <a:fillRef idx="0"/>
              <a:effectRef idx="0"/>
              <a:fontRef idx="minor"/>
            </p:style>
          </p:sp>
          <p:sp>
            <p:nvSpPr>
              <p:cNvPr id="5277" name="CustomShape 119"/>
              <p:cNvSpPr/>
              <p:nvPr/>
            </p:nvSpPr>
            <p:spPr>
              <a:xfrm>
                <a:off x="3849840" y="3313080"/>
                <a:ext cx="68040" cy="50760"/>
              </a:xfrm>
              <a:custGeom>
                <a:avLst/>
                <a:gdLst/>
                <a:ahLst/>
                <a:rect l="l" t="t" r="r" b="b"/>
                <a:pathLst>
                  <a:path w="197262" h="148968">
                    <a:moveTo>
                      <a:pt x="191167" y="148397"/>
                    </a:moveTo>
                    <a:lnTo>
                      <a:pt x="6096" y="41527"/>
                    </a:lnTo>
                    <a:cubicBezTo>
                      <a:pt x="2324" y="38850"/>
                      <a:pt x="57" y="34535"/>
                      <a:pt x="0" y="29906"/>
                    </a:cubicBezTo>
                    <a:lnTo>
                      <a:pt x="0" y="5332"/>
                    </a:lnTo>
                    <a:cubicBezTo>
                      <a:pt x="0" y="855"/>
                      <a:pt x="2667" y="-1241"/>
                      <a:pt x="6096" y="760"/>
                    </a:cubicBezTo>
                    <a:lnTo>
                      <a:pt x="191167" y="107630"/>
                    </a:lnTo>
                    <a:cubicBezTo>
                      <a:pt x="194948" y="110297"/>
                      <a:pt x="197215" y="114622"/>
                      <a:pt x="197263" y="119251"/>
                    </a:cubicBezTo>
                    <a:lnTo>
                      <a:pt x="197263" y="143825"/>
                    </a:lnTo>
                    <a:cubicBezTo>
                      <a:pt x="197263" y="148397"/>
                      <a:pt x="194405" y="149921"/>
                      <a:pt x="191167" y="148397"/>
                    </a:cubicBezTo>
                    <a:close/>
                  </a:path>
                </a:pathLst>
              </a:custGeom>
              <a:solidFill>
                <a:srgbClr val="dadce5"/>
              </a:solidFill>
              <a:ln w="0">
                <a:noFill/>
              </a:ln>
            </p:spPr>
            <p:style>
              <a:lnRef idx="0"/>
              <a:fillRef idx="0"/>
              <a:effectRef idx="0"/>
              <a:fontRef idx="minor"/>
            </p:style>
          </p:sp>
          <p:sp>
            <p:nvSpPr>
              <p:cNvPr id="5278" name="CustomShape 120"/>
              <p:cNvSpPr/>
              <p:nvPr/>
            </p:nvSpPr>
            <p:spPr>
              <a:xfrm>
                <a:off x="3954240" y="3373200"/>
                <a:ext cx="68040" cy="50760"/>
              </a:xfrm>
              <a:custGeom>
                <a:avLst/>
                <a:gdLst/>
                <a:ahLst/>
                <a:rect l="l" t="t" r="r" b="b"/>
                <a:pathLst>
                  <a:path w="197358" h="149033">
                    <a:moveTo>
                      <a:pt x="191262" y="148437"/>
                    </a:moveTo>
                    <a:lnTo>
                      <a:pt x="6096" y="41566"/>
                    </a:lnTo>
                    <a:cubicBezTo>
                      <a:pt x="2353" y="38823"/>
                      <a:pt x="105" y="34489"/>
                      <a:pt x="0" y="29851"/>
                    </a:cubicBezTo>
                    <a:lnTo>
                      <a:pt x="0" y="5371"/>
                    </a:lnTo>
                    <a:cubicBezTo>
                      <a:pt x="0" y="894"/>
                      <a:pt x="2762" y="-1201"/>
                      <a:pt x="6096" y="704"/>
                    </a:cubicBezTo>
                    <a:lnTo>
                      <a:pt x="191262" y="107670"/>
                    </a:lnTo>
                    <a:cubicBezTo>
                      <a:pt x="195043" y="110337"/>
                      <a:pt x="197310" y="114661"/>
                      <a:pt x="197358" y="119290"/>
                    </a:cubicBezTo>
                    <a:lnTo>
                      <a:pt x="197358" y="143769"/>
                    </a:lnTo>
                    <a:cubicBezTo>
                      <a:pt x="197358" y="148342"/>
                      <a:pt x="194977" y="150056"/>
                      <a:pt x="191262" y="148437"/>
                    </a:cubicBezTo>
                    <a:close/>
                  </a:path>
                </a:pathLst>
              </a:custGeom>
              <a:solidFill>
                <a:srgbClr val="dadce5"/>
              </a:solidFill>
              <a:ln w="0">
                <a:noFill/>
              </a:ln>
            </p:spPr>
            <p:style>
              <a:lnRef idx="0"/>
              <a:fillRef idx="0"/>
              <a:effectRef idx="0"/>
              <a:fontRef idx="minor"/>
            </p:style>
          </p:sp>
          <p:sp>
            <p:nvSpPr>
              <p:cNvPr id="5279" name="CustomShape 121"/>
              <p:cNvSpPr/>
              <p:nvPr/>
            </p:nvSpPr>
            <p:spPr>
              <a:xfrm>
                <a:off x="4060080" y="3434400"/>
                <a:ext cx="68040" cy="50760"/>
              </a:xfrm>
              <a:custGeom>
                <a:avLst/>
                <a:gdLst/>
                <a:ahLst/>
                <a:rect l="l" t="t" r="r" b="b"/>
                <a:pathLst>
                  <a:path w="197358" h="148943">
                    <a:moveTo>
                      <a:pt x="191262" y="148207"/>
                    </a:moveTo>
                    <a:lnTo>
                      <a:pt x="6096" y="41336"/>
                    </a:lnTo>
                    <a:cubicBezTo>
                      <a:pt x="2362" y="38631"/>
                      <a:pt x="105" y="34326"/>
                      <a:pt x="0" y="29716"/>
                    </a:cubicBezTo>
                    <a:lnTo>
                      <a:pt x="0" y="5332"/>
                    </a:lnTo>
                    <a:cubicBezTo>
                      <a:pt x="0" y="855"/>
                      <a:pt x="2762" y="-1241"/>
                      <a:pt x="6096" y="760"/>
                    </a:cubicBezTo>
                    <a:lnTo>
                      <a:pt x="191262" y="107630"/>
                    </a:lnTo>
                    <a:cubicBezTo>
                      <a:pt x="195024" y="110316"/>
                      <a:pt x="197282" y="114631"/>
                      <a:pt x="197358" y="119251"/>
                    </a:cubicBezTo>
                    <a:lnTo>
                      <a:pt x="197358" y="143825"/>
                    </a:lnTo>
                    <a:cubicBezTo>
                      <a:pt x="197358" y="148207"/>
                      <a:pt x="194596" y="150112"/>
                      <a:pt x="191262" y="148207"/>
                    </a:cubicBezTo>
                    <a:close/>
                  </a:path>
                </a:pathLst>
              </a:custGeom>
              <a:solidFill>
                <a:srgbClr val="dadce5"/>
              </a:solidFill>
              <a:ln w="0">
                <a:noFill/>
              </a:ln>
            </p:spPr>
            <p:style>
              <a:lnRef idx="0"/>
              <a:fillRef idx="0"/>
              <a:effectRef idx="0"/>
              <a:fontRef idx="minor"/>
            </p:style>
          </p:sp>
          <p:sp>
            <p:nvSpPr>
              <p:cNvPr id="5280" name="CustomShape 122"/>
              <p:cNvSpPr/>
              <p:nvPr/>
            </p:nvSpPr>
            <p:spPr>
              <a:xfrm>
                <a:off x="3905280" y="3424680"/>
                <a:ext cx="193320" cy="240840"/>
              </a:xfrm>
              <a:custGeom>
                <a:avLst/>
                <a:gdLst/>
                <a:ahLst/>
                <a:rect l="l" t="t" r="r" b="b"/>
                <a:pathLst>
                  <a:path w="551783" h="685887">
                    <a:moveTo>
                      <a:pt x="527018" y="682987"/>
                    </a:moveTo>
                    <a:lnTo>
                      <a:pt x="23908" y="392474"/>
                    </a:lnTo>
                    <a:cubicBezTo>
                      <a:pt x="9173" y="381730"/>
                      <a:pt x="324" y="364700"/>
                      <a:pt x="0" y="346469"/>
                    </a:cubicBezTo>
                    <a:lnTo>
                      <a:pt x="0" y="21285"/>
                    </a:lnTo>
                    <a:cubicBezTo>
                      <a:pt x="0" y="3378"/>
                      <a:pt x="10859" y="-4813"/>
                      <a:pt x="24289" y="2902"/>
                    </a:cubicBezTo>
                    <a:lnTo>
                      <a:pt x="527399" y="293319"/>
                    </a:lnTo>
                    <a:cubicBezTo>
                      <a:pt x="542430" y="304120"/>
                      <a:pt x="551469" y="321389"/>
                      <a:pt x="551783" y="339896"/>
                    </a:cubicBezTo>
                    <a:lnTo>
                      <a:pt x="551783" y="664508"/>
                    </a:lnTo>
                    <a:cubicBezTo>
                      <a:pt x="551402" y="682511"/>
                      <a:pt x="540448" y="690702"/>
                      <a:pt x="527018" y="682987"/>
                    </a:cubicBezTo>
                    <a:close/>
                  </a:path>
                </a:pathLst>
              </a:custGeom>
              <a:solidFill>
                <a:srgbClr val="e9eaf2"/>
              </a:solidFill>
              <a:ln w="0">
                <a:noFill/>
              </a:ln>
            </p:spPr>
            <p:style>
              <a:lnRef idx="0"/>
              <a:fillRef idx="0"/>
              <a:effectRef idx="0"/>
              <a:fontRef idx="minor"/>
            </p:style>
          </p:sp>
          <p:sp>
            <p:nvSpPr>
              <p:cNvPr id="5281" name="CustomShape 123"/>
              <p:cNvSpPr/>
              <p:nvPr/>
            </p:nvSpPr>
            <p:spPr>
              <a:xfrm>
                <a:off x="3406320" y="3414240"/>
                <a:ext cx="453240" cy="288360"/>
              </a:xfrm>
              <a:custGeom>
                <a:avLst/>
                <a:gdLst/>
                <a:ahLst/>
                <a:rect l="l" t="t" r="r" b="b"/>
                <a:pathLst>
                  <a:path w="1286351" h="820016">
                    <a:moveTo>
                      <a:pt x="1274159" y="818599"/>
                    </a:moveTo>
                    <a:lnTo>
                      <a:pt x="12192" y="89937"/>
                    </a:lnTo>
                    <a:cubicBezTo>
                      <a:pt x="4686" y="84555"/>
                      <a:pt x="162" y="75935"/>
                      <a:pt x="0" y="66696"/>
                    </a:cubicBezTo>
                    <a:lnTo>
                      <a:pt x="0" y="10784"/>
                    </a:lnTo>
                    <a:cubicBezTo>
                      <a:pt x="0" y="1830"/>
                      <a:pt x="5525" y="-2265"/>
                      <a:pt x="12192" y="1259"/>
                    </a:cubicBezTo>
                    <a:lnTo>
                      <a:pt x="1274159" y="729826"/>
                    </a:lnTo>
                    <a:cubicBezTo>
                      <a:pt x="1281693" y="735189"/>
                      <a:pt x="1286218" y="743818"/>
                      <a:pt x="1286351" y="753067"/>
                    </a:cubicBezTo>
                    <a:lnTo>
                      <a:pt x="1286351" y="808979"/>
                    </a:lnTo>
                    <a:cubicBezTo>
                      <a:pt x="1285970" y="818313"/>
                      <a:pt x="1280922" y="822409"/>
                      <a:pt x="1274159" y="818599"/>
                    </a:cubicBezTo>
                    <a:close/>
                  </a:path>
                </a:pathLst>
              </a:custGeom>
              <a:solidFill>
                <a:srgbClr val="e9eaf2"/>
              </a:solidFill>
              <a:ln w="0">
                <a:noFill/>
              </a:ln>
            </p:spPr>
            <p:style>
              <a:lnRef idx="0"/>
              <a:fillRef idx="0"/>
              <a:effectRef idx="0"/>
              <a:fontRef idx="minor"/>
            </p:style>
          </p:sp>
          <p:sp>
            <p:nvSpPr>
              <p:cNvPr id="5282" name="CustomShape 124"/>
              <p:cNvSpPr/>
              <p:nvPr/>
            </p:nvSpPr>
            <p:spPr>
              <a:xfrm>
                <a:off x="3407760" y="3471480"/>
                <a:ext cx="407880" cy="252360"/>
              </a:xfrm>
              <a:custGeom>
                <a:avLst/>
                <a:gdLst/>
                <a:ahLst/>
                <a:rect l="l" t="t" r="r" b="b"/>
                <a:pathLst>
                  <a:path w="1158430" h="718178">
                    <a:moveTo>
                      <a:pt x="1146239" y="716722"/>
                    </a:moveTo>
                    <a:lnTo>
                      <a:pt x="12192" y="61878"/>
                    </a:lnTo>
                    <a:cubicBezTo>
                      <a:pt x="4658" y="56515"/>
                      <a:pt x="133" y="47886"/>
                      <a:pt x="0" y="38637"/>
                    </a:cubicBezTo>
                    <a:lnTo>
                      <a:pt x="0" y="10824"/>
                    </a:lnTo>
                    <a:cubicBezTo>
                      <a:pt x="0" y="1870"/>
                      <a:pt x="5429" y="-2321"/>
                      <a:pt x="12192" y="1299"/>
                    </a:cubicBezTo>
                    <a:lnTo>
                      <a:pt x="1146239" y="656047"/>
                    </a:lnTo>
                    <a:cubicBezTo>
                      <a:pt x="1153735" y="661448"/>
                      <a:pt x="1158249" y="670059"/>
                      <a:pt x="1158431" y="679288"/>
                    </a:cubicBezTo>
                    <a:lnTo>
                      <a:pt x="1158431" y="707101"/>
                    </a:lnTo>
                    <a:cubicBezTo>
                      <a:pt x="1158431" y="716436"/>
                      <a:pt x="1152906" y="720627"/>
                      <a:pt x="1146239" y="716722"/>
                    </a:cubicBezTo>
                    <a:close/>
                  </a:path>
                </a:pathLst>
              </a:custGeom>
              <a:solidFill>
                <a:srgbClr val="e9eaf2"/>
              </a:solidFill>
              <a:ln w="0">
                <a:noFill/>
              </a:ln>
            </p:spPr>
            <p:style>
              <a:lnRef idx="0"/>
              <a:fillRef idx="0"/>
              <a:effectRef idx="0"/>
              <a:fontRef idx="minor"/>
            </p:style>
          </p:sp>
          <p:sp>
            <p:nvSpPr>
              <p:cNvPr id="5283" name="CustomShape 125"/>
              <p:cNvSpPr/>
              <p:nvPr/>
            </p:nvSpPr>
            <p:spPr>
              <a:xfrm>
                <a:off x="3407760" y="3508920"/>
                <a:ext cx="407880" cy="252360"/>
              </a:xfrm>
              <a:custGeom>
                <a:avLst/>
                <a:gdLst/>
                <a:ahLst/>
                <a:rect l="l" t="t" r="r" b="b"/>
                <a:pathLst>
                  <a:path w="1158430" h="718059">
                    <a:moveTo>
                      <a:pt x="1146239" y="716587"/>
                    </a:moveTo>
                    <a:lnTo>
                      <a:pt x="12192" y="61933"/>
                    </a:lnTo>
                    <a:cubicBezTo>
                      <a:pt x="4658" y="56523"/>
                      <a:pt x="133" y="47865"/>
                      <a:pt x="0" y="38597"/>
                    </a:cubicBezTo>
                    <a:lnTo>
                      <a:pt x="0" y="10784"/>
                    </a:lnTo>
                    <a:cubicBezTo>
                      <a:pt x="0" y="1830"/>
                      <a:pt x="5429" y="-2265"/>
                      <a:pt x="12192" y="1259"/>
                    </a:cubicBezTo>
                    <a:lnTo>
                      <a:pt x="1146239" y="655912"/>
                    </a:lnTo>
                    <a:cubicBezTo>
                      <a:pt x="1153735" y="661351"/>
                      <a:pt x="1158249" y="669990"/>
                      <a:pt x="1158431" y="679248"/>
                    </a:cubicBezTo>
                    <a:lnTo>
                      <a:pt x="1158431" y="707062"/>
                    </a:lnTo>
                    <a:cubicBezTo>
                      <a:pt x="1158431" y="716396"/>
                      <a:pt x="1152906" y="720492"/>
                      <a:pt x="1146239" y="716587"/>
                    </a:cubicBezTo>
                    <a:close/>
                  </a:path>
                </a:pathLst>
              </a:custGeom>
              <a:solidFill>
                <a:srgbClr val="e9eaf2"/>
              </a:solidFill>
              <a:ln w="0">
                <a:noFill/>
              </a:ln>
            </p:spPr>
            <p:style>
              <a:lnRef idx="0"/>
              <a:fillRef idx="0"/>
              <a:effectRef idx="0"/>
              <a:fontRef idx="minor"/>
            </p:style>
          </p:sp>
          <p:sp>
            <p:nvSpPr>
              <p:cNvPr id="5284" name="CustomShape 126"/>
              <p:cNvSpPr/>
              <p:nvPr/>
            </p:nvSpPr>
            <p:spPr>
              <a:xfrm>
                <a:off x="3407760" y="3546360"/>
                <a:ext cx="305640" cy="192960"/>
              </a:xfrm>
              <a:custGeom>
                <a:avLst/>
                <a:gdLst/>
                <a:ahLst/>
                <a:rect l="l" t="t" r="r" b="b"/>
                <a:pathLst>
                  <a:path w="868489" h="550694">
                    <a:moveTo>
                      <a:pt x="856297" y="549272"/>
                    </a:moveTo>
                    <a:lnTo>
                      <a:pt x="12192" y="61878"/>
                    </a:lnTo>
                    <a:cubicBezTo>
                      <a:pt x="4658" y="56515"/>
                      <a:pt x="133" y="47885"/>
                      <a:pt x="0" y="38637"/>
                    </a:cubicBezTo>
                    <a:lnTo>
                      <a:pt x="0" y="10824"/>
                    </a:lnTo>
                    <a:cubicBezTo>
                      <a:pt x="0" y="1870"/>
                      <a:pt x="5429" y="-2321"/>
                      <a:pt x="12192" y="1299"/>
                    </a:cubicBezTo>
                    <a:lnTo>
                      <a:pt x="856297" y="488979"/>
                    </a:lnTo>
                    <a:cubicBezTo>
                      <a:pt x="863889" y="494294"/>
                      <a:pt x="868432" y="502952"/>
                      <a:pt x="868489" y="512220"/>
                    </a:cubicBezTo>
                    <a:lnTo>
                      <a:pt x="868489" y="540033"/>
                    </a:lnTo>
                    <a:cubicBezTo>
                      <a:pt x="868489" y="548986"/>
                      <a:pt x="863155" y="553082"/>
                      <a:pt x="856297" y="549272"/>
                    </a:cubicBezTo>
                    <a:close/>
                  </a:path>
                </a:pathLst>
              </a:custGeom>
              <a:solidFill>
                <a:srgbClr val="e9eaf2"/>
              </a:solidFill>
              <a:ln w="0">
                <a:noFill/>
              </a:ln>
            </p:spPr>
            <p:style>
              <a:lnRef idx="0"/>
              <a:fillRef idx="0"/>
              <a:effectRef idx="0"/>
              <a:fontRef idx="minor"/>
            </p:style>
          </p:sp>
          <p:sp>
            <p:nvSpPr>
              <p:cNvPr id="5285" name="CustomShape 127"/>
              <p:cNvSpPr/>
              <p:nvPr/>
            </p:nvSpPr>
            <p:spPr>
              <a:xfrm>
                <a:off x="3904920" y="3584520"/>
                <a:ext cx="193320" cy="128520"/>
              </a:xfrm>
              <a:custGeom>
                <a:avLst/>
                <a:gdLst/>
                <a:ahLst/>
                <a:rect l="l" t="t" r="r" b="b"/>
                <a:pathLst>
                  <a:path w="551783" h="368151">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w="0">
                <a:noFill/>
              </a:ln>
            </p:spPr>
            <p:style>
              <a:lnRef idx="0"/>
              <a:fillRef idx="0"/>
              <a:effectRef idx="0"/>
              <a:fontRef idx="minor"/>
            </p:style>
          </p:sp>
          <p:sp>
            <p:nvSpPr>
              <p:cNvPr id="5286" name="CustomShape 128"/>
              <p:cNvSpPr/>
              <p:nvPr/>
            </p:nvSpPr>
            <p:spPr>
              <a:xfrm>
                <a:off x="3904920" y="3621960"/>
                <a:ext cx="193320" cy="128520"/>
              </a:xfrm>
              <a:custGeom>
                <a:avLst/>
                <a:gdLst/>
                <a:ahLst/>
                <a:rect l="l" t="t" r="r" b="b"/>
                <a:pathLst>
                  <a:path w="551783" h="368230">
                    <a:moveTo>
                      <a:pt x="539591" y="366733"/>
                    </a:moveTo>
                    <a:lnTo>
                      <a:pt x="12192" y="61933"/>
                    </a:lnTo>
                    <a:cubicBezTo>
                      <a:pt x="4648" y="56542"/>
                      <a:pt x="114" y="47874"/>
                      <a:pt x="0" y="38597"/>
                    </a:cubicBezTo>
                    <a:lnTo>
                      <a:pt x="0" y="10784"/>
                    </a:lnTo>
                    <a:cubicBezTo>
                      <a:pt x="0" y="1831"/>
                      <a:pt x="5429" y="-2265"/>
                      <a:pt x="12192" y="1259"/>
                    </a:cubicBezTo>
                    <a:lnTo>
                      <a:pt x="539591" y="306059"/>
                    </a:lnTo>
                    <a:cubicBezTo>
                      <a:pt x="547126" y="311422"/>
                      <a:pt x="551650" y="320051"/>
                      <a:pt x="551784" y="329300"/>
                    </a:cubicBezTo>
                    <a:lnTo>
                      <a:pt x="551784" y="357113"/>
                    </a:lnTo>
                    <a:cubicBezTo>
                      <a:pt x="551784" y="366447"/>
                      <a:pt x="546354" y="370734"/>
                      <a:pt x="539591" y="366733"/>
                    </a:cubicBezTo>
                    <a:close/>
                  </a:path>
                </a:pathLst>
              </a:custGeom>
              <a:solidFill>
                <a:srgbClr val="e9eaf2"/>
              </a:solidFill>
              <a:ln w="0">
                <a:noFill/>
              </a:ln>
            </p:spPr>
            <p:style>
              <a:lnRef idx="0"/>
              <a:fillRef idx="0"/>
              <a:effectRef idx="0"/>
              <a:fontRef idx="minor"/>
            </p:style>
          </p:sp>
          <p:sp>
            <p:nvSpPr>
              <p:cNvPr id="5287" name="CustomShape 129"/>
              <p:cNvSpPr/>
              <p:nvPr/>
            </p:nvSpPr>
            <p:spPr>
              <a:xfrm>
                <a:off x="3904920" y="3659400"/>
                <a:ext cx="144720" cy="100080"/>
              </a:xfrm>
              <a:custGeom>
                <a:avLst/>
                <a:gdLst/>
                <a:ahLst/>
                <a:rect l="l" t="t" r="r" b="b"/>
                <a:pathLst>
                  <a:path w="413670" h="288153">
                    <a:moveTo>
                      <a:pt x="401479" y="286668"/>
                    </a:moveTo>
                    <a:lnTo>
                      <a:pt x="12192" y="61878"/>
                    </a:lnTo>
                    <a:cubicBezTo>
                      <a:pt x="4658" y="56515"/>
                      <a:pt x="133" y="47885"/>
                      <a:pt x="0" y="38637"/>
                    </a:cubicBezTo>
                    <a:lnTo>
                      <a:pt x="0" y="10824"/>
                    </a:lnTo>
                    <a:cubicBezTo>
                      <a:pt x="0" y="1870"/>
                      <a:pt x="5429" y="-2321"/>
                      <a:pt x="12192" y="1299"/>
                    </a:cubicBezTo>
                    <a:lnTo>
                      <a:pt x="401479" y="226851"/>
                    </a:lnTo>
                    <a:cubicBezTo>
                      <a:pt x="409023" y="232242"/>
                      <a:pt x="413556" y="240910"/>
                      <a:pt x="413671" y="250187"/>
                    </a:cubicBezTo>
                    <a:lnTo>
                      <a:pt x="413671" y="277905"/>
                    </a:lnTo>
                    <a:cubicBezTo>
                      <a:pt x="413671" y="286477"/>
                      <a:pt x="408242" y="290573"/>
                      <a:pt x="401479" y="286668"/>
                    </a:cubicBezTo>
                    <a:close/>
                  </a:path>
                </a:pathLst>
              </a:custGeom>
              <a:solidFill>
                <a:srgbClr val="e9eaf2"/>
              </a:solidFill>
              <a:ln w="0">
                <a:noFill/>
              </a:ln>
            </p:spPr>
            <p:style>
              <a:lnRef idx="0"/>
              <a:fillRef idx="0"/>
              <a:effectRef idx="0"/>
              <a:fontRef idx="minor"/>
            </p:style>
          </p:sp>
          <p:sp>
            <p:nvSpPr>
              <p:cNvPr id="5288" name="CustomShape 130"/>
              <p:cNvSpPr/>
              <p:nvPr/>
            </p:nvSpPr>
            <p:spPr>
              <a:xfrm>
                <a:off x="3905280" y="3712320"/>
                <a:ext cx="193320" cy="240840"/>
              </a:xfrm>
              <a:custGeom>
                <a:avLst/>
                <a:gdLst/>
                <a:ahLst/>
                <a:rect l="l" t="t" r="r" b="b"/>
                <a:pathLst>
                  <a:path w="551783" h="685927">
                    <a:moveTo>
                      <a:pt x="527018" y="683027"/>
                    </a:moveTo>
                    <a:lnTo>
                      <a:pt x="23908" y="392515"/>
                    </a:lnTo>
                    <a:cubicBezTo>
                      <a:pt x="9039" y="381675"/>
                      <a:pt x="172" y="364435"/>
                      <a:pt x="0" y="346033"/>
                    </a:cubicBezTo>
                    <a:lnTo>
                      <a:pt x="0" y="21326"/>
                    </a:lnTo>
                    <a:cubicBezTo>
                      <a:pt x="0" y="3419"/>
                      <a:pt x="10859" y="-4868"/>
                      <a:pt x="24289" y="2942"/>
                    </a:cubicBezTo>
                    <a:lnTo>
                      <a:pt x="527399" y="293359"/>
                    </a:lnTo>
                    <a:cubicBezTo>
                      <a:pt x="542430" y="304161"/>
                      <a:pt x="551469" y="321430"/>
                      <a:pt x="551783" y="339937"/>
                    </a:cubicBezTo>
                    <a:lnTo>
                      <a:pt x="551783" y="664549"/>
                    </a:lnTo>
                    <a:cubicBezTo>
                      <a:pt x="551402" y="682551"/>
                      <a:pt x="540448" y="690742"/>
                      <a:pt x="527018" y="683027"/>
                    </a:cubicBezTo>
                    <a:close/>
                  </a:path>
                </a:pathLst>
              </a:custGeom>
              <a:solidFill>
                <a:srgbClr val="e9eaf2"/>
              </a:solidFill>
              <a:ln w="0">
                <a:noFill/>
              </a:ln>
            </p:spPr>
            <p:style>
              <a:lnRef idx="0"/>
              <a:fillRef idx="0"/>
              <a:effectRef idx="0"/>
              <a:fontRef idx="minor"/>
            </p:style>
          </p:sp>
          <p:sp>
            <p:nvSpPr>
              <p:cNvPr id="5289" name="CustomShape 131"/>
              <p:cNvSpPr/>
              <p:nvPr/>
            </p:nvSpPr>
            <p:spPr>
              <a:xfrm>
                <a:off x="3904920" y="3872160"/>
                <a:ext cx="193320" cy="128520"/>
              </a:xfrm>
              <a:custGeom>
                <a:avLst/>
                <a:gdLst/>
                <a:ahLst/>
                <a:rect l="l" t="t" r="r" b="b"/>
                <a:pathLst>
                  <a:path w="551783" h="368152">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w="0">
                <a:noFill/>
              </a:ln>
            </p:spPr>
            <p:style>
              <a:lnRef idx="0"/>
              <a:fillRef idx="0"/>
              <a:effectRef idx="0"/>
              <a:fontRef idx="minor"/>
            </p:style>
          </p:sp>
          <p:sp>
            <p:nvSpPr>
              <p:cNvPr id="5290" name="CustomShape 132"/>
              <p:cNvSpPr/>
              <p:nvPr/>
            </p:nvSpPr>
            <p:spPr>
              <a:xfrm>
                <a:off x="3930480" y="3510360"/>
                <a:ext cx="89280" cy="83520"/>
              </a:xfrm>
              <a:custGeom>
                <a:avLst/>
                <a:gdLst/>
                <a:ahLst/>
                <a:rect l="l" t="t" r="r" b="b"/>
                <a:pathLst>
                  <a:path w="257937" h="241458">
                    <a:moveTo>
                      <a:pt x="99632" y="92012"/>
                    </a:moveTo>
                    <a:lnTo>
                      <a:pt x="64294" y="1048"/>
                    </a:lnTo>
                    <a:lnTo>
                      <a:pt x="0" y="92488"/>
                    </a:lnTo>
                    <a:lnTo>
                      <a:pt x="70580" y="133255"/>
                    </a:lnTo>
                    <a:lnTo>
                      <a:pt x="128588" y="166783"/>
                    </a:lnTo>
                    <a:lnTo>
                      <a:pt x="257937" y="241459"/>
                    </a:lnTo>
                    <a:lnTo>
                      <a:pt x="164306" y="0"/>
                    </a:lnTo>
                    <a:lnTo>
                      <a:pt x="99632" y="92012"/>
                    </a:lnTo>
                    <a:close/>
                  </a:path>
                </a:pathLst>
              </a:custGeom>
              <a:solidFill>
                <a:srgbClr val="dadce5"/>
              </a:solidFill>
              <a:ln w="0">
                <a:noFill/>
              </a:ln>
            </p:spPr>
            <p:style>
              <a:lnRef idx="0"/>
              <a:fillRef idx="0"/>
              <a:effectRef idx="0"/>
              <a:fontRef idx="minor"/>
            </p:style>
          </p:sp>
          <p:sp>
            <p:nvSpPr>
              <p:cNvPr id="5291" name="CustomShape 133"/>
              <p:cNvSpPr/>
              <p:nvPr/>
            </p:nvSpPr>
            <p:spPr>
              <a:xfrm rot="19798200">
                <a:off x="4044240" y="3522960"/>
                <a:ext cx="22680" cy="40320"/>
              </a:xfrm>
              <a:custGeom>
                <a:avLst/>
                <a:gdLst/>
                <a:ahLst/>
                <a:rect l="l" t="t" r="r" b="b"/>
                <a:pathLst>
                  <a:path w="68770" h="119252">
                    <a:moveTo>
                      <a:pt x="68771" y="59627"/>
                    </a:moveTo>
                    <a:cubicBezTo>
                      <a:pt x="68771" y="92557"/>
                      <a:pt x="53376" y="119253"/>
                      <a:pt x="34386" y="119253"/>
                    </a:cubicBezTo>
                    <a:cubicBezTo>
                      <a:pt x="15395" y="119253"/>
                      <a:pt x="0" y="92557"/>
                      <a:pt x="0" y="59627"/>
                    </a:cubicBezTo>
                    <a:cubicBezTo>
                      <a:pt x="0" y="26696"/>
                      <a:pt x="15395" y="0"/>
                      <a:pt x="34386" y="0"/>
                    </a:cubicBezTo>
                    <a:cubicBezTo>
                      <a:pt x="53376" y="0"/>
                      <a:pt x="68771" y="26696"/>
                      <a:pt x="68771" y="59627"/>
                    </a:cubicBezTo>
                    <a:close/>
                  </a:path>
                </a:pathLst>
              </a:custGeom>
              <a:solidFill>
                <a:srgbClr val="dadce5"/>
              </a:solidFill>
              <a:ln w="0">
                <a:noFill/>
              </a:ln>
            </p:spPr>
            <p:style>
              <a:lnRef idx="0"/>
              <a:fillRef idx="0"/>
              <a:effectRef idx="0"/>
              <a:fontRef idx="minor"/>
            </p:style>
          </p:sp>
          <p:sp>
            <p:nvSpPr>
              <p:cNvPr id="5292" name="CustomShape 134"/>
              <p:cNvSpPr/>
              <p:nvPr/>
            </p:nvSpPr>
            <p:spPr>
              <a:xfrm>
                <a:off x="3931560" y="3801960"/>
                <a:ext cx="89280" cy="83520"/>
              </a:xfrm>
              <a:custGeom>
                <a:avLst/>
                <a:gdLst/>
                <a:ahLst/>
                <a:rect l="l" t="t" r="r" b="b"/>
                <a:pathLst>
                  <a:path w="257936" h="241363">
                    <a:moveTo>
                      <a:pt x="99536" y="92012"/>
                    </a:moveTo>
                    <a:lnTo>
                      <a:pt x="64294" y="1048"/>
                    </a:lnTo>
                    <a:lnTo>
                      <a:pt x="0" y="92488"/>
                    </a:lnTo>
                    <a:lnTo>
                      <a:pt x="70580" y="133255"/>
                    </a:lnTo>
                    <a:lnTo>
                      <a:pt x="128588" y="166688"/>
                    </a:lnTo>
                    <a:lnTo>
                      <a:pt x="257937" y="241364"/>
                    </a:lnTo>
                    <a:lnTo>
                      <a:pt x="164211" y="0"/>
                    </a:lnTo>
                    <a:lnTo>
                      <a:pt x="99536" y="92012"/>
                    </a:lnTo>
                    <a:close/>
                  </a:path>
                </a:pathLst>
              </a:custGeom>
              <a:solidFill>
                <a:srgbClr val="dadce5"/>
              </a:solidFill>
              <a:ln w="0">
                <a:noFill/>
              </a:ln>
            </p:spPr>
            <p:style>
              <a:lnRef idx="0"/>
              <a:fillRef idx="0"/>
              <a:effectRef idx="0"/>
              <a:fontRef idx="minor"/>
            </p:style>
          </p:sp>
          <p:sp>
            <p:nvSpPr>
              <p:cNvPr id="5293" name="CustomShape 135"/>
              <p:cNvSpPr/>
              <p:nvPr/>
            </p:nvSpPr>
            <p:spPr>
              <a:xfrm rot="19810200">
                <a:off x="4051440" y="3818160"/>
                <a:ext cx="22680" cy="40680"/>
              </a:xfrm>
              <a:custGeom>
                <a:avLst/>
                <a:gdLst/>
                <a:ahLst/>
                <a:rect l="l" t="t" r="r" b="b"/>
                <a:pathLst>
                  <a:path w="69007" h="119663">
                    <a:moveTo>
                      <a:pt x="69009" y="59833"/>
                    </a:moveTo>
                    <a:cubicBezTo>
                      <a:pt x="69009" y="92877"/>
                      <a:pt x="53561" y="119665"/>
                      <a:pt x="34505" y="119665"/>
                    </a:cubicBezTo>
                    <a:cubicBezTo>
                      <a:pt x="15450" y="119665"/>
                      <a:pt x="2" y="92877"/>
                      <a:pt x="2" y="59833"/>
                    </a:cubicBezTo>
                    <a:cubicBezTo>
                      <a:pt x="2" y="26789"/>
                      <a:pt x="15450" y="1"/>
                      <a:pt x="34505" y="1"/>
                    </a:cubicBezTo>
                    <a:cubicBezTo>
                      <a:pt x="53561" y="1"/>
                      <a:pt x="69009" y="26789"/>
                      <a:pt x="69009" y="59833"/>
                    </a:cubicBezTo>
                    <a:close/>
                  </a:path>
                </a:pathLst>
              </a:custGeom>
              <a:solidFill>
                <a:srgbClr val="dadce5"/>
              </a:solidFill>
              <a:ln w="0">
                <a:noFill/>
              </a:ln>
            </p:spPr>
            <p:style>
              <a:lnRef idx="0"/>
              <a:fillRef idx="0"/>
              <a:effectRef idx="0"/>
              <a:fontRef idx="minor"/>
            </p:style>
          </p:sp>
          <p:sp>
            <p:nvSpPr>
              <p:cNvPr id="5294" name="CustomShape 136"/>
              <p:cNvSpPr/>
              <p:nvPr/>
            </p:nvSpPr>
            <p:spPr>
              <a:xfrm>
                <a:off x="3411720" y="3148560"/>
                <a:ext cx="446400" cy="470880"/>
              </a:xfrm>
              <a:custGeom>
                <a:avLst/>
                <a:gdLst/>
                <a:ahLst/>
                <a:rect l="l" t="t" r="r" b="b"/>
                <a:pathLst>
                  <a:path w="1266348" h="1335535">
                    <a:moveTo>
                      <a:pt x="1244537" y="1332871"/>
                    </a:moveTo>
                    <a:lnTo>
                      <a:pt x="21907" y="630498"/>
                    </a:lnTo>
                    <a:cubicBezTo>
                      <a:pt x="8382" y="620868"/>
                      <a:pt x="257" y="605380"/>
                      <a:pt x="0" y="588778"/>
                    </a:cubicBezTo>
                    <a:lnTo>
                      <a:pt x="0" y="19088"/>
                    </a:lnTo>
                    <a:cubicBezTo>
                      <a:pt x="0" y="3086"/>
                      <a:pt x="9525" y="-4343"/>
                      <a:pt x="21907" y="2610"/>
                    </a:cubicBezTo>
                    <a:lnTo>
                      <a:pt x="1244537" y="704983"/>
                    </a:lnTo>
                    <a:cubicBezTo>
                      <a:pt x="1257995" y="714651"/>
                      <a:pt x="1266092" y="730129"/>
                      <a:pt x="1266349" y="746703"/>
                    </a:cubicBezTo>
                    <a:lnTo>
                      <a:pt x="1266349" y="1316393"/>
                    </a:lnTo>
                    <a:cubicBezTo>
                      <a:pt x="1266349" y="1332491"/>
                      <a:pt x="1256538" y="1339920"/>
                      <a:pt x="1244537" y="1332871"/>
                    </a:cubicBezTo>
                    <a:close/>
                  </a:path>
                </a:pathLst>
              </a:custGeom>
              <a:solidFill>
                <a:srgbClr val="e9eaf2"/>
              </a:solidFill>
              <a:ln w="0">
                <a:noFill/>
              </a:ln>
            </p:spPr>
            <p:style>
              <a:lnRef idx="0"/>
              <a:fillRef idx="0"/>
              <a:effectRef idx="0"/>
              <a:fontRef idx="minor"/>
            </p:style>
          </p:sp>
          <p:sp>
            <p:nvSpPr>
              <p:cNvPr id="5295" name="CustomShape 137"/>
              <p:cNvSpPr/>
              <p:nvPr/>
            </p:nvSpPr>
            <p:spPr>
              <a:xfrm>
                <a:off x="3479400" y="3310920"/>
                <a:ext cx="154080" cy="144360"/>
              </a:xfrm>
              <a:custGeom>
                <a:avLst/>
                <a:gdLst/>
                <a:ahLst/>
                <a:rect l="l" t="t" r="r" b="b"/>
                <a:pathLst>
                  <a:path w="441007" h="412813">
                    <a:moveTo>
                      <a:pt x="170307" y="157353"/>
                    </a:moveTo>
                    <a:lnTo>
                      <a:pt x="109919" y="1810"/>
                    </a:lnTo>
                    <a:lnTo>
                      <a:pt x="0" y="158210"/>
                    </a:lnTo>
                    <a:lnTo>
                      <a:pt x="120682" y="227838"/>
                    </a:lnTo>
                    <a:lnTo>
                      <a:pt x="219837" y="285083"/>
                    </a:lnTo>
                    <a:lnTo>
                      <a:pt x="441008" y="412813"/>
                    </a:lnTo>
                    <a:lnTo>
                      <a:pt x="280797" y="0"/>
                    </a:lnTo>
                    <a:lnTo>
                      <a:pt x="170307" y="157353"/>
                    </a:lnTo>
                    <a:close/>
                  </a:path>
                </a:pathLst>
              </a:custGeom>
              <a:solidFill>
                <a:srgbClr val="dadce5"/>
              </a:solidFill>
              <a:ln w="0">
                <a:noFill/>
              </a:ln>
            </p:spPr>
            <p:style>
              <a:lnRef idx="0"/>
              <a:fillRef idx="0"/>
              <a:effectRef idx="0"/>
              <a:fontRef idx="minor"/>
            </p:style>
          </p:sp>
          <p:sp>
            <p:nvSpPr>
              <p:cNvPr id="5296" name="CustomShape 138"/>
              <p:cNvSpPr/>
              <p:nvPr/>
            </p:nvSpPr>
            <p:spPr>
              <a:xfrm rot="19798200">
                <a:off x="3754440" y="3389760"/>
                <a:ext cx="39960" cy="70200"/>
              </a:xfrm>
              <a:custGeom>
                <a:avLst/>
                <a:gdLst/>
                <a:ahLst/>
                <a:rect l="l" t="t" r="r" b="b"/>
                <a:pathLst>
                  <a:path w="117728" h="203834">
                    <a:moveTo>
                      <a:pt x="117729" y="101918"/>
                    </a:moveTo>
                    <a:cubicBezTo>
                      <a:pt x="117729" y="158205"/>
                      <a:pt x="91374" y="203835"/>
                      <a:pt x="58864" y="203835"/>
                    </a:cubicBezTo>
                    <a:cubicBezTo>
                      <a:pt x="26354" y="203835"/>
                      <a:pt x="0" y="158205"/>
                      <a:pt x="0" y="101918"/>
                    </a:cubicBezTo>
                    <a:cubicBezTo>
                      <a:pt x="0" y="45630"/>
                      <a:pt x="26354" y="0"/>
                      <a:pt x="58864" y="0"/>
                    </a:cubicBezTo>
                    <a:cubicBezTo>
                      <a:pt x="91374" y="0"/>
                      <a:pt x="117729" y="45630"/>
                      <a:pt x="117729" y="101918"/>
                    </a:cubicBezTo>
                    <a:close/>
                  </a:path>
                </a:pathLst>
              </a:custGeom>
              <a:solidFill>
                <a:srgbClr val="dadce5"/>
              </a:solidFill>
              <a:ln w="0">
                <a:noFill/>
              </a:ln>
            </p:spPr>
            <p:style>
              <a:lnRef idx="0"/>
              <a:fillRef idx="0"/>
              <a:effectRef idx="0"/>
              <a:fontRef idx="minor"/>
            </p:style>
          </p:sp>
        </p:grpSp>
        <p:sp>
          <p:nvSpPr>
            <p:cNvPr id="5297" name="CustomShape 139"/>
            <p:cNvSpPr/>
            <p:nvPr/>
          </p:nvSpPr>
          <p:spPr>
            <a:xfrm>
              <a:off x="3337200" y="3221280"/>
              <a:ext cx="96120" cy="390240"/>
            </a:xfrm>
            <a:custGeom>
              <a:avLst/>
              <a:gdLst/>
              <a:ahLst/>
              <a:rect l="l" t="t" r="r" b="b"/>
              <a:pathLst>
                <a:path w="276891" h="1108478">
                  <a:moveTo>
                    <a:pt x="276892" y="217170"/>
                  </a:moveTo>
                  <a:lnTo>
                    <a:pt x="276892" y="1070610"/>
                  </a:lnTo>
                  <a:cubicBezTo>
                    <a:pt x="276892" y="1102424"/>
                    <a:pt x="257842" y="1117092"/>
                    <a:pt x="233648" y="1103281"/>
                  </a:cubicBezTo>
                  <a:lnTo>
                    <a:pt x="0" y="968693"/>
                  </a:lnTo>
                  <a:lnTo>
                    <a:pt x="0" y="0"/>
                  </a:lnTo>
                  <a:lnTo>
                    <a:pt x="233648" y="134779"/>
                  </a:lnTo>
                  <a:cubicBezTo>
                    <a:pt x="257461" y="148590"/>
                    <a:pt x="276892" y="185642"/>
                    <a:pt x="276892" y="217170"/>
                  </a:cubicBezTo>
                  <a:close/>
                </a:path>
              </a:pathLst>
            </a:custGeom>
            <a:solidFill>
              <a:srgbClr val="000000">
                <a:alpha val="5000"/>
              </a:srgbClr>
            </a:solidFill>
            <a:ln w="0">
              <a:noFill/>
            </a:ln>
          </p:spPr>
          <p:style>
            <a:lnRef idx="0"/>
            <a:fillRef idx="0"/>
            <a:effectRef idx="0"/>
            <a:fontRef idx="minor"/>
          </p:style>
        </p:sp>
        <p:sp>
          <p:nvSpPr>
            <p:cNvPr id="5298" name="CustomShape 140"/>
            <p:cNvSpPr/>
            <p:nvPr/>
          </p:nvSpPr>
          <p:spPr>
            <a:xfrm>
              <a:off x="3083400" y="3047400"/>
              <a:ext cx="286560" cy="496800"/>
            </a:xfrm>
            <a:custGeom>
              <a:avLst/>
              <a:gdLst/>
              <a:ahLst/>
              <a:rect l="l" t="t" r="r" b="b"/>
              <a:pathLst>
                <a:path w="814853" h="1408939">
                  <a:moveTo>
                    <a:pt x="771144" y="419483"/>
                  </a:moveTo>
                  <a:lnTo>
                    <a:pt x="53340" y="5050"/>
                  </a:lnTo>
                  <a:cubicBezTo>
                    <a:pt x="45901" y="-81"/>
                    <a:pt x="36462" y="-1389"/>
                    <a:pt x="27908" y="1526"/>
                  </a:cubicBezTo>
                  <a:lnTo>
                    <a:pt x="27908" y="1526"/>
                  </a:lnTo>
                  <a:cubicBezTo>
                    <a:pt x="25956" y="2313"/>
                    <a:pt x="24136" y="3372"/>
                    <a:pt x="22479" y="4669"/>
                  </a:cubicBezTo>
                  <a:lnTo>
                    <a:pt x="0" y="17718"/>
                  </a:lnTo>
                  <a:lnTo>
                    <a:pt x="10477" y="31720"/>
                  </a:lnTo>
                  <a:cubicBezTo>
                    <a:pt x="10477" y="33625"/>
                    <a:pt x="10477" y="35625"/>
                    <a:pt x="10477" y="37721"/>
                  </a:cubicBezTo>
                  <a:lnTo>
                    <a:pt x="10477" y="891161"/>
                  </a:lnTo>
                  <a:cubicBezTo>
                    <a:pt x="10477" y="922974"/>
                    <a:pt x="29527" y="959931"/>
                    <a:pt x="53721" y="973743"/>
                  </a:cubicBezTo>
                  <a:lnTo>
                    <a:pt x="757904" y="1380365"/>
                  </a:lnTo>
                  <a:lnTo>
                    <a:pt x="766858" y="1408940"/>
                  </a:lnTo>
                  <a:lnTo>
                    <a:pt x="797624" y="1391700"/>
                  </a:lnTo>
                  <a:cubicBezTo>
                    <a:pt x="799176" y="1391004"/>
                    <a:pt x="800643" y="1390147"/>
                    <a:pt x="802005" y="1389128"/>
                  </a:cubicBezTo>
                  <a:lnTo>
                    <a:pt x="802005" y="1389128"/>
                  </a:lnTo>
                  <a:cubicBezTo>
                    <a:pt x="811178" y="1380508"/>
                    <a:pt x="815854" y="1368135"/>
                    <a:pt x="814673" y="1355600"/>
                  </a:cubicBezTo>
                  <a:lnTo>
                    <a:pt x="814673" y="502160"/>
                  </a:lnTo>
                  <a:cubicBezTo>
                    <a:pt x="814388" y="470442"/>
                    <a:pt x="795052" y="433294"/>
                    <a:pt x="771144" y="419483"/>
                  </a:cubicBezTo>
                  <a:close/>
                </a:path>
              </a:pathLst>
            </a:custGeom>
            <a:solidFill>
              <a:srgbClr val="d6d8e5"/>
            </a:solidFill>
            <a:ln w="0">
              <a:noFill/>
            </a:ln>
          </p:spPr>
          <p:style>
            <a:lnRef idx="0"/>
            <a:fillRef idx="0"/>
            <a:effectRef idx="0"/>
            <a:fontRef idx="minor"/>
          </p:style>
        </p:sp>
        <p:sp>
          <p:nvSpPr>
            <p:cNvPr id="5299" name="CustomShape 141"/>
            <p:cNvSpPr/>
            <p:nvPr/>
          </p:nvSpPr>
          <p:spPr>
            <a:xfrm>
              <a:off x="3076200" y="3053160"/>
              <a:ext cx="282960" cy="491040"/>
            </a:xfrm>
            <a:custGeom>
              <a:avLst/>
              <a:gdLst/>
              <a:ahLst/>
              <a:rect l="l" t="t" r="r" b="b"/>
              <a:pathLst>
                <a:path w="804386" h="1393465">
                  <a:moveTo>
                    <a:pt x="761143" y="1388323"/>
                  </a:moveTo>
                  <a:lnTo>
                    <a:pt x="43244" y="973890"/>
                  </a:lnTo>
                  <a:cubicBezTo>
                    <a:pt x="19431" y="960079"/>
                    <a:pt x="0" y="923122"/>
                    <a:pt x="0" y="891213"/>
                  </a:cubicBezTo>
                  <a:lnTo>
                    <a:pt x="0" y="37869"/>
                  </a:lnTo>
                  <a:cubicBezTo>
                    <a:pt x="0" y="6055"/>
                    <a:pt x="19050" y="-8613"/>
                    <a:pt x="43244" y="5198"/>
                  </a:cubicBezTo>
                  <a:lnTo>
                    <a:pt x="761143" y="419631"/>
                  </a:lnTo>
                  <a:cubicBezTo>
                    <a:pt x="785050" y="433442"/>
                    <a:pt x="804386" y="470399"/>
                    <a:pt x="804386" y="502308"/>
                  </a:cubicBezTo>
                  <a:lnTo>
                    <a:pt x="804386" y="1355652"/>
                  </a:lnTo>
                  <a:cubicBezTo>
                    <a:pt x="804386" y="1387085"/>
                    <a:pt x="785050" y="1402134"/>
                    <a:pt x="761143" y="1388323"/>
                  </a:cubicBezTo>
                  <a:close/>
                </a:path>
              </a:pathLst>
            </a:custGeom>
            <a:solidFill>
              <a:srgbClr val="f5f7fc"/>
            </a:solidFill>
            <a:ln w="0">
              <a:noFill/>
            </a:ln>
          </p:spPr>
          <p:style>
            <a:lnRef idx="0"/>
            <a:fillRef idx="0"/>
            <a:effectRef idx="0"/>
            <a:fontRef idx="minor"/>
          </p:style>
        </p:sp>
        <p:sp>
          <p:nvSpPr>
            <p:cNvPr id="5300" name="CustomShape 142"/>
            <p:cNvSpPr/>
            <p:nvPr/>
          </p:nvSpPr>
          <p:spPr>
            <a:xfrm>
              <a:off x="3116160" y="3111840"/>
              <a:ext cx="4320" cy="270360"/>
            </a:xfrm>
            <a:custGeom>
              <a:avLst/>
              <a:gdLst/>
              <a:ahLst/>
              <a:rect l="l" t="t" r="r" b="b"/>
              <a:pathLst>
                <a:path w="17240" h="769048">
                  <a:moveTo>
                    <a:pt x="0" y="759047"/>
                  </a:moveTo>
                  <a:lnTo>
                    <a:pt x="17240" y="769048"/>
                  </a:lnTo>
                  <a:lnTo>
                    <a:pt x="17240" y="10001"/>
                  </a:lnTo>
                  <a:lnTo>
                    <a:pt x="0" y="0"/>
                  </a:lnTo>
                  <a:lnTo>
                    <a:pt x="0" y="759047"/>
                  </a:lnTo>
                  <a:close/>
                </a:path>
              </a:pathLst>
            </a:custGeom>
            <a:solidFill>
              <a:srgbClr val="dadce5"/>
            </a:solidFill>
            <a:ln w="0">
              <a:noFill/>
            </a:ln>
          </p:spPr>
          <p:style>
            <a:lnRef idx="0"/>
            <a:fillRef idx="0"/>
            <a:effectRef idx="0"/>
            <a:fontRef idx="minor"/>
          </p:style>
        </p:sp>
        <p:sp>
          <p:nvSpPr>
            <p:cNvPr id="5301" name="CustomShape 143"/>
            <p:cNvSpPr/>
            <p:nvPr/>
          </p:nvSpPr>
          <p:spPr>
            <a:xfrm>
              <a:off x="3108240" y="3178080"/>
              <a:ext cx="19440" cy="60840"/>
            </a:xfrm>
            <a:custGeom>
              <a:avLst/>
              <a:gdLst/>
              <a:ahLst/>
              <a:rect l="l" t="t" r="r" b="b"/>
              <a:pathLst>
                <a:path w="60483" h="177021">
                  <a:moveTo>
                    <a:pt x="30289" y="173358"/>
                  </a:moveTo>
                  <a:lnTo>
                    <a:pt x="30289" y="173358"/>
                  </a:lnTo>
                  <a:cubicBezTo>
                    <a:pt x="11573" y="160004"/>
                    <a:pt x="324" y="138535"/>
                    <a:pt x="0" y="115541"/>
                  </a:cubicBezTo>
                  <a:lnTo>
                    <a:pt x="0" y="26483"/>
                  </a:lnTo>
                  <a:cubicBezTo>
                    <a:pt x="0" y="4194"/>
                    <a:pt x="13525" y="-5998"/>
                    <a:pt x="30289" y="3623"/>
                  </a:cubicBezTo>
                  <a:lnTo>
                    <a:pt x="30289" y="3623"/>
                  </a:lnTo>
                  <a:cubicBezTo>
                    <a:pt x="48949" y="17022"/>
                    <a:pt x="60150" y="38472"/>
                    <a:pt x="60484" y="61439"/>
                  </a:cubicBezTo>
                  <a:lnTo>
                    <a:pt x="60484" y="150498"/>
                  </a:lnTo>
                  <a:cubicBezTo>
                    <a:pt x="60484" y="172787"/>
                    <a:pt x="46958" y="183074"/>
                    <a:pt x="30289" y="173358"/>
                  </a:cubicBezTo>
                  <a:close/>
                </a:path>
              </a:pathLst>
            </a:custGeom>
            <a:solidFill>
              <a:srgbClr val="00b5dd"/>
            </a:solidFill>
            <a:ln w="0">
              <a:noFill/>
            </a:ln>
          </p:spPr>
          <p:style>
            <a:lnRef idx="0"/>
            <a:fillRef idx="0"/>
            <a:effectRef idx="0"/>
            <a:fontRef idx="minor"/>
          </p:style>
        </p:sp>
        <p:sp>
          <p:nvSpPr>
            <p:cNvPr id="5302" name="CustomShape 144"/>
            <p:cNvSpPr/>
            <p:nvPr/>
          </p:nvSpPr>
          <p:spPr>
            <a:xfrm>
              <a:off x="3181680" y="3148560"/>
              <a:ext cx="4320" cy="270360"/>
            </a:xfrm>
            <a:custGeom>
              <a:avLst/>
              <a:gdLst/>
              <a:ahLst/>
              <a:rect l="l" t="t" r="r" b="b"/>
              <a:pathLst>
                <a:path w="17335" h="768953">
                  <a:moveTo>
                    <a:pt x="0" y="758952"/>
                  </a:moveTo>
                  <a:lnTo>
                    <a:pt x="17336" y="768953"/>
                  </a:lnTo>
                  <a:lnTo>
                    <a:pt x="17336" y="10001"/>
                  </a:lnTo>
                  <a:lnTo>
                    <a:pt x="0" y="0"/>
                  </a:lnTo>
                  <a:lnTo>
                    <a:pt x="0" y="758952"/>
                  </a:lnTo>
                  <a:close/>
                </a:path>
              </a:pathLst>
            </a:custGeom>
            <a:solidFill>
              <a:srgbClr val="dadce5"/>
            </a:solidFill>
            <a:ln w="0">
              <a:noFill/>
            </a:ln>
          </p:spPr>
          <p:style>
            <a:lnRef idx="0"/>
            <a:fillRef idx="0"/>
            <a:effectRef idx="0"/>
            <a:fontRef idx="minor"/>
          </p:style>
        </p:sp>
        <p:sp>
          <p:nvSpPr>
            <p:cNvPr id="5303" name="CustomShape 145"/>
            <p:cNvSpPr/>
            <p:nvPr/>
          </p:nvSpPr>
          <p:spPr>
            <a:xfrm>
              <a:off x="3173760" y="3303360"/>
              <a:ext cx="19800" cy="60840"/>
            </a:xfrm>
            <a:custGeom>
              <a:avLst/>
              <a:gdLst/>
              <a:ahLst/>
              <a:rect l="l" t="t" r="r" b="b"/>
              <a:pathLst>
                <a:path w="60579" h="177060">
                  <a:moveTo>
                    <a:pt x="30289" y="173453"/>
                  </a:moveTo>
                  <a:lnTo>
                    <a:pt x="30289" y="173453"/>
                  </a:lnTo>
                  <a:cubicBezTo>
                    <a:pt x="11621" y="160014"/>
                    <a:pt x="391" y="138544"/>
                    <a:pt x="0" y="115541"/>
                  </a:cubicBezTo>
                  <a:lnTo>
                    <a:pt x="0" y="26483"/>
                  </a:lnTo>
                  <a:cubicBezTo>
                    <a:pt x="0" y="4194"/>
                    <a:pt x="13621" y="-5998"/>
                    <a:pt x="30289" y="3623"/>
                  </a:cubicBezTo>
                  <a:lnTo>
                    <a:pt x="30289" y="3623"/>
                  </a:lnTo>
                  <a:cubicBezTo>
                    <a:pt x="48987" y="17005"/>
                    <a:pt x="60217" y="38456"/>
                    <a:pt x="60579" y="61439"/>
                  </a:cubicBezTo>
                  <a:lnTo>
                    <a:pt x="60579" y="150498"/>
                  </a:lnTo>
                  <a:cubicBezTo>
                    <a:pt x="60579" y="172787"/>
                    <a:pt x="47053" y="183074"/>
                    <a:pt x="30289" y="173453"/>
                  </a:cubicBezTo>
                  <a:close/>
                </a:path>
              </a:pathLst>
            </a:custGeom>
            <a:solidFill>
              <a:srgbClr val="00b5dd"/>
            </a:solidFill>
            <a:ln w="0">
              <a:noFill/>
            </a:ln>
          </p:spPr>
          <p:style>
            <a:lnRef idx="0"/>
            <a:fillRef idx="0"/>
            <a:effectRef idx="0"/>
            <a:fontRef idx="minor"/>
          </p:style>
        </p:sp>
        <p:sp>
          <p:nvSpPr>
            <p:cNvPr id="5304" name="CustomShape 146"/>
            <p:cNvSpPr/>
            <p:nvPr/>
          </p:nvSpPr>
          <p:spPr>
            <a:xfrm>
              <a:off x="3247200" y="3186360"/>
              <a:ext cx="4320" cy="270360"/>
            </a:xfrm>
            <a:custGeom>
              <a:avLst/>
              <a:gdLst/>
              <a:ahLst/>
              <a:rect l="l" t="t" r="r" b="b"/>
              <a:pathLst>
                <a:path w="17335" h="769048">
                  <a:moveTo>
                    <a:pt x="0" y="759047"/>
                  </a:moveTo>
                  <a:lnTo>
                    <a:pt x="17335" y="769049"/>
                  </a:lnTo>
                  <a:lnTo>
                    <a:pt x="17335" y="10001"/>
                  </a:lnTo>
                  <a:lnTo>
                    <a:pt x="0" y="0"/>
                  </a:lnTo>
                  <a:lnTo>
                    <a:pt x="0" y="759047"/>
                  </a:lnTo>
                  <a:close/>
                </a:path>
              </a:pathLst>
            </a:custGeom>
            <a:solidFill>
              <a:srgbClr val="dadce5"/>
            </a:solidFill>
            <a:ln w="0">
              <a:noFill/>
            </a:ln>
          </p:spPr>
          <p:style>
            <a:lnRef idx="0"/>
            <a:fillRef idx="0"/>
            <a:effectRef idx="0"/>
            <a:fontRef idx="minor"/>
          </p:style>
        </p:sp>
        <p:sp>
          <p:nvSpPr>
            <p:cNvPr id="5305" name="CustomShape 147"/>
            <p:cNvSpPr/>
            <p:nvPr/>
          </p:nvSpPr>
          <p:spPr>
            <a:xfrm>
              <a:off x="3239280" y="3217320"/>
              <a:ext cx="19800" cy="60840"/>
            </a:xfrm>
            <a:custGeom>
              <a:avLst/>
              <a:gdLst/>
              <a:ahLst/>
              <a:rect l="l" t="t" r="r" b="b"/>
              <a:pathLst>
                <a:path w="60579" h="177060">
                  <a:moveTo>
                    <a:pt x="30289" y="173438"/>
                  </a:moveTo>
                  <a:lnTo>
                    <a:pt x="30289" y="173438"/>
                  </a:lnTo>
                  <a:cubicBezTo>
                    <a:pt x="11592" y="160055"/>
                    <a:pt x="362" y="138605"/>
                    <a:pt x="0" y="115621"/>
                  </a:cubicBezTo>
                  <a:lnTo>
                    <a:pt x="0" y="26562"/>
                  </a:lnTo>
                  <a:cubicBezTo>
                    <a:pt x="0" y="4274"/>
                    <a:pt x="13525" y="-6013"/>
                    <a:pt x="30289" y="3607"/>
                  </a:cubicBezTo>
                  <a:lnTo>
                    <a:pt x="30289" y="3607"/>
                  </a:lnTo>
                  <a:cubicBezTo>
                    <a:pt x="48958" y="17047"/>
                    <a:pt x="60188" y="38516"/>
                    <a:pt x="60579" y="61519"/>
                  </a:cubicBezTo>
                  <a:lnTo>
                    <a:pt x="60579" y="150578"/>
                  </a:lnTo>
                  <a:cubicBezTo>
                    <a:pt x="60579" y="172866"/>
                    <a:pt x="46958" y="183058"/>
                    <a:pt x="30289" y="173438"/>
                  </a:cubicBezTo>
                  <a:close/>
                </a:path>
              </a:pathLst>
            </a:custGeom>
            <a:solidFill>
              <a:srgbClr val="00b5dd"/>
            </a:solidFill>
            <a:ln w="0">
              <a:noFill/>
            </a:ln>
          </p:spPr>
          <p:style>
            <a:lnRef idx="0"/>
            <a:fillRef idx="0"/>
            <a:effectRef idx="0"/>
            <a:fontRef idx="minor"/>
          </p:style>
        </p:sp>
        <p:sp>
          <p:nvSpPr>
            <p:cNvPr id="5306" name="CustomShape 148"/>
            <p:cNvSpPr/>
            <p:nvPr/>
          </p:nvSpPr>
          <p:spPr>
            <a:xfrm>
              <a:off x="3312720" y="3224160"/>
              <a:ext cx="4320" cy="270360"/>
            </a:xfrm>
            <a:custGeom>
              <a:avLst/>
              <a:gdLst/>
              <a:ahLst/>
              <a:rect l="l" t="t" r="r" b="b"/>
              <a:pathLst>
                <a:path w="17240" h="768953">
                  <a:moveTo>
                    <a:pt x="0" y="759047"/>
                  </a:moveTo>
                  <a:lnTo>
                    <a:pt x="17240" y="768953"/>
                  </a:lnTo>
                  <a:lnTo>
                    <a:pt x="17240" y="10001"/>
                  </a:lnTo>
                  <a:lnTo>
                    <a:pt x="0" y="0"/>
                  </a:lnTo>
                  <a:lnTo>
                    <a:pt x="0" y="759047"/>
                  </a:lnTo>
                  <a:close/>
                </a:path>
              </a:pathLst>
            </a:custGeom>
            <a:solidFill>
              <a:srgbClr val="dadce5"/>
            </a:solidFill>
            <a:ln w="0">
              <a:noFill/>
            </a:ln>
          </p:spPr>
          <p:style>
            <a:lnRef idx="0"/>
            <a:fillRef idx="0"/>
            <a:effectRef idx="0"/>
            <a:fontRef idx="minor"/>
          </p:style>
        </p:sp>
        <p:sp>
          <p:nvSpPr>
            <p:cNvPr id="5307" name="CustomShape 149"/>
            <p:cNvSpPr/>
            <p:nvPr/>
          </p:nvSpPr>
          <p:spPr>
            <a:xfrm>
              <a:off x="3304800" y="3326040"/>
              <a:ext cx="19440" cy="60840"/>
            </a:xfrm>
            <a:custGeom>
              <a:avLst/>
              <a:gdLst/>
              <a:ahLst/>
              <a:rect l="l" t="t" r="r" b="b"/>
              <a:pathLst>
                <a:path w="60483" h="177021">
                  <a:moveTo>
                    <a:pt x="30290" y="173358"/>
                  </a:moveTo>
                  <a:lnTo>
                    <a:pt x="30290" y="173358"/>
                  </a:lnTo>
                  <a:cubicBezTo>
                    <a:pt x="11573" y="160004"/>
                    <a:pt x="324" y="138535"/>
                    <a:pt x="0" y="115541"/>
                  </a:cubicBezTo>
                  <a:lnTo>
                    <a:pt x="0" y="26483"/>
                  </a:lnTo>
                  <a:cubicBezTo>
                    <a:pt x="0" y="4194"/>
                    <a:pt x="13525" y="-5998"/>
                    <a:pt x="30290" y="3623"/>
                  </a:cubicBezTo>
                  <a:lnTo>
                    <a:pt x="30290" y="3623"/>
                  </a:lnTo>
                  <a:cubicBezTo>
                    <a:pt x="48949" y="17024"/>
                    <a:pt x="60150" y="38475"/>
                    <a:pt x="60484" y="61439"/>
                  </a:cubicBezTo>
                  <a:lnTo>
                    <a:pt x="60484" y="150498"/>
                  </a:lnTo>
                  <a:cubicBezTo>
                    <a:pt x="60484" y="172787"/>
                    <a:pt x="46958" y="183074"/>
                    <a:pt x="30290" y="173358"/>
                  </a:cubicBezTo>
                  <a:close/>
                </a:path>
              </a:pathLst>
            </a:custGeom>
            <a:solidFill>
              <a:srgbClr val="00b5dd"/>
            </a:solidFill>
            <a:ln w="0">
              <a:noFill/>
            </a:ln>
          </p:spPr>
          <p:style>
            <a:lnRef idx="0"/>
            <a:fillRef idx="0"/>
            <a:effectRef idx="0"/>
            <a:fontRef idx="minor"/>
          </p:style>
        </p:sp>
        <p:grpSp>
          <p:nvGrpSpPr>
            <p:cNvPr id="5308" name="Group 150"/>
            <p:cNvGrpSpPr/>
            <p:nvPr/>
          </p:nvGrpSpPr>
          <p:grpSpPr>
            <a:xfrm>
              <a:off x="3101400" y="3735720"/>
              <a:ext cx="208440" cy="143280"/>
              <a:chOff x="3101400" y="3735720"/>
              <a:chExt cx="208440" cy="143280"/>
            </a:xfrm>
          </p:grpSpPr>
          <p:sp>
            <p:nvSpPr>
              <p:cNvPr id="5309" name="CustomShape 151"/>
              <p:cNvSpPr/>
              <p:nvPr/>
            </p:nvSpPr>
            <p:spPr>
              <a:xfrm>
                <a:off x="3101400" y="3772800"/>
                <a:ext cx="185400" cy="106200"/>
              </a:xfrm>
              <a:custGeom>
                <a:avLst/>
                <a:gdLst/>
                <a:ahLst/>
                <a:rect l="l" t="t" r="r" b="b"/>
                <a:pathLst>
                  <a:path w="529590" h="305752">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6d8e5">
                  <a:alpha val="30000"/>
                </a:srgbClr>
              </a:solidFill>
              <a:ln w="0">
                <a:noFill/>
              </a:ln>
            </p:spPr>
            <p:style>
              <a:lnRef idx="0"/>
              <a:fillRef idx="0"/>
              <a:effectRef idx="0"/>
              <a:fontRef idx="minor"/>
            </p:style>
          </p:sp>
          <p:sp>
            <p:nvSpPr>
              <p:cNvPr id="5310" name="CustomShape 152"/>
              <p:cNvSpPr/>
              <p:nvPr/>
            </p:nvSpPr>
            <p:spPr>
              <a:xfrm>
                <a:off x="3124440" y="3759120"/>
                <a:ext cx="185400" cy="106200"/>
              </a:xfrm>
              <a:custGeom>
                <a:avLst/>
                <a:gdLst/>
                <a:ahLst/>
                <a:rect l="l" t="t" r="r" b="b"/>
                <a:pathLst>
                  <a:path w="529590" h="305752">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w="0">
                <a:noFill/>
              </a:ln>
            </p:spPr>
            <p:style>
              <a:lnRef idx="0"/>
              <a:fillRef idx="0"/>
              <a:effectRef idx="0"/>
              <a:fontRef idx="minor"/>
            </p:style>
          </p:sp>
          <p:sp>
            <p:nvSpPr>
              <p:cNvPr id="5311" name="CustomShape 153"/>
              <p:cNvSpPr/>
              <p:nvPr/>
            </p:nvSpPr>
            <p:spPr>
              <a:xfrm>
                <a:off x="3124440" y="3789360"/>
                <a:ext cx="16560" cy="22680"/>
              </a:xfrm>
              <a:custGeom>
                <a:avLst/>
                <a:gdLst/>
                <a:ahLst/>
                <a:rect l="l" t="t" r="r" b="b"/>
                <a:pathLst>
                  <a:path w="52292" h="69627">
                    <a:moveTo>
                      <a:pt x="0" y="69628"/>
                    </a:moveTo>
                    <a:lnTo>
                      <a:pt x="0" y="0"/>
                    </a:lnTo>
                    <a:lnTo>
                      <a:pt x="52292" y="46577"/>
                    </a:lnTo>
                    <a:lnTo>
                      <a:pt x="0" y="69628"/>
                    </a:lnTo>
                    <a:close/>
                  </a:path>
                </a:pathLst>
              </a:custGeom>
              <a:solidFill>
                <a:srgbClr val="dd990e"/>
              </a:solidFill>
              <a:ln w="0">
                <a:noFill/>
              </a:ln>
            </p:spPr>
            <p:style>
              <a:lnRef idx="0"/>
              <a:fillRef idx="0"/>
              <a:effectRef idx="0"/>
              <a:fontRef idx="minor"/>
            </p:style>
          </p:sp>
          <p:sp>
            <p:nvSpPr>
              <p:cNvPr id="5312" name="CustomShape 154"/>
              <p:cNvSpPr/>
              <p:nvPr/>
            </p:nvSpPr>
            <p:spPr>
              <a:xfrm>
                <a:off x="3297600" y="3789720"/>
                <a:ext cx="12240" cy="31320"/>
              </a:xfrm>
              <a:custGeom>
                <a:avLst/>
                <a:gdLst/>
                <a:ahLst/>
                <a:rect l="l" t="t" r="r" b="b"/>
                <a:pathLst>
                  <a:path w="39814" h="93916">
                    <a:moveTo>
                      <a:pt x="39814" y="0"/>
                    </a:moveTo>
                    <a:lnTo>
                      <a:pt x="39814" y="65532"/>
                    </a:lnTo>
                    <a:lnTo>
                      <a:pt x="13049" y="93916"/>
                    </a:lnTo>
                    <a:lnTo>
                      <a:pt x="0" y="18955"/>
                    </a:lnTo>
                    <a:lnTo>
                      <a:pt x="39814" y="0"/>
                    </a:lnTo>
                    <a:close/>
                  </a:path>
                </a:pathLst>
              </a:custGeom>
              <a:solidFill>
                <a:srgbClr val="dd990e"/>
              </a:solidFill>
              <a:ln w="0">
                <a:noFill/>
              </a:ln>
            </p:spPr>
            <p:style>
              <a:lnRef idx="0"/>
              <a:fillRef idx="0"/>
              <a:effectRef idx="0"/>
              <a:fontRef idx="minor"/>
            </p:style>
          </p:sp>
          <p:sp>
            <p:nvSpPr>
              <p:cNvPr id="5313" name="CustomShape 155"/>
              <p:cNvSpPr/>
              <p:nvPr/>
            </p:nvSpPr>
            <p:spPr>
              <a:xfrm>
                <a:off x="3124440" y="3735720"/>
                <a:ext cx="185400" cy="106200"/>
              </a:xfrm>
              <a:custGeom>
                <a:avLst/>
                <a:gdLst/>
                <a:ahLst/>
                <a:rect l="l" t="t" r="r" b="b"/>
                <a:pathLst>
                  <a:path w="529590" h="305752">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w="0">
                <a:noFill/>
              </a:ln>
            </p:spPr>
            <p:style>
              <a:lnRef idx="0"/>
              <a:fillRef idx="0"/>
              <a:effectRef idx="0"/>
              <a:fontRef idx="minor"/>
            </p:style>
          </p:sp>
          <p:sp>
            <p:nvSpPr>
              <p:cNvPr id="5314" name="CustomShape 156"/>
              <p:cNvSpPr/>
              <p:nvPr/>
            </p:nvSpPr>
            <p:spPr>
              <a:xfrm>
                <a:off x="3151080" y="3750480"/>
                <a:ext cx="132480" cy="75600"/>
              </a:xfrm>
              <a:custGeom>
                <a:avLst/>
                <a:gdLst/>
                <a:ahLst/>
                <a:rect l="l" t="t" r="r" b="b"/>
                <a:pathLst>
                  <a:path w="379097" h="218860">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6"/>
                    </a:cubicBezTo>
                    <a:cubicBezTo>
                      <a:pt x="129503" y="-10692"/>
                      <a:pt x="249518" y="-10692"/>
                      <a:pt x="323623" y="32076"/>
                    </a:cubicBezTo>
                    <a:cubicBezTo>
                      <a:pt x="363437" y="55031"/>
                      <a:pt x="381821" y="85892"/>
                      <a:pt x="378772" y="115991"/>
                    </a:cubicBezTo>
                    <a:close/>
                  </a:path>
                </a:pathLst>
              </a:custGeom>
              <a:solidFill>
                <a:srgbClr val="cc8b09"/>
              </a:solidFill>
              <a:ln w="0">
                <a:noFill/>
              </a:ln>
            </p:spPr>
            <p:style>
              <a:lnRef idx="0"/>
              <a:fillRef idx="0"/>
              <a:effectRef idx="0"/>
              <a:fontRef idx="minor"/>
            </p:style>
          </p:sp>
          <p:sp>
            <p:nvSpPr>
              <p:cNvPr id="5315" name="CustomShape 157"/>
              <p:cNvSpPr/>
              <p:nvPr/>
            </p:nvSpPr>
            <p:spPr>
              <a:xfrm>
                <a:off x="3151080" y="3755160"/>
                <a:ext cx="132120" cy="70920"/>
              </a:xfrm>
              <a:custGeom>
                <a:avLst/>
                <a:gdLst/>
                <a:ahLst/>
                <a:rect l="l" t="t" r="r" b="b"/>
                <a:pathLst>
                  <a:path w="378428" h="205811">
                    <a:moveTo>
                      <a:pt x="378428" y="102942"/>
                    </a:moveTo>
                    <a:cubicBezTo>
                      <a:pt x="375761" y="128659"/>
                      <a:pt x="357378" y="154091"/>
                      <a:pt x="323279" y="173808"/>
                    </a:cubicBezTo>
                    <a:cubicBezTo>
                      <a:pt x="249174" y="216479"/>
                      <a:pt x="129159" y="216479"/>
                      <a:pt x="55150" y="173808"/>
                    </a:cubicBezTo>
                    <a:cubicBezTo>
                      <a:pt x="20955" y="154091"/>
                      <a:pt x="2667" y="128659"/>
                      <a:pt x="0" y="102942"/>
                    </a:cubicBezTo>
                    <a:cubicBezTo>
                      <a:pt x="2667" y="77224"/>
                      <a:pt x="20955" y="51792"/>
                      <a:pt x="55150" y="32076"/>
                    </a:cubicBezTo>
                    <a:cubicBezTo>
                      <a:pt x="129159" y="-10692"/>
                      <a:pt x="249174" y="-10692"/>
                      <a:pt x="323279" y="32076"/>
                    </a:cubicBezTo>
                    <a:cubicBezTo>
                      <a:pt x="357283" y="51792"/>
                      <a:pt x="375666" y="77224"/>
                      <a:pt x="378428" y="102942"/>
                    </a:cubicBezTo>
                    <a:close/>
                  </a:path>
                </a:pathLst>
              </a:custGeom>
              <a:solidFill>
                <a:srgbClr val="e8a30a"/>
              </a:solidFill>
              <a:ln w="0">
                <a:noFill/>
              </a:ln>
            </p:spPr>
            <p:style>
              <a:lnRef idx="0"/>
              <a:fillRef idx="0"/>
              <a:effectRef idx="0"/>
              <a:fontRef idx="minor"/>
            </p:style>
          </p:sp>
          <p:sp>
            <p:nvSpPr>
              <p:cNvPr id="5316" name="CustomShape 158"/>
              <p:cNvSpPr/>
              <p:nvPr/>
            </p:nvSpPr>
            <p:spPr>
              <a:xfrm>
                <a:off x="3185280" y="3772800"/>
                <a:ext cx="60840" cy="37440"/>
              </a:xfrm>
              <a:custGeom>
                <a:avLst/>
                <a:gdLst/>
                <a:ahLst/>
                <a:rect l="l" t="t" r="r" b="b"/>
                <a:pathLst>
                  <a:path w="176643" h="110490">
                    <a:moveTo>
                      <a:pt x="89535" y="17526"/>
                    </a:moveTo>
                    <a:cubicBezTo>
                      <a:pt x="87202" y="17488"/>
                      <a:pt x="84877" y="17678"/>
                      <a:pt x="82582" y="18097"/>
                    </a:cubicBezTo>
                    <a:cubicBezTo>
                      <a:pt x="79439" y="18097"/>
                      <a:pt x="76010" y="19145"/>
                      <a:pt x="72104" y="20003"/>
                    </a:cubicBezTo>
                    <a:cubicBezTo>
                      <a:pt x="68199" y="20860"/>
                      <a:pt x="64199" y="21812"/>
                      <a:pt x="60008" y="23050"/>
                    </a:cubicBezTo>
                    <a:cubicBezTo>
                      <a:pt x="55959" y="24260"/>
                      <a:pt x="52007" y="25784"/>
                      <a:pt x="48197" y="27622"/>
                    </a:cubicBezTo>
                    <a:lnTo>
                      <a:pt x="78581" y="45148"/>
                    </a:lnTo>
                    <a:lnTo>
                      <a:pt x="84106" y="43244"/>
                    </a:lnTo>
                    <a:cubicBezTo>
                      <a:pt x="91821" y="40672"/>
                      <a:pt x="99155" y="38481"/>
                      <a:pt x="106013" y="36671"/>
                    </a:cubicBezTo>
                    <a:cubicBezTo>
                      <a:pt x="112462" y="34947"/>
                      <a:pt x="119063" y="33861"/>
                      <a:pt x="125730" y="33433"/>
                    </a:cubicBezTo>
                    <a:cubicBezTo>
                      <a:pt x="131788" y="33023"/>
                      <a:pt x="137884" y="33433"/>
                      <a:pt x="143828" y="34671"/>
                    </a:cubicBezTo>
                    <a:cubicBezTo>
                      <a:pt x="149943" y="35938"/>
                      <a:pt x="155801" y="38224"/>
                      <a:pt x="161163" y="41434"/>
                    </a:cubicBezTo>
                    <a:cubicBezTo>
                      <a:pt x="166468" y="44072"/>
                      <a:pt x="171002" y="48044"/>
                      <a:pt x="174308" y="52959"/>
                    </a:cubicBezTo>
                    <a:cubicBezTo>
                      <a:pt x="176498" y="56521"/>
                      <a:pt x="177184" y="60798"/>
                      <a:pt x="176213" y="64865"/>
                    </a:cubicBezTo>
                    <a:cubicBezTo>
                      <a:pt x="174927" y="69342"/>
                      <a:pt x="172460" y="73390"/>
                      <a:pt x="169069" y="76581"/>
                    </a:cubicBezTo>
                    <a:cubicBezTo>
                      <a:pt x="164887" y="80781"/>
                      <a:pt x="160220" y="84458"/>
                      <a:pt x="155162" y="87535"/>
                    </a:cubicBezTo>
                    <a:lnTo>
                      <a:pt x="174212" y="98679"/>
                    </a:lnTo>
                    <a:lnTo>
                      <a:pt x="163735" y="104775"/>
                    </a:lnTo>
                    <a:lnTo>
                      <a:pt x="144113" y="93536"/>
                    </a:lnTo>
                    <a:cubicBezTo>
                      <a:pt x="134969" y="98107"/>
                      <a:pt x="125397" y="101775"/>
                      <a:pt x="115538" y="104489"/>
                    </a:cubicBezTo>
                    <a:cubicBezTo>
                      <a:pt x="105032" y="107432"/>
                      <a:pt x="94298" y="109442"/>
                      <a:pt x="83439" y="110490"/>
                    </a:cubicBezTo>
                    <a:lnTo>
                      <a:pt x="73247" y="92202"/>
                    </a:lnTo>
                    <a:cubicBezTo>
                      <a:pt x="76114" y="92145"/>
                      <a:pt x="78981" y="91926"/>
                      <a:pt x="81820" y="91535"/>
                    </a:cubicBezTo>
                    <a:cubicBezTo>
                      <a:pt x="86116" y="91049"/>
                      <a:pt x="90373" y="90316"/>
                      <a:pt x="94583" y="89345"/>
                    </a:cubicBezTo>
                    <a:cubicBezTo>
                      <a:pt x="99251" y="88392"/>
                      <a:pt x="104108" y="87058"/>
                      <a:pt x="109442" y="85534"/>
                    </a:cubicBezTo>
                    <a:cubicBezTo>
                      <a:pt x="114529" y="84077"/>
                      <a:pt x="119501" y="82239"/>
                      <a:pt x="124301" y="80010"/>
                    </a:cubicBezTo>
                    <a:lnTo>
                      <a:pt x="94012" y="62579"/>
                    </a:lnTo>
                    <a:lnTo>
                      <a:pt x="90107" y="63913"/>
                    </a:lnTo>
                    <a:lnTo>
                      <a:pt x="85916" y="65151"/>
                    </a:lnTo>
                    <a:cubicBezTo>
                      <a:pt x="79038" y="67485"/>
                      <a:pt x="72047" y="69456"/>
                      <a:pt x="64961" y="71056"/>
                    </a:cubicBezTo>
                    <a:cubicBezTo>
                      <a:pt x="59112" y="72409"/>
                      <a:pt x="53150" y="73209"/>
                      <a:pt x="47149" y="73438"/>
                    </a:cubicBezTo>
                    <a:cubicBezTo>
                      <a:pt x="41834" y="73657"/>
                      <a:pt x="36519" y="73171"/>
                      <a:pt x="31337" y="72009"/>
                    </a:cubicBezTo>
                    <a:cubicBezTo>
                      <a:pt x="26213" y="70761"/>
                      <a:pt x="21308" y="68771"/>
                      <a:pt x="16764" y="66104"/>
                    </a:cubicBezTo>
                    <a:cubicBezTo>
                      <a:pt x="11792" y="63465"/>
                      <a:pt x="7468" y="59760"/>
                      <a:pt x="4096" y="55245"/>
                    </a:cubicBezTo>
                    <a:cubicBezTo>
                      <a:pt x="1676" y="51797"/>
                      <a:pt x="476" y="47644"/>
                      <a:pt x="667" y="43434"/>
                    </a:cubicBezTo>
                    <a:cubicBezTo>
                      <a:pt x="1105" y="39091"/>
                      <a:pt x="2829" y="34976"/>
                      <a:pt x="5620" y="31623"/>
                    </a:cubicBezTo>
                    <a:cubicBezTo>
                      <a:pt x="9182" y="27327"/>
                      <a:pt x="13354" y="23565"/>
                      <a:pt x="18002" y="20479"/>
                    </a:cubicBezTo>
                    <a:lnTo>
                      <a:pt x="0" y="10096"/>
                    </a:lnTo>
                    <a:lnTo>
                      <a:pt x="10573" y="4000"/>
                    </a:lnTo>
                    <a:lnTo>
                      <a:pt x="28385" y="14288"/>
                    </a:lnTo>
                    <a:cubicBezTo>
                      <a:pt x="36709" y="10163"/>
                      <a:pt x="45463" y="6963"/>
                      <a:pt x="54483" y="4763"/>
                    </a:cubicBezTo>
                    <a:cubicBezTo>
                      <a:pt x="63103" y="2600"/>
                      <a:pt x="71847" y="1010"/>
                      <a:pt x="80677" y="0"/>
                    </a:cubicBezTo>
                    <a:close/>
                    <a:moveTo>
                      <a:pt x="37814" y="49054"/>
                    </a:moveTo>
                    <a:cubicBezTo>
                      <a:pt x="41796" y="51340"/>
                      <a:pt x="46387" y="52340"/>
                      <a:pt x="50959" y="51911"/>
                    </a:cubicBezTo>
                    <a:cubicBezTo>
                      <a:pt x="57150" y="51197"/>
                      <a:pt x="63256" y="49825"/>
                      <a:pt x="69152" y="47815"/>
                    </a:cubicBezTo>
                    <a:lnTo>
                      <a:pt x="40577" y="31337"/>
                    </a:lnTo>
                    <a:cubicBezTo>
                      <a:pt x="30194" y="38576"/>
                      <a:pt x="29242" y="44482"/>
                      <a:pt x="37814" y="49054"/>
                    </a:cubicBezTo>
                    <a:close/>
                    <a:moveTo>
                      <a:pt x="137732" y="57340"/>
                    </a:moveTo>
                    <a:cubicBezTo>
                      <a:pt x="133398" y="54978"/>
                      <a:pt x="128416" y="54112"/>
                      <a:pt x="123539" y="54864"/>
                    </a:cubicBezTo>
                    <a:cubicBezTo>
                      <a:pt x="116777" y="55683"/>
                      <a:pt x="110109" y="57150"/>
                      <a:pt x="103632" y="59246"/>
                    </a:cubicBezTo>
                    <a:lnTo>
                      <a:pt x="132207" y="75533"/>
                    </a:lnTo>
                    <a:cubicBezTo>
                      <a:pt x="144018" y="68580"/>
                      <a:pt x="145923" y="62484"/>
                      <a:pt x="137732" y="57721"/>
                    </a:cubicBezTo>
                    <a:close/>
                  </a:path>
                </a:pathLst>
              </a:custGeom>
              <a:solidFill>
                <a:srgbClr val="cc8b09"/>
              </a:solidFill>
              <a:ln w="0">
                <a:noFill/>
              </a:ln>
            </p:spPr>
            <p:style>
              <a:lnRef idx="0"/>
              <a:fillRef idx="0"/>
              <a:effectRef idx="0"/>
              <a:fontRef idx="minor"/>
            </p:style>
          </p:sp>
          <p:sp>
            <p:nvSpPr>
              <p:cNvPr id="5317" name="CustomShape 159"/>
              <p:cNvSpPr/>
              <p:nvPr/>
            </p:nvSpPr>
            <p:spPr>
              <a:xfrm>
                <a:off x="3211200" y="3801600"/>
                <a:ext cx="2160" cy="3600"/>
              </a:xfrm>
              <a:custGeom>
                <a:avLst/>
                <a:gdLst/>
                <a:ahLst/>
                <a:rect l="l" t="t" r="r" b="b"/>
                <a:pathLst>
                  <a:path w="11620" h="15239">
                    <a:moveTo>
                      <a:pt x="0" y="10287"/>
                    </a:moveTo>
                    <a:cubicBezTo>
                      <a:pt x="0" y="9525"/>
                      <a:pt x="0" y="0"/>
                      <a:pt x="0" y="0"/>
                    </a:cubicBezTo>
                    <a:lnTo>
                      <a:pt x="11621" y="7525"/>
                    </a:lnTo>
                    <a:lnTo>
                      <a:pt x="6572" y="15240"/>
                    </a:lnTo>
                    <a:close/>
                  </a:path>
                </a:pathLst>
              </a:custGeom>
              <a:solidFill>
                <a:srgbClr val="cc8b09"/>
              </a:solidFill>
              <a:ln w="0">
                <a:noFill/>
              </a:ln>
            </p:spPr>
            <p:style>
              <a:lnRef idx="0"/>
              <a:fillRef idx="0"/>
              <a:effectRef idx="0"/>
              <a:fontRef idx="minor"/>
            </p:style>
          </p:sp>
          <p:sp>
            <p:nvSpPr>
              <p:cNvPr id="5318" name="CustomShape 160"/>
              <p:cNvSpPr/>
              <p:nvPr/>
            </p:nvSpPr>
            <p:spPr>
              <a:xfrm>
                <a:off x="3238200" y="3804120"/>
                <a:ext cx="7200" cy="2520"/>
              </a:xfrm>
              <a:custGeom>
                <a:avLst/>
                <a:gdLst/>
                <a:ahLst/>
                <a:rect l="l" t="t" r="r" b="b"/>
                <a:pathLst>
                  <a:path w="25145" h="11810">
                    <a:moveTo>
                      <a:pt x="25146" y="10287"/>
                    </a:moveTo>
                    <a:lnTo>
                      <a:pt x="25146" y="0"/>
                    </a:lnTo>
                    <a:lnTo>
                      <a:pt x="0" y="2000"/>
                    </a:lnTo>
                    <a:lnTo>
                      <a:pt x="14478" y="11811"/>
                    </a:lnTo>
                    <a:lnTo>
                      <a:pt x="25146" y="10287"/>
                    </a:lnTo>
                    <a:close/>
                  </a:path>
                </a:pathLst>
              </a:custGeom>
              <a:solidFill>
                <a:srgbClr val="cc8b09"/>
              </a:solidFill>
              <a:ln w="0">
                <a:noFill/>
              </a:ln>
            </p:spPr>
            <p:style>
              <a:lnRef idx="0"/>
              <a:fillRef idx="0"/>
              <a:effectRef idx="0"/>
              <a:fontRef idx="minor"/>
            </p:style>
          </p:sp>
          <p:sp>
            <p:nvSpPr>
              <p:cNvPr id="5319" name="CustomShape 161"/>
              <p:cNvSpPr/>
              <p:nvPr/>
            </p:nvSpPr>
            <p:spPr>
              <a:xfrm>
                <a:off x="3241440" y="3790800"/>
                <a:ext cx="5040" cy="1800"/>
              </a:xfrm>
              <a:custGeom>
                <a:avLst/>
                <a:gdLst/>
                <a:ahLst/>
                <a:rect l="l" t="t" r="r" b="b"/>
                <a:pathLst>
                  <a:path w="18859" h="10382">
                    <a:moveTo>
                      <a:pt x="18859" y="10382"/>
                    </a:moveTo>
                    <a:lnTo>
                      <a:pt x="18859" y="0"/>
                    </a:lnTo>
                    <a:lnTo>
                      <a:pt x="0" y="6763"/>
                    </a:lnTo>
                    <a:lnTo>
                      <a:pt x="18859" y="10382"/>
                    </a:lnTo>
                    <a:close/>
                  </a:path>
                </a:pathLst>
              </a:custGeom>
              <a:solidFill>
                <a:srgbClr val="cc8b09"/>
              </a:solidFill>
              <a:ln w="0">
                <a:noFill/>
              </a:ln>
            </p:spPr>
            <p:style>
              <a:lnRef idx="0"/>
              <a:fillRef idx="0"/>
              <a:effectRef idx="0"/>
              <a:fontRef idx="minor"/>
            </p:style>
          </p:sp>
          <p:sp>
            <p:nvSpPr>
              <p:cNvPr id="5320" name="CustomShape 162"/>
              <p:cNvSpPr/>
              <p:nvPr/>
            </p:nvSpPr>
            <p:spPr>
              <a:xfrm>
                <a:off x="3220200" y="3791880"/>
                <a:ext cx="8280" cy="5040"/>
              </a:xfrm>
              <a:custGeom>
                <a:avLst/>
                <a:gdLst/>
                <a:ahLst/>
                <a:rect l="l" t="t" r="r" b="b"/>
                <a:pathLst>
                  <a:path w="28384" h="19811">
                    <a:moveTo>
                      <a:pt x="0" y="6001"/>
                    </a:moveTo>
                    <a:lnTo>
                      <a:pt x="6287" y="0"/>
                    </a:lnTo>
                    <a:lnTo>
                      <a:pt x="28384" y="15240"/>
                    </a:lnTo>
                    <a:lnTo>
                      <a:pt x="27051" y="19812"/>
                    </a:lnTo>
                    <a:cubicBezTo>
                      <a:pt x="27051" y="19812"/>
                      <a:pt x="10478" y="12859"/>
                      <a:pt x="9906" y="12382"/>
                    </a:cubicBezTo>
                    <a:close/>
                  </a:path>
                </a:pathLst>
              </a:custGeom>
              <a:solidFill>
                <a:srgbClr val="cc8b09"/>
              </a:solidFill>
              <a:ln w="0">
                <a:noFill/>
              </a:ln>
            </p:spPr>
            <p:style>
              <a:lnRef idx="0"/>
              <a:fillRef idx="0"/>
              <a:effectRef idx="0"/>
              <a:fontRef idx="minor"/>
            </p:style>
          </p:sp>
          <p:sp>
            <p:nvSpPr>
              <p:cNvPr id="5321" name="CustomShape 163"/>
              <p:cNvSpPr/>
              <p:nvPr/>
            </p:nvSpPr>
            <p:spPr>
              <a:xfrm>
                <a:off x="3199680" y="3780360"/>
                <a:ext cx="10800" cy="6480"/>
              </a:xfrm>
              <a:custGeom>
                <a:avLst/>
                <a:gdLst/>
                <a:ahLst/>
                <a:rect l="l" t="t" r="r" b="b"/>
                <a:pathLst>
                  <a:path w="35337" h="23336">
                    <a:moveTo>
                      <a:pt x="0" y="6667"/>
                    </a:moveTo>
                    <a:lnTo>
                      <a:pt x="29337" y="23336"/>
                    </a:lnTo>
                    <a:lnTo>
                      <a:pt x="35338" y="18955"/>
                    </a:lnTo>
                    <a:cubicBezTo>
                      <a:pt x="35338" y="18955"/>
                      <a:pt x="31718" y="14764"/>
                      <a:pt x="31433" y="14288"/>
                    </a:cubicBezTo>
                    <a:cubicBezTo>
                      <a:pt x="28651" y="11287"/>
                      <a:pt x="25441" y="8715"/>
                      <a:pt x="21908" y="6667"/>
                    </a:cubicBezTo>
                    <a:cubicBezTo>
                      <a:pt x="19717" y="6667"/>
                      <a:pt x="5810" y="0"/>
                      <a:pt x="5810" y="0"/>
                    </a:cubicBezTo>
                    <a:close/>
                  </a:path>
                </a:pathLst>
              </a:custGeom>
              <a:solidFill>
                <a:srgbClr val="cc8b09"/>
              </a:solidFill>
              <a:ln w="0">
                <a:noFill/>
              </a:ln>
            </p:spPr>
            <p:style>
              <a:lnRef idx="0"/>
              <a:fillRef idx="0"/>
              <a:effectRef idx="0"/>
              <a:fontRef idx="minor"/>
            </p:style>
          </p:sp>
          <p:sp>
            <p:nvSpPr>
              <p:cNvPr id="5322" name="CustomShape 164"/>
              <p:cNvSpPr/>
              <p:nvPr/>
            </p:nvSpPr>
            <p:spPr>
              <a:xfrm>
                <a:off x="3211200" y="3773880"/>
                <a:ext cx="3960" cy="3240"/>
              </a:xfrm>
              <a:custGeom>
                <a:avLst/>
                <a:gdLst/>
                <a:ahLst/>
                <a:rect l="l" t="t" r="r" b="b"/>
                <a:pathLst>
                  <a:path w="16383" h="14668">
                    <a:moveTo>
                      <a:pt x="16383" y="14669"/>
                    </a:moveTo>
                    <a:lnTo>
                      <a:pt x="16383" y="4381"/>
                    </a:lnTo>
                    <a:lnTo>
                      <a:pt x="2858" y="0"/>
                    </a:lnTo>
                    <a:lnTo>
                      <a:pt x="0" y="8096"/>
                    </a:lnTo>
                    <a:lnTo>
                      <a:pt x="762" y="11716"/>
                    </a:lnTo>
                    <a:lnTo>
                      <a:pt x="16383" y="14669"/>
                    </a:lnTo>
                    <a:close/>
                  </a:path>
                </a:pathLst>
              </a:custGeom>
              <a:solidFill>
                <a:srgbClr val="cc8b09"/>
              </a:solidFill>
              <a:ln w="0">
                <a:noFill/>
              </a:ln>
            </p:spPr>
            <p:style>
              <a:lnRef idx="0"/>
              <a:fillRef idx="0"/>
              <a:effectRef idx="0"/>
              <a:fontRef idx="minor"/>
            </p:style>
          </p:sp>
          <p:sp>
            <p:nvSpPr>
              <p:cNvPr id="5323" name="CustomShape 165"/>
              <p:cNvSpPr/>
              <p:nvPr/>
            </p:nvSpPr>
            <p:spPr>
              <a:xfrm>
                <a:off x="3185280" y="3772800"/>
                <a:ext cx="3600" cy="2160"/>
              </a:xfrm>
              <a:custGeom>
                <a:avLst/>
                <a:gdLst/>
                <a:ahLst/>
                <a:rect l="l" t="t" r="r" b="b"/>
                <a:pathLst>
                  <a:path w="15620" h="11620">
                    <a:moveTo>
                      <a:pt x="0" y="10287"/>
                    </a:moveTo>
                    <a:lnTo>
                      <a:pt x="0" y="0"/>
                    </a:lnTo>
                    <a:lnTo>
                      <a:pt x="15621" y="1715"/>
                    </a:lnTo>
                    <a:lnTo>
                      <a:pt x="10573" y="11621"/>
                    </a:lnTo>
                    <a:lnTo>
                      <a:pt x="0" y="10287"/>
                    </a:lnTo>
                    <a:close/>
                  </a:path>
                </a:pathLst>
              </a:custGeom>
              <a:solidFill>
                <a:srgbClr val="cc8b09"/>
              </a:solidFill>
              <a:ln w="0">
                <a:noFill/>
              </a:ln>
            </p:spPr>
            <p:style>
              <a:lnRef idx="0"/>
              <a:fillRef idx="0"/>
              <a:effectRef idx="0"/>
              <a:fontRef idx="minor"/>
            </p:style>
          </p:sp>
          <p:sp>
            <p:nvSpPr>
              <p:cNvPr id="5324" name="CustomShape 166"/>
              <p:cNvSpPr/>
              <p:nvPr/>
            </p:nvSpPr>
            <p:spPr>
              <a:xfrm>
                <a:off x="3185640" y="3784680"/>
                <a:ext cx="4680" cy="4680"/>
              </a:xfrm>
              <a:custGeom>
                <a:avLst/>
                <a:gdLst/>
                <a:ahLst/>
                <a:rect l="l" t="t" r="r" b="b"/>
                <a:pathLst>
                  <a:path w="18002" h="18097">
                    <a:moveTo>
                      <a:pt x="0" y="10668"/>
                    </a:moveTo>
                    <a:lnTo>
                      <a:pt x="0" y="0"/>
                    </a:lnTo>
                    <a:lnTo>
                      <a:pt x="18002" y="0"/>
                    </a:lnTo>
                    <a:lnTo>
                      <a:pt x="13621" y="9525"/>
                    </a:lnTo>
                    <a:lnTo>
                      <a:pt x="5810" y="18097"/>
                    </a:lnTo>
                    <a:close/>
                  </a:path>
                </a:pathLst>
              </a:custGeom>
              <a:solidFill>
                <a:srgbClr val="cc8b09"/>
              </a:solidFill>
              <a:ln w="0">
                <a:noFill/>
              </a:ln>
            </p:spPr>
            <p:style>
              <a:lnRef idx="0"/>
              <a:fillRef idx="0"/>
              <a:effectRef idx="0"/>
              <a:fontRef idx="minor"/>
            </p:style>
          </p:sp>
          <p:sp>
            <p:nvSpPr>
              <p:cNvPr id="5325" name="CustomShape 167"/>
              <p:cNvSpPr/>
              <p:nvPr/>
            </p:nvSpPr>
            <p:spPr>
              <a:xfrm>
                <a:off x="3185280" y="3769200"/>
                <a:ext cx="60840" cy="37080"/>
              </a:xfrm>
              <a:custGeom>
                <a:avLst/>
                <a:gdLst/>
                <a:ahLst/>
                <a:rect l="l" t="t" r="r" b="b"/>
                <a:pathLst>
                  <a:path w="176643" h="110394">
                    <a:moveTo>
                      <a:pt x="89535" y="17431"/>
                    </a:moveTo>
                    <a:cubicBezTo>
                      <a:pt x="87202" y="17393"/>
                      <a:pt x="84877" y="17583"/>
                      <a:pt x="82582" y="18002"/>
                    </a:cubicBezTo>
                    <a:cubicBezTo>
                      <a:pt x="79439" y="18479"/>
                      <a:pt x="76010" y="19050"/>
                      <a:pt x="72104" y="19907"/>
                    </a:cubicBezTo>
                    <a:cubicBezTo>
                      <a:pt x="68199" y="20764"/>
                      <a:pt x="64199" y="21717"/>
                      <a:pt x="60008" y="22955"/>
                    </a:cubicBezTo>
                    <a:cubicBezTo>
                      <a:pt x="55959" y="24165"/>
                      <a:pt x="52007" y="25689"/>
                      <a:pt x="48197" y="27527"/>
                    </a:cubicBezTo>
                    <a:lnTo>
                      <a:pt x="78581" y="45053"/>
                    </a:lnTo>
                    <a:lnTo>
                      <a:pt x="84106" y="43148"/>
                    </a:lnTo>
                    <a:cubicBezTo>
                      <a:pt x="91821" y="40577"/>
                      <a:pt x="99155" y="38386"/>
                      <a:pt x="106013" y="36576"/>
                    </a:cubicBezTo>
                    <a:cubicBezTo>
                      <a:pt x="112462" y="34852"/>
                      <a:pt x="119063" y="33766"/>
                      <a:pt x="125730" y="33338"/>
                    </a:cubicBezTo>
                    <a:cubicBezTo>
                      <a:pt x="131788" y="32928"/>
                      <a:pt x="137884" y="33338"/>
                      <a:pt x="143828" y="34576"/>
                    </a:cubicBezTo>
                    <a:cubicBezTo>
                      <a:pt x="149943" y="35843"/>
                      <a:pt x="155801" y="38128"/>
                      <a:pt x="161163" y="41338"/>
                    </a:cubicBezTo>
                    <a:cubicBezTo>
                      <a:pt x="166468" y="43977"/>
                      <a:pt x="171002" y="47949"/>
                      <a:pt x="174308" y="52864"/>
                    </a:cubicBezTo>
                    <a:cubicBezTo>
                      <a:pt x="176498" y="56417"/>
                      <a:pt x="177184" y="60703"/>
                      <a:pt x="176213" y="64770"/>
                    </a:cubicBezTo>
                    <a:cubicBezTo>
                      <a:pt x="174927" y="69247"/>
                      <a:pt x="172460" y="73295"/>
                      <a:pt x="169069" y="76486"/>
                    </a:cubicBezTo>
                    <a:cubicBezTo>
                      <a:pt x="164887" y="80686"/>
                      <a:pt x="160220" y="84363"/>
                      <a:pt x="155162" y="87439"/>
                    </a:cubicBezTo>
                    <a:lnTo>
                      <a:pt x="174212" y="98679"/>
                    </a:lnTo>
                    <a:lnTo>
                      <a:pt x="163735" y="104775"/>
                    </a:lnTo>
                    <a:lnTo>
                      <a:pt x="144113" y="93440"/>
                    </a:lnTo>
                    <a:cubicBezTo>
                      <a:pt x="134969" y="98012"/>
                      <a:pt x="125397" y="101679"/>
                      <a:pt x="115538" y="104394"/>
                    </a:cubicBezTo>
                    <a:cubicBezTo>
                      <a:pt x="105032" y="107337"/>
                      <a:pt x="94298" y="109347"/>
                      <a:pt x="83439" y="110395"/>
                    </a:cubicBezTo>
                    <a:lnTo>
                      <a:pt x="73247" y="92107"/>
                    </a:lnTo>
                    <a:cubicBezTo>
                      <a:pt x="76114" y="92050"/>
                      <a:pt x="78981" y="91830"/>
                      <a:pt x="81820" y="91440"/>
                    </a:cubicBezTo>
                    <a:cubicBezTo>
                      <a:pt x="86116" y="90954"/>
                      <a:pt x="90373" y="90221"/>
                      <a:pt x="94583" y="89249"/>
                    </a:cubicBezTo>
                    <a:cubicBezTo>
                      <a:pt x="99251" y="88297"/>
                      <a:pt x="104108" y="86963"/>
                      <a:pt x="109442" y="85439"/>
                    </a:cubicBezTo>
                    <a:cubicBezTo>
                      <a:pt x="114529" y="83991"/>
                      <a:pt x="119501" y="82144"/>
                      <a:pt x="124301" y="79915"/>
                    </a:cubicBezTo>
                    <a:lnTo>
                      <a:pt x="94012" y="62484"/>
                    </a:lnTo>
                    <a:lnTo>
                      <a:pt x="90107" y="63818"/>
                    </a:lnTo>
                    <a:lnTo>
                      <a:pt x="85916" y="65056"/>
                    </a:lnTo>
                    <a:cubicBezTo>
                      <a:pt x="79038" y="67389"/>
                      <a:pt x="72047" y="69361"/>
                      <a:pt x="64961" y="70961"/>
                    </a:cubicBezTo>
                    <a:cubicBezTo>
                      <a:pt x="59122" y="72362"/>
                      <a:pt x="53150" y="73152"/>
                      <a:pt x="47149" y="73343"/>
                    </a:cubicBezTo>
                    <a:cubicBezTo>
                      <a:pt x="41834" y="73562"/>
                      <a:pt x="36519" y="73076"/>
                      <a:pt x="31337" y="71914"/>
                    </a:cubicBezTo>
                    <a:cubicBezTo>
                      <a:pt x="26213" y="70666"/>
                      <a:pt x="21308" y="68675"/>
                      <a:pt x="16764" y="66008"/>
                    </a:cubicBezTo>
                    <a:cubicBezTo>
                      <a:pt x="11763" y="63408"/>
                      <a:pt x="7430" y="59693"/>
                      <a:pt x="4096" y="55150"/>
                    </a:cubicBezTo>
                    <a:cubicBezTo>
                      <a:pt x="1696" y="51730"/>
                      <a:pt x="495" y="47606"/>
                      <a:pt x="667" y="43434"/>
                    </a:cubicBezTo>
                    <a:cubicBezTo>
                      <a:pt x="1095" y="39062"/>
                      <a:pt x="2819" y="34919"/>
                      <a:pt x="5620" y="31528"/>
                    </a:cubicBezTo>
                    <a:cubicBezTo>
                      <a:pt x="9182" y="27232"/>
                      <a:pt x="13354" y="23469"/>
                      <a:pt x="18002" y="20384"/>
                    </a:cubicBezTo>
                    <a:lnTo>
                      <a:pt x="0" y="10001"/>
                    </a:lnTo>
                    <a:lnTo>
                      <a:pt x="10573" y="3905"/>
                    </a:lnTo>
                    <a:lnTo>
                      <a:pt x="28385" y="14192"/>
                    </a:lnTo>
                    <a:cubicBezTo>
                      <a:pt x="36728" y="10106"/>
                      <a:pt x="45472" y="6915"/>
                      <a:pt x="54483" y="4667"/>
                    </a:cubicBezTo>
                    <a:cubicBezTo>
                      <a:pt x="63094" y="2486"/>
                      <a:pt x="71847" y="924"/>
                      <a:pt x="80677" y="0"/>
                    </a:cubicBezTo>
                    <a:close/>
                    <a:moveTo>
                      <a:pt x="37814" y="49721"/>
                    </a:moveTo>
                    <a:cubicBezTo>
                      <a:pt x="41796" y="52006"/>
                      <a:pt x="46387" y="53007"/>
                      <a:pt x="50959" y="52578"/>
                    </a:cubicBezTo>
                    <a:cubicBezTo>
                      <a:pt x="57150" y="51864"/>
                      <a:pt x="63256" y="50492"/>
                      <a:pt x="69152" y="48482"/>
                    </a:cubicBezTo>
                    <a:lnTo>
                      <a:pt x="40577" y="32004"/>
                    </a:lnTo>
                    <a:cubicBezTo>
                      <a:pt x="30194" y="38481"/>
                      <a:pt x="29242" y="44387"/>
                      <a:pt x="37814" y="49721"/>
                    </a:cubicBezTo>
                    <a:close/>
                    <a:moveTo>
                      <a:pt x="137732" y="58103"/>
                    </a:moveTo>
                    <a:cubicBezTo>
                      <a:pt x="133407" y="55712"/>
                      <a:pt x="128426" y="54807"/>
                      <a:pt x="123539" y="55531"/>
                    </a:cubicBezTo>
                    <a:cubicBezTo>
                      <a:pt x="116786" y="56397"/>
                      <a:pt x="110128" y="57864"/>
                      <a:pt x="103632" y="59912"/>
                    </a:cubicBezTo>
                    <a:lnTo>
                      <a:pt x="132207" y="76295"/>
                    </a:lnTo>
                    <a:cubicBezTo>
                      <a:pt x="144018" y="68771"/>
                      <a:pt x="145923" y="62389"/>
                      <a:pt x="137732" y="57721"/>
                    </a:cubicBezTo>
                    <a:close/>
                  </a:path>
                </a:pathLst>
              </a:custGeom>
              <a:solidFill>
                <a:srgbClr val="f9ca06"/>
              </a:solidFill>
              <a:ln w="0">
                <a:noFill/>
              </a:ln>
            </p:spPr>
            <p:style>
              <a:lnRef idx="0"/>
              <a:fillRef idx="0"/>
              <a:effectRef idx="0"/>
              <a:fontRef idx="minor"/>
            </p:style>
          </p:sp>
        </p:grpSp>
        <p:grpSp>
          <p:nvGrpSpPr>
            <p:cNvPr id="5326" name="Group 168"/>
            <p:cNvGrpSpPr/>
            <p:nvPr/>
          </p:nvGrpSpPr>
          <p:grpSpPr>
            <a:xfrm>
              <a:off x="3132000" y="3706920"/>
              <a:ext cx="185760" cy="129600"/>
              <a:chOff x="3132000" y="3706920"/>
              <a:chExt cx="185760" cy="129600"/>
            </a:xfrm>
          </p:grpSpPr>
          <p:sp>
            <p:nvSpPr>
              <p:cNvPr id="5327" name="CustomShape 169"/>
              <p:cNvSpPr/>
              <p:nvPr/>
            </p:nvSpPr>
            <p:spPr>
              <a:xfrm>
                <a:off x="3132000" y="3730320"/>
                <a:ext cx="185400" cy="106200"/>
              </a:xfrm>
              <a:custGeom>
                <a:avLst/>
                <a:gdLst/>
                <a:ahLst/>
                <a:rect l="l" t="t" r="r" b="b"/>
                <a:pathLst>
                  <a:path w="529590" h="305752">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w="0">
                <a:noFill/>
              </a:ln>
            </p:spPr>
            <p:style>
              <a:lnRef idx="0"/>
              <a:fillRef idx="0"/>
              <a:effectRef idx="0"/>
              <a:fontRef idx="minor"/>
            </p:style>
          </p:sp>
          <p:sp>
            <p:nvSpPr>
              <p:cNvPr id="5328" name="CustomShape 170"/>
              <p:cNvSpPr/>
              <p:nvPr/>
            </p:nvSpPr>
            <p:spPr>
              <a:xfrm>
                <a:off x="3132000" y="3760560"/>
                <a:ext cx="16560" cy="22680"/>
              </a:xfrm>
              <a:custGeom>
                <a:avLst/>
                <a:gdLst/>
                <a:ahLst/>
                <a:rect l="l" t="t" r="r" b="b"/>
                <a:pathLst>
                  <a:path w="52292" h="69627">
                    <a:moveTo>
                      <a:pt x="0" y="69628"/>
                    </a:moveTo>
                    <a:lnTo>
                      <a:pt x="0" y="0"/>
                    </a:lnTo>
                    <a:lnTo>
                      <a:pt x="52292" y="46577"/>
                    </a:lnTo>
                    <a:lnTo>
                      <a:pt x="0" y="69628"/>
                    </a:lnTo>
                    <a:close/>
                  </a:path>
                </a:pathLst>
              </a:custGeom>
              <a:solidFill>
                <a:srgbClr val="dd990e"/>
              </a:solidFill>
              <a:ln w="0">
                <a:noFill/>
              </a:ln>
            </p:spPr>
            <p:style>
              <a:lnRef idx="0"/>
              <a:fillRef idx="0"/>
              <a:effectRef idx="0"/>
              <a:fontRef idx="minor"/>
            </p:style>
          </p:sp>
          <p:sp>
            <p:nvSpPr>
              <p:cNvPr id="5329" name="CustomShape 171"/>
              <p:cNvSpPr/>
              <p:nvPr/>
            </p:nvSpPr>
            <p:spPr>
              <a:xfrm>
                <a:off x="3305520" y="3760920"/>
                <a:ext cx="12240" cy="31320"/>
              </a:xfrm>
              <a:custGeom>
                <a:avLst/>
                <a:gdLst/>
                <a:ahLst/>
                <a:rect l="l" t="t" r="r" b="b"/>
                <a:pathLst>
                  <a:path w="39814" h="93916">
                    <a:moveTo>
                      <a:pt x="39815" y="0"/>
                    </a:moveTo>
                    <a:lnTo>
                      <a:pt x="39815" y="65532"/>
                    </a:lnTo>
                    <a:lnTo>
                      <a:pt x="13049" y="93916"/>
                    </a:lnTo>
                    <a:lnTo>
                      <a:pt x="0" y="18955"/>
                    </a:lnTo>
                    <a:lnTo>
                      <a:pt x="39815" y="0"/>
                    </a:lnTo>
                    <a:close/>
                  </a:path>
                </a:pathLst>
              </a:custGeom>
              <a:solidFill>
                <a:srgbClr val="dd990e"/>
              </a:solidFill>
              <a:ln w="0">
                <a:noFill/>
              </a:ln>
            </p:spPr>
            <p:style>
              <a:lnRef idx="0"/>
              <a:fillRef idx="0"/>
              <a:effectRef idx="0"/>
              <a:fontRef idx="minor"/>
            </p:style>
          </p:sp>
          <p:sp>
            <p:nvSpPr>
              <p:cNvPr id="5330" name="CustomShape 172"/>
              <p:cNvSpPr/>
              <p:nvPr/>
            </p:nvSpPr>
            <p:spPr>
              <a:xfrm>
                <a:off x="3132000" y="3706920"/>
                <a:ext cx="185400" cy="106200"/>
              </a:xfrm>
              <a:custGeom>
                <a:avLst/>
                <a:gdLst/>
                <a:ahLst/>
                <a:rect l="l" t="t" r="r" b="b"/>
                <a:pathLst>
                  <a:path w="529590" h="305752">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w="0">
                <a:noFill/>
              </a:ln>
            </p:spPr>
            <p:style>
              <a:lnRef idx="0"/>
              <a:fillRef idx="0"/>
              <a:effectRef idx="0"/>
              <a:fontRef idx="minor"/>
            </p:style>
          </p:sp>
          <p:sp>
            <p:nvSpPr>
              <p:cNvPr id="5331" name="CustomShape 173"/>
              <p:cNvSpPr/>
              <p:nvPr/>
            </p:nvSpPr>
            <p:spPr>
              <a:xfrm>
                <a:off x="3158640" y="3721680"/>
                <a:ext cx="132480" cy="75600"/>
              </a:xfrm>
              <a:custGeom>
                <a:avLst/>
                <a:gdLst/>
                <a:ahLst/>
                <a:rect l="l" t="t" r="r" b="b"/>
                <a:pathLst>
                  <a:path w="379116" h="218860">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5"/>
                    </a:cubicBezTo>
                    <a:cubicBezTo>
                      <a:pt x="129503" y="-10692"/>
                      <a:pt x="249518" y="-10692"/>
                      <a:pt x="323623" y="32075"/>
                    </a:cubicBezTo>
                    <a:cubicBezTo>
                      <a:pt x="363533" y="55031"/>
                      <a:pt x="381916" y="85892"/>
                      <a:pt x="378772" y="115991"/>
                    </a:cubicBezTo>
                    <a:close/>
                  </a:path>
                </a:pathLst>
              </a:custGeom>
              <a:solidFill>
                <a:srgbClr val="cc8b09"/>
              </a:solidFill>
              <a:ln w="0">
                <a:noFill/>
              </a:ln>
            </p:spPr>
            <p:style>
              <a:lnRef idx="0"/>
              <a:fillRef idx="0"/>
              <a:effectRef idx="0"/>
              <a:fontRef idx="minor"/>
            </p:style>
          </p:sp>
          <p:sp>
            <p:nvSpPr>
              <p:cNvPr id="5332" name="CustomShape 174"/>
              <p:cNvSpPr/>
              <p:nvPr/>
            </p:nvSpPr>
            <p:spPr>
              <a:xfrm>
                <a:off x="3159000" y="3726360"/>
                <a:ext cx="132120" cy="70920"/>
              </a:xfrm>
              <a:custGeom>
                <a:avLst/>
                <a:gdLst/>
                <a:ahLst/>
                <a:rect l="l" t="t" r="r" b="b"/>
                <a:pathLst>
                  <a:path w="378428" h="205811">
                    <a:moveTo>
                      <a:pt x="378428" y="102942"/>
                    </a:moveTo>
                    <a:cubicBezTo>
                      <a:pt x="375761" y="128659"/>
                      <a:pt x="357378" y="154091"/>
                      <a:pt x="323279" y="173807"/>
                    </a:cubicBezTo>
                    <a:cubicBezTo>
                      <a:pt x="249174" y="216479"/>
                      <a:pt x="129159" y="216479"/>
                      <a:pt x="55150" y="173807"/>
                    </a:cubicBezTo>
                    <a:cubicBezTo>
                      <a:pt x="20955" y="154091"/>
                      <a:pt x="2667" y="128659"/>
                      <a:pt x="0" y="102942"/>
                    </a:cubicBezTo>
                    <a:cubicBezTo>
                      <a:pt x="2667" y="77224"/>
                      <a:pt x="20955" y="51792"/>
                      <a:pt x="55150" y="32075"/>
                    </a:cubicBezTo>
                    <a:cubicBezTo>
                      <a:pt x="129159" y="-10692"/>
                      <a:pt x="249174" y="-10692"/>
                      <a:pt x="323279" y="32075"/>
                    </a:cubicBezTo>
                    <a:cubicBezTo>
                      <a:pt x="357378" y="51792"/>
                      <a:pt x="375952" y="77224"/>
                      <a:pt x="378428" y="102942"/>
                    </a:cubicBezTo>
                    <a:close/>
                  </a:path>
                </a:pathLst>
              </a:custGeom>
              <a:solidFill>
                <a:srgbClr val="e8a30a"/>
              </a:solidFill>
              <a:ln w="0">
                <a:noFill/>
              </a:ln>
            </p:spPr>
            <p:style>
              <a:lnRef idx="0"/>
              <a:fillRef idx="0"/>
              <a:effectRef idx="0"/>
              <a:fontRef idx="minor"/>
            </p:style>
          </p:sp>
          <p:sp>
            <p:nvSpPr>
              <p:cNvPr id="5333" name="CustomShape 175"/>
              <p:cNvSpPr/>
              <p:nvPr/>
            </p:nvSpPr>
            <p:spPr>
              <a:xfrm>
                <a:off x="3193200" y="3744000"/>
                <a:ext cx="60840" cy="37080"/>
              </a:xfrm>
              <a:custGeom>
                <a:avLst/>
                <a:gdLst/>
                <a:ahLst/>
                <a:rect l="l" t="t" r="r" b="b"/>
                <a:pathLst>
                  <a:path w="177060" h="109918">
                    <a:moveTo>
                      <a:pt x="89535" y="17240"/>
                    </a:moveTo>
                    <a:cubicBezTo>
                      <a:pt x="87201" y="17202"/>
                      <a:pt x="84877" y="17393"/>
                      <a:pt x="82582" y="17812"/>
                    </a:cubicBezTo>
                    <a:cubicBezTo>
                      <a:pt x="79438" y="17812"/>
                      <a:pt x="76009" y="18859"/>
                      <a:pt x="72104" y="19717"/>
                    </a:cubicBezTo>
                    <a:cubicBezTo>
                      <a:pt x="68199" y="20574"/>
                      <a:pt x="64199" y="21526"/>
                      <a:pt x="60103" y="22765"/>
                    </a:cubicBezTo>
                    <a:cubicBezTo>
                      <a:pt x="56016" y="23955"/>
                      <a:pt x="52035" y="25489"/>
                      <a:pt x="48196" y="27337"/>
                    </a:cubicBezTo>
                    <a:lnTo>
                      <a:pt x="79058" y="44577"/>
                    </a:lnTo>
                    <a:lnTo>
                      <a:pt x="84487" y="42672"/>
                    </a:lnTo>
                    <a:cubicBezTo>
                      <a:pt x="92202" y="40100"/>
                      <a:pt x="99536" y="37909"/>
                      <a:pt x="106394" y="36100"/>
                    </a:cubicBezTo>
                    <a:cubicBezTo>
                      <a:pt x="112843" y="34376"/>
                      <a:pt x="119444" y="33290"/>
                      <a:pt x="126111" y="32861"/>
                    </a:cubicBezTo>
                    <a:cubicBezTo>
                      <a:pt x="132169" y="32452"/>
                      <a:pt x="138265" y="32861"/>
                      <a:pt x="144209" y="34099"/>
                    </a:cubicBezTo>
                    <a:cubicBezTo>
                      <a:pt x="150324" y="35366"/>
                      <a:pt x="156181" y="37652"/>
                      <a:pt x="161544" y="40862"/>
                    </a:cubicBezTo>
                    <a:cubicBezTo>
                      <a:pt x="166849" y="43501"/>
                      <a:pt x="171383" y="47472"/>
                      <a:pt x="174688" y="52388"/>
                    </a:cubicBezTo>
                    <a:cubicBezTo>
                      <a:pt x="176936" y="55921"/>
                      <a:pt x="177622" y="60236"/>
                      <a:pt x="176594" y="64294"/>
                    </a:cubicBezTo>
                    <a:cubicBezTo>
                      <a:pt x="175308" y="68771"/>
                      <a:pt x="172841" y="72819"/>
                      <a:pt x="169450" y="76009"/>
                    </a:cubicBezTo>
                    <a:cubicBezTo>
                      <a:pt x="165268" y="80210"/>
                      <a:pt x="160601" y="83887"/>
                      <a:pt x="155543" y="86963"/>
                    </a:cubicBezTo>
                    <a:lnTo>
                      <a:pt x="174593" y="98107"/>
                    </a:lnTo>
                    <a:lnTo>
                      <a:pt x="164021" y="104204"/>
                    </a:lnTo>
                    <a:lnTo>
                      <a:pt x="144971" y="92964"/>
                    </a:lnTo>
                    <a:cubicBezTo>
                      <a:pt x="135665" y="97555"/>
                      <a:pt x="125940" y="101222"/>
                      <a:pt x="115919" y="103918"/>
                    </a:cubicBezTo>
                    <a:cubicBezTo>
                      <a:pt x="105413" y="106861"/>
                      <a:pt x="94679" y="108871"/>
                      <a:pt x="83820" y="109918"/>
                    </a:cubicBezTo>
                    <a:lnTo>
                      <a:pt x="73152" y="92202"/>
                    </a:lnTo>
                    <a:cubicBezTo>
                      <a:pt x="76019" y="92145"/>
                      <a:pt x="78886" y="91926"/>
                      <a:pt x="81725" y="91535"/>
                    </a:cubicBezTo>
                    <a:cubicBezTo>
                      <a:pt x="86020" y="91059"/>
                      <a:pt x="90278" y="90326"/>
                      <a:pt x="94488" y="89345"/>
                    </a:cubicBezTo>
                    <a:cubicBezTo>
                      <a:pt x="99155" y="88392"/>
                      <a:pt x="104013" y="87058"/>
                      <a:pt x="109347" y="85534"/>
                    </a:cubicBezTo>
                    <a:cubicBezTo>
                      <a:pt x="114433" y="84077"/>
                      <a:pt x="119405" y="82239"/>
                      <a:pt x="124206" y="80010"/>
                    </a:cubicBezTo>
                    <a:lnTo>
                      <a:pt x="93917" y="62579"/>
                    </a:lnTo>
                    <a:lnTo>
                      <a:pt x="90011" y="63913"/>
                    </a:lnTo>
                    <a:lnTo>
                      <a:pt x="85820" y="65151"/>
                    </a:lnTo>
                    <a:cubicBezTo>
                      <a:pt x="78943" y="67485"/>
                      <a:pt x="71952" y="69456"/>
                      <a:pt x="64865" y="71056"/>
                    </a:cubicBezTo>
                    <a:cubicBezTo>
                      <a:pt x="59026" y="72457"/>
                      <a:pt x="53054" y="73247"/>
                      <a:pt x="47054" y="73438"/>
                    </a:cubicBezTo>
                    <a:cubicBezTo>
                      <a:pt x="41748" y="73657"/>
                      <a:pt x="36424" y="73171"/>
                      <a:pt x="31242" y="72009"/>
                    </a:cubicBezTo>
                    <a:cubicBezTo>
                      <a:pt x="26127" y="70742"/>
                      <a:pt x="21222" y="68761"/>
                      <a:pt x="16669" y="66104"/>
                    </a:cubicBezTo>
                    <a:cubicBezTo>
                      <a:pt x="11697" y="63465"/>
                      <a:pt x="7372" y="59760"/>
                      <a:pt x="4000" y="55245"/>
                    </a:cubicBezTo>
                    <a:cubicBezTo>
                      <a:pt x="1600" y="51825"/>
                      <a:pt x="400" y="47701"/>
                      <a:pt x="571" y="43529"/>
                    </a:cubicBezTo>
                    <a:cubicBezTo>
                      <a:pt x="1038" y="39148"/>
                      <a:pt x="2800" y="35004"/>
                      <a:pt x="5620" y="31623"/>
                    </a:cubicBezTo>
                    <a:cubicBezTo>
                      <a:pt x="9125" y="27299"/>
                      <a:pt x="13268" y="23546"/>
                      <a:pt x="17907" y="20479"/>
                    </a:cubicBezTo>
                    <a:lnTo>
                      <a:pt x="0" y="10096"/>
                    </a:lnTo>
                    <a:lnTo>
                      <a:pt x="10478" y="4000"/>
                    </a:lnTo>
                    <a:lnTo>
                      <a:pt x="28289" y="14288"/>
                    </a:lnTo>
                    <a:cubicBezTo>
                      <a:pt x="36614" y="10163"/>
                      <a:pt x="45368" y="6963"/>
                      <a:pt x="54388" y="4763"/>
                    </a:cubicBezTo>
                    <a:cubicBezTo>
                      <a:pt x="63008" y="2600"/>
                      <a:pt x="71752" y="1010"/>
                      <a:pt x="80582" y="0"/>
                    </a:cubicBezTo>
                    <a:close/>
                    <a:moveTo>
                      <a:pt x="37814" y="49149"/>
                    </a:moveTo>
                    <a:cubicBezTo>
                      <a:pt x="41796" y="51435"/>
                      <a:pt x="46387" y="52435"/>
                      <a:pt x="50959" y="52006"/>
                    </a:cubicBezTo>
                    <a:cubicBezTo>
                      <a:pt x="57150" y="51292"/>
                      <a:pt x="63256" y="49921"/>
                      <a:pt x="69152" y="47911"/>
                    </a:cubicBezTo>
                    <a:lnTo>
                      <a:pt x="40577" y="31432"/>
                    </a:lnTo>
                    <a:cubicBezTo>
                      <a:pt x="30194" y="38290"/>
                      <a:pt x="29242" y="44577"/>
                      <a:pt x="37814" y="49149"/>
                    </a:cubicBezTo>
                    <a:close/>
                    <a:moveTo>
                      <a:pt x="137732" y="57436"/>
                    </a:moveTo>
                    <a:cubicBezTo>
                      <a:pt x="133407" y="55054"/>
                      <a:pt x="128416" y="54188"/>
                      <a:pt x="123539" y="54959"/>
                    </a:cubicBezTo>
                    <a:cubicBezTo>
                      <a:pt x="116777" y="55778"/>
                      <a:pt x="110109" y="57245"/>
                      <a:pt x="103632" y="59341"/>
                    </a:cubicBezTo>
                    <a:lnTo>
                      <a:pt x="132207" y="75629"/>
                    </a:lnTo>
                    <a:cubicBezTo>
                      <a:pt x="144018" y="68294"/>
                      <a:pt x="145733" y="62198"/>
                      <a:pt x="137732" y="57436"/>
                    </a:cubicBezTo>
                    <a:close/>
                  </a:path>
                </a:pathLst>
              </a:custGeom>
              <a:solidFill>
                <a:srgbClr val="cc8b09"/>
              </a:solidFill>
              <a:ln w="0">
                <a:noFill/>
              </a:ln>
            </p:spPr>
            <p:style>
              <a:lnRef idx="0"/>
              <a:fillRef idx="0"/>
              <a:effectRef idx="0"/>
              <a:fontRef idx="minor"/>
            </p:style>
          </p:sp>
          <p:sp>
            <p:nvSpPr>
              <p:cNvPr id="5334" name="CustomShape 176"/>
              <p:cNvSpPr/>
              <p:nvPr/>
            </p:nvSpPr>
            <p:spPr>
              <a:xfrm>
                <a:off x="3219120" y="3772800"/>
                <a:ext cx="2160" cy="3600"/>
              </a:xfrm>
              <a:custGeom>
                <a:avLst/>
                <a:gdLst/>
                <a:ahLst/>
                <a:rect l="l" t="t" r="r" b="b"/>
                <a:pathLst>
                  <a:path w="11620" h="15239">
                    <a:moveTo>
                      <a:pt x="0" y="10287"/>
                    </a:moveTo>
                    <a:cubicBezTo>
                      <a:pt x="0" y="9525"/>
                      <a:pt x="0" y="0"/>
                      <a:pt x="0" y="0"/>
                    </a:cubicBezTo>
                    <a:lnTo>
                      <a:pt x="11621" y="7525"/>
                    </a:lnTo>
                    <a:lnTo>
                      <a:pt x="6572" y="15240"/>
                    </a:lnTo>
                    <a:close/>
                  </a:path>
                </a:pathLst>
              </a:custGeom>
              <a:solidFill>
                <a:srgbClr val="cc8b09"/>
              </a:solidFill>
              <a:ln w="0">
                <a:noFill/>
              </a:ln>
            </p:spPr>
            <p:style>
              <a:lnRef idx="0"/>
              <a:fillRef idx="0"/>
              <a:effectRef idx="0"/>
              <a:fontRef idx="minor"/>
            </p:style>
          </p:sp>
          <p:sp>
            <p:nvSpPr>
              <p:cNvPr id="5335" name="CustomShape 177"/>
              <p:cNvSpPr/>
              <p:nvPr/>
            </p:nvSpPr>
            <p:spPr>
              <a:xfrm>
                <a:off x="3245760" y="3775320"/>
                <a:ext cx="7200" cy="2520"/>
              </a:xfrm>
              <a:custGeom>
                <a:avLst/>
                <a:gdLst/>
                <a:ahLst/>
                <a:rect l="l" t="t" r="r" b="b"/>
                <a:pathLst>
                  <a:path w="25241" h="11715">
                    <a:moveTo>
                      <a:pt x="25241" y="10192"/>
                    </a:moveTo>
                    <a:lnTo>
                      <a:pt x="25241" y="0"/>
                    </a:lnTo>
                    <a:lnTo>
                      <a:pt x="0" y="1905"/>
                    </a:lnTo>
                    <a:lnTo>
                      <a:pt x="14478" y="11716"/>
                    </a:lnTo>
                    <a:lnTo>
                      <a:pt x="25241" y="10192"/>
                    </a:lnTo>
                    <a:close/>
                  </a:path>
                </a:pathLst>
              </a:custGeom>
              <a:solidFill>
                <a:srgbClr val="cc8b09"/>
              </a:solidFill>
              <a:ln w="0">
                <a:noFill/>
              </a:ln>
            </p:spPr>
            <p:style>
              <a:lnRef idx="0"/>
              <a:fillRef idx="0"/>
              <a:effectRef idx="0"/>
              <a:fontRef idx="minor"/>
            </p:style>
          </p:sp>
          <p:sp>
            <p:nvSpPr>
              <p:cNvPr id="5336" name="CustomShape 178"/>
              <p:cNvSpPr/>
              <p:nvPr/>
            </p:nvSpPr>
            <p:spPr>
              <a:xfrm>
                <a:off x="3249000" y="3761640"/>
                <a:ext cx="5040" cy="1800"/>
              </a:xfrm>
              <a:custGeom>
                <a:avLst/>
                <a:gdLst/>
                <a:ahLst/>
                <a:rect l="l" t="t" r="r" b="b"/>
                <a:pathLst>
                  <a:path w="18859" h="10382">
                    <a:moveTo>
                      <a:pt x="18859" y="10383"/>
                    </a:moveTo>
                    <a:lnTo>
                      <a:pt x="18859" y="0"/>
                    </a:lnTo>
                    <a:lnTo>
                      <a:pt x="0" y="6763"/>
                    </a:lnTo>
                    <a:lnTo>
                      <a:pt x="18859" y="10383"/>
                    </a:lnTo>
                    <a:close/>
                  </a:path>
                </a:pathLst>
              </a:custGeom>
              <a:solidFill>
                <a:srgbClr val="cc8b09"/>
              </a:solidFill>
              <a:ln w="0">
                <a:noFill/>
              </a:ln>
            </p:spPr>
            <p:style>
              <a:lnRef idx="0"/>
              <a:fillRef idx="0"/>
              <a:effectRef idx="0"/>
              <a:fontRef idx="minor"/>
            </p:style>
          </p:sp>
          <p:sp>
            <p:nvSpPr>
              <p:cNvPr id="5337" name="CustomShape 179"/>
              <p:cNvSpPr/>
              <p:nvPr/>
            </p:nvSpPr>
            <p:spPr>
              <a:xfrm>
                <a:off x="3228120" y="3763080"/>
                <a:ext cx="8280" cy="5040"/>
              </a:xfrm>
              <a:custGeom>
                <a:avLst/>
                <a:gdLst/>
                <a:ahLst/>
                <a:rect l="l" t="t" r="r" b="b"/>
                <a:pathLst>
                  <a:path w="28384" h="19811">
                    <a:moveTo>
                      <a:pt x="0" y="6001"/>
                    </a:moveTo>
                    <a:lnTo>
                      <a:pt x="6287" y="0"/>
                    </a:lnTo>
                    <a:lnTo>
                      <a:pt x="28384" y="15240"/>
                    </a:lnTo>
                    <a:lnTo>
                      <a:pt x="27051" y="19812"/>
                    </a:lnTo>
                    <a:cubicBezTo>
                      <a:pt x="27051" y="19812"/>
                      <a:pt x="10477" y="12859"/>
                      <a:pt x="10001" y="12382"/>
                    </a:cubicBezTo>
                    <a:close/>
                  </a:path>
                </a:pathLst>
              </a:custGeom>
              <a:solidFill>
                <a:srgbClr val="cc8b09"/>
              </a:solidFill>
              <a:ln w="0">
                <a:noFill/>
              </a:ln>
            </p:spPr>
            <p:style>
              <a:lnRef idx="0"/>
              <a:fillRef idx="0"/>
              <a:effectRef idx="0"/>
              <a:fontRef idx="minor"/>
            </p:style>
          </p:sp>
          <p:sp>
            <p:nvSpPr>
              <p:cNvPr id="5338" name="CustomShape 180"/>
              <p:cNvSpPr/>
              <p:nvPr/>
            </p:nvSpPr>
            <p:spPr>
              <a:xfrm>
                <a:off x="3207600" y="3751560"/>
                <a:ext cx="10800" cy="6480"/>
              </a:xfrm>
              <a:custGeom>
                <a:avLst/>
                <a:gdLst/>
                <a:ahLst/>
                <a:rect l="l" t="t" r="r" b="b"/>
                <a:pathLst>
                  <a:path w="35433" h="23241">
                    <a:moveTo>
                      <a:pt x="0" y="6572"/>
                    </a:moveTo>
                    <a:lnTo>
                      <a:pt x="29432" y="23241"/>
                    </a:lnTo>
                    <a:lnTo>
                      <a:pt x="35433" y="18860"/>
                    </a:lnTo>
                    <a:lnTo>
                      <a:pt x="31433" y="14288"/>
                    </a:lnTo>
                    <a:cubicBezTo>
                      <a:pt x="28689" y="11230"/>
                      <a:pt x="25470" y="8620"/>
                      <a:pt x="21908" y="6572"/>
                    </a:cubicBezTo>
                    <a:cubicBezTo>
                      <a:pt x="19717" y="6572"/>
                      <a:pt x="5810" y="0"/>
                      <a:pt x="5810" y="0"/>
                    </a:cubicBezTo>
                    <a:close/>
                  </a:path>
                </a:pathLst>
              </a:custGeom>
              <a:solidFill>
                <a:srgbClr val="cc8b09"/>
              </a:solidFill>
              <a:ln w="0">
                <a:noFill/>
              </a:ln>
            </p:spPr>
            <p:style>
              <a:lnRef idx="0"/>
              <a:fillRef idx="0"/>
              <a:effectRef idx="0"/>
              <a:fontRef idx="minor"/>
            </p:style>
          </p:sp>
          <p:sp>
            <p:nvSpPr>
              <p:cNvPr id="5339" name="CustomShape 181"/>
              <p:cNvSpPr/>
              <p:nvPr/>
            </p:nvSpPr>
            <p:spPr>
              <a:xfrm>
                <a:off x="3219120" y="3744720"/>
                <a:ext cx="3960" cy="3240"/>
              </a:xfrm>
              <a:custGeom>
                <a:avLst/>
                <a:gdLst/>
                <a:ahLst/>
                <a:rect l="l" t="t" r="r" b="b"/>
                <a:pathLst>
                  <a:path w="16383" h="14668">
                    <a:moveTo>
                      <a:pt x="16383" y="14669"/>
                    </a:moveTo>
                    <a:lnTo>
                      <a:pt x="16383" y="4381"/>
                    </a:lnTo>
                    <a:lnTo>
                      <a:pt x="2953" y="0"/>
                    </a:lnTo>
                    <a:lnTo>
                      <a:pt x="0" y="8096"/>
                    </a:lnTo>
                    <a:lnTo>
                      <a:pt x="762" y="11716"/>
                    </a:lnTo>
                    <a:lnTo>
                      <a:pt x="16383" y="14669"/>
                    </a:lnTo>
                    <a:close/>
                  </a:path>
                </a:pathLst>
              </a:custGeom>
              <a:solidFill>
                <a:srgbClr val="cc8b09"/>
              </a:solidFill>
              <a:ln w="0">
                <a:noFill/>
              </a:ln>
            </p:spPr>
            <p:style>
              <a:lnRef idx="0"/>
              <a:fillRef idx="0"/>
              <a:effectRef idx="0"/>
              <a:fontRef idx="minor"/>
            </p:style>
          </p:sp>
          <p:sp>
            <p:nvSpPr>
              <p:cNvPr id="5340" name="CustomShape 182"/>
              <p:cNvSpPr/>
              <p:nvPr/>
            </p:nvSpPr>
            <p:spPr>
              <a:xfrm>
                <a:off x="3193200" y="3743640"/>
                <a:ext cx="3600" cy="2520"/>
              </a:xfrm>
              <a:custGeom>
                <a:avLst/>
                <a:gdLst/>
                <a:ahLst/>
                <a:rect l="l" t="t" r="r" b="b"/>
                <a:pathLst>
                  <a:path w="15716" h="11715">
                    <a:moveTo>
                      <a:pt x="0" y="10287"/>
                    </a:moveTo>
                    <a:lnTo>
                      <a:pt x="0" y="0"/>
                    </a:lnTo>
                    <a:lnTo>
                      <a:pt x="15716" y="1715"/>
                    </a:lnTo>
                    <a:lnTo>
                      <a:pt x="10668" y="11716"/>
                    </a:lnTo>
                    <a:lnTo>
                      <a:pt x="0" y="10287"/>
                    </a:lnTo>
                    <a:close/>
                  </a:path>
                </a:pathLst>
              </a:custGeom>
              <a:solidFill>
                <a:srgbClr val="cc8b09"/>
              </a:solidFill>
              <a:ln w="0">
                <a:noFill/>
              </a:ln>
            </p:spPr>
            <p:style>
              <a:lnRef idx="0"/>
              <a:fillRef idx="0"/>
              <a:effectRef idx="0"/>
              <a:fontRef idx="minor"/>
            </p:style>
          </p:sp>
          <p:sp>
            <p:nvSpPr>
              <p:cNvPr id="5341" name="CustomShape 183"/>
              <p:cNvSpPr/>
              <p:nvPr/>
            </p:nvSpPr>
            <p:spPr>
              <a:xfrm>
                <a:off x="3193200" y="3755880"/>
                <a:ext cx="4680" cy="4680"/>
              </a:xfrm>
              <a:custGeom>
                <a:avLst/>
                <a:gdLst/>
                <a:ahLst/>
                <a:rect l="l" t="t" r="r" b="b"/>
                <a:pathLst>
                  <a:path w="17907" h="18097">
                    <a:moveTo>
                      <a:pt x="0" y="10668"/>
                    </a:moveTo>
                    <a:lnTo>
                      <a:pt x="0" y="0"/>
                    </a:lnTo>
                    <a:lnTo>
                      <a:pt x="17907" y="0"/>
                    </a:lnTo>
                    <a:lnTo>
                      <a:pt x="13525" y="9525"/>
                    </a:lnTo>
                    <a:lnTo>
                      <a:pt x="5715" y="18097"/>
                    </a:lnTo>
                    <a:close/>
                  </a:path>
                </a:pathLst>
              </a:custGeom>
              <a:solidFill>
                <a:srgbClr val="cc8b09"/>
              </a:solidFill>
              <a:ln w="0">
                <a:noFill/>
              </a:ln>
            </p:spPr>
            <p:style>
              <a:lnRef idx="0"/>
              <a:fillRef idx="0"/>
              <a:effectRef idx="0"/>
              <a:fontRef idx="minor"/>
            </p:style>
          </p:sp>
          <p:sp>
            <p:nvSpPr>
              <p:cNvPr id="5342" name="CustomShape 184"/>
              <p:cNvSpPr/>
              <p:nvPr/>
            </p:nvSpPr>
            <p:spPr>
              <a:xfrm>
                <a:off x="3193200" y="3740400"/>
                <a:ext cx="60840" cy="37080"/>
              </a:xfrm>
              <a:custGeom>
                <a:avLst/>
                <a:gdLst/>
                <a:ahLst/>
                <a:rect l="l" t="t" r="r" b="b"/>
                <a:pathLst>
                  <a:path w="176864" h="110394">
                    <a:moveTo>
                      <a:pt x="89345" y="17431"/>
                    </a:moveTo>
                    <a:cubicBezTo>
                      <a:pt x="87011" y="17393"/>
                      <a:pt x="84687" y="17583"/>
                      <a:pt x="82391" y="18002"/>
                    </a:cubicBezTo>
                    <a:cubicBezTo>
                      <a:pt x="79248" y="18479"/>
                      <a:pt x="75819" y="19050"/>
                      <a:pt x="71914" y="19907"/>
                    </a:cubicBezTo>
                    <a:cubicBezTo>
                      <a:pt x="68008" y="20764"/>
                      <a:pt x="64008" y="21717"/>
                      <a:pt x="59912" y="22955"/>
                    </a:cubicBezTo>
                    <a:cubicBezTo>
                      <a:pt x="55826" y="24146"/>
                      <a:pt x="51845" y="25679"/>
                      <a:pt x="48006" y="27527"/>
                    </a:cubicBezTo>
                    <a:lnTo>
                      <a:pt x="78867" y="45529"/>
                    </a:lnTo>
                    <a:lnTo>
                      <a:pt x="84296" y="43624"/>
                    </a:lnTo>
                    <a:cubicBezTo>
                      <a:pt x="92012" y="41053"/>
                      <a:pt x="99346" y="38862"/>
                      <a:pt x="106204" y="37052"/>
                    </a:cubicBezTo>
                    <a:cubicBezTo>
                      <a:pt x="112652" y="35328"/>
                      <a:pt x="119253" y="34242"/>
                      <a:pt x="125921" y="33814"/>
                    </a:cubicBezTo>
                    <a:cubicBezTo>
                      <a:pt x="131978" y="33404"/>
                      <a:pt x="138074" y="33814"/>
                      <a:pt x="144018" y="35052"/>
                    </a:cubicBezTo>
                    <a:cubicBezTo>
                      <a:pt x="150133" y="36319"/>
                      <a:pt x="155991" y="38605"/>
                      <a:pt x="161354" y="41815"/>
                    </a:cubicBezTo>
                    <a:cubicBezTo>
                      <a:pt x="166659" y="44453"/>
                      <a:pt x="171193" y="48425"/>
                      <a:pt x="174498" y="53340"/>
                    </a:cubicBezTo>
                    <a:cubicBezTo>
                      <a:pt x="176736" y="56883"/>
                      <a:pt x="177422" y="61179"/>
                      <a:pt x="176403" y="65246"/>
                    </a:cubicBezTo>
                    <a:cubicBezTo>
                      <a:pt x="175117" y="69723"/>
                      <a:pt x="172650" y="73771"/>
                      <a:pt x="169259" y="76962"/>
                    </a:cubicBezTo>
                    <a:cubicBezTo>
                      <a:pt x="164992" y="81039"/>
                      <a:pt x="160220" y="84563"/>
                      <a:pt x="155067" y="87439"/>
                    </a:cubicBezTo>
                    <a:lnTo>
                      <a:pt x="174117" y="98679"/>
                    </a:lnTo>
                    <a:lnTo>
                      <a:pt x="163544" y="104775"/>
                    </a:lnTo>
                    <a:lnTo>
                      <a:pt x="144494" y="93440"/>
                    </a:lnTo>
                    <a:cubicBezTo>
                      <a:pt x="135188" y="98031"/>
                      <a:pt x="125463" y="101698"/>
                      <a:pt x="115443" y="104394"/>
                    </a:cubicBezTo>
                    <a:cubicBezTo>
                      <a:pt x="104937" y="107337"/>
                      <a:pt x="94202" y="109347"/>
                      <a:pt x="83344" y="110395"/>
                    </a:cubicBezTo>
                    <a:lnTo>
                      <a:pt x="73152" y="92107"/>
                    </a:lnTo>
                    <a:cubicBezTo>
                      <a:pt x="76019" y="92050"/>
                      <a:pt x="78886" y="91830"/>
                      <a:pt x="81725" y="91440"/>
                    </a:cubicBezTo>
                    <a:cubicBezTo>
                      <a:pt x="86020" y="90964"/>
                      <a:pt x="90278" y="90230"/>
                      <a:pt x="94488" y="89249"/>
                    </a:cubicBezTo>
                    <a:cubicBezTo>
                      <a:pt x="99155" y="88297"/>
                      <a:pt x="104013" y="86963"/>
                      <a:pt x="109347" y="85439"/>
                    </a:cubicBezTo>
                    <a:cubicBezTo>
                      <a:pt x="114433" y="83991"/>
                      <a:pt x="119405" y="82144"/>
                      <a:pt x="124206" y="79915"/>
                    </a:cubicBezTo>
                    <a:lnTo>
                      <a:pt x="93917" y="62484"/>
                    </a:lnTo>
                    <a:lnTo>
                      <a:pt x="90011" y="63818"/>
                    </a:lnTo>
                    <a:lnTo>
                      <a:pt x="85820" y="65151"/>
                    </a:lnTo>
                    <a:cubicBezTo>
                      <a:pt x="78200" y="67628"/>
                      <a:pt x="71247" y="69532"/>
                      <a:pt x="64865" y="70961"/>
                    </a:cubicBezTo>
                    <a:cubicBezTo>
                      <a:pt x="59017" y="72342"/>
                      <a:pt x="53054" y="73171"/>
                      <a:pt x="47054" y="73438"/>
                    </a:cubicBezTo>
                    <a:cubicBezTo>
                      <a:pt x="41739" y="73581"/>
                      <a:pt x="36433" y="73066"/>
                      <a:pt x="31242" y="71914"/>
                    </a:cubicBezTo>
                    <a:cubicBezTo>
                      <a:pt x="26127" y="70647"/>
                      <a:pt x="21222" y="68666"/>
                      <a:pt x="16669" y="66008"/>
                    </a:cubicBezTo>
                    <a:cubicBezTo>
                      <a:pt x="11649" y="63437"/>
                      <a:pt x="7306" y="59712"/>
                      <a:pt x="4000" y="55150"/>
                    </a:cubicBezTo>
                    <a:cubicBezTo>
                      <a:pt x="1600" y="51730"/>
                      <a:pt x="400" y="47606"/>
                      <a:pt x="571" y="43434"/>
                    </a:cubicBezTo>
                    <a:cubicBezTo>
                      <a:pt x="1038" y="39053"/>
                      <a:pt x="2800" y="34909"/>
                      <a:pt x="5620" y="31528"/>
                    </a:cubicBezTo>
                    <a:cubicBezTo>
                      <a:pt x="9125" y="27203"/>
                      <a:pt x="13268" y="23451"/>
                      <a:pt x="17907" y="20383"/>
                    </a:cubicBezTo>
                    <a:lnTo>
                      <a:pt x="0" y="10001"/>
                    </a:lnTo>
                    <a:lnTo>
                      <a:pt x="10478" y="3905"/>
                    </a:lnTo>
                    <a:lnTo>
                      <a:pt x="28289" y="14192"/>
                    </a:lnTo>
                    <a:cubicBezTo>
                      <a:pt x="36633" y="10106"/>
                      <a:pt x="45377" y="6915"/>
                      <a:pt x="54388" y="4667"/>
                    </a:cubicBezTo>
                    <a:cubicBezTo>
                      <a:pt x="62998" y="2486"/>
                      <a:pt x="71752" y="924"/>
                      <a:pt x="80581" y="0"/>
                    </a:cubicBezTo>
                    <a:close/>
                    <a:moveTo>
                      <a:pt x="37624" y="49339"/>
                    </a:moveTo>
                    <a:cubicBezTo>
                      <a:pt x="41605" y="51626"/>
                      <a:pt x="46196" y="52626"/>
                      <a:pt x="50768" y="52197"/>
                    </a:cubicBezTo>
                    <a:cubicBezTo>
                      <a:pt x="56969" y="51530"/>
                      <a:pt x="63074" y="50159"/>
                      <a:pt x="68961" y="48101"/>
                    </a:cubicBezTo>
                    <a:lnTo>
                      <a:pt x="40386" y="31718"/>
                    </a:lnTo>
                    <a:cubicBezTo>
                      <a:pt x="30004" y="38481"/>
                      <a:pt x="29051" y="44387"/>
                      <a:pt x="37624" y="49339"/>
                    </a:cubicBezTo>
                    <a:close/>
                    <a:moveTo>
                      <a:pt x="137541" y="57721"/>
                    </a:moveTo>
                    <a:cubicBezTo>
                      <a:pt x="133226" y="55312"/>
                      <a:pt x="128235" y="54407"/>
                      <a:pt x="123349" y="55150"/>
                    </a:cubicBezTo>
                    <a:cubicBezTo>
                      <a:pt x="116596" y="56017"/>
                      <a:pt x="109937" y="57483"/>
                      <a:pt x="103442" y="59531"/>
                    </a:cubicBezTo>
                    <a:lnTo>
                      <a:pt x="132017" y="75914"/>
                    </a:lnTo>
                    <a:cubicBezTo>
                      <a:pt x="143828" y="68485"/>
                      <a:pt x="145542" y="62389"/>
                      <a:pt x="137541" y="57721"/>
                    </a:cubicBezTo>
                    <a:close/>
                  </a:path>
                </a:pathLst>
              </a:custGeom>
              <a:solidFill>
                <a:srgbClr val="f9ca06"/>
              </a:solidFill>
              <a:ln w="0">
                <a:noFill/>
              </a:ln>
            </p:spPr>
            <p:style>
              <a:lnRef idx="0"/>
              <a:fillRef idx="0"/>
              <a:effectRef idx="0"/>
              <a:fontRef idx="minor"/>
            </p:style>
          </p:sp>
        </p:grpSp>
        <p:grpSp>
          <p:nvGrpSpPr>
            <p:cNvPr id="5343" name="Group 185"/>
            <p:cNvGrpSpPr/>
            <p:nvPr/>
          </p:nvGrpSpPr>
          <p:grpSpPr>
            <a:xfrm>
              <a:off x="3126240" y="3679200"/>
              <a:ext cx="185760" cy="129240"/>
              <a:chOff x="3126240" y="3679200"/>
              <a:chExt cx="185760" cy="129240"/>
            </a:xfrm>
          </p:grpSpPr>
          <p:sp>
            <p:nvSpPr>
              <p:cNvPr id="5344" name="CustomShape 186"/>
              <p:cNvSpPr/>
              <p:nvPr/>
            </p:nvSpPr>
            <p:spPr>
              <a:xfrm>
                <a:off x="3126240" y="3702240"/>
                <a:ext cx="185400" cy="106200"/>
              </a:xfrm>
              <a:custGeom>
                <a:avLst/>
                <a:gdLst/>
                <a:ahLst/>
                <a:rect l="l" t="t" r="r" b="b"/>
                <a:pathLst>
                  <a:path w="529590" h="305752">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w="0">
                <a:noFill/>
              </a:ln>
            </p:spPr>
            <p:style>
              <a:lnRef idx="0"/>
              <a:fillRef idx="0"/>
              <a:effectRef idx="0"/>
              <a:fontRef idx="minor"/>
            </p:style>
          </p:sp>
          <p:sp>
            <p:nvSpPr>
              <p:cNvPr id="5345" name="CustomShape 187"/>
              <p:cNvSpPr/>
              <p:nvPr/>
            </p:nvSpPr>
            <p:spPr>
              <a:xfrm>
                <a:off x="3126240" y="3732480"/>
                <a:ext cx="16560" cy="22680"/>
              </a:xfrm>
              <a:custGeom>
                <a:avLst/>
                <a:gdLst/>
                <a:ahLst/>
                <a:rect l="l" t="t" r="r" b="b"/>
                <a:pathLst>
                  <a:path w="52387" h="69627">
                    <a:moveTo>
                      <a:pt x="0" y="69628"/>
                    </a:moveTo>
                    <a:lnTo>
                      <a:pt x="0" y="0"/>
                    </a:lnTo>
                    <a:lnTo>
                      <a:pt x="52388" y="46577"/>
                    </a:lnTo>
                    <a:lnTo>
                      <a:pt x="0" y="69628"/>
                    </a:lnTo>
                    <a:close/>
                  </a:path>
                </a:pathLst>
              </a:custGeom>
              <a:solidFill>
                <a:srgbClr val="dd990e"/>
              </a:solidFill>
              <a:ln w="0">
                <a:noFill/>
              </a:ln>
            </p:spPr>
            <p:style>
              <a:lnRef idx="0"/>
              <a:fillRef idx="0"/>
              <a:effectRef idx="0"/>
              <a:fontRef idx="minor"/>
            </p:style>
          </p:sp>
          <p:sp>
            <p:nvSpPr>
              <p:cNvPr id="5346" name="CustomShape 188"/>
              <p:cNvSpPr/>
              <p:nvPr/>
            </p:nvSpPr>
            <p:spPr>
              <a:xfrm>
                <a:off x="3299760" y="3733200"/>
                <a:ext cx="12240" cy="31320"/>
              </a:xfrm>
              <a:custGeom>
                <a:avLst/>
                <a:gdLst/>
                <a:ahLst/>
                <a:rect l="l" t="t" r="r" b="b"/>
                <a:pathLst>
                  <a:path w="39909" h="93916">
                    <a:moveTo>
                      <a:pt x="39910" y="0"/>
                    </a:moveTo>
                    <a:lnTo>
                      <a:pt x="39910" y="65532"/>
                    </a:lnTo>
                    <a:lnTo>
                      <a:pt x="13144" y="93917"/>
                    </a:lnTo>
                    <a:lnTo>
                      <a:pt x="0" y="18955"/>
                    </a:lnTo>
                    <a:lnTo>
                      <a:pt x="39910" y="0"/>
                    </a:lnTo>
                    <a:close/>
                  </a:path>
                </a:pathLst>
              </a:custGeom>
              <a:solidFill>
                <a:srgbClr val="dd990e"/>
              </a:solidFill>
              <a:ln w="0">
                <a:noFill/>
              </a:ln>
            </p:spPr>
            <p:style>
              <a:lnRef idx="0"/>
              <a:fillRef idx="0"/>
              <a:effectRef idx="0"/>
              <a:fontRef idx="minor"/>
            </p:style>
          </p:sp>
          <p:sp>
            <p:nvSpPr>
              <p:cNvPr id="5347" name="CustomShape 189"/>
              <p:cNvSpPr/>
              <p:nvPr/>
            </p:nvSpPr>
            <p:spPr>
              <a:xfrm>
                <a:off x="3126240" y="3679200"/>
                <a:ext cx="185400" cy="106200"/>
              </a:xfrm>
              <a:custGeom>
                <a:avLst/>
                <a:gdLst/>
                <a:ahLst/>
                <a:rect l="l" t="t" r="r" b="b"/>
                <a:pathLst>
                  <a:path w="529590" h="305752">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f9cb07"/>
              </a:solidFill>
              <a:ln w="0">
                <a:noFill/>
              </a:ln>
            </p:spPr>
            <p:style>
              <a:lnRef idx="0"/>
              <a:fillRef idx="0"/>
              <a:effectRef idx="0"/>
              <a:fontRef idx="minor"/>
            </p:style>
          </p:sp>
          <p:sp>
            <p:nvSpPr>
              <p:cNvPr id="5348" name="CustomShape 190"/>
              <p:cNvSpPr/>
              <p:nvPr/>
            </p:nvSpPr>
            <p:spPr>
              <a:xfrm>
                <a:off x="3152880" y="3693960"/>
                <a:ext cx="132480" cy="75600"/>
              </a:xfrm>
              <a:custGeom>
                <a:avLst/>
                <a:gdLst/>
                <a:ahLst/>
                <a:rect l="l" t="t" r="r" b="b"/>
                <a:pathLst>
                  <a:path w="379048" h="218860">
                    <a:moveTo>
                      <a:pt x="378697" y="115991"/>
                    </a:moveTo>
                    <a:cubicBezTo>
                      <a:pt x="376030" y="141708"/>
                      <a:pt x="357742" y="167140"/>
                      <a:pt x="323547" y="186857"/>
                    </a:cubicBezTo>
                    <a:cubicBezTo>
                      <a:pt x="249538" y="229529"/>
                      <a:pt x="129523" y="229529"/>
                      <a:pt x="55418" y="186857"/>
                    </a:cubicBezTo>
                    <a:cubicBezTo>
                      <a:pt x="21319" y="167140"/>
                      <a:pt x="2936" y="141708"/>
                      <a:pt x="364" y="115991"/>
                    </a:cubicBezTo>
                    <a:cubicBezTo>
                      <a:pt x="-2875" y="85892"/>
                      <a:pt x="15509" y="55031"/>
                      <a:pt x="55418" y="32075"/>
                    </a:cubicBezTo>
                    <a:cubicBezTo>
                      <a:pt x="129523" y="-10692"/>
                      <a:pt x="249538" y="-10692"/>
                      <a:pt x="323547" y="32075"/>
                    </a:cubicBezTo>
                    <a:cubicBezTo>
                      <a:pt x="363933" y="55031"/>
                      <a:pt x="381840" y="85892"/>
                      <a:pt x="378697" y="115991"/>
                    </a:cubicBezTo>
                    <a:close/>
                  </a:path>
                </a:pathLst>
              </a:custGeom>
              <a:solidFill>
                <a:srgbClr val="cc8b09"/>
              </a:solidFill>
              <a:ln w="0">
                <a:noFill/>
              </a:ln>
            </p:spPr>
            <p:style>
              <a:lnRef idx="0"/>
              <a:fillRef idx="0"/>
              <a:effectRef idx="0"/>
              <a:fontRef idx="minor"/>
            </p:style>
          </p:sp>
          <p:sp>
            <p:nvSpPr>
              <p:cNvPr id="5349" name="CustomShape 191"/>
              <p:cNvSpPr/>
              <p:nvPr/>
            </p:nvSpPr>
            <p:spPr>
              <a:xfrm>
                <a:off x="3153240" y="3698640"/>
                <a:ext cx="132120" cy="70920"/>
              </a:xfrm>
              <a:custGeom>
                <a:avLst/>
                <a:gdLst/>
                <a:ahLst/>
                <a:rect l="l" t="t" r="r" b="b"/>
                <a:pathLst>
                  <a:path w="378333" h="205811">
                    <a:moveTo>
                      <a:pt x="378333" y="102941"/>
                    </a:moveTo>
                    <a:cubicBezTo>
                      <a:pt x="375666" y="128659"/>
                      <a:pt x="357378" y="154091"/>
                      <a:pt x="323183" y="173807"/>
                    </a:cubicBezTo>
                    <a:cubicBezTo>
                      <a:pt x="249174" y="216479"/>
                      <a:pt x="129159" y="216479"/>
                      <a:pt x="55054" y="173807"/>
                    </a:cubicBezTo>
                    <a:cubicBezTo>
                      <a:pt x="20955" y="154091"/>
                      <a:pt x="2572" y="128659"/>
                      <a:pt x="0" y="102941"/>
                    </a:cubicBezTo>
                    <a:cubicBezTo>
                      <a:pt x="2572" y="77224"/>
                      <a:pt x="20955" y="51792"/>
                      <a:pt x="55054" y="32075"/>
                    </a:cubicBezTo>
                    <a:cubicBezTo>
                      <a:pt x="129159" y="-10692"/>
                      <a:pt x="249174" y="-10692"/>
                      <a:pt x="323183" y="32075"/>
                    </a:cubicBezTo>
                    <a:cubicBezTo>
                      <a:pt x="357378" y="51792"/>
                      <a:pt x="375666" y="77700"/>
                      <a:pt x="378333" y="102941"/>
                    </a:cubicBezTo>
                    <a:close/>
                  </a:path>
                </a:pathLst>
              </a:custGeom>
              <a:solidFill>
                <a:srgbClr val="e8a30a"/>
              </a:solidFill>
              <a:ln w="0">
                <a:noFill/>
              </a:ln>
            </p:spPr>
            <p:style>
              <a:lnRef idx="0"/>
              <a:fillRef idx="0"/>
              <a:effectRef idx="0"/>
              <a:fontRef idx="minor"/>
            </p:style>
          </p:sp>
          <p:sp>
            <p:nvSpPr>
              <p:cNvPr id="5350" name="CustomShape 192"/>
              <p:cNvSpPr/>
              <p:nvPr/>
            </p:nvSpPr>
            <p:spPr>
              <a:xfrm>
                <a:off x="3187440" y="3715920"/>
                <a:ext cx="60840" cy="37440"/>
              </a:xfrm>
              <a:custGeom>
                <a:avLst/>
                <a:gdLst/>
                <a:ahLst/>
                <a:rect l="l" t="t" r="r" b="b"/>
                <a:pathLst>
                  <a:path w="176618" h="110489">
                    <a:moveTo>
                      <a:pt x="89535" y="17526"/>
                    </a:moveTo>
                    <a:cubicBezTo>
                      <a:pt x="87201" y="17488"/>
                      <a:pt x="84877" y="17678"/>
                      <a:pt x="82582" y="18097"/>
                    </a:cubicBezTo>
                    <a:cubicBezTo>
                      <a:pt x="79438" y="18097"/>
                      <a:pt x="75914" y="19145"/>
                      <a:pt x="72104" y="20002"/>
                    </a:cubicBezTo>
                    <a:cubicBezTo>
                      <a:pt x="68294" y="20860"/>
                      <a:pt x="64199" y="21812"/>
                      <a:pt x="60008" y="23050"/>
                    </a:cubicBezTo>
                    <a:cubicBezTo>
                      <a:pt x="55921" y="24260"/>
                      <a:pt x="51940" y="25784"/>
                      <a:pt x="48101" y="27622"/>
                    </a:cubicBezTo>
                    <a:lnTo>
                      <a:pt x="78581" y="45149"/>
                    </a:lnTo>
                    <a:lnTo>
                      <a:pt x="84011" y="43243"/>
                    </a:lnTo>
                    <a:cubicBezTo>
                      <a:pt x="91821" y="40672"/>
                      <a:pt x="99060" y="38481"/>
                      <a:pt x="105918" y="36671"/>
                    </a:cubicBezTo>
                    <a:cubicBezTo>
                      <a:pt x="112366" y="34947"/>
                      <a:pt x="118967" y="33861"/>
                      <a:pt x="125635" y="33433"/>
                    </a:cubicBezTo>
                    <a:cubicBezTo>
                      <a:pt x="131731" y="33023"/>
                      <a:pt x="137846" y="33442"/>
                      <a:pt x="143828" y="34671"/>
                    </a:cubicBezTo>
                    <a:cubicBezTo>
                      <a:pt x="149933" y="35966"/>
                      <a:pt x="155791" y="38243"/>
                      <a:pt x="161163" y="41434"/>
                    </a:cubicBezTo>
                    <a:cubicBezTo>
                      <a:pt x="166421" y="44101"/>
                      <a:pt x="170917" y="48063"/>
                      <a:pt x="174212" y="52959"/>
                    </a:cubicBezTo>
                    <a:cubicBezTo>
                      <a:pt x="176441" y="56502"/>
                      <a:pt x="177155" y="60789"/>
                      <a:pt x="176213" y="64865"/>
                    </a:cubicBezTo>
                    <a:cubicBezTo>
                      <a:pt x="174850" y="69304"/>
                      <a:pt x="172393" y="73333"/>
                      <a:pt x="169069" y="76581"/>
                    </a:cubicBezTo>
                    <a:cubicBezTo>
                      <a:pt x="164868" y="80753"/>
                      <a:pt x="160201" y="84430"/>
                      <a:pt x="155162" y="87535"/>
                    </a:cubicBezTo>
                    <a:lnTo>
                      <a:pt x="174212" y="98679"/>
                    </a:lnTo>
                    <a:lnTo>
                      <a:pt x="163639" y="104775"/>
                    </a:lnTo>
                    <a:lnTo>
                      <a:pt x="144113" y="93535"/>
                    </a:lnTo>
                    <a:cubicBezTo>
                      <a:pt x="134969" y="98117"/>
                      <a:pt x="125397" y="101784"/>
                      <a:pt x="115538" y="104489"/>
                    </a:cubicBezTo>
                    <a:cubicBezTo>
                      <a:pt x="105070" y="107423"/>
                      <a:pt x="94355" y="109433"/>
                      <a:pt x="83534" y="110490"/>
                    </a:cubicBezTo>
                    <a:lnTo>
                      <a:pt x="73342" y="92202"/>
                    </a:lnTo>
                    <a:cubicBezTo>
                      <a:pt x="76181" y="92145"/>
                      <a:pt x="79010" y="91926"/>
                      <a:pt x="81820" y="91535"/>
                    </a:cubicBezTo>
                    <a:cubicBezTo>
                      <a:pt x="86116" y="91059"/>
                      <a:pt x="90373" y="90325"/>
                      <a:pt x="94583" y="89344"/>
                    </a:cubicBezTo>
                    <a:cubicBezTo>
                      <a:pt x="99346" y="88392"/>
                      <a:pt x="104108" y="87058"/>
                      <a:pt x="109442" y="85534"/>
                    </a:cubicBezTo>
                    <a:cubicBezTo>
                      <a:pt x="114557" y="84068"/>
                      <a:pt x="119558" y="82220"/>
                      <a:pt x="124396" y="80010"/>
                    </a:cubicBezTo>
                    <a:lnTo>
                      <a:pt x="94107" y="62579"/>
                    </a:lnTo>
                    <a:lnTo>
                      <a:pt x="90107" y="63913"/>
                    </a:lnTo>
                    <a:lnTo>
                      <a:pt x="86011" y="65151"/>
                    </a:lnTo>
                    <a:cubicBezTo>
                      <a:pt x="79134" y="67475"/>
                      <a:pt x="72133" y="69447"/>
                      <a:pt x="65056" y="71057"/>
                    </a:cubicBezTo>
                    <a:cubicBezTo>
                      <a:pt x="59179" y="72409"/>
                      <a:pt x="53178" y="73209"/>
                      <a:pt x="47149" y="73438"/>
                    </a:cubicBezTo>
                    <a:cubicBezTo>
                      <a:pt x="41872" y="73647"/>
                      <a:pt x="36586" y="73171"/>
                      <a:pt x="31433" y="72009"/>
                    </a:cubicBezTo>
                    <a:cubicBezTo>
                      <a:pt x="26308" y="70780"/>
                      <a:pt x="21393" y="68790"/>
                      <a:pt x="16859" y="66103"/>
                    </a:cubicBezTo>
                    <a:cubicBezTo>
                      <a:pt x="11887" y="63465"/>
                      <a:pt x="7563" y="59760"/>
                      <a:pt x="4191" y="55245"/>
                    </a:cubicBezTo>
                    <a:cubicBezTo>
                      <a:pt x="1695" y="51864"/>
                      <a:pt x="448" y="47730"/>
                      <a:pt x="667" y="43529"/>
                    </a:cubicBezTo>
                    <a:cubicBezTo>
                      <a:pt x="1162" y="39157"/>
                      <a:pt x="2915" y="35023"/>
                      <a:pt x="5715" y="31623"/>
                    </a:cubicBezTo>
                    <a:cubicBezTo>
                      <a:pt x="9220" y="27299"/>
                      <a:pt x="13364" y="23546"/>
                      <a:pt x="18002" y="20479"/>
                    </a:cubicBezTo>
                    <a:lnTo>
                      <a:pt x="0" y="10096"/>
                    </a:lnTo>
                    <a:lnTo>
                      <a:pt x="10573" y="4000"/>
                    </a:lnTo>
                    <a:lnTo>
                      <a:pt x="28384" y="14288"/>
                    </a:lnTo>
                    <a:cubicBezTo>
                      <a:pt x="36700" y="10144"/>
                      <a:pt x="45453" y="6944"/>
                      <a:pt x="54483" y="4763"/>
                    </a:cubicBezTo>
                    <a:cubicBezTo>
                      <a:pt x="63065" y="2600"/>
                      <a:pt x="71790" y="1010"/>
                      <a:pt x="80582" y="0"/>
                    </a:cubicBezTo>
                    <a:close/>
                    <a:moveTo>
                      <a:pt x="38100" y="49435"/>
                    </a:moveTo>
                    <a:cubicBezTo>
                      <a:pt x="42110" y="51730"/>
                      <a:pt x="46739" y="52721"/>
                      <a:pt x="51340" y="52292"/>
                    </a:cubicBezTo>
                    <a:cubicBezTo>
                      <a:pt x="57502" y="51578"/>
                      <a:pt x="63570" y="50206"/>
                      <a:pt x="69437" y="48196"/>
                    </a:cubicBezTo>
                    <a:lnTo>
                      <a:pt x="40862" y="31718"/>
                    </a:lnTo>
                    <a:cubicBezTo>
                      <a:pt x="30194" y="38576"/>
                      <a:pt x="29270" y="44482"/>
                      <a:pt x="38100" y="49435"/>
                    </a:cubicBezTo>
                    <a:close/>
                    <a:moveTo>
                      <a:pt x="138113" y="57721"/>
                    </a:moveTo>
                    <a:cubicBezTo>
                      <a:pt x="133750" y="55350"/>
                      <a:pt x="128730" y="54483"/>
                      <a:pt x="123825" y="55245"/>
                    </a:cubicBezTo>
                    <a:cubicBezTo>
                      <a:pt x="117062" y="56074"/>
                      <a:pt x="110404" y="57541"/>
                      <a:pt x="103918" y="59626"/>
                    </a:cubicBezTo>
                    <a:lnTo>
                      <a:pt x="132493" y="75914"/>
                    </a:lnTo>
                    <a:cubicBezTo>
                      <a:pt x="144018" y="68580"/>
                      <a:pt x="145923" y="62484"/>
                      <a:pt x="137732" y="57721"/>
                    </a:cubicBezTo>
                    <a:close/>
                  </a:path>
                </a:pathLst>
              </a:custGeom>
              <a:solidFill>
                <a:srgbClr val="cc8b09"/>
              </a:solidFill>
              <a:ln w="0">
                <a:noFill/>
              </a:ln>
            </p:spPr>
            <p:style>
              <a:lnRef idx="0"/>
              <a:fillRef idx="0"/>
              <a:effectRef idx="0"/>
              <a:fontRef idx="minor"/>
            </p:style>
          </p:sp>
          <p:sp>
            <p:nvSpPr>
              <p:cNvPr id="5351" name="CustomShape 193"/>
              <p:cNvSpPr/>
              <p:nvPr/>
            </p:nvSpPr>
            <p:spPr>
              <a:xfrm>
                <a:off x="3213360" y="3745080"/>
                <a:ext cx="2160" cy="3600"/>
              </a:xfrm>
              <a:custGeom>
                <a:avLst/>
                <a:gdLst/>
                <a:ahLst/>
                <a:rect l="l" t="t" r="r" b="b"/>
                <a:pathLst>
                  <a:path w="11620" h="15240">
                    <a:moveTo>
                      <a:pt x="0" y="10287"/>
                    </a:moveTo>
                    <a:cubicBezTo>
                      <a:pt x="0" y="9525"/>
                      <a:pt x="0" y="0"/>
                      <a:pt x="0" y="0"/>
                    </a:cubicBezTo>
                    <a:lnTo>
                      <a:pt x="11621" y="7525"/>
                    </a:lnTo>
                    <a:lnTo>
                      <a:pt x="6572" y="15240"/>
                    </a:lnTo>
                    <a:close/>
                  </a:path>
                </a:pathLst>
              </a:custGeom>
              <a:solidFill>
                <a:srgbClr val="cc8b09"/>
              </a:solidFill>
              <a:ln w="0">
                <a:noFill/>
              </a:ln>
            </p:spPr>
            <p:style>
              <a:lnRef idx="0"/>
              <a:fillRef idx="0"/>
              <a:effectRef idx="0"/>
              <a:fontRef idx="minor"/>
            </p:style>
          </p:sp>
          <p:sp>
            <p:nvSpPr>
              <p:cNvPr id="5352" name="CustomShape 194"/>
              <p:cNvSpPr/>
              <p:nvPr/>
            </p:nvSpPr>
            <p:spPr>
              <a:xfrm>
                <a:off x="3240360" y="3747240"/>
                <a:ext cx="7200" cy="2520"/>
              </a:xfrm>
              <a:custGeom>
                <a:avLst/>
                <a:gdLst/>
                <a:ahLst/>
                <a:rect l="l" t="t" r="r" b="b"/>
                <a:pathLst>
                  <a:path w="25146" h="11811">
                    <a:moveTo>
                      <a:pt x="25146" y="10287"/>
                    </a:moveTo>
                    <a:lnTo>
                      <a:pt x="25146" y="0"/>
                    </a:lnTo>
                    <a:lnTo>
                      <a:pt x="0" y="2000"/>
                    </a:lnTo>
                    <a:lnTo>
                      <a:pt x="14383" y="11811"/>
                    </a:lnTo>
                    <a:lnTo>
                      <a:pt x="25146" y="10287"/>
                    </a:lnTo>
                    <a:close/>
                  </a:path>
                </a:pathLst>
              </a:custGeom>
              <a:solidFill>
                <a:srgbClr val="cc8b09"/>
              </a:solidFill>
              <a:ln w="0">
                <a:noFill/>
              </a:ln>
            </p:spPr>
            <p:style>
              <a:lnRef idx="0"/>
              <a:fillRef idx="0"/>
              <a:effectRef idx="0"/>
              <a:fontRef idx="minor"/>
            </p:style>
          </p:sp>
          <p:sp>
            <p:nvSpPr>
              <p:cNvPr id="5353" name="CustomShape 195"/>
              <p:cNvSpPr/>
              <p:nvPr/>
            </p:nvSpPr>
            <p:spPr>
              <a:xfrm>
                <a:off x="3243240" y="3733920"/>
                <a:ext cx="5040" cy="1800"/>
              </a:xfrm>
              <a:custGeom>
                <a:avLst/>
                <a:gdLst/>
                <a:ahLst/>
                <a:rect l="l" t="t" r="r" b="b"/>
                <a:pathLst>
                  <a:path w="18859" h="10382">
                    <a:moveTo>
                      <a:pt x="18859" y="10382"/>
                    </a:moveTo>
                    <a:lnTo>
                      <a:pt x="18859" y="0"/>
                    </a:lnTo>
                    <a:lnTo>
                      <a:pt x="0" y="6763"/>
                    </a:lnTo>
                    <a:lnTo>
                      <a:pt x="18859" y="10382"/>
                    </a:lnTo>
                    <a:close/>
                  </a:path>
                </a:pathLst>
              </a:custGeom>
              <a:solidFill>
                <a:srgbClr val="cc8b09"/>
              </a:solidFill>
              <a:ln w="0">
                <a:noFill/>
              </a:ln>
            </p:spPr>
            <p:style>
              <a:lnRef idx="0"/>
              <a:fillRef idx="0"/>
              <a:effectRef idx="0"/>
              <a:fontRef idx="minor"/>
            </p:style>
          </p:sp>
          <p:sp>
            <p:nvSpPr>
              <p:cNvPr id="5354" name="CustomShape 196"/>
              <p:cNvSpPr/>
              <p:nvPr/>
            </p:nvSpPr>
            <p:spPr>
              <a:xfrm>
                <a:off x="3222360" y="3735360"/>
                <a:ext cx="8280" cy="5040"/>
              </a:xfrm>
              <a:custGeom>
                <a:avLst/>
                <a:gdLst/>
                <a:ahLst/>
                <a:rect l="l" t="t" r="r" b="b"/>
                <a:pathLst>
                  <a:path w="28479" h="19812">
                    <a:moveTo>
                      <a:pt x="0" y="6001"/>
                    </a:moveTo>
                    <a:lnTo>
                      <a:pt x="6287" y="0"/>
                    </a:lnTo>
                    <a:lnTo>
                      <a:pt x="28480" y="15240"/>
                    </a:lnTo>
                    <a:lnTo>
                      <a:pt x="27051" y="19812"/>
                    </a:lnTo>
                    <a:cubicBezTo>
                      <a:pt x="27051" y="19812"/>
                      <a:pt x="10573" y="12859"/>
                      <a:pt x="10001" y="12383"/>
                    </a:cubicBezTo>
                    <a:close/>
                  </a:path>
                </a:pathLst>
              </a:custGeom>
              <a:solidFill>
                <a:srgbClr val="cc8b09"/>
              </a:solidFill>
              <a:ln w="0">
                <a:noFill/>
              </a:ln>
            </p:spPr>
            <p:style>
              <a:lnRef idx="0"/>
              <a:fillRef idx="0"/>
              <a:effectRef idx="0"/>
              <a:fontRef idx="minor"/>
            </p:style>
          </p:sp>
          <p:sp>
            <p:nvSpPr>
              <p:cNvPr id="5355" name="CustomShape 197"/>
              <p:cNvSpPr/>
              <p:nvPr/>
            </p:nvSpPr>
            <p:spPr>
              <a:xfrm>
                <a:off x="3201840" y="3723840"/>
                <a:ext cx="10800" cy="6480"/>
              </a:xfrm>
              <a:custGeom>
                <a:avLst/>
                <a:gdLst/>
                <a:ahLst/>
                <a:rect l="l" t="t" r="r" b="b"/>
                <a:pathLst>
                  <a:path w="35337" h="23336">
                    <a:moveTo>
                      <a:pt x="0" y="6667"/>
                    </a:moveTo>
                    <a:lnTo>
                      <a:pt x="29337" y="23336"/>
                    </a:lnTo>
                    <a:lnTo>
                      <a:pt x="35338" y="18955"/>
                    </a:lnTo>
                    <a:lnTo>
                      <a:pt x="31337" y="14383"/>
                    </a:lnTo>
                    <a:cubicBezTo>
                      <a:pt x="28613" y="11297"/>
                      <a:pt x="25394" y="8687"/>
                      <a:pt x="21812" y="6667"/>
                    </a:cubicBezTo>
                    <a:cubicBezTo>
                      <a:pt x="19717" y="6667"/>
                      <a:pt x="5715" y="0"/>
                      <a:pt x="5715" y="0"/>
                    </a:cubicBezTo>
                    <a:close/>
                  </a:path>
                </a:pathLst>
              </a:custGeom>
              <a:solidFill>
                <a:srgbClr val="cc8b09"/>
              </a:solidFill>
              <a:ln w="0">
                <a:noFill/>
              </a:ln>
            </p:spPr>
            <p:style>
              <a:lnRef idx="0"/>
              <a:fillRef idx="0"/>
              <a:effectRef idx="0"/>
              <a:fontRef idx="minor"/>
            </p:style>
          </p:sp>
          <p:sp>
            <p:nvSpPr>
              <p:cNvPr id="5356" name="CustomShape 198"/>
              <p:cNvSpPr/>
              <p:nvPr/>
            </p:nvSpPr>
            <p:spPr>
              <a:xfrm>
                <a:off x="3213360" y="3717000"/>
                <a:ext cx="3960" cy="3240"/>
              </a:xfrm>
              <a:custGeom>
                <a:avLst/>
                <a:gdLst/>
                <a:ahLst/>
                <a:rect l="l" t="t" r="r" b="b"/>
                <a:pathLst>
                  <a:path w="16383" h="14668">
                    <a:moveTo>
                      <a:pt x="16383" y="14668"/>
                    </a:moveTo>
                    <a:lnTo>
                      <a:pt x="16383" y="4381"/>
                    </a:lnTo>
                    <a:lnTo>
                      <a:pt x="2858" y="0"/>
                    </a:lnTo>
                    <a:lnTo>
                      <a:pt x="0" y="8096"/>
                    </a:lnTo>
                    <a:lnTo>
                      <a:pt x="667" y="11716"/>
                    </a:lnTo>
                    <a:lnTo>
                      <a:pt x="16383" y="14668"/>
                    </a:lnTo>
                    <a:close/>
                  </a:path>
                </a:pathLst>
              </a:custGeom>
              <a:solidFill>
                <a:srgbClr val="cc8b09"/>
              </a:solidFill>
              <a:ln w="0">
                <a:noFill/>
              </a:ln>
            </p:spPr>
            <p:style>
              <a:lnRef idx="0"/>
              <a:fillRef idx="0"/>
              <a:effectRef idx="0"/>
              <a:fontRef idx="minor"/>
            </p:style>
          </p:sp>
          <p:sp>
            <p:nvSpPr>
              <p:cNvPr id="5357" name="CustomShape 199"/>
              <p:cNvSpPr/>
              <p:nvPr/>
            </p:nvSpPr>
            <p:spPr>
              <a:xfrm>
                <a:off x="3187440" y="3715920"/>
                <a:ext cx="3600" cy="2160"/>
              </a:xfrm>
              <a:custGeom>
                <a:avLst/>
                <a:gdLst/>
                <a:ahLst/>
                <a:rect l="l" t="t" r="r" b="b"/>
                <a:pathLst>
                  <a:path w="15620" h="11620">
                    <a:moveTo>
                      <a:pt x="0" y="10287"/>
                    </a:moveTo>
                    <a:lnTo>
                      <a:pt x="0" y="0"/>
                    </a:lnTo>
                    <a:lnTo>
                      <a:pt x="15621" y="1715"/>
                    </a:lnTo>
                    <a:lnTo>
                      <a:pt x="10573" y="11621"/>
                    </a:lnTo>
                    <a:lnTo>
                      <a:pt x="0" y="10287"/>
                    </a:lnTo>
                    <a:close/>
                  </a:path>
                </a:pathLst>
              </a:custGeom>
              <a:solidFill>
                <a:srgbClr val="cc8b09"/>
              </a:solidFill>
              <a:ln w="0">
                <a:noFill/>
              </a:ln>
            </p:spPr>
            <p:style>
              <a:lnRef idx="0"/>
              <a:fillRef idx="0"/>
              <a:effectRef idx="0"/>
              <a:fontRef idx="minor"/>
            </p:style>
          </p:sp>
          <p:sp>
            <p:nvSpPr>
              <p:cNvPr id="5358" name="CustomShape 200"/>
              <p:cNvSpPr/>
              <p:nvPr/>
            </p:nvSpPr>
            <p:spPr>
              <a:xfrm>
                <a:off x="3187440" y="3728160"/>
                <a:ext cx="4680" cy="4680"/>
              </a:xfrm>
              <a:custGeom>
                <a:avLst/>
                <a:gdLst/>
                <a:ahLst/>
                <a:rect l="l" t="t" r="r" b="b"/>
                <a:pathLst>
                  <a:path w="17906" h="18097">
                    <a:moveTo>
                      <a:pt x="0" y="10668"/>
                    </a:moveTo>
                    <a:lnTo>
                      <a:pt x="0" y="0"/>
                    </a:lnTo>
                    <a:lnTo>
                      <a:pt x="17907" y="0"/>
                    </a:lnTo>
                    <a:lnTo>
                      <a:pt x="13525" y="9525"/>
                    </a:lnTo>
                    <a:lnTo>
                      <a:pt x="5810" y="18097"/>
                    </a:lnTo>
                    <a:close/>
                  </a:path>
                </a:pathLst>
              </a:custGeom>
              <a:solidFill>
                <a:srgbClr val="cc8b09"/>
              </a:solidFill>
              <a:ln w="0">
                <a:noFill/>
              </a:ln>
            </p:spPr>
            <p:style>
              <a:lnRef idx="0"/>
              <a:fillRef idx="0"/>
              <a:effectRef idx="0"/>
              <a:fontRef idx="minor"/>
            </p:style>
          </p:sp>
          <p:sp>
            <p:nvSpPr>
              <p:cNvPr id="5359" name="CustomShape 201"/>
              <p:cNvSpPr/>
              <p:nvPr/>
            </p:nvSpPr>
            <p:spPr>
              <a:xfrm>
                <a:off x="3187440" y="3712320"/>
                <a:ext cx="60840" cy="37440"/>
              </a:xfrm>
              <a:custGeom>
                <a:avLst/>
                <a:gdLst/>
                <a:ahLst/>
                <a:rect l="l" t="t" r="r" b="b"/>
                <a:pathLst>
                  <a:path w="176612" h="110680">
                    <a:moveTo>
                      <a:pt x="89535" y="17717"/>
                    </a:moveTo>
                    <a:cubicBezTo>
                      <a:pt x="87201" y="17678"/>
                      <a:pt x="84877" y="17869"/>
                      <a:pt x="82582" y="18288"/>
                    </a:cubicBezTo>
                    <a:cubicBezTo>
                      <a:pt x="79438" y="18288"/>
                      <a:pt x="75914" y="19336"/>
                      <a:pt x="72104" y="20193"/>
                    </a:cubicBezTo>
                    <a:cubicBezTo>
                      <a:pt x="68294" y="21050"/>
                      <a:pt x="64199" y="22003"/>
                      <a:pt x="60008" y="23241"/>
                    </a:cubicBezTo>
                    <a:cubicBezTo>
                      <a:pt x="55921" y="24451"/>
                      <a:pt x="51940" y="25975"/>
                      <a:pt x="48101" y="27813"/>
                    </a:cubicBezTo>
                    <a:lnTo>
                      <a:pt x="78581" y="45339"/>
                    </a:lnTo>
                    <a:lnTo>
                      <a:pt x="84011" y="43434"/>
                    </a:lnTo>
                    <a:cubicBezTo>
                      <a:pt x="91821" y="40862"/>
                      <a:pt x="99060" y="38672"/>
                      <a:pt x="105918" y="36862"/>
                    </a:cubicBezTo>
                    <a:cubicBezTo>
                      <a:pt x="112366" y="35138"/>
                      <a:pt x="118967" y="34052"/>
                      <a:pt x="125635" y="33623"/>
                    </a:cubicBezTo>
                    <a:cubicBezTo>
                      <a:pt x="131731" y="33214"/>
                      <a:pt x="137846" y="33633"/>
                      <a:pt x="143828" y="34862"/>
                    </a:cubicBezTo>
                    <a:cubicBezTo>
                      <a:pt x="149933" y="36157"/>
                      <a:pt x="155791" y="38443"/>
                      <a:pt x="161163" y="41624"/>
                    </a:cubicBezTo>
                    <a:cubicBezTo>
                      <a:pt x="166421" y="44291"/>
                      <a:pt x="170917" y="48254"/>
                      <a:pt x="174212" y="53150"/>
                    </a:cubicBezTo>
                    <a:cubicBezTo>
                      <a:pt x="176432" y="56693"/>
                      <a:pt x="177146" y="60979"/>
                      <a:pt x="176213" y="65056"/>
                    </a:cubicBezTo>
                    <a:cubicBezTo>
                      <a:pt x="174850" y="69494"/>
                      <a:pt x="172393" y="73524"/>
                      <a:pt x="169069" y="76772"/>
                    </a:cubicBezTo>
                    <a:cubicBezTo>
                      <a:pt x="164897" y="80972"/>
                      <a:pt x="160230" y="84649"/>
                      <a:pt x="155162" y="87725"/>
                    </a:cubicBezTo>
                    <a:lnTo>
                      <a:pt x="174212" y="98965"/>
                    </a:lnTo>
                    <a:lnTo>
                      <a:pt x="163639" y="105061"/>
                    </a:lnTo>
                    <a:lnTo>
                      <a:pt x="144113" y="93726"/>
                    </a:lnTo>
                    <a:cubicBezTo>
                      <a:pt x="134969" y="98308"/>
                      <a:pt x="125397" y="101975"/>
                      <a:pt x="115538" y="104680"/>
                    </a:cubicBezTo>
                    <a:cubicBezTo>
                      <a:pt x="105070" y="107613"/>
                      <a:pt x="94355" y="109623"/>
                      <a:pt x="83534" y="110681"/>
                    </a:cubicBezTo>
                    <a:lnTo>
                      <a:pt x="73342" y="92392"/>
                    </a:lnTo>
                    <a:cubicBezTo>
                      <a:pt x="76181" y="92336"/>
                      <a:pt x="79010" y="92107"/>
                      <a:pt x="81820" y="91726"/>
                    </a:cubicBezTo>
                    <a:cubicBezTo>
                      <a:pt x="86116" y="91250"/>
                      <a:pt x="90373" y="90516"/>
                      <a:pt x="94583" y="89535"/>
                    </a:cubicBezTo>
                    <a:cubicBezTo>
                      <a:pt x="99346" y="88583"/>
                      <a:pt x="104108" y="87249"/>
                      <a:pt x="109442" y="85725"/>
                    </a:cubicBezTo>
                    <a:cubicBezTo>
                      <a:pt x="114557" y="84258"/>
                      <a:pt x="119558" y="82410"/>
                      <a:pt x="124396" y="80200"/>
                    </a:cubicBezTo>
                    <a:lnTo>
                      <a:pt x="94107" y="62770"/>
                    </a:lnTo>
                    <a:lnTo>
                      <a:pt x="90107" y="64103"/>
                    </a:lnTo>
                    <a:lnTo>
                      <a:pt x="86011" y="65342"/>
                    </a:lnTo>
                    <a:cubicBezTo>
                      <a:pt x="79134" y="67665"/>
                      <a:pt x="72133" y="69637"/>
                      <a:pt x="65056" y="71247"/>
                    </a:cubicBezTo>
                    <a:cubicBezTo>
                      <a:pt x="59179" y="72647"/>
                      <a:pt x="53188" y="73447"/>
                      <a:pt x="47149" y="73628"/>
                    </a:cubicBezTo>
                    <a:cubicBezTo>
                      <a:pt x="41872" y="73838"/>
                      <a:pt x="36586" y="73362"/>
                      <a:pt x="31433" y="72200"/>
                    </a:cubicBezTo>
                    <a:cubicBezTo>
                      <a:pt x="26308" y="70971"/>
                      <a:pt x="21393" y="68980"/>
                      <a:pt x="16859" y="66294"/>
                    </a:cubicBezTo>
                    <a:cubicBezTo>
                      <a:pt x="11859" y="63694"/>
                      <a:pt x="7525" y="59979"/>
                      <a:pt x="4191" y="55435"/>
                    </a:cubicBezTo>
                    <a:cubicBezTo>
                      <a:pt x="1695" y="52054"/>
                      <a:pt x="448" y="47911"/>
                      <a:pt x="667" y="43720"/>
                    </a:cubicBezTo>
                    <a:cubicBezTo>
                      <a:pt x="1181" y="39348"/>
                      <a:pt x="2934" y="35223"/>
                      <a:pt x="5715" y="31813"/>
                    </a:cubicBezTo>
                    <a:cubicBezTo>
                      <a:pt x="9220" y="27489"/>
                      <a:pt x="13364" y="23736"/>
                      <a:pt x="18002" y="20669"/>
                    </a:cubicBezTo>
                    <a:lnTo>
                      <a:pt x="0" y="10001"/>
                    </a:lnTo>
                    <a:lnTo>
                      <a:pt x="10573" y="3905"/>
                    </a:lnTo>
                    <a:lnTo>
                      <a:pt x="28384" y="14192"/>
                    </a:lnTo>
                    <a:cubicBezTo>
                      <a:pt x="36719" y="10087"/>
                      <a:pt x="45463" y="6896"/>
                      <a:pt x="54483" y="4667"/>
                    </a:cubicBezTo>
                    <a:cubicBezTo>
                      <a:pt x="63055" y="2486"/>
                      <a:pt x="71780" y="924"/>
                      <a:pt x="80582" y="0"/>
                    </a:cubicBezTo>
                    <a:close/>
                    <a:moveTo>
                      <a:pt x="38100" y="49625"/>
                    </a:moveTo>
                    <a:cubicBezTo>
                      <a:pt x="42110" y="51921"/>
                      <a:pt x="46739" y="52911"/>
                      <a:pt x="51340" y="52483"/>
                    </a:cubicBezTo>
                    <a:cubicBezTo>
                      <a:pt x="57502" y="51768"/>
                      <a:pt x="63570" y="50397"/>
                      <a:pt x="69437" y="48387"/>
                    </a:cubicBezTo>
                    <a:lnTo>
                      <a:pt x="40862" y="31909"/>
                    </a:lnTo>
                    <a:cubicBezTo>
                      <a:pt x="30194" y="38767"/>
                      <a:pt x="29270" y="44672"/>
                      <a:pt x="38100" y="49625"/>
                    </a:cubicBezTo>
                    <a:close/>
                    <a:moveTo>
                      <a:pt x="138113" y="58007"/>
                    </a:moveTo>
                    <a:cubicBezTo>
                      <a:pt x="133760" y="55607"/>
                      <a:pt x="128740" y="54702"/>
                      <a:pt x="123825" y="55435"/>
                    </a:cubicBezTo>
                    <a:cubicBezTo>
                      <a:pt x="117072" y="56312"/>
                      <a:pt x="110414" y="57779"/>
                      <a:pt x="103918" y="59817"/>
                    </a:cubicBezTo>
                    <a:lnTo>
                      <a:pt x="132493" y="76200"/>
                    </a:lnTo>
                    <a:cubicBezTo>
                      <a:pt x="144018" y="68771"/>
                      <a:pt x="145923" y="62675"/>
                      <a:pt x="137732" y="57626"/>
                    </a:cubicBezTo>
                    <a:close/>
                  </a:path>
                </a:pathLst>
              </a:custGeom>
              <a:solidFill>
                <a:srgbClr val="f9ca06"/>
              </a:solidFill>
              <a:ln w="0">
                <a:noFill/>
              </a:ln>
            </p:spPr>
            <p:style>
              <a:lnRef idx="0"/>
              <a:fillRef idx="0"/>
              <a:effectRef idx="0"/>
              <a:fontRef idx="minor"/>
            </p:style>
          </p:sp>
        </p:grpSp>
        <p:sp>
          <p:nvSpPr>
            <p:cNvPr id="5360" name="CustomShape 202"/>
            <p:cNvSpPr/>
            <p:nvPr/>
          </p:nvSpPr>
          <p:spPr>
            <a:xfrm>
              <a:off x="3920040" y="4219200"/>
              <a:ext cx="216720" cy="133560"/>
            </a:xfrm>
            <a:custGeom>
              <a:avLst/>
              <a:gdLst/>
              <a:ahLst/>
              <a:rect l="l" t="t" r="r" b="b"/>
              <a:pathLst>
                <a:path w="617525" h="382903">
                  <a:moveTo>
                    <a:pt x="570840" y="378738"/>
                  </a:moveTo>
                  <a:lnTo>
                    <a:pt x="15532" y="58221"/>
                  </a:lnTo>
                  <a:cubicBezTo>
                    <a:pt x="616" y="49544"/>
                    <a:pt x="-4432" y="30418"/>
                    <a:pt x="4245" y="15502"/>
                  </a:cubicBezTo>
                  <a:cubicBezTo>
                    <a:pt x="6960" y="10825"/>
                    <a:pt x="10856" y="6939"/>
                    <a:pt x="15532" y="4215"/>
                  </a:cubicBezTo>
                  <a:lnTo>
                    <a:pt x="15532" y="4215"/>
                  </a:lnTo>
                  <a:cubicBezTo>
                    <a:pt x="25191" y="-1405"/>
                    <a:pt x="37116" y="-1405"/>
                    <a:pt x="46774" y="4215"/>
                  </a:cubicBezTo>
                  <a:lnTo>
                    <a:pt x="601987" y="324731"/>
                  </a:lnTo>
                  <a:cubicBezTo>
                    <a:pt x="616903" y="333408"/>
                    <a:pt x="621960" y="352525"/>
                    <a:pt x="613283" y="367441"/>
                  </a:cubicBezTo>
                  <a:cubicBezTo>
                    <a:pt x="609873" y="373318"/>
                    <a:pt x="604634" y="377918"/>
                    <a:pt x="598367" y="380547"/>
                  </a:cubicBezTo>
                  <a:lnTo>
                    <a:pt x="598367" y="380547"/>
                  </a:lnTo>
                  <a:cubicBezTo>
                    <a:pt x="589404" y="384234"/>
                    <a:pt x="579241" y="383567"/>
                    <a:pt x="570840" y="378738"/>
                  </a:cubicBezTo>
                  <a:close/>
                </a:path>
              </a:pathLst>
            </a:custGeom>
            <a:solidFill>
              <a:srgbClr val="d6d8e5">
                <a:alpha val="40000"/>
              </a:srgbClr>
            </a:solidFill>
            <a:ln w="0">
              <a:noFill/>
            </a:ln>
          </p:spPr>
          <p:style>
            <a:lnRef idx="0"/>
            <a:fillRef idx="0"/>
            <a:effectRef idx="0"/>
            <a:fontRef idx="minor"/>
          </p:style>
        </p:sp>
        <p:sp>
          <p:nvSpPr>
            <p:cNvPr id="5361" name="CustomShape 203"/>
            <p:cNvSpPr/>
            <p:nvPr/>
          </p:nvSpPr>
          <p:spPr>
            <a:xfrm>
              <a:off x="3909600" y="3972600"/>
              <a:ext cx="253440" cy="327240"/>
            </a:xfrm>
            <a:custGeom>
              <a:avLst/>
              <a:gdLst/>
              <a:ahLst/>
              <a:rect l="l" t="t" r="r" b="b"/>
              <a:pathLst>
                <a:path w="721042" h="930362">
                  <a:moveTo>
                    <a:pt x="360331" y="881302"/>
                  </a:moveTo>
                  <a:cubicBezTo>
                    <a:pt x="161639" y="766526"/>
                    <a:pt x="0" y="486586"/>
                    <a:pt x="0" y="257129"/>
                  </a:cubicBezTo>
                  <a:cubicBezTo>
                    <a:pt x="0" y="27671"/>
                    <a:pt x="161925" y="-65674"/>
                    <a:pt x="360331" y="49103"/>
                  </a:cubicBezTo>
                  <a:cubicBezTo>
                    <a:pt x="558737" y="163879"/>
                    <a:pt x="721043" y="443819"/>
                    <a:pt x="721043" y="673276"/>
                  </a:cubicBezTo>
                  <a:cubicBezTo>
                    <a:pt x="721043" y="902733"/>
                    <a:pt x="559118" y="995983"/>
                    <a:pt x="360331" y="881302"/>
                  </a:cubicBezTo>
                  <a:close/>
                  <a:moveTo>
                    <a:pt x="360331" y="123588"/>
                  </a:moveTo>
                  <a:cubicBezTo>
                    <a:pt x="197263" y="29386"/>
                    <a:pt x="64484" y="105967"/>
                    <a:pt x="64484" y="294371"/>
                  </a:cubicBezTo>
                  <a:cubicBezTo>
                    <a:pt x="64484" y="482776"/>
                    <a:pt x="197168" y="712424"/>
                    <a:pt x="360331" y="806817"/>
                  </a:cubicBezTo>
                  <a:cubicBezTo>
                    <a:pt x="523494" y="901209"/>
                    <a:pt x="656273" y="824342"/>
                    <a:pt x="656273" y="636224"/>
                  </a:cubicBezTo>
                  <a:cubicBezTo>
                    <a:pt x="656273" y="448105"/>
                    <a:pt x="523494" y="217695"/>
                    <a:pt x="360331" y="123588"/>
                  </a:cubicBezTo>
                  <a:close/>
                </a:path>
              </a:pathLst>
            </a:custGeom>
            <a:solidFill>
              <a:srgbClr val="007bb9"/>
            </a:solidFill>
            <a:ln w="0">
              <a:noFill/>
            </a:ln>
          </p:spPr>
          <p:style>
            <a:lnRef idx="0"/>
            <a:fillRef idx="0"/>
            <a:effectRef idx="0"/>
            <a:fontRef idx="minor"/>
          </p:style>
        </p:sp>
        <p:sp>
          <p:nvSpPr>
            <p:cNvPr id="5362" name="CustomShape 204"/>
            <p:cNvSpPr/>
            <p:nvPr/>
          </p:nvSpPr>
          <p:spPr>
            <a:xfrm>
              <a:off x="3929400" y="3978360"/>
              <a:ext cx="21600" cy="14040"/>
            </a:xfrm>
            <a:custGeom>
              <a:avLst/>
              <a:gdLst/>
              <a:ahLst/>
              <a:rect l="l" t="t" r="r" b="b"/>
              <a:pathLst>
                <a:path w="66103" h="45243">
                  <a:moveTo>
                    <a:pt x="0" y="36004"/>
                  </a:moveTo>
                  <a:lnTo>
                    <a:pt x="66104" y="0"/>
                  </a:lnTo>
                  <a:lnTo>
                    <a:pt x="56197" y="45244"/>
                  </a:lnTo>
                  <a:lnTo>
                    <a:pt x="0" y="36004"/>
                  </a:lnTo>
                  <a:close/>
                </a:path>
              </a:pathLst>
            </a:custGeom>
            <a:solidFill>
              <a:srgbClr val="d33d3d"/>
            </a:solidFill>
            <a:ln w="0">
              <a:noFill/>
            </a:ln>
          </p:spPr>
          <p:style>
            <a:lnRef idx="0"/>
            <a:fillRef idx="0"/>
            <a:effectRef idx="0"/>
            <a:fontRef idx="minor"/>
          </p:style>
        </p:sp>
        <p:sp>
          <p:nvSpPr>
            <p:cNvPr id="5363" name="CustomShape 205"/>
            <p:cNvSpPr/>
            <p:nvPr/>
          </p:nvSpPr>
          <p:spPr>
            <a:xfrm>
              <a:off x="4105440" y="4287960"/>
              <a:ext cx="23760" cy="15480"/>
            </a:xfrm>
            <a:custGeom>
              <a:avLst/>
              <a:gdLst/>
              <a:ahLst/>
              <a:rect l="l" t="t" r="r" b="b"/>
              <a:pathLst>
                <a:path w="72199" h="48958">
                  <a:moveTo>
                    <a:pt x="0" y="48958"/>
                  </a:moveTo>
                  <a:cubicBezTo>
                    <a:pt x="1619" y="48196"/>
                    <a:pt x="72199" y="8763"/>
                    <a:pt x="72199" y="8763"/>
                  </a:cubicBezTo>
                  <a:lnTo>
                    <a:pt x="17621" y="0"/>
                  </a:lnTo>
                  <a:close/>
                </a:path>
              </a:pathLst>
            </a:custGeom>
            <a:solidFill>
              <a:srgbClr val="d33d3d"/>
            </a:solidFill>
            <a:ln w="0">
              <a:noFill/>
            </a:ln>
          </p:spPr>
          <p:style>
            <a:lnRef idx="0"/>
            <a:fillRef idx="0"/>
            <a:effectRef idx="0"/>
            <a:fontRef idx="minor"/>
          </p:style>
        </p:sp>
        <p:sp>
          <p:nvSpPr>
            <p:cNvPr id="5364" name="CustomShape 206"/>
            <p:cNvSpPr/>
            <p:nvPr/>
          </p:nvSpPr>
          <p:spPr>
            <a:xfrm rot="19798200">
              <a:off x="3925080" y="3981240"/>
              <a:ext cx="187560" cy="326160"/>
            </a:xfrm>
            <a:custGeom>
              <a:avLst/>
              <a:gdLst/>
              <a:ahLst/>
              <a:rect l="l" t="t" r="r" b="b"/>
              <a:pathLst>
                <a:path w="535876" h="928115">
                  <a:moveTo>
                    <a:pt x="535876" y="464058"/>
                  </a:moveTo>
                  <a:cubicBezTo>
                    <a:pt x="535876" y="720350"/>
                    <a:pt x="415916" y="928116"/>
                    <a:pt x="267938" y="928116"/>
                  </a:cubicBezTo>
                  <a:cubicBezTo>
                    <a:pt x="119960" y="928116"/>
                    <a:pt x="0" y="720350"/>
                    <a:pt x="0" y="464058"/>
                  </a:cubicBezTo>
                  <a:cubicBezTo>
                    <a:pt x="0" y="207766"/>
                    <a:pt x="119960" y="0"/>
                    <a:pt x="267938" y="0"/>
                  </a:cubicBezTo>
                  <a:cubicBezTo>
                    <a:pt x="415916" y="0"/>
                    <a:pt x="535876" y="207766"/>
                    <a:pt x="535876" y="464058"/>
                  </a:cubicBezTo>
                  <a:close/>
                </a:path>
              </a:pathLst>
            </a:custGeom>
            <a:solidFill>
              <a:srgbClr val="f4f4f4"/>
            </a:solidFill>
            <a:ln w="0">
              <a:noFill/>
            </a:ln>
          </p:spPr>
          <p:style>
            <a:lnRef idx="0"/>
            <a:fillRef idx="0"/>
            <a:effectRef idx="0"/>
            <a:fontRef idx="minor"/>
          </p:style>
        </p:sp>
        <p:sp>
          <p:nvSpPr>
            <p:cNvPr id="5365" name="CustomShape 207"/>
            <p:cNvSpPr/>
            <p:nvPr/>
          </p:nvSpPr>
          <p:spPr>
            <a:xfrm>
              <a:off x="3893400" y="3981600"/>
              <a:ext cx="253080" cy="327240"/>
            </a:xfrm>
            <a:custGeom>
              <a:avLst/>
              <a:gdLst/>
              <a:ahLst/>
              <a:rect l="l" t="t" r="r" b="b"/>
              <a:pathLst>
                <a:path w="720756" h="930362">
                  <a:moveTo>
                    <a:pt x="360426" y="881302"/>
                  </a:moveTo>
                  <a:cubicBezTo>
                    <a:pt x="161735" y="766526"/>
                    <a:pt x="0" y="486586"/>
                    <a:pt x="0" y="257129"/>
                  </a:cubicBezTo>
                  <a:cubicBezTo>
                    <a:pt x="0" y="27671"/>
                    <a:pt x="161925" y="-65674"/>
                    <a:pt x="360426" y="49103"/>
                  </a:cubicBezTo>
                  <a:cubicBezTo>
                    <a:pt x="558927" y="163879"/>
                    <a:pt x="720757" y="443819"/>
                    <a:pt x="720757" y="673276"/>
                  </a:cubicBezTo>
                  <a:cubicBezTo>
                    <a:pt x="720757" y="902733"/>
                    <a:pt x="559118" y="995983"/>
                    <a:pt x="360426" y="881302"/>
                  </a:cubicBezTo>
                  <a:close/>
                  <a:moveTo>
                    <a:pt x="360426" y="123588"/>
                  </a:moveTo>
                  <a:cubicBezTo>
                    <a:pt x="197263" y="29386"/>
                    <a:pt x="64579" y="105967"/>
                    <a:pt x="64579" y="294371"/>
                  </a:cubicBezTo>
                  <a:cubicBezTo>
                    <a:pt x="64579" y="482776"/>
                    <a:pt x="197263" y="712614"/>
                    <a:pt x="360426" y="806816"/>
                  </a:cubicBezTo>
                  <a:cubicBezTo>
                    <a:pt x="523589" y="901019"/>
                    <a:pt x="656272" y="824342"/>
                    <a:pt x="656272" y="636033"/>
                  </a:cubicBezTo>
                  <a:cubicBezTo>
                    <a:pt x="656272" y="447724"/>
                    <a:pt x="523589" y="217695"/>
                    <a:pt x="360426" y="123588"/>
                  </a:cubicBezTo>
                  <a:close/>
                </a:path>
              </a:pathLst>
            </a:custGeom>
            <a:solidFill>
              <a:srgbClr val="00b5dd"/>
            </a:solidFill>
            <a:ln w="0">
              <a:noFill/>
            </a:ln>
          </p:spPr>
          <p:style>
            <a:lnRef idx="0"/>
            <a:fillRef idx="0"/>
            <a:effectRef idx="0"/>
            <a:fontRef idx="minor"/>
          </p:style>
        </p:sp>
        <p:sp>
          <p:nvSpPr>
            <p:cNvPr id="5366" name="CustomShape 208"/>
            <p:cNvSpPr/>
            <p:nvPr/>
          </p:nvSpPr>
          <p:spPr>
            <a:xfrm>
              <a:off x="3941640" y="4044240"/>
              <a:ext cx="156240" cy="201960"/>
            </a:xfrm>
            <a:custGeom>
              <a:avLst/>
              <a:gdLst/>
              <a:ahLst/>
              <a:rect l="l" t="t" r="r" b="b"/>
              <a:pathLst>
                <a:path w="446532" h="576393">
                  <a:moveTo>
                    <a:pt x="223266" y="546022"/>
                  </a:moveTo>
                  <a:cubicBezTo>
                    <a:pt x="100108" y="474870"/>
                    <a:pt x="0" y="301420"/>
                    <a:pt x="0" y="159307"/>
                  </a:cubicBezTo>
                  <a:cubicBezTo>
                    <a:pt x="0" y="17194"/>
                    <a:pt x="100108" y="-40718"/>
                    <a:pt x="223266" y="30433"/>
                  </a:cubicBezTo>
                  <a:cubicBezTo>
                    <a:pt x="346424" y="101585"/>
                    <a:pt x="446532" y="274940"/>
                    <a:pt x="446532" y="417053"/>
                  </a:cubicBezTo>
                  <a:cubicBezTo>
                    <a:pt x="446532" y="559166"/>
                    <a:pt x="346329" y="617078"/>
                    <a:pt x="223266" y="546022"/>
                  </a:cubicBezTo>
                  <a:close/>
                  <a:moveTo>
                    <a:pt x="223266" y="104919"/>
                  </a:moveTo>
                  <a:cubicBezTo>
                    <a:pt x="135731" y="54341"/>
                    <a:pt x="64484" y="95394"/>
                    <a:pt x="64484" y="196549"/>
                  </a:cubicBezTo>
                  <a:cubicBezTo>
                    <a:pt x="64484" y="297705"/>
                    <a:pt x="135731" y="420958"/>
                    <a:pt x="223266" y="471536"/>
                  </a:cubicBezTo>
                  <a:cubicBezTo>
                    <a:pt x="310801" y="522114"/>
                    <a:pt x="382238" y="481347"/>
                    <a:pt x="382238" y="379810"/>
                  </a:cubicBezTo>
                  <a:cubicBezTo>
                    <a:pt x="382238" y="278274"/>
                    <a:pt x="310801" y="155401"/>
                    <a:pt x="223266" y="104919"/>
                  </a:cubicBezTo>
                  <a:close/>
                </a:path>
              </a:pathLst>
            </a:custGeom>
            <a:solidFill>
              <a:srgbClr val="00b5dd"/>
            </a:solidFill>
            <a:ln w="0">
              <a:noFill/>
            </a:ln>
          </p:spPr>
          <p:style>
            <a:lnRef idx="0"/>
            <a:fillRef idx="0"/>
            <a:effectRef idx="0"/>
            <a:fontRef idx="minor"/>
          </p:style>
        </p:sp>
        <p:sp>
          <p:nvSpPr>
            <p:cNvPr id="5367" name="CustomShape 209"/>
            <p:cNvSpPr/>
            <p:nvPr/>
          </p:nvSpPr>
          <p:spPr>
            <a:xfrm>
              <a:off x="3989520" y="4106160"/>
              <a:ext cx="60840" cy="78840"/>
            </a:xfrm>
            <a:custGeom>
              <a:avLst/>
              <a:gdLst/>
              <a:ahLst/>
              <a:rect l="l" t="t" r="r" b="b"/>
              <a:pathLst>
                <a:path w="176593" h="227948">
                  <a:moveTo>
                    <a:pt x="88297" y="215949"/>
                  </a:moveTo>
                  <a:cubicBezTo>
                    <a:pt x="39624" y="187374"/>
                    <a:pt x="0" y="119175"/>
                    <a:pt x="0" y="62978"/>
                  </a:cubicBezTo>
                  <a:cubicBezTo>
                    <a:pt x="0" y="6780"/>
                    <a:pt x="39624" y="-16080"/>
                    <a:pt x="88297" y="12019"/>
                  </a:cubicBezTo>
                  <a:cubicBezTo>
                    <a:pt x="136970" y="40118"/>
                    <a:pt x="176593" y="108698"/>
                    <a:pt x="176593" y="164895"/>
                  </a:cubicBezTo>
                  <a:cubicBezTo>
                    <a:pt x="176593" y="221093"/>
                    <a:pt x="136970" y="244048"/>
                    <a:pt x="88297" y="215949"/>
                  </a:cubicBezTo>
                  <a:close/>
                  <a:moveTo>
                    <a:pt x="88297" y="86504"/>
                  </a:moveTo>
                  <a:cubicBezTo>
                    <a:pt x="75152" y="78884"/>
                    <a:pt x="64484" y="85076"/>
                    <a:pt x="64484" y="100220"/>
                  </a:cubicBezTo>
                  <a:cubicBezTo>
                    <a:pt x="65418" y="116975"/>
                    <a:pt x="74257" y="132281"/>
                    <a:pt x="88297" y="141463"/>
                  </a:cubicBezTo>
                  <a:cubicBezTo>
                    <a:pt x="101441" y="148988"/>
                    <a:pt x="112109" y="142892"/>
                    <a:pt x="112109" y="127652"/>
                  </a:cubicBezTo>
                  <a:cubicBezTo>
                    <a:pt x="111195" y="110917"/>
                    <a:pt x="102346" y="95629"/>
                    <a:pt x="88297" y="86504"/>
                  </a:cubicBezTo>
                  <a:close/>
                </a:path>
              </a:pathLst>
            </a:custGeom>
            <a:solidFill>
              <a:srgbClr val="00b5dd"/>
            </a:solidFill>
            <a:ln w="0">
              <a:noFill/>
            </a:ln>
          </p:spPr>
          <p:style>
            <a:lnRef idx="0"/>
            <a:fillRef idx="0"/>
            <a:effectRef idx="0"/>
            <a:fontRef idx="minor"/>
          </p:style>
        </p:sp>
        <p:sp>
          <p:nvSpPr>
            <p:cNvPr id="5368" name="CustomShape 210"/>
            <p:cNvSpPr/>
            <p:nvPr/>
          </p:nvSpPr>
          <p:spPr>
            <a:xfrm>
              <a:off x="3791880" y="4254120"/>
              <a:ext cx="36000" cy="14400"/>
            </a:xfrm>
            <a:custGeom>
              <a:avLst/>
              <a:gdLst/>
              <a:ahLst/>
              <a:rect l="l" t="t" r="r" b="b"/>
              <a:pathLst>
                <a:path w="107251" h="45529">
                  <a:moveTo>
                    <a:pt x="33052" y="45148"/>
                  </a:moveTo>
                  <a:lnTo>
                    <a:pt x="0" y="45529"/>
                  </a:lnTo>
                  <a:lnTo>
                    <a:pt x="107252" y="0"/>
                  </a:lnTo>
                  <a:lnTo>
                    <a:pt x="45053" y="38671"/>
                  </a:lnTo>
                  <a:lnTo>
                    <a:pt x="33052" y="45148"/>
                  </a:lnTo>
                  <a:close/>
                </a:path>
              </a:pathLst>
            </a:custGeom>
            <a:solidFill>
              <a:srgbClr val="2b303f"/>
            </a:solidFill>
            <a:ln w="0">
              <a:noFill/>
            </a:ln>
          </p:spPr>
          <p:style>
            <a:lnRef idx="0"/>
            <a:fillRef idx="0"/>
            <a:effectRef idx="0"/>
            <a:fontRef idx="minor"/>
          </p:style>
        </p:sp>
        <p:sp>
          <p:nvSpPr>
            <p:cNvPr id="5369" name="CustomShape 211"/>
            <p:cNvSpPr/>
            <p:nvPr/>
          </p:nvSpPr>
          <p:spPr>
            <a:xfrm rot="19798200">
              <a:off x="3802680" y="4267080"/>
              <a:ext cx="2880" cy="6480"/>
            </a:xfrm>
            <a:custGeom>
              <a:avLst/>
              <a:gdLst/>
              <a:ahLst/>
              <a:rect l="l" t="t" r="r" b="b"/>
              <a:pathLst>
                <a:path w="13715" h="23812">
                  <a:moveTo>
                    <a:pt x="13716" y="11906"/>
                  </a:moveTo>
                  <a:cubicBezTo>
                    <a:pt x="13716" y="18482"/>
                    <a:pt x="10646" y="23813"/>
                    <a:pt x="6858" y="23813"/>
                  </a:cubicBezTo>
                  <a:cubicBezTo>
                    <a:pt x="3071" y="23813"/>
                    <a:pt x="0" y="18482"/>
                    <a:pt x="0" y="11906"/>
                  </a:cubicBezTo>
                  <a:cubicBezTo>
                    <a:pt x="0" y="5331"/>
                    <a:pt x="3071" y="0"/>
                    <a:pt x="6858" y="0"/>
                  </a:cubicBezTo>
                  <a:cubicBezTo>
                    <a:pt x="10646" y="0"/>
                    <a:pt x="13716" y="5331"/>
                    <a:pt x="13716" y="11906"/>
                  </a:cubicBezTo>
                  <a:close/>
                </a:path>
              </a:pathLst>
            </a:custGeom>
            <a:solidFill>
              <a:srgbClr val="e8a30a"/>
            </a:solidFill>
            <a:ln w="0">
              <a:noFill/>
            </a:ln>
          </p:spPr>
          <p:style>
            <a:lnRef idx="0"/>
            <a:fillRef idx="0"/>
            <a:effectRef idx="0"/>
            <a:fontRef idx="minor"/>
          </p:style>
        </p:sp>
        <p:sp>
          <p:nvSpPr>
            <p:cNvPr id="5370" name="CustomShape 212"/>
            <p:cNvSpPr/>
            <p:nvPr/>
          </p:nvSpPr>
          <p:spPr>
            <a:xfrm rot="19798200">
              <a:off x="4017600" y="4142880"/>
              <a:ext cx="2880" cy="6480"/>
            </a:xfrm>
            <a:custGeom>
              <a:avLst/>
              <a:gdLst/>
              <a:ahLst/>
              <a:rect l="l" t="t" r="r" b="b"/>
              <a:pathLst>
                <a:path w="13715" h="23812">
                  <a:moveTo>
                    <a:pt x="13716" y="11906"/>
                  </a:moveTo>
                  <a:cubicBezTo>
                    <a:pt x="13716" y="18482"/>
                    <a:pt x="10646" y="23813"/>
                    <a:pt x="6858" y="23813"/>
                  </a:cubicBezTo>
                  <a:cubicBezTo>
                    <a:pt x="3070" y="23813"/>
                    <a:pt x="0" y="18482"/>
                    <a:pt x="0" y="11906"/>
                  </a:cubicBezTo>
                  <a:cubicBezTo>
                    <a:pt x="0" y="5331"/>
                    <a:pt x="3070" y="0"/>
                    <a:pt x="6858" y="0"/>
                  </a:cubicBezTo>
                  <a:cubicBezTo>
                    <a:pt x="10646" y="0"/>
                    <a:pt x="13716" y="5331"/>
                    <a:pt x="13716" y="11906"/>
                  </a:cubicBezTo>
                  <a:close/>
                </a:path>
              </a:pathLst>
            </a:custGeom>
            <a:solidFill>
              <a:srgbClr val="e8a30a"/>
            </a:solidFill>
            <a:ln w="0">
              <a:noFill/>
            </a:ln>
          </p:spPr>
          <p:style>
            <a:lnRef idx="0"/>
            <a:fillRef idx="0"/>
            <a:effectRef idx="0"/>
            <a:fontRef idx="minor"/>
          </p:style>
        </p:sp>
        <p:sp>
          <p:nvSpPr>
            <p:cNvPr id="5371" name="CustomShape 213"/>
            <p:cNvSpPr/>
            <p:nvPr/>
          </p:nvSpPr>
          <p:spPr>
            <a:xfrm>
              <a:off x="3808800" y="4255920"/>
              <a:ext cx="28800" cy="29160"/>
            </a:xfrm>
            <a:custGeom>
              <a:avLst/>
              <a:gdLst/>
              <a:ahLst/>
              <a:rect l="l" t="t" r="r" b="b"/>
              <a:pathLst>
                <a:path w="86296" h="87915">
                  <a:moveTo>
                    <a:pt x="7906" y="87916"/>
                  </a:moveTo>
                  <a:lnTo>
                    <a:pt x="0" y="55054"/>
                  </a:lnTo>
                  <a:lnTo>
                    <a:pt x="86296" y="0"/>
                  </a:lnTo>
                  <a:lnTo>
                    <a:pt x="82582" y="7811"/>
                  </a:lnTo>
                  <a:lnTo>
                    <a:pt x="7906" y="87916"/>
                  </a:lnTo>
                  <a:close/>
                </a:path>
              </a:pathLst>
            </a:custGeom>
            <a:solidFill>
              <a:srgbClr val="2b303f"/>
            </a:solidFill>
            <a:ln w="0">
              <a:noFill/>
            </a:ln>
          </p:spPr>
          <p:style>
            <a:lnRef idx="0"/>
            <a:fillRef idx="0"/>
            <a:effectRef idx="0"/>
            <a:fontRef idx="minor"/>
          </p:style>
        </p:sp>
        <p:sp>
          <p:nvSpPr>
            <p:cNvPr id="5372" name="CustomShape 214"/>
            <p:cNvSpPr/>
            <p:nvPr/>
          </p:nvSpPr>
          <p:spPr>
            <a:xfrm>
              <a:off x="3804480" y="4143600"/>
              <a:ext cx="217080" cy="129960"/>
            </a:xfrm>
            <a:custGeom>
              <a:avLst/>
              <a:gdLst/>
              <a:ahLst/>
              <a:rect l="l" t="t" r="r" b="b"/>
              <a:pathLst>
                <a:path w="619125" h="371951">
                  <a:moveTo>
                    <a:pt x="12287" y="371951"/>
                  </a:moveTo>
                  <a:cubicBezTo>
                    <a:pt x="13049" y="371284"/>
                    <a:pt x="619125" y="20955"/>
                    <a:pt x="619125" y="20955"/>
                  </a:cubicBezTo>
                  <a:lnTo>
                    <a:pt x="607981" y="0"/>
                  </a:lnTo>
                  <a:lnTo>
                    <a:pt x="0" y="351282"/>
                  </a:lnTo>
                  <a:close/>
                </a:path>
              </a:pathLst>
            </a:custGeom>
            <a:solidFill>
              <a:srgbClr val="e8a30a"/>
            </a:solidFill>
            <a:ln w="0">
              <a:noFill/>
            </a:ln>
          </p:spPr>
          <p:style>
            <a:lnRef idx="0"/>
            <a:fillRef idx="0"/>
            <a:effectRef idx="0"/>
            <a:fontRef idx="minor"/>
          </p:style>
        </p:sp>
        <p:sp>
          <p:nvSpPr>
            <p:cNvPr id="5373" name="CustomShape 215"/>
            <p:cNvSpPr/>
            <p:nvPr/>
          </p:nvSpPr>
          <p:spPr>
            <a:xfrm>
              <a:off x="3585240" y="2864520"/>
              <a:ext cx="70560" cy="104040"/>
            </a:xfrm>
            <a:custGeom>
              <a:avLst/>
              <a:gdLst/>
              <a:ahLst/>
              <a:rect l="l" t="t" r="r" b="b"/>
              <a:pathLst>
                <a:path w="204333" h="298673">
                  <a:moveTo>
                    <a:pt x="72081" y="9724"/>
                  </a:moveTo>
                  <a:cubicBezTo>
                    <a:pt x="80177" y="-2944"/>
                    <a:pt x="141994" y="-11898"/>
                    <a:pt x="162663" y="40680"/>
                  </a:cubicBezTo>
                  <a:cubicBezTo>
                    <a:pt x="170474" y="60683"/>
                    <a:pt x="169235" y="111642"/>
                    <a:pt x="175713" y="143646"/>
                  </a:cubicBezTo>
                  <a:cubicBezTo>
                    <a:pt x="182190" y="175650"/>
                    <a:pt x="197430" y="193842"/>
                    <a:pt x="202954" y="219846"/>
                  </a:cubicBezTo>
                  <a:cubicBezTo>
                    <a:pt x="208479" y="245849"/>
                    <a:pt x="199525" y="289378"/>
                    <a:pt x="136851" y="297093"/>
                  </a:cubicBezTo>
                  <a:cubicBezTo>
                    <a:pt x="74176" y="304809"/>
                    <a:pt x="26075" y="282806"/>
                    <a:pt x="11216" y="262803"/>
                  </a:cubicBezTo>
                  <a:cubicBezTo>
                    <a:pt x="-3643" y="242801"/>
                    <a:pt x="-3834" y="200415"/>
                    <a:pt x="11216" y="177650"/>
                  </a:cubicBezTo>
                  <a:cubicBezTo>
                    <a:pt x="26265" y="154885"/>
                    <a:pt x="38267" y="136311"/>
                    <a:pt x="37886" y="106593"/>
                  </a:cubicBezTo>
                  <a:close/>
                </a:path>
              </a:pathLst>
            </a:custGeom>
            <a:solidFill>
              <a:srgbClr val="3a2c6d"/>
            </a:solidFill>
            <a:ln w="0">
              <a:noFill/>
            </a:ln>
          </p:spPr>
          <p:style>
            <a:lnRef idx="0"/>
            <a:fillRef idx="0"/>
            <a:effectRef idx="0"/>
            <a:fontRef idx="minor"/>
          </p:style>
        </p:sp>
        <p:sp>
          <p:nvSpPr>
            <p:cNvPr id="5374" name="CustomShape 216"/>
            <p:cNvSpPr/>
            <p:nvPr/>
          </p:nvSpPr>
          <p:spPr>
            <a:xfrm>
              <a:off x="3591000" y="2863440"/>
              <a:ext cx="32760" cy="40680"/>
            </a:xfrm>
            <a:custGeom>
              <a:avLst/>
              <a:gdLst/>
              <a:ahLst/>
              <a:rect l="l" t="t" r="r" b="b"/>
              <a:pathLst>
                <a:path w="97721" h="120542">
                  <a:moveTo>
                    <a:pt x="97722" y="3472"/>
                  </a:moveTo>
                  <a:cubicBezTo>
                    <a:pt x="97722" y="3472"/>
                    <a:pt x="50573" y="-9672"/>
                    <a:pt x="22189" y="15188"/>
                  </a:cubicBezTo>
                  <a:cubicBezTo>
                    <a:pt x="3234" y="32836"/>
                    <a:pt x="-4367" y="59548"/>
                    <a:pt x="2472" y="84530"/>
                  </a:cubicBezTo>
                  <a:cubicBezTo>
                    <a:pt x="6187" y="99294"/>
                    <a:pt x="13807" y="119392"/>
                    <a:pt x="25522" y="120535"/>
                  </a:cubicBezTo>
                  <a:cubicBezTo>
                    <a:pt x="37238" y="121678"/>
                    <a:pt x="97722" y="3472"/>
                    <a:pt x="97722" y="3472"/>
                  </a:cubicBezTo>
                  <a:close/>
                </a:path>
              </a:pathLst>
            </a:custGeom>
            <a:solidFill>
              <a:srgbClr val="3a2c6d"/>
            </a:solidFill>
            <a:ln w="0">
              <a:noFill/>
            </a:ln>
          </p:spPr>
          <p:style>
            <a:lnRef idx="0"/>
            <a:fillRef idx="0"/>
            <a:effectRef idx="0"/>
            <a:fontRef idx="minor"/>
          </p:style>
        </p:sp>
        <p:sp>
          <p:nvSpPr>
            <p:cNvPr id="5375" name="CustomShape 217"/>
            <p:cNvSpPr/>
            <p:nvPr/>
          </p:nvSpPr>
          <p:spPr>
            <a:xfrm>
              <a:off x="3597480" y="2909880"/>
              <a:ext cx="41040" cy="46080"/>
            </a:xfrm>
            <a:custGeom>
              <a:avLst/>
              <a:gdLst/>
              <a:ahLst/>
              <a:rect l="l" t="t" r="r" b="b"/>
              <a:pathLst>
                <a:path w="120648" h="135031">
                  <a:moveTo>
                    <a:pt x="96238" y="0"/>
                  </a:moveTo>
                  <a:cubicBezTo>
                    <a:pt x="96238" y="0"/>
                    <a:pt x="93095" y="52102"/>
                    <a:pt x="94047" y="56007"/>
                  </a:cubicBezTo>
                  <a:cubicBezTo>
                    <a:pt x="95000" y="59912"/>
                    <a:pt x="114526" y="63532"/>
                    <a:pt x="120050" y="68104"/>
                  </a:cubicBezTo>
                  <a:cubicBezTo>
                    <a:pt x="125575" y="72676"/>
                    <a:pt x="91475" y="125254"/>
                    <a:pt x="74521" y="133255"/>
                  </a:cubicBezTo>
                  <a:cubicBezTo>
                    <a:pt x="57566" y="141256"/>
                    <a:pt x="4036" y="121158"/>
                    <a:pt x="416" y="94679"/>
                  </a:cubicBezTo>
                  <a:cubicBezTo>
                    <a:pt x="-3013" y="70294"/>
                    <a:pt x="15656" y="51340"/>
                    <a:pt x="22800" y="44672"/>
                  </a:cubicBezTo>
                  <a:cubicBezTo>
                    <a:pt x="27686" y="44416"/>
                    <a:pt x="32582" y="44416"/>
                    <a:pt x="37469" y="44672"/>
                  </a:cubicBezTo>
                  <a:lnTo>
                    <a:pt x="38992" y="19431"/>
                  </a:lnTo>
                  <a:cubicBezTo>
                    <a:pt x="62329" y="11811"/>
                    <a:pt x="96238" y="0"/>
                    <a:pt x="96238" y="0"/>
                  </a:cubicBezTo>
                  <a:close/>
                </a:path>
              </a:pathLst>
            </a:custGeom>
            <a:solidFill>
              <a:srgbClr val="9c6448"/>
            </a:solidFill>
            <a:ln w="0">
              <a:noFill/>
            </a:ln>
          </p:spPr>
          <p:style>
            <a:lnRef idx="0"/>
            <a:fillRef idx="0"/>
            <a:effectRef idx="0"/>
            <a:fontRef idx="minor"/>
          </p:style>
        </p:sp>
        <p:sp>
          <p:nvSpPr>
            <p:cNvPr id="5376" name="CustomShape 218"/>
            <p:cNvSpPr/>
            <p:nvPr/>
          </p:nvSpPr>
          <p:spPr>
            <a:xfrm>
              <a:off x="3524760" y="2928240"/>
              <a:ext cx="78840" cy="113400"/>
            </a:xfrm>
            <a:custGeom>
              <a:avLst/>
              <a:gdLst/>
              <a:ahLst/>
              <a:rect l="l" t="t" r="r" b="b"/>
              <a:pathLst>
                <a:path w="228170" h="325384">
                  <a:moveTo>
                    <a:pt x="149145" y="225743"/>
                  </a:moveTo>
                  <a:cubicBezTo>
                    <a:pt x="134400" y="246042"/>
                    <a:pt x="116931" y="264215"/>
                    <a:pt x="97234" y="279749"/>
                  </a:cubicBezTo>
                  <a:cubicBezTo>
                    <a:pt x="90976" y="286259"/>
                    <a:pt x="85061" y="293094"/>
                    <a:pt x="79517" y="300228"/>
                  </a:cubicBezTo>
                  <a:cubicBezTo>
                    <a:pt x="70211" y="310964"/>
                    <a:pt x="58162" y="318965"/>
                    <a:pt x="44656" y="323374"/>
                  </a:cubicBezTo>
                  <a:cubicBezTo>
                    <a:pt x="32845" y="326422"/>
                    <a:pt x="27892" y="325660"/>
                    <a:pt x="25606" y="323374"/>
                  </a:cubicBezTo>
                  <a:cubicBezTo>
                    <a:pt x="23320" y="321088"/>
                    <a:pt x="24558" y="317849"/>
                    <a:pt x="29606" y="315849"/>
                  </a:cubicBezTo>
                  <a:cubicBezTo>
                    <a:pt x="37969" y="313275"/>
                    <a:pt x="45741" y="309066"/>
                    <a:pt x="52466" y="303467"/>
                  </a:cubicBezTo>
                  <a:cubicBezTo>
                    <a:pt x="52466" y="303467"/>
                    <a:pt x="41512" y="308610"/>
                    <a:pt x="34654" y="310991"/>
                  </a:cubicBezTo>
                  <a:cubicBezTo>
                    <a:pt x="28511" y="313135"/>
                    <a:pt x="22100" y="314417"/>
                    <a:pt x="15604" y="314801"/>
                  </a:cubicBezTo>
                  <a:cubicBezTo>
                    <a:pt x="9127" y="314801"/>
                    <a:pt x="2365" y="307277"/>
                    <a:pt x="7508" y="305276"/>
                  </a:cubicBezTo>
                  <a:cubicBezTo>
                    <a:pt x="12652" y="303276"/>
                    <a:pt x="17033" y="302800"/>
                    <a:pt x="27415" y="299085"/>
                  </a:cubicBezTo>
                  <a:cubicBezTo>
                    <a:pt x="32778" y="297192"/>
                    <a:pt x="37874" y="294599"/>
                    <a:pt x="42560" y="291370"/>
                  </a:cubicBezTo>
                  <a:cubicBezTo>
                    <a:pt x="35512" y="293389"/>
                    <a:pt x="28311" y="294854"/>
                    <a:pt x="21034" y="295751"/>
                  </a:cubicBezTo>
                  <a:cubicBezTo>
                    <a:pt x="14985" y="296741"/>
                    <a:pt x="8784" y="296015"/>
                    <a:pt x="3127" y="293656"/>
                  </a:cubicBezTo>
                  <a:cubicBezTo>
                    <a:pt x="79" y="292418"/>
                    <a:pt x="-2493" y="286893"/>
                    <a:pt x="4270" y="285083"/>
                  </a:cubicBezTo>
                  <a:cubicBezTo>
                    <a:pt x="13099" y="284210"/>
                    <a:pt x="21777" y="282192"/>
                    <a:pt x="30082" y="279083"/>
                  </a:cubicBezTo>
                  <a:cubicBezTo>
                    <a:pt x="38083" y="275463"/>
                    <a:pt x="43036" y="271653"/>
                    <a:pt x="41322" y="270891"/>
                  </a:cubicBezTo>
                  <a:cubicBezTo>
                    <a:pt x="39607" y="270129"/>
                    <a:pt x="35035" y="272606"/>
                    <a:pt x="27034" y="272034"/>
                  </a:cubicBezTo>
                  <a:cubicBezTo>
                    <a:pt x="19033" y="271463"/>
                    <a:pt x="11604" y="266319"/>
                    <a:pt x="11699" y="262509"/>
                  </a:cubicBezTo>
                  <a:cubicBezTo>
                    <a:pt x="11794" y="258699"/>
                    <a:pt x="13414" y="260604"/>
                    <a:pt x="21224" y="259937"/>
                  </a:cubicBezTo>
                  <a:cubicBezTo>
                    <a:pt x="29616" y="257435"/>
                    <a:pt x="38179" y="255557"/>
                    <a:pt x="46846" y="254318"/>
                  </a:cubicBezTo>
                  <a:cubicBezTo>
                    <a:pt x="55209" y="254634"/>
                    <a:pt x="63563" y="253637"/>
                    <a:pt x="71611" y="251365"/>
                  </a:cubicBezTo>
                  <a:cubicBezTo>
                    <a:pt x="80184" y="248793"/>
                    <a:pt x="99139" y="225933"/>
                    <a:pt x="113807" y="204978"/>
                  </a:cubicBezTo>
                  <a:cubicBezTo>
                    <a:pt x="129685" y="181614"/>
                    <a:pt x="142249" y="156162"/>
                    <a:pt x="151145" y="129350"/>
                  </a:cubicBezTo>
                  <a:cubicBezTo>
                    <a:pt x="159908" y="100775"/>
                    <a:pt x="170195" y="46482"/>
                    <a:pt x="177815" y="27718"/>
                  </a:cubicBezTo>
                  <a:cubicBezTo>
                    <a:pt x="185435" y="8954"/>
                    <a:pt x="198103" y="381"/>
                    <a:pt x="210391" y="0"/>
                  </a:cubicBezTo>
                  <a:cubicBezTo>
                    <a:pt x="224773" y="0"/>
                    <a:pt x="230869" y="18479"/>
                    <a:pt x="227059" y="34766"/>
                  </a:cubicBezTo>
                  <a:cubicBezTo>
                    <a:pt x="220106" y="63818"/>
                    <a:pt x="188197" y="174117"/>
                    <a:pt x="149145" y="225743"/>
                  </a:cubicBezTo>
                  <a:close/>
                </a:path>
              </a:pathLst>
            </a:custGeom>
            <a:solidFill>
              <a:srgbClr val="9c6448"/>
            </a:solidFill>
            <a:ln w="0">
              <a:noFill/>
            </a:ln>
          </p:spPr>
          <p:style>
            <a:lnRef idx="0"/>
            <a:fillRef idx="0"/>
            <a:effectRef idx="0"/>
            <a:fontRef idx="minor"/>
          </p:style>
        </p:sp>
        <p:sp>
          <p:nvSpPr>
            <p:cNvPr id="5377" name="CustomShape 219"/>
            <p:cNvSpPr/>
            <p:nvPr/>
          </p:nvSpPr>
          <p:spPr>
            <a:xfrm>
              <a:off x="3585240" y="2925360"/>
              <a:ext cx="60480" cy="80280"/>
            </a:xfrm>
            <a:custGeom>
              <a:avLst/>
              <a:gdLst/>
              <a:ahLst/>
              <a:rect l="l" t="t" r="r" b="b"/>
              <a:pathLst>
                <a:path w="175746" h="232044">
                  <a:moveTo>
                    <a:pt x="138467" y="16859"/>
                  </a:moveTo>
                  <a:cubicBezTo>
                    <a:pt x="153040" y="19049"/>
                    <a:pt x="169804" y="26955"/>
                    <a:pt x="172090" y="34956"/>
                  </a:cubicBezTo>
                  <a:cubicBezTo>
                    <a:pt x="178119" y="63828"/>
                    <a:pt x="176672" y="93761"/>
                    <a:pt x="167899" y="121919"/>
                  </a:cubicBezTo>
                  <a:cubicBezTo>
                    <a:pt x="155231" y="155447"/>
                    <a:pt x="140943" y="215931"/>
                    <a:pt x="133609" y="230409"/>
                  </a:cubicBezTo>
                  <a:cubicBezTo>
                    <a:pt x="95890" y="235669"/>
                    <a:pt x="57504" y="228158"/>
                    <a:pt x="24548" y="209073"/>
                  </a:cubicBezTo>
                  <a:cubicBezTo>
                    <a:pt x="24548" y="209073"/>
                    <a:pt x="21500" y="150780"/>
                    <a:pt x="21214" y="131540"/>
                  </a:cubicBezTo>
                  <a:cubicBezTo>
                    <a:pt x="-25840" y="90392"/>
                    <a:pt x="14451" y="39719"/>
                    <a:pt x="54361" y="285"/>
                  </a:cubicBezTo>
                  <a:cubicBezTo>
                    <a:pt x="59152" y="-95"/>
                    <a:pt x="63953" y="-95"/>
                    <a:pt x="68744" y="285"/>
                  </a:cubicBezTo>
                  <a:cubicBezTo>
                    <a:pt x="68744" y="285"/>
                    <a:pt x="33120" y="42481"/>
                    <a:pt x="57885" y="66389"/>
                  </a:cubicBezTo>
                  <a:cubicBezTo>
                    <a:pt x="110940" y="50196"/>
                    <a:pt x="121512" y="26288"/>
                    <a:pt x="138467" y="16859"/>
                  </a:cubicBezTo>
                  <a:close/>
                </a:path>
              </a:pathLst>
            </a:custGeom>
            <a:solidFill>
              <a:srgbClr val="f4f4f4"/>
            </a:solidFill>
            <a:ln w="0">
              <a:noFill/>
            </a:ln>
          </p:spPr>
          <p:style>
            <a:lnRef idx="0"/>
            <a:fillRef idx="0"/>
            <a:effectRef idx="0"/>
            <a:fontRef idx="minor"/>
          </p:style>
        </p:sp>
        <p:sp>
          <p:nvSpPr>
            <p:cNvPr id="5378" name="CustomShape 220"/>
            <p:cNvSpPr/>
            <p:nvPr/>
          </p:nvSpPr>
          <p:spPr>
            <a:xfrm>
              <a:off x="3596400" y="2866680"/>
              <a:ext cx="43920" cy="54720"/>
            </a:xfrm>
            <a:custGeom>
              <a:avLst/>
              <a:gdLst/>
              <a:ahLst/>
              <a:rect l="l" t="t" r="r" b="b"/>
              <a:pathLst>
                <a:path w="128729" h="159467">
                  <a:moveTo>
                    <a:pt x="2778" y="56785"/>
                  </a:moveTo>
                  <a:lnTo>
                    <a:pt x="2778" y="56785"/>
                  </a:lnTo>
                  <a:cubicBezTo>
                    <a:pt x="8017" y="23352"/>
                    <a:pt x="32210" y="-1889"/>
                    <a:pt x="66691" y="111"/>
                  </a:cubicBezTo>
                  <a:cubicBezTo>
                    <a:pt x="103429" y="2671"/>
                    <a:pt x="131127" y="34525"/>
                    <a:pt x="128565" y="71260"/>
                  </a:cubicBezTo>
                  <a:cubicBezTo>
                    <a:pt x="127165" y="91407"/>
                    <a:pt x="116706" y="109833"/>
                    <a:pt x="100123" y="121364"/>
                  </a:cubicBezTo>
                  <a:cubicBezTo>
                    <a:pt x="98923" y="126444"/>
                    <a:pt x="97133" y="131367"/>
                    <a:pt x="94789" y="136033"/>
                  </a:cubicBezTo>
                  <a:cubicBezTo>
                    <a:pt x="82502" y="150320"/>
                    <a:pt x="50022" y="159274"/>
                    <a:pt x="39354" y="159464"/>
                  </a:cubicBezTo>
                  <a:cubicBezTo>
                    <a:pt x="28686" y="159655"/>
                    <a:pt x="22114" y="150892"/>
                    <a:pt x="13351" y="136509"/>
                  </a:cubicBezTo>
                  <a:cubicBezTo>
                    <a:pt x="-4747" y="106410"/>
                    <a:pt x="-175" y="73168"/>
                    <a:pt x="2778" y="56785"/>
                  </a:cubicBezTo>
                  <a:close/>
                </a:path>
              </a:pathLst>
            </a:custGeom>
            <a:solidFill>
              <a:srgbClr val="9c6448"/>
            </a:solidFill>
            <a:ln w="0">
              <a:noFill/>
            </a:ln>
          </p:spPr>
          <p:style>
            <a:lnRef idx="0"/>
            <a:fillRef idx="0"/>
            <a:effectRef idx="0"/>
            <a:fontRef idx="minor"/>
          </p:style>
        </p:sp>
        <p:sp>
          <p:nvSpPr>
            <p:cNvPr id="5379" name="CustomShape 221"/>
            <p:cNvSpPr/>
            <p:nvPr/>
          </p:nvSpPr>
          <p:spPr>
            <a:xfrm>
              <a:off x="3598200" y="2866320"/>
              <a:ext cx="44280" cy="41400"/>
            </a:xfrm>
            <a:custGeom>
              <a:avLst/>
              <a:gdLst/>
              <a:ahLst/>
              <a:rect l="l" t="t" r="r" b="b"/>
              <a:pathLst>
                <a:path w="129836" h="122323">
                  <a:moveTo>
                    <a:pt x="72104" y="1641"/>
                  </a:moveTo>
                  <a:cubicBezTo>
                    <a:pt x="96298" y="6404"/>
                    <a:pt x="116205" y="13167"/>
                    <a:pt x="122777" y="36979"/>
                  </a:cubicBezTo>
                  <a:cubicBezTo>
                    <a:pt x="127254" y="53362"/>
                    <a:pt x="133159" y="84604"/>
                    <a:pt x="127540" y="97749"/>
                  </a:cubicBezTo>
                  <a:lnTo>
                    <a:pt x="124111" y="107274"/>
                  </a:lnTo>
                  <a:lnTo>
                    <a:pt x="94774" y="122323"/>
                  </a:lnTo>
                  <a:cubicBezTo>
                    <a:pt x="94774" y="122323"/>
                    <a:pt x="81058" y="110988"/>
                    <a:pt x="85249" y="77556"/>
                  </a:cubicBezTo>
                  <a:cubicBezTo>
                    <a:pt x="85125" y="73028"/>
                    <a:pt x="83696" y="68632"/>
                    <a:pt x="81153" y="64887"/>
                  </a:cubicBezTo>
                  <a:cubicBezTo>
                    <a:pt x="79324" y="61752"/>
                    <a:pt x="78000" y="58343"/>
                    <a:pt x="77248" y="54791"/>
                  </a:cubicBezTo>
                  <a:cubicBezTo>
                    <a:pt x="73742" y="45761"/>
                    <a:pt x="66932" y="38404"/>
                    <a:pt x="58198" y="34217"/>
                  </a:cubicBezTo>
                  <a:cubicBezTo>
                    <a:pt x="39443" y="25914"/>
                    <a:pt x="17878" y="26938"/>
                    <a:pt x="0" y="36979"/>
                  </a:cubicBezTo>
                  <a:cubicBezTo>
                    <a:pt x="12630" y="9606"/>
                    <a:pt x="42729" y="-5148"/>
                    <a:pt x="72104" y="1641"/>
                  </a:cubicBezTo>
                  <a:close/>
                </a:path>
              </a:pathLst>
            </a:custGeom>
            <a:solidFill>
              <a:srgbClr val="3a2c6d"/>
            </a:solidFill>
            <a:ln w="0">
              <a:noFill/>
            </a:ln>
          </p:spPr>
          <p:style>
            <a:lnRef idx="0"/>
            <a:fillRef idx="0"/>
            <a:effectRef idx="0"/>
            <a:fontRef idx="minor"/>
          </p:style>
        </p:sp>
        <p:sp>
          <p:nvSpPr>
            <p:cNvPr id="5380" name="CustomShape 222"/>
            <p:cNvSpPr/>
            <p:nvPr/>
          </p:nvSpPr>
          <p:spPr>
            <a:xfrm>
              <a:off x="3542760" y="3150360"/>
              <a:ext cx="34200" cy="25920"/>
            </a:xfrm>
            <a:custGeom>
              <a:avLst/>
              <a:gdLst/>
              <a:ahLst/>
              <a:rect l="l" t="t" r="r" b="b"/>
              <a:pathLst>
                <a:path w="102161" h="77983">
                  <a:moveTo>
                    <a:pt x="94827" y="0"/>
                  </a:moveTo>
                  <a:cubicBezTo>
                    <a:pt x="82540" y="9525"/>
                    <a:pt x="63490" y="3048"/>
                    <a:pt x="62537" y="4000"/>
                  </a:cubicBezTo>
                  <a:cubicBezTo>
                    <a:pt x="48212" y="16225"/>
                    <a:pt x="33229" y="27671"/>
                    <a:pt x="17674" y="38290"/>
                  </a:cubicBezTo>
                  <a:cubicBezTo>
                    <a:pt x="10054" y="44291"/>
                    <a:pt x="-1852" y="52292"/>
                    <a:pt x="243" y="63913"/>
                  </a:cubicBezTo>
                  <a:cubicBezTo>
                    <a:pt x="4149" y="84487"/>
                    <a:pt x="37201" y="78200"/>
                    <a:pt x="49678" y="71819"/>
                  </a:cubicBezTo>
                  <a:cubicBezTo>
                    <a:pt x="62156" y="65437"/>
                    <a:pt x="72348" y="55054"/>
                    <a:pt x="84159" y="47720"/>
                  </a:cubicBezTo>
                  <a:cubicBezTo>
                    <a:pt x="92541" y="42481"/>
                    <a:pt x="100827" y="39815"/>
                    <a:pt x="102161" y="28670"/>
                  </a:cubicBezTo>
                  <a:cubicBezTo>
                    <a:pt x="101856" y="18691"/>
                    <a:pt x="99351" y="8901"/>
                    <a:pt x="94827" y="0"/>
                  </a:cubicBezTo>
                  <a:close/>
                </a:path>
              </a:pathLst>
            </a:custGeom>
            <a:solidFill>
              <a:srgbClr val="38226d"/>
            </a:solidFill>
            <a:ln w="0">
              <a:noFill/>
            </a:ln>
          </p:spPr>
          <p:style>
            <a:lnRef idx="0"/>
            <a:fillRef idx="0"/>
            <a:effectRef idx="0"/>
            <a:fontRef idx="minor"/>
          </p:style>
        </p:sp>
        <p:sp>
          <p:nvSpPr>
            <p:cNvPr id="5381" name="CustomShape 223"/>
            <p:cNvSpPr/>
            <p:nvPr/>
          </p:nvSpPr>
          <p:spPr>
            <a:xfrm>
              <a:off x="3543120" y="3159360"/>
              <a:ext cx="34200" cy="16920"/>
            </a:xfrm>
            <a:custGeom>
              <a:avLst/>
              <a:gdLst/>
              <a:ahLst/>
              <a:rect l="l" t="t" r="r" b="b"/>
              <a:pathLst>
                <a:path w="101737" h="53117">
                  <a:moveTo>
                    <a:pt x="101537" y="0"/>
                  </a:moveTo>
                  <a:cubicBezTo>
                    <a:pt x="99917" y="10192"/>
                    <a:pt x="92012" y="12954"/>
                    <a:pt x="83344" y="18193"/>
                  </a:cubicBezTo>
                  <a:cubicBezTo>
                    <a:pt x="71438" y="25622"/>
                    <a:pt x="60865" y="36385"/>
                    <a:pt x="48387" y="42672"/>
                  </a:cubicBezTo>
                  <a:cubicBezTo>
                    <a:pt x="35909" y="48958"/>
                    <a:pt x="8096" y="54292"/>
                    <a:pt x="0" y="39624"/>
                  </a:cubicBezTo>
                  <a:cubicBezTo>
                    <a:pt x="4382" y="59531"/>
                    <a:pt x="36862" y="53245"/>
                    <a:pt x="49244" y="46958"/>
                  </a:cubicBezTo>
                  <a:cubicBezTo>
                    <a:pt x="61627" y="40672"/>
                    <a:pt x="71914" y="30194"/>
                    <a:pt x="83725" y="22860"/>
                  </a:cubicBezTo>
                  <a:cubicBezTo>
                    <a:pt x="92107" y="17621"/>
                    <a:pt x="100394" y="14954"/>
                    <a:pt x="101727" y="3810"/>
                  </a:cubicBezTo>
                  <a:cubicBezTo>
                    <a:pt x="101765" y="2537"/>
                    <a:pt x="101698" y="1263"/>
                    <a:pt x="101537" y="0"/>
                  </a:cubicBezTo>
                  <a:close/>
                </a:path>
              </a:pathLst>
            </a:custGeom>
            <a:solidFill>
              <a:srgbClr val="757b89"/>
            </a:solidFill>
            <a:ln w="0">
              <a:noFill/>
            </a:ln>
          </p:spPr>
          <p:style>
            <a:lnRef idx="0"/>
            <a:fillRef idx="0"/>
            <a:effectRef idx="0"/>
            <a:fontRef idx="minor"/>
          </p:style>
        </p:sp>
        <p:sp>
          <p:nvSpPr>
            <p:cNvPr id="5382" name="CustomShape 224"/>
            <p:cNvSpPr/>
            <p:nvPr/>
          </p:nvSpPr>
          <p:spPr>
            <a:xfrm>
              <a:off x="3524760" y="3138480"/>
              <a:ext cx="31320" cy="23760"/>
            </a:xfrm>
            <a:custGeom>
              <a:avLst/>
              <a:gdLst/>
              <a:ahLst/>
              <a:rect l="l" t="t" r="r" b="b"/>
              <a:pathLst>
                <a:path w="93585" h="72574">
                  <a:moveTo>
                    <a:pt x="86251" y="0"/>
                  </a:moveTo>
                  <a:cubicBezTo>
                    <a:pt x="75011" y="9525"/>
                    <a:pt x="57676" y="4001"/>
                    <a:pt x="57200" y="4858"/>
                  </a:cubicBezTo>
                  <a:cubicBezTo>
                    <a:pt x="44141" y="16067"/>
                    <a:pt x="30434" y="26499"/>
                    <a:pt x="16147" y="36100"/>
                  </a:cubicBezTo>
                  <a:cubicBezTo>
                    <a:pt x="9194" y="41624"/>
                    <a:pt x="-1760" y="49054"/>
                    <a:pt x="240" y="59627"/>
                  </a:cubicBezTo>
                  <a:cubicBezTo>
                    <a:pt x="3764" y="78677"/>
                    <a:pt x="34054" y="72676"/>
                    <a:pt x="45484" y="66866"/>
                  </a:cubicBezTo>
                  <a:cubicBezTo>
                    <a:pt x="56914" y="61055"/>
                    <a:pt x="66248" y="51530"/>
                    <a:pt x="77012" y="44768"/>
                  </a:cubicBezTo>
                  <a:cubicBezTo>
                    <a:pt x="84727" y="40005"/>
                    <a:pt x="92347" y="37529"/>
                    <a:pt x="93585" y="27813"/>
                  </a:cubicBezTo>
                  <a:cubicBezTo>
                    <a:pt x="93195" y="18119"/>
                    <a:pt x="90690" y="8627"/>
                    <a:pt x="86251" y="0"/>
                  </a:cubicBezTo>
                  <a:close/>
                </a:path>
              </a:pathLst>
            </a:custGeom>
            <a:solidFill>
              <a:srgbClr val="38226d"/>
            </a:solidFill>
            <a:ln w="0">
              <a:noFill/>
            </a:ln>
          </p:spPr>
          <p:style>
            <a:lnRef idx="0"/>
            <a:fillRef idx="0"/>
            <a:effectRef idx="0"/>
            <a:fontRef idx="minor"/>
          </p:style>
        </p:sp>
        <p:sp>
          <p:nvSpPr>
            <p:cNvPr id="5383" name="CustomShape 225"/>
            <p:cNvSpPr/>
            <p:nvPr/>
          </p:nvSpPr>
          <p:spPr>
            <a:xfrm>
              <a:off x="3525120" y="3147120"/>
              <a:ext cx="31320" cy="15480"/>
            </a:xfrm>
            <a:custGeom>
              <a:avLst/>
              <a:gdLst/>
              <a:ahLst/>
              <a:rect l="l" t="t" r="r" b="b"/>
              <a:pathLst>
                <a:path w="93179" h="48581">
                  <a:moveTo>
                    <a:pt x="92964" y="0"/>
                  </a:moveTo>
                  <a:cubicBezTo>
                    <a:pt x="91535" y="9525"/>
                    <a:pt x="84011" y="11906"/>
                    <a:pt x="76391" y="16573"/>
                  </a:cubicBezTo>
                  <a:cubicBezTo>
                    <a:pt x="65342" y="23431"/>
                    <a:pt x="55721" y="33242"/>
                    <a:pt x="44291" y="39052"/>
                  </a:cubicBezTo>
                  <a:cubicBezTo>
                    <a:pt x="32861" y="44863"/>
                    <a:pt x="7430" y="49721"/>
                    <a:pt x="0" y="36195"/>
                  </a:cubicBezTo>
                  <a:cubicBezTo>
                    <a:pt x="4001" y="54483"/>
                    <a:pt x="33719" y="48673"/>
                    <a:pt x="45053" y="42958"/>
                  </a:cubicBezTo>
                  <a:cubicBezTo>
                    <a:pt x="56388" y="37243"/>
                    <a:pt x="65818" y="27623"/>
                    <a:pt x="76581" y="20860"/>
                  </a:cubicBezTo>
                  <a:cubicBezTo>
                    <a:pt x="84296" y="16097"/>
                    <a:pt x="91916" y="13621"/>
                    <a:pt x="93154" y="3905"/>
                  </a:cubicBezTo>
                  <a:cubicBezTo>
                    <a:pt x="93221" y="2600"/>
                    <a:pt x="93154" y="1293"/>
                    <a:pt x="92964" y="0"/>
                  </a:cubicBezTo>
                  <a:close/>
                </a:path>
              </a:pathLst>
            </a:custGeom>
            <a:solidFill>
              <a:srgbClr val="757b89"/>
            </a:solidFill>
            <a:ln w="0">
              <a:noFill/>
            </a:ln>
          </p:spPr>
          <p:style>
            <a:lnRef idx="0"/>
            <a:fillRef idx="0"/>
            <a:effectRef idx="0"/>
            <a:fontRef idx="minor"/>
          </p:style>
        </p:sp>
        <p:sp>
          <p:nvSpPr>
            <p:cNvPr id="5384" name="CustomShape 226"/>
            <p:cNvSpPr/>
            <p:nvPr/>
          </p:nvSpPr>
          <p:spPr>
            <a:xfrm>
              <a:off x="3537000" y="3006360"/>
              <a:ext cx="77040" cy="133920"/>
            </a:xfrm>
            <a:custGeom>
              <a:avLst/>
              <a:gdLst/>
              <a:ahLst/>
              <a:rect l="l" t="t" r="r" b="b"/>
              <a:pathLst>
                <a:path w="222664" h="383543">
                  <a:moveTo>
                    <a:pt x="221266" y="14097"/>
                  </a:moveTo>
                  <a:cubicBezTo>
                    <a:pt x="188014" y="18477"/>
                    <a:pt x="154200" y="13599"/>
                    <a:pt x="123539" y="0"/>
                  </a:cubicBezTo>
                  <a:cubicBezTo>
                    <a:pt x="124111" y="10287"/>
                    <a:pt x="124682" y="19050"/>
                    <a:pt x="124682" y="19050"/>
                  </a:cubicBezTo>
                  <a:cubicBezTo>
                    <a:pt x="84963" y="47625"/>
                    <a:pt x="5144" y="94488"/>
                    <a:pt x="0" y="127064"/>
                  </a:cubicBezTo>
                  <a:cubicBezTo>
                    <a:pt x="5144" y="230124"/>
                    <a:pt x="20860" y="377381"/>
                    <a:pt x="25337" y="379571"/>
                  </a:cubicBezTo>
                  <a:cubicBezTo>
                    <a:pt x="37814" y="385477"/>
                    <a:pt x="46482" y="384524"/>
                    <a:pt x="52388" y="378523"/>
                  </a:cubicBezTo>
                  <a:cubicBezTo>
                    <a:pt x="52388" y="378523"/>
                    <a:pt x="77438" y="291179"/>
                    <a:pt x="70104" y="163068"/>
                  </a:cubicBezTo>
                  <a:cubicBezTo>
                    <a:pt x="70104" y="163068"/>
                    <a:pt x="209169" y="101537"/>
                    <a:pt x="218218" y="67818"/>
                  </a:cubicBezTo>
                  <a:cubicBezTo>
                    <a:pt x="222285" y="54246"/>
                    <a:pt x="223581" y="39992"/>
                    <a:pt x="222028" y="25908"/>
                  </a:cubicBezTo>
                  <a:cubicBezTo>
                    <a:pt x="222028" y="22289"/>
                    <a:pt x="221742" y="18193"/>
                    <a:pt x="221266" y="14097"/>
                  </a:cubicBezTo>
                  <a:close/>
                </a:path>
              </a:pathLst>
            </a:custGeom>
            <a:solidFill>
              <a:srgbClr val="9c6448"/>
            </a:solidFill>
            <a:ln w="0">
              <a:noFill/>
            </a:ln>
          </p:spPr>
          <p:style>
            <a:lnRef idx="0"/>
            <a:fillRef idx="0"/>
            <a:effectRef idx="0"/>
            <a:fontRef idx="minor"/>
          </p:style>
        </p:sp>
        <p:sp>
          <p:nvSpPr>
            <p:cNvPr id="5385" name="CustomShape 227"/>
            <p:cNvSpPr/>
            <p:nvPr/>
          </p:nvSpPr>
          <p:spPr>
            <a:xfrm>
              <a:off x="3558600" y="3006720"/>
              <a:ext cx="76680" cy="145440"/>
            </a:xfrm>
            <a:custGeom>
              <a:avLst/>
              <a:gdLst/>
              <a:ahLst/>
              <a:rect l="l" t="t" r="r" b="b"/>
              <a:pathLst>
                <a:path w="221772" h="415907">
                  <a:moveTo>
                    <a:pt x="207074" y="0"/>
                  </a:moveTo>
                  <a:cubicBezTo>
                    <a:pt x="180670" y="11879"/>
                    <a:pt x="151372" y="15786"/>
                    <a:pt x="122777" y="11240"/>
                  </a:cubicBezTo>
                  <a:cubicBezTo>
                    <a:pt x="122777" y="25051"/>
                    <a:pt x="124683" y="50959"/>
                    <a:pt x="124683" y="50959"/>
                  </a:cubicBezTo>
                  <a:cubicBezTo>
                    <a:pt x="84963" y="79058"/>
                    <a:pt x="5239" y="126397"/>
                    <a:pt x="0" y="158972"/>
                  </a:cubicBezTo>
                  <a:cubicBezTo>
                    <a:pt x="5239" y="262128"/>
                    <a:pt x="14859" y="411385"/>
                    <a:pt x="19050" y="413290"/>
                  </a:cubicBezTo>
                  <a:cubicBezTo>
                    <a:pt x="29956" y="417859"/>
                    <a:pt x="42463" y="416377"/>
                    <a:pt x="52007" y="409385"/>
                  </a:cubicBezTo>
                  <a:cubicBezTo>
                    <a:pt x="52007" y="409385"/>
                    <a:pt x="77058" y="323183"/>
                    <a:pt x="69818" y="195072"/>
                  </a:cubicBezTo>
                  <a:cubicBezTo>
                    <a:pt x="69818" y="192596"/>
                    <a:pt x="188976" y="133922"/>
                    <a:pt x="204026" y="118872"/>
                  </a:cubicBezTo>
                  <a:cubicBezTo>
                    <a:pt x="219075" y="103823"/>
                    <a:pt x="222123" y="80296"/>
                    <a:pt x="221742" y="58388"/>
                  </a:cubicBezTo>
                  <a:cubicBezTo>
                    <a:pt x="220914" y="38124"/>
                    <a:pt x="215922" y="18248"/>
                    <a:pt x="207074" y="0"/>
                  </a:cubicBezTo>
                  <a:close/>
                </a:path>
              </a:pathLst>
            </a:custGeom>
            <a:solidFill>
              <a:srgbClr val="9c6448"/>
            </a:solidFill>
            <a:ln w="0">
              <a:noFill/>
            </a:ln>
          </p:spPr>
          <p:style>
            <a:lnRef idx="0"/>
            <a:fillRef idx="0"/>
            <a:effectRef idx="0"/>
            <a:fontRef idx="minor"/>
          </p:style>
        </p:sp>
        <p:sp>
          <p:nvSpPr>
            <p:cNvPr id="5386" name="CustomShape 228"/>
            <p:cNvSpPr/>
            <p:nvPr/>
          </p:nvSpPr>
          <p:spPr>
            <a:xfrm>
              <a:off x="3529440" y="2997360"/>
              <a:ext cx="115560" cy="106200"/>
            </a:xfrm>
            <a:custGeom>
              <a:avLst/>
              <a:gdLst/>
              <a:ahLst/>
              <a:rect l="l" t="t" r="r" b="b"/>
              <a:pathLst>
                <a:path w="331739" h="305664">
                  <a:moveTo>
                    <a:pt x="318663" y="48673"/>
                  </a:moveTo>
                  <a:cubicBezTo>
                    <a:pt x="318663" y="48673"/>
                    <a:pt x="362668" y="126682"/>
                    <a:pt x="289230" y="166783"/>
                  </a:cubicBezTo>
                  <a:cubicBezTo>
                    <a:pt x="211697" y="209169"/>
                    <a:pt x="164548" y="219075"/>
                    <a:pt x="164548" y="219075"/>
                  </a:cubicBezTo>
                  <a:lnTo>
                    <a:pt x="152928" y="221837"/>
                  </a:lnTo>
                  <a:cubicBezTo>
                    <a:pt x="156595" y="248732"/>
                    <a:pt x="156595" y="276000"/>
                    <a:pt x="152928" y="302895"/>
                  </a:cubicBezTo>
                  <a:cubicBezTo>
                    <a:pt x="152928" y="302895"/>
                    <a:pt x="97587" y="321945"/>
                    <a:pt x="27102" y="260128"/>
                  </a:cubicBezTo>
                  <a:lnTo>
                    <a:pt x="3766" y="184880"/>
                  </a:lnTo>
                  <a:lnTo>
                    <a:pt x="814" y="164592"/>
                  </a:lnTo>
                  <a:cubicBezTo>
                    <a:pt x="-1958" y="150729"/>
                    <a:pt x="2452" y="136403"/>
                    <a:pt x="12529" y="126492"/>
                  </a:cubicBezTo>
                  <a:cubicBezTo>
                    <a:pt x="29484" y="111157"/>
                    <a:pt x="83110" y="71914"/>
                    <a:pt x="116447" y="49435"/>
                  </a:cubicBezTo>
                  <a:cubicBezTo>
                    <a:pt x="149785" y="26956"/>
                    <a:pt x="176454" y="5429"/>
                    <a:pt x="176454" y="5429"/>
                  </a:cubicBezTo>
                  <a:lnTo>
                    <a:pt x="182265" y="0"/>
                  </a:lnTo>
                  <a:cubicBezTo>
                    <a:pt x="182265" y="0"/>
                    <a:pt x="221794" y="31528"/>
                    <a:pt x="294088" y="20955"/>
                  </a:cubicBezTo>
                  <a:cubicBezTo>
                    <a:pt x="303709" y="28824"/>
                    <a:pt x="312005" y="38181"/>
                    <a:pt x="318663" y="48673"/>
                  </a:cubicBezTo>
                  <a:close/>
                </a:path>
              </a:pathLst>
            </a:custGeom>
            <a:solidFill>
              <a:srgbClr val="00b5dd"/>
            </a:solidFill>
            <a:ln w="0">
              <a:noFill/>
            </a:ln>
          </p:spPr>
          <p:style>
            <a:lnRef idx="0"/>
            <a:fillRef idx="0"/>
            <a:effectRef idx="0"/>
            <a:fontRef idx="minor"/>
          </p:style>
        </p:sp>
        <p:sp>
          <p:nvSpPr>
            <p:cNvPr id="5387" name="CustomShape 229"/>
            <p:cNvSpPr/>
            <p:nvPr/>
          </p:nvSpPr>
          <p:spPr>
            <a:xfrm>
              <a:off x="3623760" y="2933640"/>
              <a:ext cx="38880" cy="141120"/>
            </a:xfrm>
            <a:custGeom>
              <a:avLst/>
              <a:gdLst/>
              <a:ahLst/>
              <a:rect l="l" t="t" r="r" b="b"/>
              <a:pathLst>
                <a:path w="115253" h="404460">
                  <a:moveTo>
                    <a:pt x="8160" y="344370"/>
                  </a:moveTo>
                  <a:cubicBezTo>
                    <a:pt x="14904" y="338294"/>
                    <a:pt x="22029" y="332663"/>
                    <a:pt x="29496" y="327511"/>
                  </a:cubicBezTo>
                  <a:cubicBezTo>
                    <a:pt x="37392" y="323547"/>
                    <a:pt x="44622" y="318373"/>
                    <a:pt x="50927" y="312175"/>
                  </a:cubicBezTo>
                  <a:cubicBezTo>
                    <a:pt x="57690" y="305413"/>
                    <a:pt x="67691" y="277123"/>
                    <a:pt x="72930" y="249501"/>
                  </a:cubicBezTo>
                  <a:cubicBezTo>
                    <a:pt x="77683" y="218583"/>
                    <a:pt x="77140" y="187081"/>
                    <a:pt x="71311" y="156346"/>
                  </a:cubicBezTo>
                  <a:cubicBezTo>
                    <a:pt x="62186" y="119587"/>
                    <a:pt x="49851" y="83699"/>
                    <a:pt x="34449" y="49095"/>
                  </a:cubicBezTo>
                  <a:cubicBezTo>
                    <a:pt x="24924" y="28330"/>
                    <a:pt x="30163" y="15757"/>
                    <a:pt x="39116" y="6518"/>
                  </a:cubicBezTo>
                  <a:cubicBezTo>
                    <a:pt x="49594" y="-4245"/>
                    <a:pt x="60548" y="-3959"/>
                    <a:pt x="73026" y="24997"/>
                  </a:cubicBezTo>
                  <a:cubicBezTo>
                    <a:pt x="90609" y="65456"/>
                    <a:pt x="103610" y="107756"/>
                    <a:pt x="111792" y="151108"/>
                  </a:cubicBezTo>
                  <a:cubicBezTo>
                    <a:pt x="116821" y="182699"/>
                    <a:pt x="116364" y="214919"/>
                    <a:pt x="110459" y="246358"/>
                  </a:cubicBezTo>
                  <a:cubicBezTo>
                    <a:pt x="105277" y="273851"/>
                    <a:pt x="96809" y="300618"/>
                    <a:pt x="85218" y="326082"/>
                  </a:cubicBezTo>
                  <a:cubicBezTo>
                    <a:pt x="81979" y="333511"/>
                    <a:pt x="81407" y="339798"/>
                    <a:pt x="76931" y="354657"/>
                  </a:cubicBezTo>
                  <a:cubicBezTo>
                    <a:pt x="72673" y="369631"/>
                    <a:pt x="64862" y="383357"/>
                    <a:pt x="54166" y="394662"/>
                  </a:cubicBezTo>
                  <a:cubicBezTo>
                    <a:pt x="44641" y="403520"/>
                    <a:pt x="39783" y="405235"/>
                    <a:pt x="37116" y="404187"/>
                  </a:cubicBezTo>
                  <a:cubicBezTo>
                    <a:pt x="34449" y="403139"/>
                    <a:pt x="34068" y="399329"/>
                    <a:pt x="37973" y="394662"/>
                  </a:cubicBezTo>
                  <a:cubicBezTo>
                    <a:pt x="44631" y="387879"/>
                    <a:pt x="50051" y="379980"/>
                    <a:pt x="53976" y="371326"/>
                  </a:cubicBezTo>
                  <a:cubicBezTo>
                    <a:pt x="53976" y="371326"/>
                    <a:pt x="45974" y="381708"/>
                    <a:pt x="40640" y="387518"/>
                  </a:cubicBezTo>
                  <a:cubicBezTo>
                    <a:pt x="35887" y="392688"/>
                    <a:pt x="30430" y="397176"/>
                    <a:pt x="24448" y="400853"/>
                  </a:cubicBezTo>
                  <a:cubicBezTo>
                    <a:pt x="18638" y="404377"/>
                    <a:pt x="9494" y="400282"/>
                    <a:pt x="13304" y="395614"/>
                  </a:cubicBezTo>
                  <a:cubicBezTo>
                    <a:pt x="17114" y="390947"/>
                    <a:pt x="21305" y="388280"/>
                    <a:pt x="29115" y="379612"/>
                  </a:cubicBezTo>
                  <a:cubicBezTo>
                    <a:pt x="33306" y="375022"/>
                    <a:pt x="36926" y="369936"/>
                    <a:pt x="39878" y="364468"/>
                  </a:cubicBezTo>
                  <a:cubicBezTo>
                    <a:pt x="34335" y="369996"/>
                    <a:pt x="28344" y="375060"/>
                    <a:pt x="21971" y="379612"/>
                  </a:cubicBezTo>
                  <a:cubicBezTo>
                    <a:pt x="17047" y="383554"/>
                    <a:pt x="11094" y="386000"/>
                    <a:pt x="4827" y="386661"/>
                  </a:cubicBezTo>
                  <a:cubicBezTo>
                    <a:pt x="1588" y="386661"/>
                    <a:pt x="-2889" y="382851"/>
                    <a:pt x="2540" y="377707"/>
                  </a:cubicBezTo>
                  <a:cubicBezTo>
                    <a:pt x="10370" y="372249"/>
                    <a:pt x="17504" y="365851"/>
                    <a:pt x="23781" y="358657"/>
                  </a:cubicBezTo>
                  <a:cubicBezTo>
                    <a:pt x="29687" y="351133"/>
                    <a:pt x="32735" y="345037"/>
                    <a:pt x="30830" y="345132"/>
                  </a:cubicBezTo>
                  <a:cubicBezTo>
                    <a:pt x="28925" y="345227"/>
                    <a:pt x="25781" y="349990"/>
                    <a:pt x="18257" y="353419"/>
                  </a:cubicBezTo>
                  <a:cubicBezTo>
                    <a:pt x="10732" y="356848"/>
                    <a:pt x="1969" y="355705"/>
                    <a:pt x="445" y="351514"/>
                  </a:cubicBezTo>
                  <a:cubicBezTo>
                    <a:pt x="-1079" y="347323"/>
                    <a:pt x="1302" y="348847"/>
                    <a:pt x="8160" y="344370"/>
                  </a:cubicBezTo>
                  <a:close/>
                </a:path>
              </a:pathLst>
            </a:custGeom>
            <a:solidFill>
              <a:srgbClr val="9c6448"/>
            </a:solidFill>
            <a:ln w="0">
              <a:noFill/>
            </a:ln>
          </p:spPr>
          <p:style>
            <a:lnRef idx="0"/>
            <a:fillRef idx="0"/>
            <a:effectRef idx="0"/>
            <a:fontRef idx="minor"/>
          </p:style>
        </p:sp>
        <p:sp>
          <p:nvSpPr>
            <p:cNvPr id="5388" name="CustomShape 230"/>
            <p:cNvSpPr/>
            <p:nvPr/>
          </p:nvSpPr>
          <p:spPr>
            <a:xfrm>
              <a:off x="3631680" y="2931840"/>
              <a:ext cx="22680" cy="29520"/>
            </a:xfrm>
            <a:custGeom>
              <a:avLst/>
              <a:gdLst/>
              <a:ahLst/>
              <a:rect l="l" t="t" r="r" b="b"/>
              <a:pathLst>
                <a:path w="69518" h="88698">
                  <a:moveTo>
                    <a:pt x="69519" y="69040"/>
                  </a:moveTo>
                  <a:cubicBezTo>
                    <a:pt x="69519" y="69040"/>
                    <a:pt x="42848" y="92757"/>
                    <a:pt x="13130" y="88090"/>
                  </a:cubicBezTo>
                  <a:lnTo>
                    <a:pt x="1320" y="38179"/>
                  </a:lnTo>
                  <a:cubicBezTo>
                    <a:pt x="1320" y="38179"/>
                    <a:pt x="-6491" y="11985"/>
                    <a:pt x="15893" y="2079"/>
                  </a:cubicBezTo>
                  <a:cubicBezTo>
                    <a:pt x="38277" y="-7827"/>
                    <a:pt x="59898" y="18177"/>
                    <a:pt x="69519" y="69040"/>
                  </a:cubicBezTo>
                  <a:close/>
                </a:path>
              </a:pathLst>
            </a:custGeom>
            <a:solidFill>
              <a:srgbClr val="ededed"/>
            </a:solidFill>
            <a:ln w="0">
              <a:noFill/>
            </a:ln>
          </p:spPr>
          <p:style>
            <a:lnRef idx="0"/>
            <a:fillRef idx="0"/>
            <a:effectRef idx="0"/>
            <a:fontRef idx="minor"/>
          </p:style>
        </p:sp>
        <p:sp>
          <p:nvSpPr>
            <p:cNvPr id="5389" name="CustomShape 231"/>
            <p:cNvSpPr/>
            <p:nvPr/>
          </p:nvSpPr>
          <p:spPr>
            <a:xfrm>
              <a:off x="3583440" y="2925360"/>
              <a:ext cx="19440" cy="20520"/>
            </a:xfrm>
            <a:custGeom>
              <a:avLst/>
              <a:gdLst/>
              <a:ahLst/>
              <a:rect l="l" t="t" r="r" b="b"/>
              <a:pathLst>
                <a:path w="59626" h="62603">
                  <a:moveTo>
                    <a:pt x="59627" y="405"/>
                  </a:moveTo>
                  <a:cubicBezTo>
                    <a:pt x="59627" y="405"/>
                    <a:pt x="31052" y="-8358"/>
                    <a:pt x="0" y="55650"/>
                  </a:cubicBezTo>
                  <a:lnTo>
                    <a:pt x="11430" y="62603"/>
                  </a:lnTo>
                  <a:cubicBezTo>
                    <a:pt x="25775" y="40593"/>
                    <a:pt x="41891" y="19791"/>
                    <a:pt x="59627" y="405"/>
                  </a:cubicBezTo>
                  <a:close/>
                </a:path>
              </a:pathLst>
            </a:custGeom>
            <a:solidFill>
              <a:srgbClr val="ededed"/>
            </a:solidFill>
            <a:ln w="0">
              <a:noFill/>
            </a:ln>
          </p:spPr>
          <p:style>
            <a:lnRef idx="0"/>
            <a:fillRef idx="0"/>
            <a:effectRef idx="0"/>
            <a:fontRef idx="minor"/>
          </p:style>
        </p:sp>
        <p:sp>
          <p:nvSpPr>
            <p:cNvPr id="5390" name="CustomShape 232"/>
            <p:cNvSpPr/>
            <p:nvPr/>
          </p:nvSpPr>
          <p:spPr>
            <a:xfrm>
              <a:off x="2759040" y="4012200"/>
              <a:ext cx="134640" cy="77040"/>
            </a:xfrm>
            <a:custGeom>
              <a:avLst/>
              <a:gdLst/>
              <a:ahLst/>
              <a:rect l="l" t="t" r="r" b="b"/>
              <a:pathLst>
                <a:path w="385953" h="222884">
                  <a:moveTo>
                    <a:pt x="192976" y="222885"/>
                  </a:moveTo>
                  <a:lnTo>
                    <a:pt x="0" y="111443"/>
                  </a:lnTo>
                  <a:lnTo>
                    <a:pt x="192976" y="0"/>
                  </a:lnTo>
                  <a:lnTo>
                    <a:pt x="385953" y="111443"/>
                  </a:lnTo>
                  <a:lnTo>
                    <a:pt x="192976" y="222885"/>
                  </a:lnTo>
                  <a:close/>
                </a:path>
              </a:pathLst>
            </a:custGeom>
            <a:solidFill>
              <a:srgbClr val="d6d8e5">
                <a:alpha val="30000"/>
              </a:srgbClr>
            </a:solidFill>
            <a:ln w="0">
              <a:noFill/>
            </a:ln>
          </p:spPr>
          <p:style>
            <a:lnRef idx="0"/>
            <a:fillRef idx="0"/>
            <a:effectRef idx="0"/>
            <a:fontRef idx="minor"/>
          </p:style>
        </p:sp>
        <p:sp>
          <p:nvSpPr>
            <p:cNvPr id="5391" name="CustomShape 233"/>
            <p:cNvSpPr/>
            <p:nvPr/>
          </p:nvSpPr>
          <p:spPr>
            <a:xfrm>
              <a:off x="2867400" y="3949200"/>
              <a:ext cx="134640" cy="77040"/>
            </a:xfrm>
            <a:custGeom>
              <a:avLst/>
              <a:gdLst/>
              <a:ahLst/>
              <a:rect l="l" t="t" r="r" b="b"/>
              <a:pathLst>
                <a:path w="385953" h="222789">
                  <a:moveTo>
                    <a:pt x="192976" y="222790"/>
                  </a:moveTo>
                  <a:lnTo>
                    <a:pt x="0" y="111443"/>
                  </a:lnTo>
                  <a:lnTo>
                    <a:pt x="192976" y="0"/>
                  </a:lnTo>
                  <a:lnTo>
                    <a:pt x="385953" y="111443"/>
                  </a:lnTo>
                  <a:lnTo>
                    <a:pt x="192976" y="222790"/>
                  </a:lnTo>
                  <a:close/>
                </a:path>
              </a:pathLst>
            </a:custGeom>
            <a:solidFill>
              <a:srgbClr val="d6d8e5">
                <a:alpha val="30000"/>
              </a:srgbClr>
            </a:solidFill>
            <a:ln w="0">
              <a:noFill/>
            </a:ln>
          </p:spPr>
          <p:style>
            <a:lnRef idx="0"/>
            <a:fillRef idx="0"/>
            <a:effectRef idx="0"/>
            <a:fontRef idx="minor"/>
          </p:style>
        </p:sp>
        <p:sp>
          <p:nvSpPr>
            <p:cNvPr id="5392" name="CustomShape 234"/>
            <p:cNvSpPr/>
            <p:nvPr/>
          </p:nvSpPr>
          <p:spPr>
            <a:xfrm>
              <a:off x="2908080" y="3672000"/>
              <a:ext cx="134640" cy="77040"/>
            </a:xfrm>
            <a:custGeom>
              <a:avLst/>
              <a:gdLst/>
              <a:ahLst/>
              <a:rect l="l" t="t" r="r" b="b"/>
              <a:pathLst>
                <a:path w="385953" h="222884">
                  <a:moveTo>
                    <a:pt x="192977" y="222885"/>
                  </a:moveTo>
                  <a:lnTo>
                    <a:pt x="0" y="111442"/>
                  </a:lnTo>
                  <a:lnTo>
                    <a:pt x="192977" y="0"/>
                  </a:lnTo>
                  <a:lnTo>
                    <a:pt x="385953" y="111442"/>
                  </a:lnTo>
                  <a:lnTo>
                    <a:pt x="192977" y="222885"/>
                  </a:lnTo>
                  <a:close/>
                </a:path>
              </a:pathLst>
            </a:custGeom>
            <a:solidFill>
              <a:srgbClr val="70b6fc"/>
            </a:solidFill>
            <a:ln w="0">
              <a:noFill/>
            </a:ln>
          </p:spPr>
          <p:style>
            <a:lnRef idx="0"/>
            <a:fillRef idx="0"/>
            <a:effectRef idx="0"/>
            <a:fontRef idx="minor"/>
          </p:style>
        </p:sp>
        <p:sp>
          <p:nvSpPr>
            <p:cNvPr id="5393" name="CustomShape 235"/>
            <p:cNvSpPr/>
            <p:nvPr/>
          </p:nvSpPr>
          <p:spPr>
            <a:xfrm>
              <a:off x="2908080" y="3711240"/>
              <a:ext cx="66600" cy="291960"/>
            </a:xfrm>
            <a:custGeom>
              <a:avLst/>
              <a:gdLst/>
              <a:ahLst/>
              <a:rect l="l" t="t" r="r" b="b"/>
              <a:pathLst>
                <a:path w="192976" h="830294">
                  <a:moveTo>
                    <a:pt x="192977" y="830294"/>
                  </a:moveTo>
                  <a:lnTo>
                    <a:pt x="0" y="718852"/>
                  </a:lnTo>
                  <a:lnTo>
                    <a:pt x="0" y="0"/>
                  </a:lnTo>
                  <a:lnTo>
                    <a:pt x="192977" y="111442"/>
                  </a:lnTo>
                  <a:lnTo>
                    <a:pt x="192977" y="830294"/>
                  </a:lnTo>
                  <a:close/>
                </a:path>
              </a:pathLst>
            </a:custGeom>
            <a:solidFill>
              <a:srgbClr val="4399ff"/>
            </a:solidFill>
            <a:ln w="0">
              <a:noFill/>
            </a:ln>
          </p:spPr>
          <p:style>
            <a:lnRef idx="0"/>
            <a:fillRef idx="0"/>
            <a:effectRef idx="0"/>
            <a:fontRef idx="minor"/>
          </p:style>
        </p:sp>
        <p:sp>
          <p:nvSpPr>
            <p:cNvPr id="5394" name="CustomShape 236"/>
            <p:cNvSpPr/>
            <p:nvPr/>
          </p:nvSpPr>
          <p:spPr>
            <a:xfrm>
              <a:off x="2976120" y="3711240"/>
              <a:ext cx="66600" cy="291960"/>
            </a:xfrm>
            <a:custGeom>
              <a:avLst/>
              <a:gdLst/>
              <a:ahLst/>
              <a:rect l="l" t="t" r="r" b="b"/>
              <a:pathLst>
                <a:path w="192976" h="830294">
                  <a:moveTo>
                    <a:pt x="192977" y="718852"/>
                  </a:moveTo>
                  <a:lnTo>
                    <a:pt x="0" y="830294"/>
                  </a:lnTo>
                  <a:lnTo>
                    <a:pt x="0" y="111442"/>
                  </a:lnTo>
                  <a:lnTo>
                    <a:pt x="192977" y="0"/>
                  </a:lnTo>
                  <a:lnTo>
                    <a:pt x="192977" y="718852"/>
                  </a:lnTo>
                  <a:close/>
                </a:path>
              </a:pathLst>
            </a:custGeom>
            <a:solidFill>
              <a:srgbClr val="3e7eff"/>
            </a:solidFill>
            <a:ln w="0">
              <a:noFill/>
            </a:ln>
          </p:spPr>
          <p:style>
            <a:lnRef idx="0"/>
            <a:fillRef idx="0"/>
            <a:effectRef idx="0"/>
            <a:fontRef idx="minor"/>
          </p:style>
        </p:sp>
        <p:sp>
          <p:nvSpPr>
            <p:cNvPr id="5395" name="CustomShape 237"/>
            <p:cNvSpPr/>
            <p:nvPr/>
          </p:nvSpPr>
          <p:spPr>
            <a:xfrm>
              <a:off x="2805480" y="3801600"/>
              <a:ext cx="134640" cy="77040"/>
            </a:xfrm>
            <a:custGeom>
              <a:avLst/>
              <a:gdLst/>
              <a:ahLst/>
              <a:rect l="l" t="t" r="r" b="b"/>
              <a:pathLst>
                <a:path w="385953" h="222789">
                  <a:moveTo>
                    <a:pt x="192976" y="222790"/>
                  </a:moveTo>
                  <a:lnTo>
                    <a:pt x="0" y="111347"/>
                  </a:lnTo>
                  <a:lnTo>
                    <a:pt x="192976" y="0"/>
                  </a:lnTo>
                  <a:lnTo>
                    <a:pt x="385953" y="111347"/>
                  </a:lnTo>
                  <a:lnTo>
                    <a:pt x="192976" y="222790"/>
                  </a:lnTo>
                  <a:close/>
                </a:path>
              </a:pathLst>
            </a:custGeom>
            <a:solidFill>
              <a:srgbClr val="ff4d4d"/>
            </a:solidFill>
            <a:ln w="0">
              <a:noFill/>
            </a:ln>
          </p:spPr>
          <p:style>
            <a:lnRef idx="0"/>
            <a:fillRef idx="0"/>
            <a:effectRef idx="0"/>
            <a:fontRef idx="minor"/>
          </p:style>
        </p:sp>
        <p:sp>
          <p:nvSpPr>
            <p:cNvPr id="5396" name="CustomShape 238"/>
            <p:cNvSpPr/>
            <p:nvPr/>
          </p:nvSpPr>
          <p:spPr>
            <a:xfrm>
              <a:off x="2805480" y="3840840"/>
              <a:ext cx="66600" cy="221400"/>
            </a:xfrm>
            <a:custGeom>
              <a:avLst/>
              <a:gdLst/>
              <a:ahLst/>
              <a:rect l="l" t="t" r="r" b="b"/>
              <a:pathLst>
                <a:path w="192976" h="630555">
                  <a:moveTo>
                    <a:pt x="192976" y="630555"/>
                  </a:moveTo>
                  <a:lnTo>
                    <a:pt x="0" y="519113"/>
                  </a:lnTo>
                  <a:lnTo>
                    <a:pt x="0" y="0"/>
                  </a:lnTo>
                  <a:lnTo>
                    <a:pt x="192976" y="111443"/>
                  </a:lnTo>
                  <a:lnTo>
                    <a:pt x="192976" y="630555"/>
                  </a:lnTo>
                  <a:close/>
                </a:path>
              </a:pathLst>
            </a:custGeom>
            <a:solidFill>
              <a:srgbClr val="ff4d4d"/>
            </a:solidFill>
            <a:ln w="0">
              <a:noFill/>
            </a:ln>
          </p:spPr>
          <p:style>
            <a:lnRef idx="0"/>
            <a:fillRef idx="0"/>
            <a:effectRef idx="0"/>
            <a:fontRef idx="minor"/>
          </p:style>
        </p:sp>
        <p:sp>
          <p:nvSpPr>
            <p:cNvPr id="5397" name="CustomShape 239"/>
            <p:cNvSpPr/>
            <p:nvPr/>
          </p:nvSpPr>
          <p:spPr>
            <a:xfrm>
              <a:off x="2805480" y="3840840"/>
              <a:ext cx="66600" cy="221400"/>
            </a:xfrm>
            <a:custGeom>
              <a:avLst/>
              <a:gdLst/>
              <a:ahLst/>
              <a:rect l="l" t="t" r="r" b="b"/>
              <a:pathLst>
                <a:path w="192976" h="630555">
                  <a:moveTo>
                    <a:pt x="192976" y="630555"/>
                  </a:moveTo>
                  <a:lnTo>
                    <a:pt x="0" y="519113"/>
                  </a:lnTo>
                  <a:lnTo>
                    <a:pt x="0" y="0"/>
                  </a:lnTo>
                  <a:lnTo>
                    <a:pt x="192976" y="111443"/>
                  </a:lnTo>
                  <a:lnTo>
                    <a:pt x="192976" y="630555"/>
                  </a:lnTo>
                  <a:close/>
                </a:path>
              </a:pathLst>
            </a:custGeom>
            <a:solidFill>
              <a:srgbClr val="000000">
                <a:alpha val="10000"/>
              </a:srgbClr>
            </a:solidFill>
            <a:ln w="0">
              <a:noFill/>
            </a:ln>
          </p:spPr>
          <p:style>
            <a:lnRef idx="0"/>
            <a:fillRef idx="0"/>
            <a:effectRef idx="0"/>
            <a:fontRef idx="minor"/>
          </p:style>
        </p:sp>
        <p:sp>
          <p:nvSpPr>
            <p:cNvPr id="5398" name="CustomShape 240"/>
            <p:cNvSpPr/>
            <p:nvPr/>
          </p:nvSpPr>
          <p:spPr>
            <a:xfrm>
              <a:off x="2873880" y="3840840"/>
              <a:ext cx="66600" cy="221400"/>
            </a:xfrm>
            <a:custGeom>
              <a:avLst/>
              <a:gdLst/>
              <a:ahLst/>
              <a:rect l="l" t="t" r="r" b="b"/>
              <a:pathLst>
                <a:path w="192976" h="630555">
                  <a:moveTo>
                    <a:pt x="192977" y="519113"/>
                  </a:moveTo>
                  <a:lnTo>
                    <a:pt x="0" y="630555"/>
                  </a:lnTo>
                  <a:lnTo>
                    <a:pt x="0" y="111443"/>
                  </a:lnTo>
                  <a:lnTo>
                    <a:pt x="192977" y="0"/>
                  </a:lnTo>
                  <a:lnTo>
                    <a:pt x="192977" y="519113"/>
                  </a:lnTo>
                  <a:close/>
                </a:path>
              </a:pathLst>
            </a:custGeom>
            <a:solidFill>
              <a:srgbClr val="d33d3d"/>
            </a:solidFill>
            <a:ln w="0">
              <a:noFill/>
            </a:ln>
          </p:spPr>
          <p:style>
            <a:lnRef idx="0"/>
            <a:fillRef idx="0"/>
            <a:effectRef idx="0"/>
            <a:fontRef idx="minor"/>
          </p:style>
        </p:sp>
        <p:sp>
          <p:nvSpPr>
            <p:cNvPr id="5399" name="CustomShape 241"/>
            <p:cNvSpPr/>
            <p:nvPr/>
          </p:nvSpPr>
          <p:spPr>
            <a:xfrm>
              <a:off x="2671920" y="4064040"/>
              <a:ext cx="134640" cy="77040"/>
            </a:xfrm>
            <a:custGeom>
              <a:avLst/>
              <a:gdLst/>
              <a:ahLst/>
              <a:rect l="l" t="t" r="r" b="b"/>
              <a:pathLst>
                <a:path w="385953" h="222884">
                  <a:moveTo>
                    <a:pt x="192977" y="222885"/>
                  </a:moveTo>
                  <a:lnTo>
                    <a:pt x="0" y="111442"/>
                  </a:lnTo>
                  <a:lnTo>
                    <a:pt x="192977" y="0"/>
                  </a:lnTo>
                  <a:lnTo>
                    <a:pt x="385953" y="111442"/>
                  </a:lnTo>
                  <a:lnTo>
                    <a:pt x="192977" y="222885"/>
                  </a:lnTo>
                  <a:close/>
                </a:path>
              </a:pathLst>
            </a:custGeom>
            <a:solidFill>
              <a:srgbClr val="d6d8e5">
                <a:alpha val="30000"/>
              </a:srgbClr>
            </a:solidFill>
            <a:ln w="0">
              <a:noFill/>
            </a:ln>
          </p:spPr>
          <p:style>
            <a:lnRef idx="0"/>
            <a:fillRef idx="0"/>
            <a:effectRef idx="0"/>
            <a:fontRef idx="minor"/>
          </p:style>
        </p:sp>
        <p:sp>
          <p:nvSpPr>
            <p:cNvPr id="5400" name="CustomShape 242"/>
            <p:cNvSpPr/>
            <p:nvPr/>
          </p:nvSpPr>
          <p:spPr>
            <a:xfrm>
              <a:off x="2696400" y="3935880"/>
              <a:ext cx="134640" cy="77040"/>
            </a:xfrm>
            <a:custGeom>
              <a:avLst/>
              <a:gdLst/>
              <a:ahLst/>
              <a:rect l="l" t="t" r="r" b="b"/>
              <a:pathLst>
                <a:path w="385953" h="222789">
                  <a:moveTo>
                    <a:pt x="192977" y="222790"/>
                  </a:moveTo>
                  <a:lnTo>
                    <a:pt x="0" y="111347"/>
                  </a:lnTo>
                  <a:lnTo>
                    <a:pt x="192977" y="0"/>
                  </a:lnTo>
                  <a:lnTo>
                    <a:pt x="385953" y="111347"/>
                  </a:lnTo>
                  <a:lnTo>
                    <a:pt x="192977" y="222790"/>
                  </a:lnTo>
                  <a:close/>
                </a:path>
              </a:pathLst>
            </a:custGeom>
            <a:solidFill>
              <a:srgbClr val="b7e200"/>
            </a:solidFill>
            <a:ln w="0">
              <a:noFill/>
            </a:ln>
          </p:spPr>
          <p:style>
            <a:lnRef idx="0"/>
            <a:fillRef idx="0"/>
            <a:effectRef idx="0"/>
            <a:fontRef idx="minor"/>
          </p:style>
        </p:sp>
        <p:sp>
          <p:nvSpPr>
            <p:cNvPr id="5401" name="CustomShape 243"/>
            <p:cNvSpPr/>
            <p:nvPr/>
          </p:nvSpPr>
          <p:spPr>
            <a:xfrm>
              <a:off x="2696400" y="3975480"/>
              <a:ext cx="66600" cy="150480"/>
            </a:xfrm>
            <a:custGeom>
              <a:avLst/>
              <a:gdLst/>
              <a:ahLst/>
              <a:rect l="l" t="t" r="r" b="b"/>
              <a:pathLst>
                <a:path w="192976" h="430815">
                  <a:moveTo>
                    <a:pt x="192977" y="430816"/>
                  </a:moveTo>
                  <a:lnTo>
                    <a:pt x="0" y="319468"/>
                  </a:lnTo>
                  <a:lnTo>
                    <a:pt x="0" y="0"/>
                  </a:lnTo>
                  <a:lnTo>
                    <a:pt x="192977" y="111442"/>
                  </a:lnTo>
                  <a:lnTo>
                    <a:pt x="192977" y="430816"/>
                  </a:lnTo>
                  <a:close/>
                </a:path>
              </a:pathLst>
            </a:custGeom>
            <a:solidFill>
              <a:srgbClr val="b7e200"/>
            </a:solidFill>
            <a:ln w="0">
              <a:noFill/>
            </a:ln>
          </p:spPr>
          <p:style>
            <a:lnRef idx="0"/>
            <a:fillRef idx="0"/>
            <a:effectRef idx="0"/>
            <a:fontRef idx="minor"/>
          </p:style>
        </p:sp>
        <p:sp>
          <p:nvSpPr>
            <p:cNvPr id="5402" name="CustomShape 244"/>
            <p:cNvSpPr/>
            <p:nvPr/>
          </p:nvSpPr>
          <p:spPr>
            <a:xfrm>
              <a:off x="2696400" y="3975480"/>
              <a:ext cx="66600" cy="150480"/>
            </a:xfrm>
            <a:custGeom>
              <a:avLst/>
              <a:gdLst/>
              <a:ahLst/>
              <a:rect l="l" t="t" r="r" b="b"/>
              <a:pathLst>
                <a:path w="192976" h="430815">
                  <a:moveTo>
                    <a:pt x="192977" y="430816"/>
                  </a:moveTo>
                  <a:lnTo>
                    <a:pt x="0" y="319468"/>
                  </a:lnTo>
                  <a:lnTo>
                    <a:pt x="0" y="0"/>
                  </a:lnTo>
                  <a:lnTo>
                    <a:pt x="192977" y="111442"/>
                  </a:lnTo>
                  <a:lnTo>
                    <a:pt x="192977" y="430816"/>
                  </a:lnTo>
                  <a:close/>
                </a:path>
              </a:pathLst>
            </a:custGeom>
            <a:solidFill>
              <a:srgbClr val="000000">
                <a:alpha val="10000"/>
              </a:srgbClr>
            </a:solidFill>
            <a:ln w="0">
              <a:noFill/>
            </a:ln>
          </p:spPr>
          <p:style>
            <a:lnRef idx="0"/>
            <a:fillRef idx="0"/>
            <a:effectRef idx="0"/>
            <a:fontRef idx="minor"/>
          </p:style>
        </p:sp>
        <p:sp>
          <p:nvSpPr>
            <p:cNvPr id="5403" name="CustomShape 245"/>
            <p:cNvSpPr/>
            <p:nvPr/>
          </p:nvSpPr>
          <p:spPr>
            <a:xfrm>
              <a:off x="2764800" y="3975480"/>
              <a:ext cx="66600" cy="150480"/>
            </a:xfrm>
            <a:custGeom>
              <a:avLst/>
              <a:gdLst/>
              <a:ahLst/>
              <a:rect l="l" t="t" r="r" b="b"/>
              <a:pathLst>
                <a:path w="192976" h="430815">
                  <a:moveTo>
                    <a:pt x="192977" y="319468"/>
                  </a:moveTo>
                  <a:lnTo>
                    <a:pt x="0" y="430816"/>
                  </a:lnTo>
                  <a:lnTo>
                    <a:pt x="0" y="111442"/>
                  </a:lnTo>
                  <a:lnTo>
                    <a:pt x="192977" y="0"/>
                  </a:lnTo>
                  <a:lnTo>
                    <a:pt x="192977" y="319468"/>
                  </a:lnTo>
                  <a:close/>
                </a:path>
              </a:pathLst>
            </a:custGeom>
            <a:solidFill>
              <a:srgbClr val="b7e200"/>
            </a:solidFill>
            <a:ln w="0">
              <a:noFill/>
            </a:ln>
          </p:spPr>
          <p:style>
            <a:lnRef idx="0"/>
            <a:fillRef idx="0"/>
            <a:effectRef idx="0"/>
            <a:fontRef idx="minor"/>
          </p:style>
        </p:sp>
        <p:sp>
          <p:nvSpPr>
            <p:cNvPr id="5404" name="CustomShape 246"/>
            <p:cNvSpPr/>
            <p:nvPr/>
          </p:nvSpPr>
          <p:spPr>
            <a:xfrm>
              <a:off x="2764800" y="3975480"/>
              <a:ext cx="66600" cy="150480"/>
            </a:xfrm>
            <a:custGeom>
              <a:avLst/>
              <a:gdLst/>
              <a:ahLst/>
              <a:rect l="l" t="t" r="r" b="b"/>
              <a:pathLst>
                <a:path w="192976" h="430815">
                  <a:moveTo>
                    <a:pt x="192977" y="319468"/>
                  </a:moveTo>
                  <a:lnTo>
                    <a:pt x="0" y="430816"/>
                  </a:lnTo>
                  <a:lnTo>
                    <a:pt x="0" y="111442"/>
                  </a:lnTo>
                  <a:lnTo>
                    <a:pt x="192977" y="0"/>
                  </a:lnTo>
                  <a:lnTo>
                    <a:pt x="192977" y="319468"/>
                  </a:lnTo>
                  <a:close/>
                </a:path>
              </a:pathLst>
            </a:custGeom>
            <a:solidFill>
              <a:srgbClr val="000000">
                <a:alpha val="15000"/>
              </a:srgbClr>
            </a:solidFill>
            <a:ln w="0">
              <a:noFill/>
            </a:ln>
          </p:spPr>
          <p:style>
            <a:lnRef idx="0"/>
            <a:fillRef idx="0"/>
            <a:effectRef idx="0"/>
            <a:fontRef idx="minor"/>
          </p:style>
        </p:sp>
        <p:sp>
          <p:nvSpPr>
            <p:cNvPr id="5405" name="CustomShape 247"/>
            <p:cNvSpPr/>
            <p:nvPr/>
          </p:nvSpPr>
          <p:spPr>
            <a:xfrm>
              <a:off x="3016080" y="4151520"/>
              <a:ext cx="450360" cy="239400"/>
            </a:xfrm>
            <a:custGeom>
              <a:avLst/>
              <a:gdLst/>
              <a:ahLst/>
              <a:rect l="l" t="t" r="r" b="b"/>
              <a:pathLst>
                <a:path w="1277540" h="681323">
                  <a:moveTo>
                    <a:pt x="1277541" y="681323"/>
                  </a:moveTo>
                  <a:lnTo>
                    <a:pt x="1153716" y="503015"/>
                  </a:lnTo>
                  <a:lnTo>
                    <a:pt x="1093708" y="476155"/>
                  </a:lnTo>
                  <a:cubicBezTo>
                    <a:pt x="1048160" y="465620"/>
                    <a:pt x="1001582" y="460258"/>
                    <a:pt x="954834" y="460153"/>
                  </a:cubicBezTo>
                  <a:cubicBezTo>
                    <a:pt x="898922" y="516541"/>
                    <a:pt x="546306" y="531590"/>
                    <a:pt x="406289" y="462058"/>
                  </a:cubicBezTo>
                  <a:cubicBezTo>
                    <a:pt x="247507" y="383191"/>
                    <a:pt x="164259" y="286893"/>
                    <a:pt x="138351" y="227933"/>
                  </a:cubicBezTo>
                  <a:cubicBezTo>
                    <a:pt x="92250" y="123158"/>
                    <a:pt x="180165" y="0"/>
                    <a:pt x="180165" y="0"/>
                  </a:cubicBezTo>
                  <a:cubicBezTo>
                    <a:pt x="-60055" y="138684"/>
                    <a:pt x="-60055" y="364427"/>
                    <a:pt x="180165" y="503111"/>
                  </a:cubicBezTo>
                  <a:cubicBezTo>
                    <a:pt x="405336" y="633127"/>
                    <a:pt x="762905" y="641223"/>
                    <a:pt x="1004649" y="527495"/>
                  </a:cubicBezTo>
                  <a:lnTo>
                    <a:pt x="1004649" y="527495"/>
                  </a:lnTo>
                  <a:close/>
                </a:path>
              </a:pathLst>
            </a:custGeom>
            <a:solidFill>
              <a:srgbClr val="d6d8e5">
                <a:alpha val="40000"/>
              </a:srgbClr>
            </a:solidFill>
            <a:ln w="0">
              <a:noFill/>
            </a:ln>
          </p:spPr>
          <p:style>
            <a:lnRef idx="0"/>
            <a:fillRef idx="0"/>
            <a:effectRef idx="0"/>
            <a:fontRef idx="minor"/>
          </p:style>
        </p:sp>
        <p:sp>
          <p:nvSpPr>
            <p:cNvPr id="5406" name="CustomShape 248"/>
            <p:cNvSpPr/>
            <p:nvPr/>
          </p:nvSpPr>
          <p:spPr>
            <a:xfrm>
              <a:off x="3413880" y="4349520"/>
              <a:ext cx="342360" cy="196920"/>
            </a:xfrm>
            <a:custGeom>
              <a:avLst/>
              <a:gdLst/>
              <a:ahLst/>
              <a:rect l="l" t="t" r="r" b="b"/>
              <a:pathLst>
                <a:path w="972788" h="561593">
                  <a:moveTo>
                    <a:pt x="831532" y="561594"/>
                  </a:moveTo>
                  <a:lnTo>
                    <a:pt x="0" y="81534"/>
                  </a:lnTo>
                  <a:lnTo>
                    <a:pt x="141256" y="0"/>
                  </a:lnTo>
                  <a:lnTo>
                    <a:pt x="972788" y="480060"/>
                  </a:lnTo>
                  <a:lnTo>
                    <a:pt x="831532" y="561594"/>
                  </a:lnTo>
                  <a:close/>
                </a:path>
              </a:pathLst>
            </a:custGeom>
            <a:solidFill>
              <a:srgbClr val="d6d8e5">
                <a:alpha val="40000"/>
              </a:srgbClr>
            </a:solidFill>
            <a:ln w="0">
              <a:noFill/>
            </a:ln>
          </p:spPr>
          <p:style>
            <a:lnRef idx="0"/>
            <a:fillRef idx="0"/>
            <a:effectRef idx="0"/>
            <a:fontRef idx="minor"/>
          </p:style>
        </p:sp>
        <p:sp>
          <p:nvSpPr>
            <p:cNvPr id="5407" name="CustomShape 249"/>
            <p:cNvSpPr/>
            <p:nvPr/>
          </p:nvSpPr>
          <p:spPr>
            <a:xfrm>
              <a:off x="3026520" y="4098960"/>
              <a:ext cx="433800" cy="249840"/>
            </a:xfrm>
            <a:custGeom>
              <a:avLst/>
              <a:gdLst/>
              <a:ahLst/>
              <a:rect l="l" t="t" r="r" b="b"/>
              <a:pathLst>
                <a:path w="1231677" h="711112">
                  <a:moveTo>
                    <a:pt x="180165" y="607029"/>
                  </a:moveTo>
                  <a:cubicBezTo>
                    <a:pt x="-60055" y="468344"/>
                    <a:pt x="-60055" y="242697"/>
                    <a:pt x="180165" y="104013"/>
                  </a:cubicBezTo>
                  <a:cubicBezTo>
                    <a:pt x="420386" y="-34671"/>
                    <a:pt x="811292" y="-34671"/>
                    <a:pt x="1051512" y="104013"/>
                  </a:cubicBezTo>
                  <a:cubicBezTo>
                    <a:pt x="1291733" y="242697"/>
                    <a:pt x="1291733" y="468344"/>
                    <a:pt x="1051512" y="607029"/>
                  </a:cubicBezTo>
                  <a:cubicBezTo>
                    <a:pt x="811292" y="745713"/>
                    <a:pt x="420386" y="745903"/>
                    <a:pt x="180165" y="607029"/>
                  </a:cubicBezTo>
                  <a:close/>
                  <a:moveTo>
                    <a:pt x="945213" y="165354"/>
                  </a:moveTo>
                  <a:cubicBezTo>
                    <a:pt x="763572" y="60579"/>
                    <a:pt x="468011" y="60579"/>
                    <a:pt x="286464" y="165354"/>
                  </a:cubicBezTo>
                  <a:cubicBezTo>
                    <a:pt x="104918" y="270129"/>
                    <a:pt x="104823" y="441103"/>
                    <a:pt x="286464" y="545878"/>
                  </a:cubicBezTo>
                  <a:cubicBezTo>
                    <a:pt x="468106" y="650653"/>
                    <a:pt x="763572" y="650653"/>
                    <a:pt x="945213" y="545878"/>
                  </a:cubicBezTo>
                  <a:cubicBezTo>
                    <a:pt x="1126855" y="441103"/>
                    <a:pt x="1126855" y="270224"/>
                    <a:pt x="945213" y="165354"/>
                  </a:cubicBezTo>
                  <a:close/>
                </a:path>
              </a:pathLst>
            </a:custGeom>
            <a:solidFill>
              <a:srgbClr val="b1b4c4"/>
            </a:solidFill>
            <a:ln w="0">
              <a:noFill/>
            </a:ln>
          </p:spPr>
          <p:style>
            <a:lnRef idx="0"/>
            <a:fillRef idx="0"/>
            <a:effectRef idx="0"/>
            <a:fontRef idx="minor"/>
          </p:style>
        </p:sp>
        <p:sp>
          <p:nvSpPr>
            <p:cNvPr id="5408" name="CustomShape 250"/>
            <p:cNvSpPr/>
            <p:nvPr/>
          </p:nvSpPr>
          <p:spPr>
            <a:xfrm>
              <a:off x="3026880" y="4190760"/>
              <a:ext cx="36360" cy="36000"/>
            </a:xfrm>
            <a:custGeom>
              <a:avLst/>
              <a:gdLst/>
              <a:ahLst/>
              <a:rect l="l" t="t" r="r" b="b"/>
              <a:pathLst>
                <a:path w="108013" h="106584">
                  <a:moveTo>
                    <a:pt x="0" y="106585"/>
                  </a:moveTo>
                  <a:lnTo>
                    <a:pt x="0" y="0"/>
                  </a:lnTo>
                  <a:lnTo>
                    <a:pt x="108013" y="53245"/>
                  </a:lnTo>
                  <a:lnTo>
                    <a:pt x="0" y="106585"/>
                  </a:lnTo>
                  <a:close/>
                </a:path>
              </a:pathLst>
            </a:custGeom>
            <a:solidFill>
              <a:srgbClr val="b1b4c4"/>
            </a:solidFill>
            <a:ln w="0">
              <a:noFill/>
            </a:ln>
          </p:spPr>
          <p:style>
            <a:lnRef idx="0"/>
            <a:fillRef idx="0"/>
            <a:effectRef idx="0"/>
            <a:fontRef idx="minor"/>
          </p:style>
        </p:sp>
        <p:sp>
          <p:nvSpPr>
            <p:cNvPr id="5409" name="CustomShape 251"/>
            <p:cNvSpPr/>
            <p:nvPr/>
          </p:nvSpPr>
          <p:spPr>
            <a:xfrm>
              <a:off x="3134880" y="4286160"/>
              <a:ext cx="218160" cy="41760"/>
            </a:xfrm>
            <a:custGeom>
              <a:avLst/>
              <a:gdLst/>
              <a:ahLst/>
              <a:rect l="l" t="t" r="r" b="b"/>
              <a:pathLst>
                <a:path w="622063" h="123348">
                  <a:moveTo>
                    <a:pt x="0" y="13525"/>
                  </a:moveTo>
                  <a:cubicBezTo>
                    <a:pt x="4381" y="18955"/>
                    <a:pt x="19812" y="123349"/>
                    <a:pt x="327470" y="123349"/>
                  </a:cubicBezTo>
                  <a:cubicBezTo>
                    <a:pt x="635127" y="123349"/>
                    <a:pt x="621983" y="0"/>
                    <a:pt x="621983" y="0"/>
                  </a:cubicBezTo>
                  <a:cubicBezTo>
                    <a:pt x="621983" y="0"/>
                    <a:pt x="331851" y="39910"/>
                    <a:pt x="327470" y="39910"/>
                  </a:cubicBezTo>
                  <a:cubicBezTo>
                    <a:pt x="323088" y="39910"/>
                    <a:pt x="0" y="13525"/>
                    <a:pt x="0" y="13525"/>
                  </a:cubicBezTo>
                  <a:close/>
                </a:path>
              </a:pathLst>
            </a:custGeom>
            <a:solidFill>
              <a:srgbClr val="b1b4c4"/>
            </a:solidFill>
            <a:ln w="0">
              <a:noFill/>
            </a:ln>
          </p:spPr>
          <p:style>
            <a:lnRef idx="0"/>
            <a:fillRef idx="0"/>
            <a:effectRef idx="0"/>
            <a:fontRef idx="minor"/>
          </p:style>
        </p:sp>
        <p:sp>
          <p:nvSpPr>
            <p:cNvPr id="5410" name="CustomShape 252"/>
            <p:cNvSpPr/>
            <p:nvPr/>
          </p:nvSpPr>
          <p:spPr>
            <a:xfrm>
              <a:off x="3431160" y="4190760"/>
              <a:ext cx="29520" cy="32040"/>
            </a:xfrm>
            <a:custGeom>
              <a:avLst/>
              <a:gdLst/>
              <a:ahLst/>
              <a:rect l="l" t="t" r="r" b="b"/>
              <a:pathLst>
                <a:path w="88582" h="95916">
                  <a:moveTo>
                    <a:pt x="88583" y="0"/>
                  </a:moveTo>
                  <a:lnTo>
                    <a:pt x="88583" y="95917"/>
                  </a:lnTo>
                  <a:lnTo>
                    <a:pt x="0" y="39433"/>
                  </a:lnTo>
                  <a:lnTo>
                    <a:pt x="88583" y="0"/>
                  </a:lnTo>
                  <a:close/>
                </a:path>
              </a:pathLst>
            </a:custGeom>
            <a:solidFill>
              <a:srgbClr val="b1b4c4"/>
            </a:solidFill>
            <a:ln w="0">
              <a:noFill/>
            </a:ln>
          </p:spPr>
          <p:style>
            <a:lnRef idx="0"/>
            <a:fillRef idx="0"/>
            <a:effectRef idx="0"/>
            <a:fontRef idx="minor"/>
          </p:style>
        </p:sp>
        <p:sp>
          <p:nvSpPr>
            <p:cNvPr id="5411" name="CustomShape 253"/>
            <p:cNvSpPr/>
            <p:nvPr/>
          </p:nvSpPr>
          <p:spPr>
            <a:xfrm>
              <a:off x="3145320" y="4089600"/>
              <a:ext cx="192960" cy="30240"/>
            </a:xfrm>
            <a:custGeom>
              <a:avLst/>
              <a:gdLst/>
              <a:ahLst/>
              <a:rect l="l" t="t" r="r" b="b"/>
              <a:pathLst>
                <a:path w="550640" h="90297">
                  <a:moveTo>
                    <a:pt x="0" y="53816"/>
                  </a:moveTo>
                  <a:cubicBezTo>
                    <a:pt x="89316" y="19079"/>
                    <a:pt x="184204" y="838"/>
                    <a:pt x="280035" y="0"/>
                  </a:cubicBezTo>
                  <a:cubicBezTo>
                    <a:pt x="373275" y="295"/>
                    <a:pt x="465430" y="19984"/>
                    <a:pt x="550640" y="57817"/>
                  </a:cubicBezTo>
                  <a:lnTo>
                    <a:pt x="531114" y="90297"/>
                  </a:lnTo>
                  <a:lnTo>
                    <a:pt x="16764" y="90297"/>
                  </a:lnTo>
                  <a:close/>
                </a:path>
              </a:pathLst>
            </a:custGeom>
            <a:solidFill>
              <a:srgbClr val="b1b4c4"/>
            </a:solidFill>
            <a:ln w="0">
              <a:noFill/>
            </a:ln>
          </p:spPr>
          <p:style>
            <a:lnRef idx="0"/>
            <a:fillRef idx="0"/>
            <a:effectRef idx="0"/>
            <a:fontRef idx="minor"/>
          </p:style>
        </p:sp>
        <p:sp>
          <p:nvSpPr>
            <p:cNvPr id="5412" name="CustomShape 254"/>
            <p:cNvSpPr/>
            <p:nvPr/>
          </p:nvSpPr>
          <p:spPr>
            <a:xfrm>
              <a:off x="3082320" y="4110120"/>
              <a:ext cx="322560" cy="185400"/>
            </a:xfrm>
            <a:custGeom>
              <a:avLst/>
              <a:gdLst/>
              <a:ahLst/>
              <a:rect l="l" t="t" r="r" b="b"/>
              <a:pathLst>
                <a:path w="917257" h="529590">
                  <a:moveTo>
                    <a:pt x="917258" y="264795"/>
                  </a:moveTo>
                  <a:cubicBezTo>
                    <a:pt x="917258" y="411037"/>
                    <a:pt x="711922" y="529590"/>
                    <a:pt x="458629" y="529590"/>
                  </a:cubicBezTo>
                  <a:cubicBezTo>
                    <a:pt x="205335" y="529590"/>
                    <a:pt x="0" y="411037"/>
                    <a:pt x="0" y="264795"/>
                  </a:cubicBezTo>
                  <a:cubicBezTo>
                    <a:pt x="0" y="118553"/>
                    <a:pt x="205335" y="0"/>
                    <a:pt x="458629" y="0"/>
                  </a:cubicBezTo>
                  <a:cubicBezTo>
                    <a:pt x="711923" y="0"/>
                    <a:pt x="917258" y="118553"/>
                    <a:pt x="917258" y="264795"/>
                  </a:cubicBezTo>
                  <a:close/>
                </a:path>
              </a:pathLst>
            </a:custGeom>
            <a:solidFill>
              <a:srgbClr val="3e7eff">
                <a:alpha val="10000"/>
              </a:srgbClr>
            </a:solidFill>
            <a:ln w="0">
              <a:noFill/>
            </a:ln>
          </p:spPr>
          <p:style>
            <a:lnRef idx="0"/>
            <a:fillRef idx="0"/>
            <a:effectRef idx="0"/>
            <a:fontRef idx="minor"/>
          </p:style>
        </p:sp>
        <p:sp>
          <p:nvSpPr>
            <p:cNvPr id="5413" name="CustomShape 255"/>
            <p:cNvSpPr/>
            <p:nvPr/>
          </p:nvSpPr>
          <p:spPr>
            <a:xfrm>
              <a:off x="3026520" y="4065120"/>
              <a:ext cx="433800" cy="249840"/>
            </a:xfrm>
            <a:custGeom>
              <a:avLst/>
              <a:gdLst/>
              <a:ahLst/>
              <a:rect l="l" t="t" r="r" b="b"/>
              <a:pathLst>
                <a:path w="1231677" h="711136">
                  <a:moveTo>
                    <a:pt x="180165" y="607124"/>
                  </a:moveTo>
                  <a:cubicBezTo>
                    <a:pt x="-60055" y="468440"/>
                    <a:pt x="-60055" y="242697"/>
                    <a:pt x="180165" y="104013"/>
                  </a:cubicBezTo>
                  <a:cubicBezTo>
                    <a:pt x="420386" y="-34671"/>
                    <a:pt x="811292" y="-34671"/>
                    <a:pt x="1051512" y="104013"/>
                  </a:cubicBezTo>
                  <a:cubicBezTo>
                    <a:pt x="1291733" y="242697"/>
                    <a:pt x="1291733" y="468440"/>
                    <a:pt x="1051512" y="607124"/>
                  </a:cubicBezTo>
                  <a:cubicBezTo>
                    <a:pt x="811292" y="745808"/>
                    <a:pt x="420386" y="745808"/>
                    <a:pt x="180165" y="607124"/>
                  </a:cubicBezTo>
                  <a:close/>
                  <a:moveTo>
                    <a:pt x="945213" y="165640"/>
                  </a:moveTo>
                  <a:cubicBezTo>
                    <a:pt x="763572" y="60865"/>
                    <a:pt x="468011" y="60865"/>
                    <a:pt x="286464" y="165640"/>
                  </a:cubicBezTo>
                  <a:cubicBezTo>
                    <a:pt x="104918" y="270415"/>
                    <a:pt x="104823" y="441198"/>
                    <a:pt x="286464" y="546068"/>
                  </a:cubicBezTo>
                  <a:cubicBezTo>
                    <a:pt x="468106" y="650939"/>
                    <a:pt x="763572" y="650843"/>
                    <a:pt x="945213" y="546068"/>
                  </a:cubicBezTo>
                  <a:cubicBezTo>
                    <a:pt x="1126855" y="441293"/>
                    <a:pt x="1126855" y="270415"/>
                    <a:pt x="945213" y="165640"/>
                  </a:cubicBezTo>
                  <a:close/>
                </a:path>
              </a:pathLst>
            </a:custGeom>
            <a:solidFill>
              <a:srgbClr val="d6d8e5"/>
            </a:solidFill>
            <a:ln w="0">
              <a:noFill/>
            </a:ln>
          </p:spPr>
          <p:style>
            <a:lnRef idx="0"/>
            <a:fillRef idx="0"/>
            <a:effectRef idx="0"/>
            <a:fontRef idx="minor"/>
          </p:style>
        </p:sp>
        <p:sp>
          <p:nvSpPr>
            <p:cNvPr id="5414" name="CustomShape 256"/>
            <p:cNvSpPr/>
            <p:nvPr/>
          </p:nvSpPr>
          <p:spPr>
            <a:xfrm>
              <a:off x="3375720" y="4266000"/>
              <a:ext cx="114840" cy="65880"/>
            </a:xfrm>
            <a:custGeom>
              <a:avLst/>
              <a:gdLst/>
              <a:ahLst/>
              <a:rect l="l" t="t" r="r" b="b"/>
              <a:pathLst>
                <a:path w="329469" h="191071">
                  <a:moveTo>
                    <a:pt x="208407" y="191071"/>
                  </a:moveTo>
                  <a:lnTo>
                    <a:pt x="0" y="69818"/>
                  </a:lnTo>
                  <a:lnTo>
                    <a:pt x="121063" y="0"/>
                  </a:lnTo>
                  <a:lnTo>
                    <a:pt x="329470" y="121158"/>
                  </a:lnTo>
                  <a:lnTo>
                    <a:pt x="208407" y="191071"/>
                  </a:lnTo>
                  <a:close/>
                </a:path>
              </a:pathLst>
            </a:custGeom>
            <a:solidFill>
              <a:srgbClr val="d6d8e5"/>
            </a:solidFill>
            <a:ln w="0">
              <a:noFill/>
            </a:ln>
          </p:spPr>
          <p:style>
            <a:lnRef idx="0"/>
            <a:fillRef idx="0"/>
            <a:effectRef idx="0"/>
            <a:fontRef idx="minor"/>
          </p:style>
        </p:sp>
        <p:sp>
          <p:nvSpPr>
            <p:cNvPr id="5415" name="CustomShape 257"/>
            <p:cNvSpPr/>
            <p:nvPr/>
          </p:nvSpPr>
          <p:spPr>
            <a:xfrm>
              <a:off x="3375720" y="4290840"/>
              <a:ext cx="72000" cy="75240"/>
            </a:xfrm>
            <a:custGeom>
              <a:avLst/>
              <a:gdLst/>
              <a:ahLst/>
              <a:rect l="l" t="t" r="r" b="b"/>
              <a:pathLst>
                <a:path w="208216" h="217741">
                  <a:moveTo>
                    <a:pt x="208217" y="217742"/>
                  </a:moveTo>
                  <a:lnTo>
                    <a:pt x="0" y="97250"/>
                  </a:lnTo>
                  <a:lnTo>
                    <a:pt x="0" y="0"/>
                  </a:lnTo>
                  <a:lnTo>
                    <a:pt x="208217" y="120491"/>
                  </a:lnTo>
                  <a:lnTo>
                    <a:pt x="208217" y="217742"/>
                  </a:lnTo>
                  <a:close/>
                </a:path>
              </a:pathLst>
            </a:custGeom>
            <a:solidFill>
              <a:srgbClr val="b1b4c4"/>
            </a:solidFill>
            <a:ln w="0">
              <a:noFill/>
            </a:ln>
          </p:spPr>
          <p:style>
            <a:lnRef idx="0"/>
            <a:fillRef idx="0"/>
            <a:effectRef idx="0"/>
            <a:fontRef idx="minor"/>
          </p:style>
        </p:sp>
        <p:sp>
          <p:nvSpPr>
            <p:cNvPr id="5416" name="CustomShape 258"/>
            <p:cNvSpPr/>
            <p:nvPr/>
          </p:nvSpPr>
          <p:spPr>
            <a:xfrm>
              <a:off x="3423240" y="4314960"/>
              <a:ext cx="292320" cy="225720"/>
            </a:xfrm>
            <a:custGeom>
              <a:avLst/>
              <a:gdLst/>
              <a:ahLst/>
              <a:rect l="l" t="t" r="r" b="b"/>
              <a:pathLst>
                <a:path w="831437" h="643127">
                  <a:moveTo>
                    <a:pt x="831437" y="643128"/>
                  </a:moveTo>
                  <a:lnTo>
                    <a:pt x="0" y="163068"/>
                  </a:lnTo>
                  <a:lnTo>
                    <a:pt x="0" y="0"/>
                  </a:lnTo>
                  <a:lnTo>
                    <a:pt x="831437" y="480060"/>
                  </a:lnTo>
                  <a:lnTo>
                    <a:pt x="831437" y="643128"/>
                  </a:lnTo>
                  <a:close/>
                </a:path>
              </a:pathLst>
            </a:custGeom>
            <a:solidFill>
              <a:srgbClr val="2b303f"/>
            </a:solidFill>
            <a:ln w="0">
              <a:noFill/>
            </a:ln>
          </p:spPr>
          <p:style>
            <a:lnRef idx="0"/>
            <a:fillRef idx="0"/>
            <a:effectRef idx="0"/>
            <a:fontRef idx="minor"/>
          </p:style>
        </p:sp>
        <p:sp>
          <p:nvSpPr>
            <p:cNvPr id="5417" name="CustomShape 259"/>
            <p:cNvSpPr/>
            <p:nvPr/>
          </p:nvSpPr>
          <p:spPr>
            <a:xfrm>
              <a:off x="3423240" y="4286160"/>
              <a:ext cx="342360" cy="196920"/>
            </a:xfrm>
            <a:custGeom>
              <a:avLst/>
              <a:gdLst/>
              <a:ahLst/>
              <a:rect l="l" t="t" r="r" b="b"/>
              <a:pathLst>
                <a:path w="972788" h="561593">
                  <a:moveTo>
                    <a:pt x="831532" y="561594"/>
                  </a:moveTo>
                  <a:lnTo>
                    <a:pt x="0" y="81534"/>
                  </a:lnTo>
                  <a:lnTo>
                    <a:pt x="141256" y="0"/>
                  </a:lnTo>
                  <a:lnTo>
                    <a:pt x="972788" y="479965"/>
                  </a:lnTo>
                  <a:lnTo>
                    <a:pt x="831532" y="561594"/>
                  </a:lnTo>
                  <a:close/>
                </a:path>
              </a:pathLst>
            </a:custGeom>
            <a:solidFill>
              <a:srgbClr val="394051"/>
            </a:solidFill>
            <a:ln w="0">
              <a:noFill/>
            </a:ln>
          </p:spPr>
          <p:style>
            <a:lnRef idx="0"/>
            <a:fillRef idx="0"/>
            <a:effectRef idx="0"/>
            <a:fontRef idx="minor"/>
          </p:style>
        </p:sp>
        <p:sp>
          <p:nvSpPr>
            <p:cNvPr id="5418" name="CustomShape 260"/>
            <p:cNvSpPr/>
            <p:nvPr/>
          </p:nvSpPr>
          <p:spPr>
            <a:xfrm>
              <a:off x="3717360" y="4455720"/>
              <a:ext cx="48240" cy="84600"/>
            </a:xfrm>
            <a:custGeom>
              <a:avLst/>
              <a:gdLst/>
              <a:ahLst/>
              <a:rect l="l" t="t" r="r" b="b"/>
              <a:pathLst>
                <a:path w="141350" h="244601">
                  <a:moveTo>
                    <a:pt x="0" y="244602"/>
                  </a:moveTo>
                  <a:cubicBezTo>
                    <a:pt x="8572" y="243650"/>
                    <a:pt x="141351" y="165068"/>
                    <a:pt x="141351" y="165068"/>
                  </a:cubicBezTo>
                  <a:lnTo>
                    <a:pt x="141351" y="0"/>
                  </a:lnTo>
                  <a:lnTo>
                    <a:pt x="95" y="81629"/>
                  </a:lnTo>
                  <a:close/>
                </a:path>
              </a:pathLst>
            </a:custGeom>
            <a:solidFill>
              <a:srgbClr val="232733"/>
            </a:solidFill>
            <a:ln w="0">
              <a:noFill/>
            </a:ln>
          </p:spPr>
          <p:style>
            <a:lnRef idx="0"/>
            <a:fillRef idx="0"/>
            <a:effectRef idx="0"/>
            <a:fontRef idx="minor"/>
          </p:style>
        </p:sp>
        <p:sp>
          <p:nvSpPr>
            <p:cNvPr id="5419" name="CustomShape 261"/>
            <p:cNvSpPr/>
            <p:nvPr/>
          </p:nvSpPr>
          <p:spPr>
            <a:xfrm>
              <a:off x="2855880" y="3696480"/>
              <a:ext cx="54360" cy="108360"/>
            </a:xfrm>
            <a:custGeom>
              <a:avLst/>
              <a:gdLst/>
              <a:ahLst/>
              <a:rect l="l" t="t" r="r" b="b"/>
              <a:pathLst>
                <a:path w="158537" h="311524">
                  <a:moveTo>
                    <a:pt x="67807" y="240979"/>
                  </a:moveTo>
                  <a:cubicBezTo>
                    <a:pt x="81791" y="265992"/>
                    <a:pt x="98811" y="289195"/>
                    <a:pt x="118480" y="310035"/>
                  </a:cubicBezTo>
                  <a:cubicBezTo>
                    <a:pt x="124004" y="316417"/>
                    <a:pt x="166105" y="300510"/>
                    <a:pt x="157342" y="295748"/>
                  </a:cubicBezTo>
                  <a:cubicBezTo>
                    <a:pt x="148579" y="290985"/>
                    <a:pt x="120861" y="252695"/>
                    <a:pt x="107050" y="227073"/>
                  </a:cubicBezTo>
                  <a:cubicBezTo>
                    <a:pt x="95443" y="196383"/>
                    <a:pt x="85585" y="165055"/>
                    <a:pt x="77522" y="133251"/>
                  </a:cubicBezTo>
                  <a:cubicBezTo>
                    <a:pt x="68855" y="101819"/>
                    <a:pt x="61330" y="55718"/>
                    <a:pt x="55043" y="34001"/>
                  </a:cubicBezTo>
                  <a:cubicBezTo>
                    <a:pt x="51648" y="17665"/>
                    <a:pt x="39025" y="4826"/>
                    <a:pt x="22754" y="1140"/>
                  </a:cubicBezTo>
                  <a:cubicBezTo>
                    <a:pt x="7514" y="-2385"/>
                    <a:pt x="-2297" y="1806"/>
                    <a:pt x="465" y="20190"/>
                  </a:cubicBezTo>
                  <a:cubicBezTo>
                    <a:pt x="5323" y="52384"/>
                    <a:pt x="30564" y="177638"/>
                    <a:pt x="67807" y="240979"/>
                  </a:cubicBezTo>
                  <a:close/>
                </a:path>
              </a:pathLst>
            </a:custGeom>
            <a:solidFill>
              <a:srgbClr val="ffcea9"/>
            </a:solidFill>
            <a:ln w="0">
              <a:noFill/>
            </a:ln>
          </p:spPr>
          <p:style>
            <a:lnRef idx="0"/>
            <a:fillRef idx="0"/>
            <a:effectRef idx="0"/>
            <a:fontRef idx="minor"/>
          </p:style>
        </p:sp>
        <p:sp>
          <p:nvSpPr>
            <p:cNvPr id="5420" name="CustomShape 262"/>
            <p:cNvSpPr/>
            <p:nvPr/>
          </p:nvSpPr>
          <p:spPr>
            <a:xfrm>
              <a:off x="2868480" y="3955320"/>
              <a:ext cx="36720" cy="28080"/>
            </a:xfrm>
            <a:custGeom>
              <a:avLst/>
              <a:gdLst/>
              <a:ahLst/>
              <a:rect l="l" t="t" r="r" b="b"/>
              <a:pathLst>
                <a:path w="108892" h="84472">
                  <a:moveTo>
                    <a:pt x="8117" y="0"/>
                  </a:moveTo>
                  <a:cubicBezTo>
                    <a:pt x="21166" y="10668"/>
                    <a:pt x="40502" y="953"/>
                    <a:pt x="41455" y="1905"/>
                  </a:cubicBezTo>
                  <a:cubicBezTo>
                    <a:pt x="56774" y="16173"/>
                    <a:pt x="72863" y="29594"/>
                    <a:pt x="89651" y="42101"/>
                  </a:cubicBezTo>
                  <a:cubicBezTo>
                    <a:pt x="97843" y="48482"/>
                    <a:pt x="110606" y="57055"/>
                    <a:pt x="108701" y="69437"/>
                  </a:cubicBezTo>
                  <a:cubicBezTo>
                    <a:pt x="104605" y="91440"/>
                    <a:pt x="69363" y="84677"/>
                    <a:pt x="56028" y="77914"/>
                  </a:cubicBezTo>
                  <a:cubicBezTo>
                    <a:pt x="42693" y="71152"/>
                    <a:pt x="31834" y="60007"/>
                    <a:pt x="19261" y="52197"/>
                  </a:cubicBezTo>
                  <a:cubicBezTo>
                    <a:pt x="10308" y="46577"/>
                    <a:pt x="1450" y="43720"/>
                    <a:pt x="211" y="32385"/>
                  </a:cubicBezTo>
                  <a:cubicBezTo>
                    <a:pt x="-1313" y="25622"/>
                    <a:pt x="5831" y="0"/>
                    <a:pt x="8117" y="0"/>
                  </a:cubicBezTo>
                  <a:close/>
                </a:path>
              </a:pathLst>
            </a:custGeom>
            <a:solidFill>
              <a:srgbClr val="38226d"/>
            </a:solidFill>
            <a:ln w="0">
              <a:noFill/>
            </a:ln>
          </p:spPr>
          <p:style>
            <a:lnRef idx="0"/>
            <a:fillRef idx="0"/>
            <a:effectRef idx="0"/>
            <a:fontRef idx="minor"/>
          </p:style>
        </p:sp>
        <p:sp>
          <p:nvSpPr>
            <p:cNvPr id="5421" name="CustomShape 263"/>
            <p:cNvSpPr/>
            <p:nvPr/>
          </p:nvSpPr>
          <p:spPr>
            <a:xfrm>
              <a:off x="2868480" y="3965040"/>
              <a:ext cx="36360" cy="18000"/>
            </a:xfrm>
            <a:custGeom>
              <a:avLst/>
              <a:gdLst/>
              <a:ahLst/>
              <a:rect l="l" t="t" r="r" b="b"/>
              <a:pathLst>
                <a:path w="108313" h="56238">
                  <a:moveTo>
                    <a:pt x="300" y="0"/>
                  </a:moveTo>
                  <a:cubicBezTo>
                    <a:pt x="2015" y="10859"/>
                    <a:pt x="10778" y="13811"/>
                    <a:pt x="19350" y="19050"/>
                  </a:cubicBezTo>
                  <a:cubicBezTo>
                    <a:pt x="32209" y="26956"/>
                    <a:pt x="43449" y="38100"/>
                    <a:pt x="56784" y="45149"/>
                  </a:cubicBezTo>
                  <a:cubicBezTo>
                    <a:pt x="70119" y="52197"/>
                    <a:pt x="99741" y="57626"/>
                    <a:pt x="108314" y="41815"/>
                  </a:cubicBezTo>
                  <a:cubicBezTo>
                    <a:pt x="103647" y="63055"/>
                    <a:pt x="68976" y="56388"/>
                    <a:pt x="55831" y="49721"/>
                  </a:cubicBezTo>
                  <a:cubicBezTo>
                    <a:pt x="42687" y="43053"/>
                    <a:pt x="31638" y="31813"/>
                    <a:pt x="19065" y="24003"/>
                  </a:cubicBezTo>
                  <a:cubicBezTo>
                    <a:pt x="10111" y="18383"/>
                    <a:pt x="1253" y="15526"/>
                    <a:pt x="15" y="4191"/>
                  </a:cubicBezTo>
                  <a:cubicBezTo>
                    <a:pt x="-40" y="2791"/>
                    <a:pt x="57" y="1381"/>
                    <a:pt x="300" y="0"/>
                  </a:cubicBezTo>
                  <a:close/>
                </a:path>
              </a:pathLst>
            </a:custGeom>
            <a:solidFill>
              <a:srgbClr val="757b89"/>
            </a:solidFill>
            <a:ln w="0">
              <a:noFill/>
            </a:ln>
          </p:spPr>
          <p:style>
            <a:lnRef idx="0"/>
            <a:fillRef idx="0"/>
            <a:effectRef idx="0"/>
            <a:fontRef idx="minor"/>
          </p:style>
        </p:sp>
        <p:sp>
          <p:nvSpPr>
            <p:cNvPr id="5422" name="CustomShape 264"/>
            <p:cNvSpPr/>
            <p:nvPr/>
          </p:nvSpPr>
          <p:spPr>
            <a:xfrm>
              <a:off x="2914920" y="3928320"/>
              <a:ext cx="36720" cy="27000"/>
            </a:xfrm>
            <a:custGeom>
              <a:avLst/>
              <a:gdLst/>
              <a:ahLst/>
              <a:rect l="l" t="t" r="r" b="b"/>
              <a:pathLst>
                <a:path w="108758" h="81374">
                  <a:moveTo>
                    <a:pt x="9430" y="56"/>
                  </a:moveTo>
                  <a:cubicBezTo>
                    <a:pt x="22574" y="10724"/>
                    <a:pt x="45434" y="-896"/>
                    <a:pt x="46387" y="56"/>
                  </a:cubicBezTo>
                  <a:cubicBezTo>
                    <a:pt x="60035" y="13829"/>
                    <a:pt x="74440" y="26841"/>
                    <a:pt x="89535" y="39013"/>
                  </a:cubicBezTo>
                  <a:cubicBezTo>
                    <a:pt x="97631" y="45395"/>
                    <a:pt x="110395" y="53968"/>
                    <a:pt x="108585" y="66255"/>
                  </a:cubicBezTo>
                  <a:cubicBezTo>
                    <a:pt x="104489" y="88353"/>
                    <a:pt x="69152" y="81590"/>
                    <a:pt x="55817" y="74827"/>
                  </a:cubicBezTo>
                  <a:cubicBezTo>
                    <a:pt x="42481" y="68065"/>
                    <a:pt x="31623" y="56920"/>
                    <a:pt x="19050" y="49110"/>
                  </a:cubicBezTo>
                  <a:cubicBezTo>
                    <a:pt x="10097" y="43490"/>
                    <a:pt x="1238" y="40633"/>
                    <a:pt x="0" y="29298"/>
                  </a:cubicBezTo>
                  <a:cubicBezTo>
                    <a:pt x="599" y="18906"/>
                    <a:pt x="3845" y="8838"/>
                    <a:pt x="9430" y="56"/>
                  </a:cubicBezTo>
                  <a:close/>
                </a:path>
              </a:pathLst>
            </a:custGeom>
            <a:solidFill>
              <a:srgbClr val="38226d"/>
            </a:solidFill>
            <a:ln w="0">
              <a:noFill/>
            </a:ln>
          </p:spPr>
          <p:style>
            <a:lnRef idx="0"/>
            <a:fillRef idx="0"/>
            <a:effectRef idx="0"/>
            <a:fontRef idx="minor"/>
          </p:style>
        </p:sp>
        <p:sp>
          <p:nvSpPr>
            <p:cNvPr id="5423" name="CustomShape 265"/>
            <p:cNvSpPr/>
            <p:nvPr/>
          </p:nvSpPr>
          <p:spPr>
            <a:xfrm>
              <a:off x="2914920" y="3937320"/>
              <a:ext cx="36360" cy="18360"/>
            </a:xfrm>
            <a:custGeom>
              <a:avLst/>
              <a:gdLst/>
              <a:ahLst/>
              <a:rect l="l" t="t" r="r" b="b"/>
              <a:pathLst>
                <a:path w="108151" h="56575">
                  <a:moveTo>
                    <a:pt x="138" y="0"/>
                  </a:moveTo>
                  <a:cubicBezTo>
                    <a:pt x="1948" y="10859"/>
                    <a:pt x="10615" y="13811"/>
                    <a:pt x="19188" y="19050"/>
                  </a:cubicBezTo>
                  <a:cubicBezTo>
                    <a:pt x="31951" y="26956"/>
                    <a:pt x="43286" y="38100"/>
                    <a:pt x="56526" y="45149"/>
                  </a:cubicBezTo>
                  <a:cubicBezTo>
                    <a:pt x="69766" y="52197"/>
                    <a:pt x="99579" y="57626"/>
                    <a:pt x="108151" y="41815"/>
                  </a:cubicBezTo>
                  <a:cubicBezTo>
                    <a:pt x="103579" y="63437"/>
                    <a:pt x="69194" y="56769"/>
                    <a:pt x="55954" y="50102"/>
                  </a:cubicBezTo>
                  <a:cubicBezTo>
                    <a:pt x="42715" y="43434"/>
                    <a:pt x="31761" y="32195"/>
                    <a:pt x="19188" y="24384"/>
                  </a:cubicBezTo>
                  <a:cubicBezTo>
                    <a:pt x="9663" y="18764"/>
                    <a:pt x="1281" y="15907"/>
                    <a:pt x="138" y="4572"/>
                  </a:cubicBezTo>
                  <a:cubicBezTo>
                    <a:pt x="-46" y="3058"/>
                    <a:pt x="-46" y="1514"/>
                    <a:pt x="138" y="0"/>
                  </a:cubicBezTo>
                  <a:close/>
                </a:path>
              </a:pathLst>
            </a:custGeom>
            <a:solidFill>
              <a:srgbClr val="757b89"/>
            </a:solidFill>
            <a:ln w="0">
              <a:noFill/>
            </a:ln>
          </p:spPr>
          <p:style>
            <a:lnRef idx="0"/>
            <a:fillRef idx="0"/>
            <a:effectRef idx="0"/>
            <a:fontRef idx="minor"/>
          </p:style>
        </p:sp>
        <p:sp>
          <p:nvSpPr>
            <p:cNvPr id="5424" name="CustomShape 266"/>
            <p:cNvSpPr/>
            <p:nvPr/>
          </p:nvSpPr>
          <p:spPr>
            <a:xfrm>
              <a:off x="2808360" y="3795840"/>
              <a:ext cx="133560" cy="162000"/>
            </a:xfrm>
            <a:custGeom>
              <a:avLst/>
              <a:gdLst/>
              <a:ahLst/>
              <a:rect l="l" t="t" r="r" b="b"/>
              <a:pathLst>
                <a:path w="382278" h="462504">
                  <a:moveTo>
                    <a:pt x="2983" y="31799"/>
                  </a:moveTo>
                  <a:cubicBezTo>
                    <a:pt x="-11495" y="122381"/>
                    <a:pt x="28700" y="156100"/>
                    <a:pt x="80993" y="175435"/>
                  </a:cubicBezTo>
                  <a:cubicBezTo>
                    <a:pt x="118521" y="189247"/>
                    <a:pt x="172337" y="210488"/>
                    <a:pt x="172337" y="210488"/>
                  </a:cubicBezTo>
                  <a:cubicBezTo>
                    <a:pt x="172337" y="210488"/>
                    <a:pt x="171575" y="230395"/>
                    <a:pt x="171194" y="274972"/>
                  </a:cubicBezTo>
                  <a:cubicBezTo>
                    <a:pt x="171194" y="314310"/>
                    <a:pt x="175957" y="457661"/>
                    <a:pt x="175957" y="457661"/>
                  </a:cubicBezTo>
                  <a:cubicBezTo>
                    <a:pt x="188510" y="464119"/>
                    <a:pt x="203409" y="464119"/>
                    <a:pt x="215962" y="457661"/>
                  </a:cubicBezTo>
                  <a:cubicBezTo>
                    <a:pt x="215962" y="457661"/>
                    <a:pt x="237107" y="347743"/>
                    <a:pt x="241584" y="298213"/>
                  </a:cubicBezTo>
                  <a:cubicBezTo>
                    <a:pt x="247585" y="231062"/>
                    <a:pt x="257967" y="187056"/>
                    <a:pt x="254538" y="172578"/>
                  </a:cubicBezTo>
                  <a:cubicBezTo>
                    <a:pt x="251490" y="159815"/>
                    <a:pt x="178338" y="123715"/>
                    <a:pt x="154716" y="104379"/>
                  </a:cubicBezTo>
                  <a:lnTo>
                    <a:pt x="308926" y="155624"/>
                  </a:lnTo>
                  <a:cubicBezTo>
                    <a:pt x="305837" y="172302"/>
                    <a:pt x="304338" y="189237"/>
                    <a:pt x="304449" y="206201"/>
                  </a:cubicBezTo>
                  <a:cubicBezTo>
                    <a:pt x="305878" y="259541"/>
                    <a:pt x="308735" y="374889"/>
                    <a:pt x="308735" y="374889"/>
                  </a:cubicBezTo>
                  <a:cubicBezTo>
                    <a:pt x="308735" y="374889"/>
                    <a:pt x="329881" y="390129"/>
                    <a:pt x="347883" y="374889"/>
                  </a:cubicBezTo>
                  <a:cubicBezTo>
                    <a:pt x="347883" y="374889"/>
                    <a:pt x="386555" y="146289"/>
                    <a:pt x="381887" y="116190"/>
                  </a:cubicBezTo>
                  <a:cubicBezTo>
                    <a:pt x="377411" y="87615"/>
                    <a:pt x="241870" y="28846"/>
                    <a:pt x="217962" y="8653"/>
                  </a:cubicBezTo>
                  <a:cubicBezTo>
                    <a:pt x="209558" y="1757"/>
                    <a:pt x="198605" y="-1225"/>
                    <a:pt x="187863" y="461"/>
                  </a:cubicBezTo>
                  <a:close/>
                </a:path>
              </a:pathLst>
            </a:custGeom>
            <a:solidFill>
              <a:srgbClr val="00b5dd"/>
            </a:solidFill>
            <a:ln w="0">
              <a:noFill/>
            </a:ln>
          </p:spPr>
          <p:style>
            <a:lnRef idx="0"/>
            <a:fillRef idx="0"/>
            <a:effectRef idx="0"/>
            <a:fontRef idx="minor"/>
          </p:style>
        </p:sp>
        <p:sp>
          <p:nvSpPr>
            <p:cNvPr id="5425" name="CustomShape 267"/>
            <p:cNvSpPr/>
            <p:nvPr/>
          </p:nvSpPr>
          <p:spPr>
            <a:xfrm>
              <a:off x="2819880" y="3686400"/>
              <a:ext cx="40680" cy="39600"/>
            </a:xfrm>
            <a:custGeom>
              <a:avLst/>
              <a:gdLst/>
              <a:ahLst/>
              <a:rect l="l" t="t" r="r" b="b"/>
              <a:pathLst>
                <a:path w="120066" h="117360">
                  <a:moveTo>
                    <a:pt x="24565" y="0"/>
                  </a:moveTo>
                  <a:cubicBezTo>
                    <a:pt x="24565" y="0"/>
                    <a:pt x="26756" y="43148"/>
                    <a:pt x="25804" y="46958"/>
                  </a:cubicBezTo>
                  <a:cubicBezTo>
                    <a:pt x="24851" y="50768"/>
                    <a:pt x="5992" y="63436"/>
                    <a:pt x="562" y="67913"/>
                  </a:cubicBezTo>
                  <a:cubicBezTo>
                    <a:pt x="-4867" y="72390"/>
                    <a:pt x="30376" y="107251"/>
                    <a:pt x="47521" y="115538"/>
                  </a:cubicBezTo>
                  <a:cubicBezTo>
                    <a:pt x="64666" y="123825"/>
                    <a:pt x="119053" y="102679"/>
                    <a:pt x="120006" y="75914"/>
                  </a:cubicBezTo>
                  <a:cubicBezTo>
                    <a:pt x="120958" y="49149"/>
                    <a:pt x="110481" y="26765"/>
                    <a:pt x="102385" y="25622"/>
                  </a:cubicBezTo>
                  <a:cubicBezTo>
                    <a:pt x="94288" y="24479"/>
                    <a:pt x="24565" y="0"/>
                    <a:pt x="24565" y="0"/>
                  </a:cubicBezTo>
                  <a:close/>
                </a:path>
              </a:pathLst>
            </a:custGeom>
            <a:solidFill>
              <a:srgbClr val="ffcea9"/>
            </a:solidFill>
            <a:ln w="0">
              <a:noFill/>
            </a:ln>
          </p:spPr>
          <p:style>
            <a:lnRef idx="0"/>
            <a:fillRef idx="0"/>
            <a:effectRef idx="0"/>
            <a:fontRef idx="minor"/>
          </p:style>
        </p:sp>
        <p:sp>
          <p:nvSpPr>
            <p:cNvPr id="5426" name="CustomShape 268"/>
            <p:cNvSpPr/>
            <p:nvPr/>
          </p:nvSpPr>
          <p:spPr>
            <a:xfrm>
              <a:off x="2808360" y="3692160"/>
              <a:ext cx="67320" cy="132840"/>
            </a:xfrm>
            <a:custGeom>
              <a:avLst/>
              <a:gdLst/>
              <a:ahLst/>
              <a:rect l="l" t="t" r="r" b="b"/>
              <a:pathLst>
                <a:path w="194941" h="380900">
                  <a:moveTo>
                    <a:pt x="51967" y="37982"/>
                  </a:moveTo>
                  <a:cubicBezTo>
                    <a:pt x="51967" y="37982"/>
                    <a:pt x="83304" y="84655"/>
                    <a:pt x="126928" y="89036"/>
                  </a:cubicBezTo>
                  <a:cubicBezTo>
                    <a:pt x="140740" y="75416"/>
                    <a:pt x="141978" y="27124"/>
                    <a:pt x="122928" y="11694"/>
                  </a:cubicBezTo>
                  <a:cubicBezTo>
                    <a:pt x="122928" y="11694"/>
                    <a:pt x="140454" y="-2404"/>
                    <a:pt x="152455" y="359"/>
                  </a:cubicBezTo>
                  <a:cubicBezTo>
                    <a:pt x="165339" y="8141"/>
                    <a:pt x="174927" y="20371"/>
                    <a:pt x="179411" y="34744"/>
                  </a:cubicBezTo>
                  <a:cubicBezTo>
                    <a:pt x="190515" y="66815"/>
                    <a:pt x="195743" y="100638"/>
                    <a:pt x="194842" y="134566"/>
                  </a:cubicBezTo>
                  <a:cubicBezTo>
                    <a:pt x="194175" y="180286"/>
                    <a:pt x="194842" y="296015"/>
                    <a:pt x="194842" y="296015"/>
                  </a:cubicBezTo>
                  <a:cubicBezTo>
                    <a:pt x="189720" y="323790"/>
                    <a:pt x="172934" y="348031"/>
                    <a:pt x="148741" y="362594"/>
                  </a:cubicBezTo>
                  <a:cubicBezTo>
                    <a:pt x="117245" y="380282"/>
                    <a:pt x="80217" y="385388"/>
                    <a:pt x="45109" y="376882"/>
                  </a:cubicBezTo>
                  <a:cubicBezTo>
                    <a:pt x="23011" y="371738"/>
                    <a:pt x="14724" y="359356"/>
                    <a:pt x="7009" y="343259"/>
                  </a:cubicBezTo>
                  <a:cubicBezTo>
                    <a:pt x="9009" y="311255"/>
                    <a:pt x="21677" y="245246"/>
                    <a:pt x="16534" y="204861"/>
                  </a:cubicBezTo>
                  <a:cubicBezTo>
                    <a:pt x="11390" y="164475"/>
                    <a:pt x="2722" y="134471"/>
                    <a:pt x="436" y="101800"/>
                  </a:cubicBezTo>
                  <a:cubicBezTo>
                    <a:pt x="-1850" y="69129"/>
                    <a:pt x="4818" y="69891"/>
                    <a:pt x="21106" y="58271"/>
                  </a:cubicBezTo>
                  <a:cubicBezTo>
                    <a:pt x="30902" y="50794"/>
                    <a:pt x="41215" y="44012"/>
                    <a:pt x="51967" y="37982"/>
                  </a:cubicBezTo>
                  <a:close/>
                </a:path>
              </a:pathLst>
            </a:custGeom>
            <a:solidFill>
              <a:srgbClr val="f4f4f4"/>
            </a:solidFill>
            <a:ln w="0">
              <a:noFill/>
            </a:ln>
          </p:spPr>
          <p:style>
            <a:lnRef idx="0"/>
            <a:fillRef idx="0"/>
            <a:effectRef idx="0"/>
            <a:fontRef idx="minor"/>
          </p:style>
        </p:sp>
        <p:sp>
          <p:nvSpPr>
            <p:cNvPr id="5427" name="CustomShape 269"/>
            <p:cNvSpPr/>
            <p:nvPr/>
          </p:nvSpPr>
          <p:spPr>
            <a:xfrm>
              <a:off x="2818440" y="3643200"/>
              <a:ext cx="43920" cy="54000"/>
            </a:xfrm>
            <a:custGeom>
              <a:avLst/>
              <a:gdLst/>
              <a:ahLst/>
              <a:rect l="l" t="t" r="r" b="b"/>
              <a:pathLst>
                <a:path w="128870" h="157700">
                  <a:moveTo>
                    <a:pt x="126208" y="57232"/>
                  </a:moveTo>
                  <a:lnTo>
                    <a:pt x="126208" y="57232"/>
                  </a:lnTo>
                  <a:cubicBezTo>
                    <a:pt x="121064" y="23704"/>
                    <a:pt x="96871" y="-1632"/>
                    <a:pt x="62390" y="82"/>
                  </a:cubicBezTo>
                  <a:cubicBezTo>
                    <a:pt x="25643" y="2454"/>
                    <a:pt x="-2228" y="34162"/>
                    <a:pt x="140" y="70910"/>
                  </a:cubicBezTo>
                  <a:cubicBezTo>
                    <a:pt x="1446" y="91170"/>
                    <a:pt x="11913" y="109734"/>
                    <a:pt x="28576" y="121335"/>
                  </a:cubicBezTo>
                  <a:cubicBezTo>
                    <a:pt x="29769" y="126384"/>
                    <a:pt x="31560" y="131279"/>
                    <a:pt x="33910" y="135909"/>
                  </a:cubicBezTo>
                  <a:cubicBezTo>
                    <a:pt x="46102" y="150196"/>
                    <a:pt x="83059" y="159054"/>
                    <a:pt x="93632" y="157530"/>
                  </a:cubicBezTo>
                  <a:cubicBezTo>
                    <a:pt x="106549" y="156387"/>
                    <a:pt x="117460" y="147481"/>
                    <a:pt x="121159" y="135051"/>
                  </a:cubicBezTo>
                  <a:cubicBezTo>
                    <a:pt x="132589" y="108953"/>
                    <a:pt x="128589" y="73806"/>
                    <a:pt x="126208" y="57232"/>
                  </a:cubicBezTo>
                  <a:close/>
                </a:path>
              </a:pathLst>
            </a:custGeom>
            <a:solidFill>
              <a:srgbClr val="ffcea9"/>
            </a:solidFill>
            <a:ln w="0">
              <a:noFill/>
            </a:ln>
          </p:spPr>
          <p:style>
            <a:lnRef idx="0"/>
            <a:fillRef idx="0"/>
            <a:effectRef idx="0"/>
            <a:fontRef idx="minor"/>
          </p:style>
        </p:sp>
        <p:sp>
          <p:nvSpPr>
            <p:cNvPr id="5428" name="CustomShape 270"/>
            <p:cNvSpPr/>
            <p:nvPr/>
          </p:nvSpPr>
          <p:spPr>
            <a:xfrm>
              <a:off x="2813760" y="3638520"/>
              <a:ext cx="46440" cy="46080"/>
            </a:xfrm>
            <a:custGeom>
              <a:avLst/>
              <a:gdLst/>
              <a:ahLst/>
              <a:rect l="l" t="t" r="r" b="b"/>
              <a:pathLst>
                <a:path w="136833" h="135201">
                  <a:moveTo>
                    <a:pt x="41354" y="135202"/>
                  </a:moveTo>
                  <a:lnTo>
                    <a:pt x="41354" y="135202"/>
                  </a:lnTo>
                  <a:lnTo>
                    <a:pt x="44497" y="105960"/>
                  </a:lnTo>
                  <a:cubicBezTo>
                    <a:pt x="44497" y="105960"/>
                    <a:pt x="20685" y="44143"/>
                    <a:pt x="77073" y="56049"/>
                  </a:cubicBezTo>
                  <a:cubicBezTo>
                    <a:pt x="114220" y="63860"/>
                    <a:pt x="123555" y="67289"/>
                    <a:pt x="134890" y="42333"/>
                  </a:cubicBezTo>
                  <a:cubicBezTo>
                    <a:pt x="146224" y="17378"/>
                    <a:pt x="106315" y="-5292"/>
                    <a:pt x="58690" y="1090"/>
                  </a:cubicBezTo>
                  <a:cubicBezTo>
                    <a:pt x="24779" y="4690"/>
                    <a:pt x="-720" y="33675"/>
                    <a:pt x="16" y="67765"/>
                  </a:cubicBezTo>
                  <a:cubicBezTo>
                    <a:pt x="1444" y="86053"/>
                    <a:pt x="6302" y="123677"/>
                    <a:pt x="41354" y="135202"/>
                  </a:cubicBezTo>
                  <a:close/>
                </a:path>
              </a:pathLst>
            </a:custGeom>
            <a:solidFill>
              <a:srgbClr val="3a2c6d"/>
            </a:solidFill>
            <a:ln w="0">
              <a:noFill/>
            </a:ln>
          </p:spPr>
          <p:style>
            <a:lnRef idx="0"/>
            <a:fillRef idx="0"/>
            <a:effectRef idx="0"/>
            <a:fontRef idx="minor"/>
          </p:style>
        </p:sp>
        <p:sp>
          <p:nvSpPr>
            <p:cNvPr id="5429" name="CustomShape 271"/>
            <p:cNvSpPr/>
            <p:nvPr/>
          </p:nvSpPr>
          <p:spPr>
            <a:xfrm>
              <a:off x="2862360" y="3692160"/>
              <a:ext cx="20520" cy="30600"/>
            </a:xfrm>
            <a:custGeom>
              <a:avLst/>
              <a:gdLst/>
              <a:ahLst/>
              <a:rect l="l" t="t" r="r" b="b"/>
              <a:pathLst>
                <a:path w="62960" h="91535">
                  <a:moveTo>
                    <a:pt x="40195" y="91535"/>
                  </a:moveTo>
                  <a:cubicBezTo>
                    <a:pt x="48803" y="91154"/>
                    <a:pt x="56942" y="87506"/>
                    <a:pt x="62960" y="81343"/>
                  </a:cubicBezTo>
                  <a:cubicBezTo>
                    <a:pt x="61722" y="65342"/>
                    <a:pt x="41243" y="4477"/>
                    <a:pt x="0" y="0"/>
                  </a:cubicBezTo>
                  <a:cubicBezTo>
                    <a:pt x="11224" y="7830"/>
                    <a:pt x="20113" y="18564"/>
                    <a:pt x="25718" y="31051"/>
                  </a:cubicBezTo>
                  <a:cubicBezTo>
                    <a:pt x="32101" y="50806"/>
                    <a:pt x="36942" y="71028"/>
                    <a:pt x="40195" y="91535"/>
                  </a:cubicBezTo>
                  <a:close/>
                </a:path>
              </a:pathLst>
            </a:custGeom>
            <a:solidFill>
              <a:srgbClr val="ededed"/>
            </a:solidFill>
            <a:ln w="0">
              <a:noFill/>
            </a:ln>
          </p:spPr>
          <p:style>
            <a:lnRef idx="0"/>
            <a:fillRef idx="0"/>
            <a:effectRef idx="0"/>
            <a:fontRef idx="minor"/>
          </p:style>
        </p:sp>
        <p:grpSp>
          <p:nvGrpSpPr>
            <p:cNvPr id="5430" name="Group 272"/>
            <p:cNvGrpSpPr/>
            <p:nvPr/>
          </p:nvGrpSpPr>
          <p:grpSpPr>
            <a:xfrm>
              <a:off x="2834280" y="3775320"/>
              <a:ext cx="111240" cy="83880"/>
              <a:chOff x="2834280" y="3775320"/>
              <a:chExt cx="111240" cy="83880"/>
            </a:xfrm>
          </p:grpSpPr>
          <p:sp>
            <p:nvSpPr>
              <p:cNvPr id="5431" name="CustomShape 273"/>
              <p:cNvSpPr/>
              <p:nvPr/>
            </p:nvSpPr>
            <p:spPr>
              <a:xfrm flipH="1">
                <a:off x="2833920" y="3799080"/>
                <a:ext cx="101880" cy="5796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5432" name="CustomShape 274"/>
              <p:cNvSpPr/>
              <p:nvPr/>
            </p:nvSpPr>
            <p:spPr>
              <a:xfrm flipH="1">
                <a:off x="2862000" y="3813840"/>
                <a:ext cx="25200" cy="1404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5433" name="CustomShape 275"/>
              <p:cNvSpPr/>
              <p:nvPr/>
            </p:nvSpPr>
            <p:spPr>
              <a:xfrm flipH="1">
                <a:off x="2833920" y="3820680"/>
                <a:ext cx="101880" cy="3852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5434" name="CustomShape 276"/>
              <p:cNvSpPr/>
              <p:nvPr/>
            </p:nvSpPr>
            <p:spPr>
              <a:xfrm flipH="1">
                <a:off x="2872800" y="3776040"/>
                <a:ext cx="72360" cy="8172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5435" name="CustomShape 277"/>
              <p:cNvSpPr/>
              <p:nvPr/>
            </p:nvSpPr>
            <p:spPr>
              <a:xfrm flipH="1">
                <a:off x="2871720" y="3775320"/>
                <a:ext cx="72000" cy="8208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sp>
          <p:nvSpPr>
            <p:cNvPr id="5436" name="CustomShape 278"/>
            <p:cNvSpPr/>
            <p:nvPr/>
          </p:nvSpPr>
          <p:spPr>
            <a:xfrm>
              <a:off x="2796480" y="3714480"/>
              <a:ext cx="50400" cy="144360"/>
            </a:xfrm>
            <a:custGeom>
              <a:avLst/>
              <a:gdLst/>
              <a:ahLst/>
              <a:rect l="l" t="t" r="r" b="b"/>
              <a:pathLst>
                <a:path w="147299" h="413263">
                  <a:moveTo>
                    <a:pt x="135855" y="346380"/>
                  </a:moveTo>
                  <a:cubicBezTo>
                    <a:pt x="128010" y="341189"/>
                    <a:pt x="119833" y="336503"/>
                    <a:pt x="111376" y="332378"/>
                  </a:cubicBezTo>
                  <a:cubicBezTo>
                    <a:pt x="103452" y="329902"/>
                    <a:pt x="96257" y="325520"/>
                    <a:pt x="90421" y="319615"/>
                  </a:cubicBezTo>
                  <a:cubicBezTo>
                    <a:pt x="82706" y="312090"/>
                    <a:pt x="70133" y="283705"/>
                    <a:pt x="61179" y="255988"/>
                  </a:cubicBezTo>
                  <a:cubicBezTo>
                    <a:pt x="52178" y="224727"/>
                    <a:pt x="48602" y="192161"/>
                    <a:pt x="50607" y="159690"/>
                  </a:cubicBezTo>
                  <a:cubicBezTo>
                    <a:pt x="54417" y="120828"/>
                    <a:pt x="68418" y="66440"/>
                    <a:pt x="71943" y="44057"/>
                  </a:cubicBezTo>
                  <a:cubicBezTo>
                    <a:pt x="75467" y="21673"/>
                    <a:pt x="68323" y="12719"/>
                    <a:pt x="57941" y="4528"/>
                  </a:cubicBezTo>
                  <a:cubicBezTo>
                    <a:pt x="45654" y="-4997"/>
                    <a:pt x="28794" y="-901"/>
                    <a:pt x="19841" y="30436"/>
                  </a:cubicBezTo>
                  <a:cubicBezTo>
                    <a:pt x="8316" y="73822"/>
                    <a:pt x="1670" y="118352"/>
                    <a:pt x="29" y="163214"/>
                  </a:cubicBezTo>
                  <a:cubicBezTo>
                    <a:pt x="-431" y="196476"/>
                    <a:pt x="4590" y="229594"/>
                    <a:pt x="14888" y="261227"/>
                  </a:cubicBezTo>
                  <a:cubicBezTo>
                    <a:pt x="24235" y="288316"/>
                    <a:pt x="36803" y="314186"/>
                    <a:pt x="52321" y="338284"/>
                  </a:cubicBezTo>
                  <a:cubicBezTo>
                    <a:pt x="56607" y="345523"/>
                    <a:pt x="58036" y="351904"/>
                    <a:pt x="64513" y="366859"/>
                  </a:cubicBezTo>
                  <a:cubicBezTo>
                    <a:pt x="70828" y="381680"/>
                    <a:pt x="80631" y="394748"/>
                    <a:pt x="93088" y="404959"/>
                  </a:cubicBezTo>
                  <a:cubicBezTo>
                    <a:pt x="104042" y="412865"/>
                    <a:pt x="109281" y="414484"/>
                    <a:pt x="112138" y="412484"/>
                  </a:cubicBezTo>
                  <a:cubicBezTo>
                    <a:pt x="114996" y="410483"/>
                    <a:pt x="114710" y="407054"/>
                    <a:pt x="110138" y="402959"/>
                  </a:cubicBezTo>
                  <a:cubicBezTo>
                    <a:pt x="102321" y="396910"/>
                    <a:pt x="95671" y="389481"/>
                    <a:pt x="90516" y="381051"/>
                  </a:cubicBezTo>
                  <a:cubicBezTo>
                    <a:pt x="90516" y="381051"/>
                    <a:pt x="100041" y="390576"/>
                    <a:pt x="106423" y="395910"/>
                  </a:cubicBezTo>
                  <a:cubicBezTo>
                    <a:pt x="111985" y="400596"/>
                    <a:pt x="118133" y="404530"/>
                    <a:pt x="124711" y="407626"/>
                  </a:cubicBezTo>
                  <a:cubicBezTo>
                    <a:pt x="131188" y="410483"/>
                    <a:pt x="140046" y="405054"/>
                    <a:pt x="135474" y="400673"/>
                  </a:cubicBezTo>
                  <a:cubicBezTo>
                    <a:pt x="130903" y="396291"/>
                    <a:pt x="125949" y="394291"/>
                    <a:pt x="117186" y="386290"/>
                  </a:cubicBezTo>
                  <a:cubicBezTo>
                    <a:pt x="112272" y="382147"/>
                    <a:pt x="107888" y="377412"/>
                    <a:pt x="104137" y="372193"/>
                  </a:cubicBezTo>
                  <a:cubicBezTo>
                    <a:pt x="110508" y="377022"/>
                    <a:pt x="117261" y="381318"/>
                    <a:pt x="124330" y="385052"/>
                  </a:cubicBezTo>
                  <a:cubicBezTo>
                    <a:pt x="129883" y="388462"/>
                    <a:pt x="136294" y="390214"/>
                    <a:pt x="142809" y="390100"/>
                  </a:cubicBezTo>
                  <a:cubicBezTo>
                    <a:pt x="146238" y="390100"/>
                    <a:pt x="150333" y="385242"/>
                    <a:pt x="143952" y="380575"/>
                  </a:cubicBezTo>
                  <a:cubicBezTo>
                    <a:pt x="135271" y="376012"/>
                    <a:pt x="127152" y="370450"/>
                    <a:pt x="119758" y="364001"/>
                  </a:cubicBezTo>
                  <a:cubicBezTo>
                    <a:pt x="112710" y="357048"/>
                    <a:pt x="108709" y="351143"/>
                    <a:pt x="110233" y="351047"/>
                  </a:cubicBezTo>
                  <a:cubicBezTo>
                    <a:pt x="111757" y="350952"/>
                    <a:pt x="116043" y="355238"/>
                    <a:pt x="124235" y="357810"/>
                  </a:cubicBezTo>
                  <a:cubicBezTo>
                    <a:pt x="132427" y="360382"/>
                    <a:pt x="141285" y="357810"/>
                    <a:pt x="142332" y="353619"/>
                  </a:cubicBezTo>
                  <a:cubicBezTo>
                    <a:pt x="143380" y="349428"/>
                    <a:pt x="143571" y="350190"/>
                    <a:pt x="135855" y="346380"/>
                  </a:cubicBezTo>
                  <a:close/>
                </a:path>
              </a:pathLst>
            </a:custGeom>
            <a:solidFill>
              <a:srgbClr val="ffcea9"/>
            </a:solidFill>
            <a:ln w="0">
              <a:noFill/>
            </a:ln>
          </p:spPr>
          <p:style>
            <a:lnRef idx="0"/>
            <a:fillRef idx="0"/>
            <a:effectRef idx="0"/>
            <a:fontRef idx="minor"/>
          </p:style>
        </p:sp>
        <p:sp>
          <p:nvSpPr>
            <p:cNvPr id="5437" name="CustomShape 279"/>
            <p:cNvSpPr/>
            <p:nvPr/>
          </p:nvSpPr>
          <p:spPr>
            <a:xfrm>
              <a:off x="2794320" y="3713040"/>
              <a:ext cx="28080" cy="38880"/>
            </a:xfrm>
            <a:custGeom>
              <a:avLst/>
              <a:gdLst/>
              <a:ahLst/>
              <a:rect l="l" t="t" r="r" b="b"/>
              <a:pathLst>
                <a:path w="84867" h="115327">
                  <a:moveTo>
                    <a:pt x="0" y="91937"/>
                  </a:moveTo>
                  <a:cubicBezTo>
                    <a:pt x="0" y="91937"/>
                    <a:pt x="30766" y="122512"/>
                    <a:pt x="67151" y="113749"/>
                  </a:cubicBezTo>
                  <a:cubicBezTo>
                    <a:pt x="72390" y="110225"/>
                    <a:pt x="84868" y="38692"/>
                    <a:pt x="84868" y="38692"/>
                  </a:cubicBezTo>
                  <a:cubicBezTo>
                    <a:pt x="84868" y="38692"/>
                    <a:pt x="84868" y="-1027"/>
                    <a:pt x="54483" y="20"/>
                  </a:cubicBezTo>
                  <a:cubicBezTo>
                    <a:pt x="24098" y="1068"/>
                    <a:pt x="0" y="91937"/>
                    <a:pt x="0" y="91937"/>
                  </a:cubicBezTo>
                  <a:close/>
                </a:path>
              </a:pathLst>
            </a:custGeom>
            <a:solidFill>
              <a:srgbClr val="ededed"/>
            </a:solidFill>
            <a:ln w="0">
              <a:noFill/>
            </a:ln>
          </p:spPr>
          <p:style>
            <a:lnRef idx="0"/>
            <a:fillRef idx="0"/>
            <a:effectRef idx="0"/>
            <a:fontRef idx="minor"/>
          </p:style>
        </p:sp>
        <p:grpSp>
          <p:nvGrpSpPr>
            <p:cNvPr id="5438" name="Group 280"/>
            <p:cNvGrpSpPr/>
            <p:nvPr/>
          </p:nvGrpSpPr>
          <p:grpSpPr>
            <a:xfrm>
              <a:off x="3523680" y="2977560"/>
              <a:ext cx="111240" cy="83880"/>
              <a:chOff x="3523680" y="2977560"/>
              <a:chExt cx="111240" cy="83880"/>
            </a:xfrm>
          </p:grpSpPr>
          <p:sp>
            <p:nvSpPr>
              <p:cNvPr id="5439" name="CustomShape 281"/>
              <p:cNvSpPr/>
              <p:nvPr/>
            </p:nvSpPr>
            <p:spPr>
              <a:xfrm>
                <a:off x="3533040" y="3001320"/>
                <a:ext cx="101880" cy="5796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5440" name="CustomShape 282"/>
              <p:cNvSpPr/>
              <p:nvPr/>
            </p:nvSpPr>
            <p:spPr>
              <a:xfrm>
                <a:off x="3581640" y="3016080"/>
                <a:ext cx="25200" cy="1404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5441" name="CustomShape 283"/>
              <p:cNvSpPr/>
              <p:nvPr/>
            </p:nvSpPr>
            <p:spPr>
              <a:xfrm>
                <a:off x="3533040" y="3022920"/>
                <a:ext cx="101880" cy="3852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5442" name="CustomShape 284"/>
              <p:cNvSpPr/>
              <p:nvPr/>
            </p:nvSpPr>
            <p:spPr>
              <a:xfrm>
                <a:off x="3523680" y="2977920"/>
                <a:ext cx="72360" cy="8172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5443" name="CustomShape 285"/>
              <p:cNvSpPr/>
              <p:nvPr/>
            </p:nvSpPr>
            <p:spPr>
              <a:xfrm>
                <a:off x="3524760" y="2977560"/>
                <a:ext cx="72000" cy="8208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grpSp>
      <p:grpSp>
        <p:nvGrpSpPr>
          <p:cNvPr id="5444" name="Group 286"/>
          <p:cNvGrpSpPr/>
          <p:nvPr/>
        </p:nvGrpSpPr>
        <p:grpSpPr>
          <a:xfrm>
            <a:off x="4931640" y="542880"/>
            <a:ext cx="1571040" cy="1609560"/>
            <a:chOff x="4931640" y="542880"/>
            <a:chExt cx="1571040" cy="1609560"/>
          </a:xfrm>
        </p:grpSpPr>
        <p:sp>
          <p:nvSpPr>
            <p:cNvPr id="5445" name="CustomShape 287"/>
            <p:cNvSpPr/>
            <p:nvPr/>
          </p:nvSpPr>
          <p:spPr>
            <a:xfrm>
              <a:off x="4931640" y="1446840"/>
              <a:ext cx="460800" cy="265680"/>
            </a:xfrm>
            <a:custGeom>
              <a:avLst/>
              <a:gdLst/>
              <a:ahLst/>
              <a:rect l="l" t="t" r="r" b="b"/>
              <a:pathLst>
                <a:path w="1367464" h="791146">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5000"/>
              </a:srgbClr>
            </a:solidFill>
            <a:ln w="0">
              <a:noFill/>
            </a:ln>
          </p:spPr>
          <p:style>
            <a:lnRef idx="0"/>
            <a:fillRef idx="0"/>
            <a:effectRef idx="0"/>
            <a:fontRef idx="minor"/>
          </p:style>
        </p:sp>
        <p:sp>
          <p:nvSpPr>
            <p:cNvPr id="5446" name="CustomShape 288"/>
            <p:cNvSpPr/>
            <p:nvPr/>
          </p:nvSpPr>
          <p:spPr>
            <a:xfrm>
              <a:off x="5031360" y="1491480"/>
              <a:ext cx="256320" cy="147600"/>
            </a:xfrm>
            <a:custGeom>
              <a:avLst/>
              <a:gdLst/>
              <a:ahLst/>
              <a:rect l="l" t="t" r="r" b="b"/>
              <a:pathLst>
                <a:path w="762723" h="441198">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50000"/>
              </a:srgbClr>
            </a:solidFill>
            <a:ln w="0">
              <a:noFill/>
            </a:ln>
          </p:spPr>
          <p:style>
            <a:lnRef idx="0"/>
            <a:fillRef idx="0"/>
            <a:effectRef idx="0"/>
            <a:fontRef idx="minor"/>
          </p:style>
        </p:sp>
        <p:sp>
          <p:nvSpPr>
            <p:cNvPr id="5447" name="CustomShape 289"/>
            <p:cNvSpPr/>
            <p:nvPr/>
          </p:nvSpPr>
          <p:spPr>
            <a:xfrm>
              <a:off x="5122080" y="1518480"/>
              <a:ext cx="71640" cy="40680"/>
            </a:xfrm>
            <a:custGeom>
              <a:avLst/>
              <a:gdLst/>
              <a:ahLst/>
              <a:rect l="l" t="t" r="r" b="b"/>
              <a:pathLst>
                <a:path w="217486" h="12592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w="0">
              <a:noFill/>
            </a:ln>
          </p:spPr>
          <p:style>
            <a:lnRef idx="0"/>
            <a:fillRef idx="0"/>
            <a:effectRef idx="0"/>
            <a:fontRef idx="minor"/>
          </p:style>
        </p:sp>
        <p:sp>
          <p:nvSpPr>
            <p:cNvPr id="5448" name="CustomShape 290"/>
            <p:cNvSpPr/>
            <p:nvPr/>
          </p:nvSpPr>
          <p:spPr>
            <a:xfrm>
              <a:off x="5124960" y="1257480"/>
              <a:ext cx="68760" cy="276840"/>
            </a:xfrm>
            <a:custGeom>
              <a:avLst/>
              <a:gdLst/>
              <a:ahLst/>
              <a:rect l="l" t="t" r="r" b="b"/>
              <a:pathLst>
                <a:path w="209121" h="823531">
                  <a:moveTo>
                    <a:pt x="0" y="0"/>
                  </a:moveTo>
                  <a:lnTo>
                    <a:pt x="209121" y="0"/>
                  </a:lnTo>
                  <a:lnTo>
                    <a:pt x="209121" y="823532"/>
                  </a:lnTo>
                  <a:lnTo>
                    <a:pt x="0" y="823532"/>
                  </a:lnTo>
                  <a:close/>
                </a:path>
              </a:pathLst>
            </a:custGeom>
            <a:solidFill>
              <a:srgbClr val="edeff9"/>
            </a:solidFill>
            <a:ln w="0">
              <a:noFill/>
            </a:ln>
          </p:spPr>
          <p:style>
            <a:lnRef idx="0"/>
            <a:fillRef idx="0"/>
            <a:effectRef idx="0"/>
            <a:fontRef idx="minor"/>
          </p:style>
        </p:sp>
        <p:sp>
          <p:nvSpPr>
            <p:cNvPr id="5449" name="CustomShape 291"/>
            <p:cNvSpPr/>
            <p:nvPr/>
          </p:nvSpPr>
          <p:spPr>
            <a:xfrm>
              <a:off x="5121360" y="1217880"/>
              <a:ext cx="82800" cy="194760"/>
            </a:xfrm>
            <a:custGeom>
              <a:avLst/>
              <a:gdLst/>
              <a:ahLst/>
              <a:rect l="l" t="t" r="r" b="b"/>
              <a:pathLst>
                <a:path w="249895" h="580777">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w="0">
              <a:noFill/>
            </a:ln>
          </p:spPr>
          <p:style>
            <a:lnRef idx="0"/>
            <a:fillRef idx="0"/>
            <a:effectRef idx="0"/>
            <a:fontRef idx="minor"/>
          </p:style>
        </p:sp>
        <p:sp>
          <p:nvSpPr>
            <p:cNvPr id="5450" name="CustomShape 292"/>
            <p:cNvSpPr/>
            <p:nvPr/>
          </p:nvSpPr>
          <p:spPr>
            <a:xfrm>
              <a:off x="4966560" y="1038600"/>
              <a:ext cx="132840" cy="209880"/>
            </a:xfrm>
            <a:custGeom>
              <a:avLst/>
              <a:gdLst/>
              <a:ahLst/>
              <a:rect l="l" t="t" r="r" b="b"/>
              <a:pathLst>
                <a:path w="397711" h="625506">
                  <a:moveTo>
                    <a:pt x="311306" y="0"/>
                  </a:moveTo>
                  <a:lnTo>
                    <a:pt x="33079" y="271272"/>
                  </a:lnTo>
                  <a:lnTo>
                    <a:pt x="0" y="625507"/>
                  </a:lnTo>
                  <a:lnTo>
                    <a:pt x="336495" y="456438"/>
                  </a:lnTo>
                  <a:lnTo>
                    <a:pt x="397711" y="24384"/>
                  </a:lnTo>
                  <a:lnTo>
                    <a:pt x="311306" y="0"/>
                  </a:lnTo>
                  <a:close/>
                </a:path>
              </a:pathLst>
            </a:custGeom>
            <a:solidFill>
              <a:srgbClr val="00b5dd"/>
            </a:solidFill>
            <a:ln w="0">
              <a:noFill/>
            </a:ln>
          </p:spPr>
          <p:style>
            <a:lnRef idx="0"/>
            <a:fillRef idx="0"/>
            <a:effectRef idx="0"/>
            <a:fontRef idx="minor"/>
          </p:style>
        </p:sp>
        <p:sp>
          <p:nvSpPr>
            <p:cNvPr id="5451" name="CustomShape 293"/>
            <p:cNvSpPr/>
            <p:nvPr/>
          </p:nvSpPr>
          <p:spPr>
            <a:xfrm>
              <a:off x="5227200" y="1038600"/>
              <a:ext cx="132840" cy="209880"/>
            </a:xfrm>
            <a:custGeom>
              <a:avLst/>
              <a:gdLst/>
              <a:ahLst/>
              <a:rect l="l" t="t" r="r" b="b"/>
              <a:pathLst>
                <a:path w="397710" h="625506">
                  <a:moveTo>
                    <a:pt x="86405" y="0"/>
                  </a:moveTo>
                  <a:lnTo>
                    <a:pt x="364537" y="271272"/>
                  </a:lnTo>
                  <a:lnTo>
                    <a:pt x="397711" y="625507"/>
                  </a:lnTo>
                  <a:lnTo>
                    <a:pt x="59980" y="444722"/>
                  </a:lnTo>
                  <a:lnTo>
                    <a:pt x="0" y="24384"/>
                  </a:lnTo>
                  <a:lnTo>
                    <a:pt x="86405" y="0"/>
                  </a:lnTo>
                  <a:close/>
                </a:path>
              </a:pathLst>
            </a:custGeom>
            <a:solidFill>
              <a:srgbClr val="00b5dd"/>
            </a:solidFill>
            <a:ln w="0">
              <a:noFill/>
            </a:ln>
          </p:spPr>
          <p:style>
            <a:lnRef idx="0"/>
            <a:fillRef idx="0"/>
            <a:effectRef idx="0"/>
            <a:fontRef idx="minor"/>
          </p:style>
        </p:sp>
        <p:sp>
          <p:nvSpPr>
            <p:cNvPr id="5452" name="CustomShape 294"/>
            <p:cNvSpPr/>
            <p:nvPr/>
          </p:nvSpPr>
          <p:spPr>
            <a:xfrm>
              <a:off x="5115960" y="1214640"/>
              <a:ext cx="91800" cy="52200"/>
            </a:xfrm>
            <a:custGeom>
              <a:avLst/>
              <a:gdLst/>
              <a:ahLst/>
              <a:rect l="l" t="t" r="r" b="b"/>
              <a:pathLst>
                <a:path w="276610" h="16002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w="0">
              <a:noFill/>
            </a:ln>
          </p:spPr>
          <p:style>
            <a:lnRef idx="0"/>
            <a:fillRef idx="0"/>
            <a:effectRef idx="0"/>
            <a:fontRef idx="minor"/>
          </p:style>
        </p:sp>
        <p:sp>
          <p:nvSpPr>
            <p:cNvPr id="5453" name="CustomShape 295"/>
            <p:cNvSpPr/>
            <p:nvPr/>
          </p:nvSpPr>
          <p:spPr>
            <a:xfrm>
              <a:off x="5091840" y="1190160"/>
              <a:ext cx="140040" cy="23400"/>
            </a:xfrm>
            <a:custGeom>
              <a:avLst/>
              <a:gdLst/>
              <a:ahLst/>
              <a:rect l="l" t="t" r="r" b="b"/>
              <a:pathLst>
                <a:path w="418908" h="74675">
                  <a:moveTo>
                    <a:pt x="0" y="72009"/>
                  </a:moveTo>
                  <a:lnTo>
                    <a:pt x="0" y="0"/>
                  </a:lnTo>
                  <a:lnTo>
                    <a:pt x="418908" y="0"/>
                  </a:lnTo>
                  <a:lnTo>
                    <a:pt x="418908" y="74676"/>
                  </a:lnTo>
                  <a:lnTo>
                    <a:pt x="0" y="72009"/>
                  </a:lnTo>
                  <a:close/>
                </a:path>
              </a:pathLst>
            </a:custGeom>
            <a:solidFill>
              <a:srgbClr val="494949"/>
            </a:solidFill>
            <a:ln w="0">
              <a:noFill/>
            </a:ln>
          </p:spPr>
          <p:style>
            <a:lnRef idx="0"/>
            <a:fillRef idx="0"/>
            <a:effectRef idx="0"/>
            <a:fontRef idx="minor"/>
          </p:style>
        </p:sp>
        <p:sp>
          <p:nvSpPr>
            <p:cNvPr id="5454" name="CustomShape 296"/>
            <p:cNvSpPr/>
            <p:nvPr/>
          </p:nvSpPr>
          <p:spPr>
            <a:xfrm>
              <a:off x="5091840" y="1173600"/>
              <a:ext cx="140040" cy="80280"/>
            </a:xfrm>
            <a:custGeom>
              <a:avLst/>
              <a:gdLst/>
              <a:ahLst/>
              <a:rect l="l" t="t" r="r" b="b"/>
              <a:pathLst>
                <a:path w="419383" h="242697">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w="0">
              <a:noFill/>
            </a:ln>
          </p:spPr>
          <p:style>
            <a:lnRef idx="0"/>
            <a:fillRef idx="0"/>
            <a:effectRef idx="0"/>
            <a:fontRef idx="minor"/>
          </p:style>
        </p:sp>
        <p:sp>
          <p:nvSpPr>
            <p:cNvPr id="5455" name="CustomShape 297"/>
            <p:cNvSpPr/>
            <p:nvPr/>
          </p:nvSpPr>
          <p:spPr>
            <a:xfrm>
              <a:off x="5076000" y="1127520"/>
              <a:ext cx="171360" cy="98280"/>
            </a:xfrm>
            <a:custGeom>
              <a:avLst/>
              <a:gdLst/>
              <a:ahLst/>
              <a:rect l="l" t="t" r="r" b="b"/>
              <a:pathLst>
                <a:path w="511777" h="296036">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w="0">
              <a:noFill/>
            </a:ln>
          </p:spPr>
          <p:style>
            <a:lnRef idx="0"/>
            <a:fillRef idx="0"/>
            <a:effectRef idx="0"/>
            <a:fontRef idx="minor"/>
          </p:style>
        </p:sp>
        <p:sp>
          <p:nvSpPr>
            <p:cNvPr id="5456" name="CustomShape 298"/>
            <p:cNvSpPr/>
            <p:nvPr/>
          </p:nvSpPr>
          <p:spPr>
            <a:xfrm>
              <a:off x="5070600" y="682920"/>
              <a:ext cx="183600" cy="518760"/>
            </a:xfrm>
            <a:custGeom>
              <a:avLst/>
              <a:gdLst/>
              <a:ahLst/>
              <a:rect l="l" t="t" r="r" b="b"/>
              <a:pathLst>
                <a:path w="548516" h="1538895">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w="0">
              <a:noFill/>
            </a:ln>
          </p:spPr>
          <p:style>
            <a:lnRef idx="0"/>
            <a:fillRef idx="0"/>
            <a:effectRef idx="0"/>
            <a:fontRef idx="minor"/>
          </p:style>
        </p:sp>
        <p:sp>
          <p:nvSpPr>
            <p:cNvPr id="5457" name="CustomShape 299"/>
            <p:cNvSpPr/>
            <p:nvPr/>
          </p:nvSpPr>
          <p:spPr>
            <a:xfrm>
              <a:off x="5130360" y="916920"/>
              <a:ext cx="63720" cy="63720"/>
            </a:xfrm>
            <a:custGeom>
              <a:avLst/>
              <a:gdLst/>
              <a:ahLst/>
              <a:rect l="l" t="t" r="r" b="b"/>
              <a:pathLst>
                <a:path w="193342" h="193738">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w="0">
              <a:noFill/>
            </a:ln>
          </p:spPr>
          <p:style>
            <a:lnRef idx="0"/>
            <a:fillRef idx="0"/>
            <a:effectRef idx="0"/>
            <a:fontRef idx="minor"/>
          </p:style>
        </p:sp>
        <p:sp>
          <p:nvSpPr>
            <p:cNvPr id="5458" name="CustomShape 300"/>
            <p:cNvSpPr/>
            <p:nvPr/>
          </p:nvSpPr>
          <p:spPr>
            <a:xfrm>
              <a:off x="5125680" y="911880"/>
              <a:ext cx="73080" cy="73440"/>
            </a:xfrm>
            <a:custGeom>
              <a:avLst/>
              <a:gdLst/>
              <a:ahLst/>
              <a:rect l="l" t="t" r="r" b="b"/>
              <a:pathLst>
                <a:path w="221668" h="222122">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w="0">
              <a:noFill/>
            </a:ln>
          </p:spPr>
          <p:style>
            <a:lnRef idx="0"/>
            <a:fillRef idx="0"/>
            <a:effectRef idx="0"/>
            <a:fontRef idx="minor"/>
          </p:style>
        </p:sp>
        <p:sp>
          <p:nvSpPr>
            <p:cNvPr id="5459" name="CustomShape 301"/>
            <p:cNvSpPr/>
            <p:nvPr/>
          </p:nvSpPr>
          <p:spPr>
            <a:xfrm>
              <a:off x="5130360" y="820440"/>
              <a:ext cx="63720" cy="63720"/>
            </a:xfrm>
            <a:custGeom>
              <a:avLst/>
              <a:gdLst/>
              <a:ahLst/>
              <a:rect l="l" t="t" r="r" b="b"/>
              <a:pathLst>
                <a:path w="193342" h="193738">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w="0">
              <a:noFill/>
            </a:ln>
          </p:spPr>
          <p:style>
            <a:lnRef idx="0"/>
            <a:fillRef idx="0"/>
            <a:effectRef idx="0"/>
            <a:fontRef idx="minor"/>
          </p:style>
        </p:sp>
        <p:sp>
          <p:nvSpPr>
            <p:cNvPr id="5460" name="CustomShape 302"/>
            <p:cNvSpPr/>
            <p:nvPr/>
          </p:nvSpPr>
          <p:spPr>
            <a:xfrm>
              <a:off x="5125680" y="815760"/>
              <a:ext cx="73080" cy="73440"/>
            </a:xfrm>
            <a:custGeom>
              <a:avLst/>
              <a:gdLst/>
              <a:ahLst/>
              <a:rect l="l" t="t" r="r" b="b"/>
              <a:pathLst>
                <a:path w="221858" h="222313">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w="0">
              <a:noFill/>
            </a:ln>
          </p:spPr>
          <p:style>
            <a:lnRef idx="0"/>
            <a:fillRef idx="0"/>
            <a:effectRef idx="0"/>
            <a:fontRef idx="minor"/>
          </p:style>
        </p:sp>
        <p:sp>
          <p:nvSpPr>
            <p:cNvPr id="5461" name="CustomShape 303"/>
            <p:cNvSpPr/>
            <p:nvPr/>
          </p:nvSpPr>
          <p:spPr>
            <a:xfrm>
              <a:off x="5070240" y="1153080"/>
              <a:ext cx="183960" cy="55080"/>
            </a:xfrm>
            <a:custGeom>
              <a:avLst/>
              <a:gdLst/>
              <a:ahLst/>
              <a:rect l="l" t="t" r="r" b="b"/>
              <a:pathLst>
                <a:path w="549324" h="167997">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rgbClr val="00b5dd"/>
            </a:solidFill>
            <a:ln w="0">
              <a:noFill/>
            </a:ln>
          </p:spPr>
          <p:style>
            <a:lnRef idx="0"/>
            <a:fillRef idx="0"/>
            <a:effectRef idx="0"/>
            <a:fontRef idx="minor"/>
          </p:style>
        </p:sp>
        <p:sp>
          <p:nvSpPr>
            <p:cNvPr id="5462" name="CustomShape 304"/>
            <p:cNvSpPr/>
            <p:nvPr/>
          </p:nvSpPr>
          <p:spPr>
            <a:xfrm>
              <a:off x="5070240" y="1171800"/>
              <a:ext cx="183960" cy="54360"/>
            </a:xfrm>
            <a:custGeom>
              <a:avLst/>
              <a:gdLst/>
              <a:ahLst/>
              <a:rect l="l" t="t" r="r" b="b"/>
              <a:pathLst>
                <a:path w="548753" h="165782">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rgbClr val="00b5dd"/>
            </a:solidFill>
            <a:ln w="0">
              <a:noFill/>
            </a:ln>
          </p:spPr>
          <p:style>
            <a:lnRef idx="0"/>
            <a:fillRef idx="0"/>
            <a:effectRef idx="0"/>
            <a:fontRef idx="minor"/>
          </p:style>
        </p:sp>
        <p:sp>
          <p:nvSpPr>
            <p:cNvPr id="5463" name="CustomShape 305"/>
            <p:cNvSpPr/>
            <p:nvPr/>
          </p:nvSpPr>
          <p:spPr>
            <a:xfrm>
              <a:off x="5071320" y="1138320"/>
              <a:ext cx="181800" cy="51840"/>
            </a:xfrm>
            <a:custGeom>
              <a:avLst/>
              <a:gdLst/>
              <a:ahLst/>
              <a:rect l="l" t="t" r="r" b="b"/>
              <a:pathLst>
                <a:path w="542765" h="158087">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rgbClr val="00b5dd"/>
            </a:solidFill>
            <a:ln w="0">
              <a:noFill/>
            </a:ln>
          </p:spPr>
          <p:style>
            <a:lnRef idx="0"/>
            <a:fillRef idx="0"/>
            <a:effectRef idx="0"/>
            <a:fontRef idx="minor"/>
          </p:style>
        </p:sp>
        <p:sp>
          <p:nvSpPr>
            <p:cNvPr id="5464" name="CustomShape 306"/>
            <p:cNvSpPr/>
            <p:nvPr/>
          </p:nvSpPr>
          <p:spPr>
            <a:xfrm>
              <a:off x="5120640" y="682560"/>
              <a:ext cx="82440" cy="41040"/>
            </a:xfrm>
            <a:custGeom>
              <a:avLst/>
              <a:gdLst/>
              <a:ahLst/>
              <a:rect l="l" t="t" r="r" b="b"/>
              <a:pathLst>
                <a:path w="249519" h="126863">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rgbClr val="00b5dd"/>
            </a:solidFill>
            <a:ln w="0">
              <a:noFill/>
            </a:ln>
          </p:spPr>
          <p:style>
            <a:lnRef idx="0"/>
            <a:fillRef idx="0"/>
            <a:effectRef idx="0"/>
            <a:fontRef idx="minor"/>
          </p:style>
        </p:sp>
        <p:sp>
          <p:nvSpPr>
            <p:cNvPr id="5465" name="CustomShape 307"/>
            <p:cNvSpPr/>
            <p:nvPr/>
          </p:nvSpPr>
          <p:spPr>
            <a:xfrm>
              <a:off x="5155920" y="1038960"/>
              <a:ext cx="14400" cy="209160"/>
            </a:xfrm>
            <a:custGeom>
              <a:avLst/>
              <a:gdLst/>
              <a:ahLst/>
              <a:rect l="l" t="t" r="r" b="b"/>
              <a:pathLst>
                <a:path w="47432" h="623982">
                  <a:moveTo>
                    <a:pt x="0" y="0"/>
                  </a:moveTo>
                  <a:lnTo>
                    <a:pt x="47433" y="0"/>
                  </a:lnTo>
                  <a:lnTo>
                    <a:pt x="47433" y="623983"/>
                  </a:lnTo>
                  <a:lnTo>
                    <a:pt x="0" y="623983"/>
                  </a:lnTo>
                  <a:close/>
                </a:path>
              </a:pathLst>
            </a:custGeom>
            <a:solidFill>
              <a:srgbClr val="00b5dd"/>
            </a:solidFill>
            <a:ln w="0">
              <a:noFill/>
            </a:ln>
          </p:spPr>
          <p:style>
            <a:lnRef idx="0"/>
            <a:fillRef idx="0"/>
            <a:effectRef idx="0"/>
            <a:fontRef idx="minor"/>
          </p:style>
        </p:sp>
        <p:grpSp>
          <p:nvGrpSpPr>
            <p:cNvPr id="5466" name="Group 308"/>
            <p:cNvGrpSpPr/>
            <p:nvPr/>
          </p:nvGrpSpPr>
          <p:grpSpPr>
            <a:xfrm>
              <a:off x="5527440" y="542880"/>
              <a:ext cx="975240" cy="1317960"/>
              <a:chOff x="5527440" y="542880"/>
              <a:chExt cx="975240" cy="1317960"/>
            </a:xfrm>
          </p:grpSpPr>
          <p:sp>
            <p:nvSpPr>
              <p:cNvPr id="5467" name="CustomShape 309"/>
              <p:cNvSpPr/>
              <p:nvPr/>
            </p:nvSpPr>
            <p:spPr>
              <a:xfrm>
                <a:off x="5736960" y="1566360"/>
                <a:ext cx="367200" cy="211680"/>
              </a:xfrm>
              <a:custGeom>
                <a:avLst/>
                <a:gdLst/>
                <a:ahLst/>
                <a:rect l="l" t="t" r="r" b="b"/>
                <a:pathLst>
                  <a:path w="1090544" h="63091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w="0">
                <a:noFill/>
              </a:ln>
            </p:spPr>
            <p:style>
              <a:lnRef idx="0"/>
              <a:fillRef idx="0"/>
              <a:effectRef idx="0"/>
              <a:fontRef idx="minor"/>
            </p:style>
          </p:sp>
          <p:sp>
            <p:nvSpPr>
              <p:cNvPr id="5468" name="CustomShape 310"/>
              <p:cNvSpPr/>
              <p:nvPr/>
            </p:nvSpPr>
            <p:spPr>
              <a:xfrm>
                <a:off x="5750640" y="1558080"/>
                <a:ext cx="367200" cy="211680"/>
              </a:xfrm>
              <a:custGeom>
                <a:avLst/>
                <a:gdLst/>
                <a:ahLst/>
                <a:rect l="l" t="t" r="r" b="b"/>
                <a:pathLst>
                  <a:path w="1090601" h="630901">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w="0">
                <a:noFill/>
              </a:ln>
            </p:spPr>
            <p:style>
              <a:lnRef idx="0"/>
              <a:fillRef idx="0"/>
              <a:effectRef idx="0"/>
              <a:fontRef idx="minor"/>
            </p:style>
          </p:sp>
          <p:sp>
            <p:nvSpPr>
              <p:cNvPr id="5469" name="CustomShape 311"/>
              <p:cNvSpPr/>
              <p:nvPr/>
            </p:nvSpPr>
            <p:spPr>
              <a:xfrm>
                <a:off x="6108840" y="1687320"/>
                <a:ext cx="9000" cy="5400"/>
              </a:xfrm>
              <a:custGeom>
                <a:avLst/>
                <a:gdLst/>
                <a:ahLst/>
                <a:rect l="l" t="t" r="r" b="b"/>
                <a:pathLst>
                  <a:path w="32128" h="21050">
                    <a:moveTo>
                      <a:pt x="32129" y="21050"/>
                    </a:moveTo>
                    <a:lnTo>
                      <a:pt x="32129" y="0"/>
                    </a:lnTo>
                    <a:lnTo>
                      <a:pt x="0" y="18574"/>
                    </a:lnTo>
                    <a:lnTo>
                      <a:pt x="32129" y="21050"/>
                    </a:lnTo>
                    <a:close/>
                  </a:path>
                </a:pathLst>
              </a:custGeom>
              <a:solidFill>
                <a:srgbClr val="b1b4c4"/>
              </a:solidFill>
              <a:ln w="0">
                <a:noFill/>
              </a:ln>
            </p:spPr>
            <p:style>
              <a:lnRef idx="0"/>
              <a:fillRef idx="0"/>
              <a:effectRef idx="0"/>
              <a:fontRef idx="minor"/>
            </p:style>
          </p:sp>
          <p:sp>
            <p:nvSpPr>
              <p:cNvPr id="5470" name="CustomShape 312"/>
              <p:cNvSpPr/>
              <p:nvPr/>
            </p:nvSpPr>
            <p:spPr>
              <a:xfrm>
                <a:off x="5750640" y="1638360"/>
                <a:ext cx="9360" cy="5400"/>
              </a:xfrm>
              <a:custGeom>
                <a:avLst/>
                <a:gdLst/>
                <a:ahLst/>
                <a:rect l="l" t="t" r="r" b="b"/>
                <a:pathLst>
                  <a:path w="32984" h="21431">
                    <a:moveTo>
                      <a:pt x="0" y="21431"/>
                    </a:moveTo>
                    <a:lnTo>
                      <a:pt x="0" y="0"/>
                    </a:lnTo>
                    <a:lnTo>
                      <a:pt x="32984" y="13716"/>
                    </a:lnTo>
                    <a:lnTo>
                      <a:pt x="0" y="21431"/>
                    </a:lnTo>
                    <a:close/>
                  </a:path>
                </a:pathLst>
              </a:custGeom>
              <a:solidFill>
                <a:srgbClr val="b1b4c4"/>
              </a:solidFill>
              <a:ln w="0">
                <a:noFill/>
              </a:ln>
            </p:spPr>
            <p:style>
              <a:lnRef idx="0"/>
              <a:fillRef idx="0"/>
              <a:effectRef idx="0"/>
              <a:fontRef idx="minor"/>
            </p:style>
          </p:sp>
          <p:sp>
            <p:nvSpPr>
              <p:cNvPr id="5471" name="CustomShape 313"/>
              <p:cNvSpPr/>
              <p:nvPr/>
            </p:nvSpPr>
            <p:spPr>
              <a:xfrm>
                <a:off x="5750640" y="1550880"/>
                <a:ext cx="367200" cy="211680"/>
              </a:xfrm>
              <a:custGeom>
                <a:avLst/>
                <a:gdLst/>
                <a:ahLst/>
                <a:rect l="l" t="t" r="r" b="b"/>
                <a:pathLst>
                  <a:path w="1090601" h="630949">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w="0">
                <a:noFill/>
              </a:ln>
            </p:spPr>
            <p:style>
              <a:lnRef idx="0"/>
              <a:fillRef idx="0"/>
              <a:effectRef idx="0"/>
              <a:fontRef idx="minor"/>
            </p:style>
          </p:sp>
          <p:sp>
            <p:nvSpPr>
              <p:cNvPr id="5472" name="CustomShape 314"/>
              <p:cNvSpPr/>
              <p:nvPr/>
            </p:nvSpPr>
            <p:spPr>
              <a:xfrm>
                <a:off x="5855760" y="1454400"/>
                <a:ext cx="261720" cy="230760"/>
              </a:xfrm>
              <a:custGeom>
                <a:avLst/>
                <a:gdLst/>
                <a:ahLst/>
                <a:rect l="l" t="t" r="r" b="b"/>
                <a:pathLst>
                  <a:path w="779547" h="687514">
                    <a:moveTo>
                      <a:pt x="86025" y="286131"/>
                    </a:moveTo>
                    <a:lnTo>
                      <a:pt x="0" y="0"/>
                    </a:lnTo>
                    <a:lnTo>
                      <a:pt x="702933" y="404050"/>
                    </a:lnTo>
                    <a:lnTo>
                      <a:pt x="779548" y="687514"/>
                    </a:lnTo>
                    <a:lnTo>
                      <a:pt x="86025" y="286131"/>
                    </a:lnTo>
                    <a:close/>
                  </a:path>
                </a:pathLst>
              </a:custGeom>
              <a:solidFill>
                <a:srgbClr val="9ea1af"/>
              </a:solidFill>
              <a:ln w="0">
                <a:noFill/>
              </a:ln>
            </p:spPr>
            <p:style>
              <a:lnRef idx="0"/>
              <a:fillRef idx="0"/>
              <a:effectRef idx="0"/>
              <a:fontRef idx="minor"/>
            </p:style>
          </p:sp>
          <p:sp>
            <p:nvSpPr>
              <p:cNvPr id="5473" name="CustomShape 315"/>
              <p:cNvSpPr/>
              <p:nvPr/>
            </p:nvSpPr>
            <p:spPr>
              <a:xfrm>
                <a:off x="6109200" y="1679040"/>
                <a:ext cx="8280" cy="10440"/>
              </a:xfrm>
              <a:custGeom>
                <a:avLst/>
                <a:gdLst/>
                <a:ahLst/>
                <a:rect l="l" t="t" r="r" b="b"/>
                <a:pathLst>
                  <a:path w="30322" h="36004">
                    <a:moveTo>
                      <a:pt x="9981" y="36004"/>
                    </a:moveTo>
                    <a:lnTo>
                      <a:pt x="30323" y="24289"/>
                    </a:lnTo>
                    <a:lnTo>
                      <a:pt x="0" y="0"/>
                    </a:lnTo>
                    <a:close/>
                  </a:path>
                </a:pathLst>
              </a:custGeom>
              <a:solidFill>
                <a:srgbClr val="9ea1af"/>
              </a:solidFill>
              <a:ln w="0">
                <a:noFill/>
              </a:ln>
            </p:spPr>
            <p:style>
              <a:lnRef idx="0"/>
              <a:fillRef idx="0"/>
              <a:effectRef idx="0"/>
              <a:fontRef idx="minor"/>
            </p:style>
          </p:sp>
          <p:sp>
            <p:nvSpPr>
              <p:cNvPr id="5474" name="CustomShape 316"/>
              <p:cNvSpPr/>
              <p:nvPr/>
            </p:nvSpPr>
            <p:spPr>
              <a:xfrm>
                <a:off x="5848560" y="1458360"/>
                <a:ext cx="262440" cy="231120"/>
              </a:xfrm>
              <a:custGeom>
                <a:avLst/>
                <a:gdLst/>
                <a:ahLst/>
                <a:rect l="l" t="t" r="r" b="b"/>
                <a:pathLst>
                  <a:path w="781258" h="688466">
                    <a:moveTo>
                      <a:pt x="86025" y="286131"/>
                    </a:moveTo>
                    <a:lnTo>
                      <a:pt x="0" y="0"/>
                    </a:lnTo>
                    <a:lnTo>
                      <a:pt x="702933" y="404051"/>
                    </a:lnTo>
                    <a:lnTo>
                      <a:pt x="781259" y="688467"/>
                    </a:lnTo>
                    <a:lnTo>
                      <a:pt x="86025" y="286131"/>
                    </a:lnTo>
                    <a:close/>
                  </a:path>
                </a:pathLst>
              </a:custGeom>
              <a:solidFill>
                <a:srgbClr val="b1b4c4"/>
              </a:solidFill>
              <a:ln w="0">
                <a:noFill/>
              </a:ln>
            </p:spPr>
            <p:style>
              <a:lnRef idx="0"/>
              <a:fillRef idx="0"/>
              <a:effectRef idx="0"/>
              <a:fontRef idx="minor"/>
            </p:style>
          </p:sp>
          <p:sp>
            <p:nvSpPr>
              <p:cNvPr id="5475" name="CustomShape 317"/>
              <p:cNvSpPr/>
              <p:nvPr/>
            </p:nvSpPr>
            <p:spPr>
              <a:xfrm>
                <a:off x="5537520" y="542880"/>
                <a:ext cx="965160" cy="1312560"/>
              </a:xfrm>
              <a:custGeom>
                <a:avLst/>
                <a:gdLst/>
                <a:ahLst/>
                <a:rect l="l" t="t" r="r" b="b"/>
                <a:pathLst>
                  <a:path w="2859545" h="3884751">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w="0">
                <a:noFill/>
              </a:ln>
            </p:spPr>
            <p:style>
              <a:lnRef idx="0"/>
              <a:fillRef idx="0"/>
              <a:effectRef idx="0"/>
              <a:fontRef idx="minor"/>
            </p:style>
          </p:sp>
          <p:sp>
            <p:nvSpPr>
              <p:cNvPr id="5476" name="CustomShape 318"/>
              <p:cNvSpPr/>
              <p:nvPr/>
            </p:nvSpPr>
            <p:spPr>
              <a:xfrm>
                <a:off x="6485760" y="1825560"/>
                <a:ext cx="8280" cy="34560"/>
              </a:xfrm>
              <a:custGeom>
                <a:avLst/>
                <a:gdLst/>
                <a:ahLst/>
                <a:rect l="l" t="t" r="r" b="b"/>
                <a:pathLst>
                  <a:path w="30132" h="106965">
                    <a:moveTo>
                      <a:pt x="0" y="106966"/>
                    </a:moveTo>
                    <a:lnTo>
                      <a:pt x="30132" y="89535"/>
                    </a:lnTo>
                    <a:lnTo>
                      <a:pt x="17110" y="0"/>
                    </a:lnTo>
                    <a:lnTo>
                      <a:pt x="0" y="106966"/>
                    </a:lnTo>
                    <a:close/>
                  </a:path>
                </a:pathLst>
              </a:custGeom>
              <a:solidFill>
                <a:srgbClr val="c4c7d6"/>
              </a:solidFill>
              <a:ln w="0">
                <a:noFill/>
              </a:ln>
            </p:spPr>
            <p:style>
              <a:lnRef idx="0"/>
              <a:fillRef idx="0"/>
              <a:effectRef idx="0"/>
              <a:fontRef idx="minor"/>
            </p:style>
          </p:sp>
          <p:sp>
            <p:nvSpPr>
              <p:cNvPr id="5477" name="CustomShape 319"/>
              <p:cNvSpPr/>
              <p:nvPr/>
            </p:nvSpPr>
            <p:spPr>
              <a:xfrm>
                <a:off x="5535720" y="544320"/>
                <a:ext cx="22680" cy="8640"/>
              </a:xfrm>
              <a:custGeom>
                <a:avLst/>
                <a:gdLst/>
                <a:ahLst/>
                <a:rect l="l" t="t" r="r" b="b"/>
                <a:pathLst>
                  <a:path w="72337" h="31155">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w="0">
                <a:noFill/>
              </a:ln>
            </p:spPr>
            <p:style>
              <a:lnRef idx="0"/>
              <a:fillRef idx="0"/>
              <a:effectRef idx="0"/>
              <a:fontRef idx="minor"/>
            </p:style>
          </p:sp>
          <p:sp>
            <p:nvSpPr>
              <p:cNvPr id="5478" name="CustomShape 320"/>
              <p:cNvSpPr/>
              <p:nvPr/>
            </p:nvSpPr>
            <p:spPr>
              <a:xfrm>
                <a:off x="5528880" y="547920"/>
                <a:ext cx="965160" cy="1312200"/>
              </a:xfrm>
              <a:custGeom>
                <a:avLst/>
                <a:gdLst/>
                <a:ahLst/>
                <a:rect l="l" t="t" r="r" b="b"/>
                <a:pathLst>
                  <a:path w="2859165" h="3884558">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w="0">
                <a:noFill/>
              </a:ln>
            </p:spPr>
            <p:style>
              <a:lnRef idx="0"/>
              <a:fillRef idx="0"/>
              <a:effectRef idx="0"/>
              <a:fontRef idx="minor"/>
            </p:style>
          </p:sp>
          <p:sp>
            <p:nvSpPr>
              <p:cNvPr id="5479" name="CustomShape 321"/>
              <p:cNvSpPr/>
              <p:nvPr/>
            </p:nvSpPr>
            <p:spPr>
              <a:xfrm>
                <a:off x="5527440" y="548640"/>
                <a:ext cx="965160" cy="1312200"/>
              </a:xfrm>
              <a:custGeom>
                <a:avLst/>
                <a:gdLst/>
                <a:ahLst/>
                <a:rect l="l" t="t" r="r" b="b"/>
                <a:pathLst>
                  <a:path w="2859260" h="3884554">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w="0">
                <a:noFill/>
              </a:ln>
            </p:spPr>
            <p:style>
              <a:lnRef idx="0"/>
              <a:fillRef idx="0"/>
              <a:effectRef idx="0"/>
              <a:fontRef idx="minor"/>
            </p:style>
          </p:sp>
          <p:sp>
            <p:nvSpPr>
              <p:cNvPr id="5480" name="CustomShape 322"/>
              <p:cNvSpPr/>
              <p:nvPr/>
            </p:nvSpPr>
            <p:spPr>
              <a:xfrm>
                <a:off x="5539320" y="564120"/>
                <a:ext cx="941040" cy="1250640"/>
              </a:xfrm>
              <a:custGeom>
                <a:avLst/>
                <a:gdLst/>
                <a:ahLst/>
                <a:rect l="l" t="t" r="r" b="b"/>
                <a:pathLst>
                  <a:path w="2788159" h="370248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w="0">
                <a:noFill/>
              </a:ln>
            </p:spPr>
            <p:style>
              <a:lnRef idx="0"/>
              <a:fillRef idx="0"/>
              <a:effectRef idx="0"/>
              <a:fontRef idx="minor"/>
            </p:style>
          </p:sp>
          <p:sp>
            <p:nvSpPr>
              <p:cNvPr id="5481" name="CustomShape 323"/>
              <p:cNvSpPr/>
              <p:nvPr/>
            </p:nvSpPr>
            <p:spPr>
              <a:xfrm>
                <a:off x="5604840" y="663120"/>
                <a:ext cx="309240" cy="207360"/>
              </a:xfrm>
              <a:custGeom>
                <a:avLst/>
                <a:gdLst/>
                <a:ahLst/>
                <a:rect l="l" t="t" r="r" b="b"/>
                <a:pathLst>
                  <a:path w="919754" h="618313">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w="0">
                <a:noFill/>
              </a:ln>
            </p:spPr>
            <p:style>
              <a:lnRef idx="0"/>
              <a:fillRef idx="0"/>
              <a:effectRef idx="0"/>
              <a:fontRef idx="minor"/>
            </p:style>
          </p:sp>
          <p:sp>
            <p:nvSpPr>
              <p:cNvPr id="5482" name="CustomShape 324"/>
              <p:cNvSpPr/>
              <p:nvPr/>
            </p:nvSpPr>
            <p:spPr>
              <a:xfrm>
                <a:off x="5605920" y="724680"/>
                <a:ext cx="230400" cy="151200"/>
              </a:xfrm>
              <a:custGeom>
                <a:avLst/>
                <a:gdLst/>
                <a:ahLst/>
                <a:rect l="l" t="t" r="r" b="b"/>
                <a:pathLst>
                  <a:path w="686298" h="451951">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w="0">
                <a:noFill/>
              </a:ln>
            </p:spPr>
            <p:style>
              <a:lnRef idx="0"/>
              <a:fillRef idx="0"/>
              <a:effectRef idx="0"/>
              <a:fontRef idx="minor"/>
            </p:style>
          </p:sp>
          <p:sp>
            <p:nvSpPr>
              <p:cNvPr id="5483" name="CustomShape 325"/>
              <p:cNvSpPr/>
              <p:nvPr/>
            </p:nvSpPr>
            <p:spPr>
              <a:xfrm>
                <a:off x="5605920" y="764280"/>
                <a:ext cx="230400" cy="151200"/>
              </a:xfrm>
              <a:custGeom>
                <a:avLst/>
                <a:gdLst/>
                <a:ahLst/>
                <a:rect l="l" t="t" r="r" b="b"/>
                <a:pathLst>
                  <a:path w="686488" h="451759">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w="0">
                <a:noFill/>
              </a:ln>
            </p:spPr>
            <p:style>
              <a:lnRef idx="0"/>
              <a:fillRef idx="0"/>
              <a:effectRef idx="0"/>
              <a:fontRef idx="minor"/>
            </p:style>
          </p:sp>
          <p:sp>
            <p:nvSpPr>
              <p:cNvPr id="5484" name="CustomShape 326"/>
              <p:cNvSpPr/>
              <p:nvPr/>
            </p:nvSpPr>
            <p:spPr>
              <a:xfrm>
                <a:off x="5605920" y="804240"/>
                <a:ext cx="188280" cy="126720"/>
              </a:xfrm>
              <a:custGeom>
                <a:avLst/>
                <a:gdLst/>
                <a:ahLst/>
                <a:rect l="l" t="t" r="r" b="b"/>
                <a:pathLst>
                  <a:path w="562156" h="379997">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rgbClr val="00b5dd"/>
              </a:solidFill>
              <a:ln w="0">
                <a:noFill/>
              </a:ln>
            </p:spPr>
            <p:style>
              <a:lnRef idx="0"/>
              <a:fillRef idx="0"/>
              <a:effectRef idx="0"/>
              <a:fontRef idx="minor"/>
            </p:style>
          </p:sp>
          <p:sp>
            <p:nvSpPr>
              <p:cNvPr id="5485" name="CustomShape 327"/>
              <p:cNvSpPr/>
              <p:nvPr/>
            </p:nvSpPr>
            <p:spPr>
              <a:xfrm>
                <a:off x="5604840" y="1081440"/>
                <a:ext cx="309240" cy="207360"/>
              </a:xfrm>
              <a:custGeom>
                <a:avLst/>
                <a:gdLst/>
                <a:ahLst/>
                <a:rect l="l" t="t" r="r" b="b"/>
                <a:pathLst>
                  <a:path w="919754" h="61834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w="0">
                <a:noFill/>
              </a:ln>
            </p:spPr>
            <p:style>
              <a:lnRef idx="0"/>
              <a:fillRef idx="0"/>
              <a:effectRef idx="0"/>
              <a:fontRef idx="minor"/>
            </p:style>
          </p:sp>
          <p:sp>
            <p:nvSpPr>
              <p:cNvPr id="5486" name="CustomShape 328"/>
              <p:cNvSpPr/>
              <p:nvPr/>
            </p:nvSpPr>
            <p:spPr>
              <a:xfrm>
                <a:off x="5605920" y="1142640"/>
                <a:ext cx="230400" cy="150840"/>
              </a:xfrm>
              <a:custGeom>
                <a:avLst/>
                <a:gdLst/>
                <a:ahLst/>
                <a:rect l="l" t="t" r="r" b="b"/>
                <a:pathLst>
                  <a:path w="686488" h="451519">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w="0">
                <a:noFill/>
              </a:ln>
            </p:spPr>
            <p:style>
              <a:lnRef idx="0"/>
              <a:fillRef idx="0"/>
              <a:effectRef idx="0"/>
              <a:fontRef idx="minor"/>
            </p:style>
          </p:sp>
          <p:sp>
            <p:nvSpPr>
              <p:cNvPr id="5487" name="CustomShape 329"/>
              <p:cNvSpPr/>
              <p:nvPr/>
            </p:nvSpPr>
            <p:spPr>
              <a:xfrm>
                <a:off x="5605920" y="1182600"/>
                <a:ext cx="230400" cy="151200"/>
              </a:xfrm>
              <a:custGeom>
                <a:avLst/>
                <a:gdLst/>
                <a:ahLst/>
                <a:rect l="l" t="t" r="r" b="b"/>
                <a:pathLst>
                  <a:path w="686488" h="451826">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w="0">
                <a:noFill/>
              </a:ln>
            </p:spPr>
            <p:style>
              <a:lnRef idx="0"/>
              <a:fillRef idx="0"/>
              <a:effectRef idx="0"/>
              <a:fontRef idx="minor"/>
            </p:style>
          </p:sp>
          <p:sp>
            <p:nvSpPr>
              <p:cNvPr id="5488" name="CustomShape 330"/>
              <p:cNvSpPr/>
              <p:nvPr/>
            </p:nvSpPr>
            <p:spPr>
              <a:xfrm>
                <a:off x="5605920" y="1222200"/>
                <a:ext cx="188280" cy="126720"/>
              </a:xfrm>
              <a:custGeom>
                <a:avLst/>
                <a:gdLst/>
                <a:ahLst/>
                <a:rect l="l" t="t" r="r" b="b"/>
                <a:pathLst>
                  <a:path w="562156" h="37992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rgbClr val="00b5dd"/>
              </a:solidFill>
              <a:ln w="0">
                <a:noFill/>
              </a:ln>
            </p:spPr>
            <p:style>
              <a:lnRef idx="0"/>
              <a:fillRef idx="0"/>
              <a:effectRef idx="0"/>
              <a:fontRef idx="minor"/>
            </p:style>
          </p:sp>
          <p:sp>
            <p:nvSpPr>
              <p:cNvPr id="5489" name="CustomShape 331"/>
              <p:cNvSpPr/>
              <p:nvPr/>
            </p:nvSpPr>
            <p:spPr>
              <a:xfrm>
                <a:off x="5988600" y="1315800"/>
                <a:ext cx="421200" cy="391320"/>
              </a:xfrm>
              <a:custGeom>
                <a:avLst/>
                <a:gdLst/>
                <a:ahLst/>
                <a:rect l="l" t="t" r="r" b="b"/>
                <a:pathLst>
                  <a:path w="1250451" h="1162368">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w="0">
                <a:noFill/>
              </a:ln>
            </p:spPr>
            <p:style>
              <a:lnRef idx="0"/>
              <a:fillRef idx="0"/>
              <a:effectRef idx="0"/>
              <a:fontRef idx="minor"/>
            </p:style>
          </p:sp>
          <p:sp>
            <p:nvSpPr>
              <p:cNvPr id="5490" name="CustomShape 332"/>
              <p:cNvSpPr/>
              <p:nvPr/>
            </p:nvSpPr>
            <p:spPr>
              <a:xfrm>
                <a:off x="5606280" y="866160"/>
                <a:ext cx="296640" cy="346320"/>
              </a:xfrm>
              <a:custGeom>
                <a:avLst/>
                <a:gdLst/>
                <a:ahLst/>
                <a:rect l="l" t="t" r="r" b="b"/>
                <a:pathLst>
                  <a:path w="882682" h="1029375">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w="0">
                <a:noFill/>
              </a:ln>
            </p:spPr>
            <p:style>
              <a:lnRef idx="0"/>
              <a:fillRef idx="0"/>
              <a:effectRef idx="0"/>
              <a:fontRef idx="minor"/>
            </p:style>
          </p:sp>
          <p:sp>
            <p:nvSpPr>
              <p:cNvPr id="5491" name="CustomShape 333"/>
              <p:cNvSpPr/>
              <p:nvPr/>
            </p:nvSpPr>
            <p:spPr>
              <a:xfrm>
                <a:off x="5988600" y="1334880"/>
                <a:ext cx="421200" cy="372600"/>
              </a:xfrm>
              <a:custGeom>
                <a:avLst/>
                <a:gdLst/>
                <a:ahLst/>
                <a:rect l="l" t="t" r="r" b="b"/>
                <a:pathLst>
                  <a:path w="1250451" h="1106424">
                    <a:moveTo>
                      <a:pt x="0" y="0"/>
                    </a:moveTo>
                    <a:lnTo>
                      <a:pt x="0" y="383096"/>
                    </a:lnTo>
                    <a:lnTo>
                      <a:pt x="1250452" y="1106424"/>
                    </a:lnTo>
                    <a:lnTo>
                      <a:pt x="1250452" y="214027"/>
                    </a:lnTo>
                  </a:path>
                </a:pathLst>
              </a:custGeom>
              <a:noFill/>
              <a:ln w="9360">
                <a:solidFill>
                  <a:srgbClr val="e9eaf2"/>
                </a:solidFill>
                <a:miter/>
              </a:ln>
            </p:spPr>
            <p:style>
              <a:lnRef idx="0"/>
              <a:fillRef idx="0"/>
              <a:effectRef idx="0"/>
              <a:fontRef idx="minor"/>
            </p:style>
          </p:sp>
          <p:sp>
            <p:nvSpPr>
              <p:cNvPr id="5492" name="CustomShape 334"/>
              <p:cNvSpPr/>
              <p:nvPr/>
            </p:nvSpPr>
            <p:spPr>
              <a:xfrm>
                <a:off x="6154920" y="1330560"/>
                <a:ext cx="1440" cy="227880"/>
              </a:xfrm>
              <a:custGeom>
                <a:avLst/>
                <a:gdLst/>
                <a:ahLst/>
                <a:rect l="l" t="t" r="r" b="b"/>
                <a:pathLst>
                  <a:path w="9505" h="678751">
                    <a:moveTo>
                      <a:pt x="0" y="0"/>
                    </a:moveTo>
                    <a:lnTo>
                      <a:pt x="0" y="678752"/>
                    </a:lnTo>
                  </a:path>
                </a:pathLst>
              </a:custGeom>
              <a:noFill/>
              <a:ln w="9360">
                <a:solidFill>
                  <a:srgbClr val="e9eaf2"/>
                </a:solidFill>
                <a:miter/>
              </a:ln>
            </p:spPr>
            <p:style>
              <a:lnRef idx="0"/>
              <a:fillRef idx="0"/>
              <a:effectRef idx="0"/>
              <a:fontRef idx="minor"/>
            </p:style>
          </p:sp>
          <p:sp>
            <p:nvSpPr>
              <p:cNvPr id="5493" name="CustomShape 335"/>
              <p:cNvSpPr/>
              <p:nvPr/>
            </p:nvSpPr>
            <p:spPr>
              <a:xfrm>
                <a:off x="6284160" y="1476000"/>
                <a:ext cx="1440" cy="157320"/>
              </a:xfrm>
              <a:custGeom>
                <a:avLst/>
                <a:gdLst/>
                <a:ahLst/>
                <a:rect l="l" t="t" r="r" b="b"/>
                <a:pathLst>
                  <a:path w="9505" h="470725">
                    <a:moveTo>
                      <a:pt x="0" y="0"/>
                    </a:moveTo>
                    <a:lnTo>
                      <a:pt x="0" y="470725"/>
                    </a:lnTo>
                  </a:path>
                </a:pathLst>
              </a:custGeom>
              <a:noFill/>
              <a:ln w="9360">
                <a:solidFill>
                  <a:srgbClr val="e9eaf2"/>
                </a:solidFill>
                <a:miter/>
              </a:ln>
            </p:spPr>
            <p:style>
              <a:lnRef idx="0"/>
              <a:fillRef idx="0"/>
              <a:effectRef idx="0"/>
              <a:fontRef idx="minor"/>
            </p:style>
          </p:sp>
          <p:sp>
            <p:nvSpPr>
              <p:cNvPr id="5494" name="CustomShape 336"/>
              <p:cNvSpPr/>
              <p:nvPr/>
            </p:nvSpPr>
            <p:spPr>
              <a:xfrm>
                <a:off x="5988600" y="1315800"/>
                <a:ext cx="421200" cy="160200"/>
              </a:xfrm>
              <a:custGeom>
                <a:avLst/>
                <a:gdLst/>
                <a:ahLst/>
                <a:rect l="l" t="t" r="r" b="b"/>
                <a:pathLst>
                  <a:path w="1250451" h="479359">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400">
                <a:solidFill>
                  <a:srgbClr val="e9eaf2"/>
                </a:solidFill>
                <a:miter/>
              </a:ln>
            </p:spPr>
            <p:style>
              <a:lnRef idx="0"/>
              <a:fillRef idx="0"/>
              <a:effectRef idx="0"/>
              <a:fontRef idx="minor"/>
            </p:style>
          </p:sp>
          <p:sp>
            <p:nvSpPr>
              <p:cNvPr id="5495" name="CustomShape 337"/>
              <p:cNvSpPr/>
              <p:nvPr/>
            </p:nvSpPr>
            <p:spPr>
              <a:xfrm rot="19798200">
                <a:off x="6145920" y="1316520"/>
                <a:ext cx="14400" cy="26640"/>
              </a:xfrm>
              <a:custGeom>
                <a:avLst/>
                <a:gdLst/>
                <a:ahLst/>
                <a:rect l="l" t="t" r="r" b="b"/>
                <a:pathLst>
                  <a:path w="48097" h="83629">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rgbClr val="00b5dd"/>
              </a:solidFill>
              <a:ln w="0">
                <a:noFill/>
              </a:ln>
            </p:spPr>
            <p:style>
              <a:lnRef idx="0"/>
              <a:fillRef idx="0"/>
              <a:effectRef idx="0"/>
              <a:fontRef idx="minor"/>
            </p:style>
          </p:sp>
          <p:sp>
            <p:nvSpPr>
              <p:cNvPr id="5496" name="CustomShape 338"/>
              <p:cNvSpPr/>
              <p:nvPr/>
            </p:nvSpPr>
            <p:spPr>
              <a:xfrm rot="19810200">
                <a:off x="6408360" y="1396080"/>
                <a:ext cx="14400" cy="26640"/>
              </a:xfrm>
              <a:custGeom>
                <a:avLst/>
                <a:gdLst/>
                <a:ahLst/>
                <a:rect l="l" t="t" r="r" b="b"/>
                <a:pathLst>
                  <a:path w="48263" h="83917">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rgbClr val="00b5dd"/>
              </a:solidFill>
              <a:ln w="0">
                <a:noFill/>
              </a:ln>
            </p:spPr>
            <p:style>
              <a:lnRef idx="0"/>
              <a:fillRef idx="0"/>
              <a:effectRef idx="0"/>
              <a:fontRef idx="minor"/>
            </p:style>
          </p:sp>
          <p:sp>
            <p:nvSpPr>
              <p:cNvPr id="5497" name="CustomShape 339"/>
              <p:cNvSpPr/>
              <p:nvPr/>
            </p:nvSpPr>
            <p:spPr>
              <a:xfrm rot="19810200">
                <a:off x="6280560" y="1461960"/>
                <a:ext cx="14400" cy="26640"/>
              </a:xfrm>
              <a:custGeom>
                <a:avLst/>
                <a:gdLst/>
                <a:ahLst/>
                <a:rect l="l" t="t" r="r" b="b"/>
                <a:pathLst>
                  <a:path w="48263" h="83917">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rgbClr val="00b5dd"/>
              </a:solidFill>
              <a:ln w="0">
                <a:noFill/>
              </a:ln>
            </p:spPr>
            <p:style>
              <a:lnRef idx="0"/>
              <a:fillRef idx="0"/>
              <a:effectRef idx="0"/>
              <a:fontRef idx="minor"/>
            </p:style>
          </p:sp>
          <p:sp>
            <p:nvSpPr>
              <p:cNvPr id="5498" name="CustomShape 340"/>
              <p:cNvSpPr/>
              <p:nvPr/>
            </p:nvSpPr>
            <p:spPr>
              <a:xfrm rot="19798200">
                <a:off x="5979600" y="1325520"/>
                <a:ext cx="14400" cy="26640"/>
              </a:xfrm>
              <a:custGeom>
                <a:avLst/>
                <a:gdLst/>
                <a:ahLst/>
                <a:rect l="l" t="t" r="r" b="b"/>
                <a:pathLst>
                  <a:path w="48097" h="83629">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rgbClr val="00b5dd"/>
              </a:solidFill>
              <a:ln w="0">
                <a:noFill/>
              </a:ln>
            </p:spPr>
            <p:style>
              <a:lnRef idx="0"/>
              <a:fillRef idx="0"/>
              <a:effectRef idx="0"/>
              <a:fontRef idx="minor"/>
            </p:style>
          </p:sp>
          <p:sp>
            <p:nvSpPr>
              <p:cNvPr id="5499" name="CustomShape 341"/>
              <p:cNvSpPr/>
              <p:nvPr/>
            </p:nvSpPr>
            <p:spPr>
              <a:xfrm>
                <a:off x="5978880" y="1010520"/>
                <a:ext cx="24840" cy="105480"/>
              </a:xfrm>
              <a:custGeom>
                <a:avLst/>
                <a:gdLst/>
                <a:ahLst/>
                <a:rect l="l" t="t" r="r" b="b"/>
                <a:pathLst>
                  <a:path w="78705" h="316778">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w="0">
                <a:noFill/>
              </a:ln>
            </p:spPr>
            <p:style>
              <a:lnRef idx="0"/>
              <a:fillRef idx="0"/>
              <a:effectRef idx="0"/>
              <a:fontRef idx="minor"/>
            </p:style>
          </p:sp>
          <p:sp>
            <p:nvSpPr>
              <p:cNvPr id="5500" name="CustomShape 342"/>
              <p:cNvSpPr/>
              <p:nvPr/>
            </p:nvSpPr>
            <p:spPr>
              <a:xfrm>
                <a:off x="6018840" y="946800"/>
                <a:ext cx="24840" cy="192240"/>
              </a:xfrm>
              <a:custGeom>
                <a:avLst/>
                <a:gdLst/>
                <a:ahLst/>
                <a:rect l="l" t="t" r="r" b="b"/>
                <a:pathLst>
                  <a:path w="78420" h="573928">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rgbClr val="00b5dd"/>
              </a:solidFill>
              <a:ln w="0">
                <a:noFill/>
              </a:ln>
            </p:spPr>
            <p:style>
              <a:lnRef idx="0"/>
              <a:fillRef idx="0"/>
              <a:effectRef idx="0"/>
              <a:fontRef idx="minor"/>
            </p:style>
          </p:sp>
          <p:sp>
            <p:nvSpPr>
              <p:cNvPr id="5501" name="CustomShape 343"/>
              <p:cNvSpPr/>
              <p:nvPr/>
            </p:nvSpPr>
            <p:spPr>
              <a:xfrm>
                <a:off x="6098400" y="1009440"/>
                <a:ext cx="24840" cy="175680"/>
              </a:xfrm>
              <a:custGeom>
                <a:avLst/>
                <a:gdLst/>
                <a:ahLst/>
                <a:rect l="l" t="t" r="r" b="b"/>
                <a:pathLst>
                  <a:path w="78420" h="52486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w="0">
                <a:noFill/>
              </a:ln>
            </p:spPr>
            <p:style>
              <a:lnRef idx="0"/>
              <a:fillRef idx="0"/>
              <a:effectRef idx="0"/>
              <a:fontRef idx="minor"/>
            </p:style>
          </p:sp>
          <p:sp>
            <p:nvSpPr>
              <p:cNvPr id="5502" name="CustomShape 344"/>
              <p:cNvSpPr/>
              <p:nvPr/>
            </p:nvSpPr>
            <p:spPr>
              <a:xfrm>
                <a:off x="6138360" y="1059120"/>
                <a:ext cx="24840" cy="149400"/>
              </a:xfrm>
              <a:custGeom>
                <a:avLst/>
                <a:gdLst/>
                <a:ahLst/>
                <a:rect l="l" t="t" r="r" b="b"/>
                <a:pathLst>
                  <a:path w="78420" h="446687">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rgbClr val="00b5dd"/>
              </a:solidFill>
              <a:ln w="0">
                <a:noFill/>
              </a:ln>
            </p:spPr>
            <p:style>
              <a:lnRef idx="0"/>
              <a:fillRef idx="0"/>
              <a:effectRef idx="0"/>
              <a:fontRef idx="minor"/>
            </p:style>
          </p:sp>
          <p:sp>
            <p:nvSpPr>
              <p:cNvPr id="5503" name="CustomShape 345"/>
              <p:cNvSpPr/>
              <p:nvPr/>
            </p:nvSpPr>
            <p:spPr>
              <a:xfrm>
                <a:off x="6217920" y="1169640"/>
                <a:ext cx="24840" cy="84600"/>
              </a:xfrm>
              <a:custGeom>
                <a:avLst/>
                <a:gdLst/>
                <a:ahLst/>
                <a:rect l="l" t="t" r="r" b="b"/>
                <a:pathLst>
                  <a:path w="78325" h="255777">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w="0">
                <a:noFill/>
              </a:ln>
            </p:spPr>
            <p:style>
              <a:lnRef idx="0"/>
              <a:fillRef idx="0"/>
              <a:effectRef idx="0"/>
              <a:fontRef idx="minor"/>
            </p:style>
          </p:sp>
          <p:sp>
            <p:nvSpPr>
              <p:cNvPr id="5504" name="CustomShape 346"/>
              <p:cNvSpPr/>
              <p:nvPr/>
            </p:nvSpPr>
            <p:spPr>
              <a:xfrm>
                <a:off x="6257880" y="1041120"/>
                <a:ext cx="24840" cy="236160"/>
              </a:xfrm>
              <a:custGeom>
                <a:avLst/>
                <a:gdLst/>
                <a:ahLst/>
                <a:rect l="l" t="t" r="r" b="b"/>
                <a:pathLst>
                  <a:path w="78420" h="703833">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rgbClr val="00b5dd"/>
              </a:solidFill>
              <a:ln w="0">
                <a:noFill/>
              </a:ln>
            </p:spPr>
            <p:style>
              <a:lnRef idx="0"/>
              <a:fillRef idx="0"/>
              <a:effectRef idx="0"/>
              <a:fontRef idx="minor"/>
            </p:style>
          </p:sp>
          <p:sp>
            <p:nvSpPr>
              <p:cNvPr id="5505" name="CustomShape 347"/>
              <p:cNvSpPr/>
              <p:nvPr/>
            </p:nvSpPr>
            <p:spPr>
              <a:xfrm>
                <a:off x="6355080" y="1249200"/>
                <a:ext cx="24840" cy="84600"/>
              </a:xfrm>
              <a:custGeom>
                <a:avLst/>
                <a:gdLst/>
                <a:ahLst/>
                <a:rect l="l" t="t" r="r" b="b"/>
                <a:pathLst>
                  <a:path w="78420" h="255818">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w="0">
                <a:noFill/>
              </a:ln>
            </p:spPr>
            <p:style>
              <a:lnRef idx="0"/>
              <a:fillRef idx="0"/>
              <a:effectRef idx="0"/>
              <a:fontRef idx="minor"/>
            </p:style>
          </p:sp>
          <p:sp>
            <p:nvSpPr>
              <p:cNvPr id="5506" name="CustomShape 348"/>
              <p:cNvSpPr/>
              <p:nvPr/>
            </p:nvSpPr>
            <p:spPr>
              <a:xfrm>
                <a:off x="6395040" y="1251360"/>
                <a:ext cx="24840" cy="105480"/>
              </a:xfrm>
              <a:custGeom>
                <a:avLst/>
                <a:gdLst/>
                <a:ahLst/>
                <a:rect l="l" t="t" r="r" b="b"/>
                <a:pathLst>
                  <a:path w="78420" h="316963">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rgbClr val="00b5dd"/>
              </a:solidFill>
              <a:ln w="0">
                <a:noFill/>
              </a:ln>
            </p:spPr>
            <p:style>
              <a:lnRef idx="0"/>
              <a:fillRef idx="0"/>
              <a:effectRef idx="0"/>
              <a:fontRef idx="minor"/>
            </p:style>
          </p:sp>
        </p:grpSp>
        <p:sp>
          <p:nvSpPr>
            <p:cNvPr id="5507" name="CustomShape 349"/>
            <p:cNvSpPr/>
            <p:nvPr/>
          </p:nvSpPr>
          <p:spPr>
            <a:xfrm>
              <a:off x="5114520" y="1976760"/>
              <a:ext cx="304560" cy="175680"/>
            </a:xfrm>
            <a:custGeom>
              <a:avLst/>
              <a:gdLst/>
              <a:ahLst/>
              <a:rect l="l" t="t" r="r" b="b"/>
              <a:pathLst>
                <a:path w="905825" h="524291">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w="0">
              <a:noFill/>
            </a:ln>
          </p:spPr>
          <p:style>
            <a:lnRef idx="0"/>
            <a:fillRef idx="0"/>
            <a:effectRef idx="0"/>
            <a:fontRef idx="minor"/>
          </p:style>
        </p:sp>
        <p:sp>
          <p:nvSpPr>
            <p:cNvPr id="5508" name="CustomShape 350"/>
            <p:cNvSpPr/>
            <p:nvPr/>
          </p:nvSpPr>
          <p:spPr>
            <a:xfrm>
              <a:off x="5178240" y="1808640"/>
              <a:ext cx="304560" cy="306000"/>
            </a:xfrm>
            <a:custGeom>
              <a:avLst/>
              <a:gdLst/>
              <a:ahLst/>
              <a:rect l="l" t="t" r="r" b="b"/>
              <a:pathLst>
                <a:path w="906089" h="910207">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w="0">
              <a:noFill/>
            </a:ln>
          </p:spPr>
          <p:style>
            <a:lnRef idx="0"/>
            <a:fillRef idx="0"/>
            <a:effectRef idx="0"/>
            <a:fontRef idx="minor"/>
          </p:style>
        </p:sp>
        <p:sp>
          <p:nvSpPr>
            <p:cNvPr id="5509" name="CustomShape 351"/>
            <p:cNvSpPr/>
            <p:nvPr/>
          </p:nvSpPr>
          <p:spPr>
            <a:xfrm>
              <a:off x="5178240" y="1761120"/>
              <a:ext cx="304560" cy="175680"/>
            </a:xfrm>
            <a:custGeom>
              <a:avLst/>
              <a:gdLst/>
              <a:ahLst/>
              <a:rect l="l" t="t" r="r" b="b"/>
              <a:pathLst>
                <a:path w="905566" h="524522">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w="0">
              <a:noFill/>
            </a:ln>
          </p:spPr>
          <p:style>
            <a:lnRef idx="0"/>
            <a:fillRef idx="0"/>
            <a:effectRef idx="0"/>
            <a:fontRef idx="minor"/>
          </p:style>
        </p:sp>
        <p:sp>
          <p:nvSpPr>
            <p:cNvPr id="5510" name="CustomShape 352"/>
            <p:cNvSpPr/>
            <p:nvPr/>
          </p:nvSpPr>
          <p:spPr>
            <a:xfrm>
              <a:off x="5177880" y="1737360"/>
              <a:ext cx="304560" cy="175320"/>
            </a:xfrm>
            <a:custGeom>
              <a:avLst/>
              <a:gdLst/>
              <a:ahLst/>
              <a:rect l="l" t="t" r="r" b="b"/>
              <a:pathLst>
                <a:path w="905825" h="524031">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w="0">
              <a:noFill/>
            </a:ln>
          </p:spPr>
          <p:style>
            <a:lnRef idx="0"/>
            <a:fillRef idx="0"/>
            <a:effectRef idx="0"/>
            <a:fontRef idx="minor"/>
          </p:style>
        </p:sp>
        <p:sp>
          <p:nvSpPr>
            <p:cNvPr id="5511" name="CustomShape 353"/>
            <p:cNvSpPr/>
            <p:nvPr/>
          </p:nvSpPr>
          <p:spPr>
            <a:xfrm>
              <a:off x="5256360" y="1782360"/>
              <a:ext cx="42120" cy="23760"/>
            </a:xfrm>
            <a:custGeom>
              <a:avLst/>
              <a:gdLst/>
              <a:ahLst/>
              <a:rect l="l" t="t" r="r" b="b"/>
              <a:pathLst>
                <a:path w="129655" h="75042">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rgbClr val="007bb9"/>
            </a:solidFill>
            <a:ln w="0">
              <a:noFill/>
            </a:ln>
          </p:spPr>
          <p:style>
            <a:lnRef idx="0"/>
            <a:fillRef idx="0"/>
            <a:effectRef idx="0"/>
            <a:fontRef idx="minor"/>
          </p:style>
        </p:sp>
        <p:sp>
          <p:nvSpPr>
            <p:cNvPr id="5512" name="CustomShape 354"/>
            <p:cNvSpPr/>
            <p:nvPr/>
          </p:nvSpPr>
          <p:spPr>
            <a:xfrm>
              <a:off x="5256360" y="1774080"/>
              <a:ext cx="42120" cy="23760"/>
            </a:xfrm>
            <a:custGeom>
              <a:avLst/>
              <a:gdLst/>
              <a:ahLst/>
              <a:rect l="l" t="t" r="r" b="b"/>
              <a:pathLst>
                <a:path w="129655" h="75056">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rgbClr val="00b5dd"/>
            </a:solidFill>
            <a:ln w="0">
              <a:noFill/>
            </a:ln>
          </p:spPr>
          <p:style>
            <a:lnRef idx="0"/>
            <a:fillRef idx="0"/>
            <a:effectRef idx="0"/>
            <a:fontRef idx="minor"/>
          </p:style>
        </p:sp>
        <p:sp>
          <p:nvSpPr>
            <p:cNvPr id="5513" name="CustomShape 355"/>
            <p:cNvSpPr/>
            <p:nvPr/>
          </p:nvSpPr>
          <p:spPr>
            <a:xfrm>
              <a:off x="5311440" y="1813320"/>
              <a:ext cx="42120" cy="23400"/>
            </a:xfrm>
            <a:custGeom>
              <a:avLst/>
              <a:gdLst/>
              <a:ahLst/>
              <a:rect l="l" t="t" r="r" b="b"/>
              <a:pathLst>
                <a:path w="129623" h="74995">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rgbClr val="007bb9"/>
            </a:solidFill>
            <a:ln w="0">
              <a:noFill/>
            </a:ln>
          </p:spPr>
          <p:style>
            <a:lnRef idx="0"/>
            <a:fillRef idx="0"/>
            <a:effectRef idx="0"/>
            <a:fontRef idx="minor"/>
          </p:style>
        </p:sp>
        <p:sp>
          <p:nvSpPr>
            <p:cNvPr id="5514" name="CustomShape 356"/>
            <p:cNvSpPr/>
            <p:nvPr/>
          </p:nvSpPr>
          <p:spPr>
            <a:xfrm>
              <a:off x="5311800" y="1818720"/>
              <a:ext cx="41040" cy="18000"/>
            </a:xfrm>
            <a:custGeom>
              <a:avLst/>
              <a:gdLst/>
              <a:ahLst/>
              <a:rect l="l" t="t" r="r" b="b"/>
              <a:pathLst>
                <a:path w="126148" h="58707">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rgbClr val="00b5dd"/>
            </a:solidFill>
            <a:ln w="0">
              <a:noFill/>
            </a:ln>
          </p:spPr>
          <p:style>
            <a:lnRef idx="0"/>
            <a:fillRef idx="0"/>
            <a:effectRef idx="0"/>
            <a:fontRef idx="minor"/>
          </p:style>
        </p:sp>
        <p:sp>
          <p:nvSpPr>
            <p:cNvPr id="5515" name="CustomShape 357"/>
            <p:cNvSpPr/>
            <p:nvPr/>
          </p:nvSpPr>
          <p:spPr>
            <a:xfrm>
              <a:off x="5362200" y="1844640"/>
              <a:ext cx="42120" cy="23760"/>
            </a:xfrm>
            <a:custGeom>
              <a:avLst/>
              <a:gdLst/>
              <a:ahLst/>
              <a:rect l="l" t="t" r="r" b="b"/>
              <a:pathLst>
                <a:path w="129655" h="75042">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rgbClr val="007bb9"/>
            </a:solidFill>
            <a:ln w="0">
              <a:noFill/>
            </a:ln>
          </p:spPr>
          <p:style>
            <a:lnRef idx="0"/>
            <a:fillRef idx="0"/>
            <a:effectRef idx="0"/>
            <a:fontRef idx="minor"/>
          </p:style>
        </p:sp>
        <p:sp>
          <p:nvSpPr>
            <p:cNvPr id="5516" name="CustomShape 358"/>
            <p:cNvSpPr/>
            <p:nvPr/>
          </p:nvSpPr>
          <p:spPr>
            <a:xfrm>
              <a:off x="5362200" y="1836360"/>
              <a:ext cx="42120" cy="23760"/>
            </a:xfrm>
            <a:custGeom>
              <a:avLst/>
              <a:gdLst/>
              <a:ahLst/>
              <a:rect l="l" t="t" r="r" b="b"/>
              <a:pathLst>
                <a:path w="129655" h="75056">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rgbClr val="00b5dd"/>
            </a:solidFill>
            <a:ln w="0">
              <a:noFill/>
            </a:ln>
          </p:spPr>
          <p:style>
            <a:lnRef idx="0"/>
            <a:fillRef idx="0"/>
            <a:effectRef idx="0"/>
            <a:fontRef idx="minor"/>
          </p:style>
        </p:sp>
        <p:sp>
          <p:nvSpPr>
            <p:cNvPr id="5517" name="CustomShape 359"/>
            <p:cNvSpPr/>
            <p:nvPr/>
          </p:nvSpPr>
          <p:spPr>
            <a:xfrm>
              <a:off x="6082200" y="2013480"/>
              <a:ext cx="156600" cy="90000"/>
            </a:xfrm>
            <a:custGeom>
              <a:avLst/>
              <a:gdLst/>
              <a:ahLst/>
              <a:rect l="l" t="t" r="r" b="b"/>
              <a:pathLst>
                <a:path w="468241" h="270891">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w="0">
              <a:noFill/>
            </a:ln>
          </p:spPr>
          <p:style>
            <a:lnRef idx="0"/>
            <a:fillRef idx="0"/>
            <a:effectRef idx="0"/>
            <a:fontRef idx="minor"/>
          </p:style>
        </p:sp>
        <p:sp>
          <p:nvSpPr>
            <p:cNvPr id="5518" name="CustomShape 360"/>
            <p:cNvSpPr/>
            <p:nvPr/>
          </p:nvSpPr>
          <p:spPr>
            <a:xfrm>
              <a:off x="6131880" y="1613160"/>
              <a:ext cx="80280" cy="118800"/>
            </a:xfrm>
            <a:custGeom>
              <a:avLst/>
              <a:gdLst/>
              <a:ahLst/>
              <a:rect l="l" t="t" r="r" b="b"/>
              <a:pathLst>
                <a:path w="243195" h="356577">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w="0">
              <a:noFill/>
            </a:ln>
          </p:spPr>
          <p:style>
            <a:lnRef idx="0"/>
            <a:fillRef idx="0"/>
            <a:effectRef idx="0"/>
            <a:fontRef idx="minor"/>
          </p:style>
        </p:sp>
        <p:sp>
          <p:nvSpPr>
            <p:cNvPr id="5519" name="CustomShape 361"/>
            <p:cNvSpPr/>
            <p:nvPr/>
          </p:nvSpPr>
          <p:spPr>
            <a:xfrm>
              <a:off x="6138000" y="1612080"/>
              <a:ext cx="37440" cy="46800"/>
            </a:xfrm>
            <a:custGeom>
              <a:avLst/>
              <a:gdLst/>
              <a:ahLst/>
              <a:rect l="l" t="t" r="r" b="b"/>
              <a:pathLst>
                <a:path w="116085" h="143945">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w="0">
              <a:noFill/>
            </a:ln>
          </p:spPr>
          <p:style>
            <a:lnRef idx="0"/>
            <a:fillRef idx="0"/>
            <a:effectRef idx="0"/>
            <a:fontRef idx="minor"/>
          </p:style>
        </p:sp>
        <p:sp>
          <p:nvSpPr>
            <p:cNvPr id="5520" name="CustomShape 362"/>
            <p:cNvSpPr/>
            <p:nvPr/>
          </p:nvSpPr>
          <p:spPr>
            <a:xfrm>
              <a:off x="6145920" y="1665000"/>
              <a:ext cx="46800" cy="52560"/>
            </a:xfrm>
            <a:custGeom>
              <a:avLst/>
              <a:gdLst/>
              <a:ahLst/>
              <a:rect l="l" t="t" r="r" b="b"/>
              <a:pathLst>
                <a:path w="143677" h="161015">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w="0">
              <a:noFill/>
            </a:ln>
          </p:spPr>
          <p:style>
            <a:lnRef idx="0"/>
            <a:fillRef idx="0"/>
            <a:effectRef idx="0"/>
            <a:fontRef idx="minor"/>
          </p:style>
        </p:sp>
        <p:sp>
          <p:nvSpPr>
            <p:cNvPr id="5521" name="CustomShape 363"/>
            <p:cNvSpPr/>
            <p:nvPr/>
          </p:nvSpPr>
          <p:spPr>
            <a:xfrm>
              <a:off x="6101280" y="1704600"/>
              <a:ext cx="39240" cy="94320"/>
            </a:xfrm>
            <a:custGeom>
              <a:avLst/>
              <a:gdLst/>
              <a:ahLst/>
              <a:rect l="l" t="t" r="r" b="b"/>
              <a:pathLst>
                <a:path w="121787" h="284211">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w="0">
              <a:noFill/>
            </a:ln>
          </p:spPr>
          <p:style>
            <a:lnRef idx="0"/>
            <a:fillRef idx="0"/>
            <a:effectRef idx="0"/>
            <a:fontRef idx="minor"/>
          </p:style>
        </p:sp>
        <p:sp>
          <p:nvSpPr>
            <p:cNvPr id="5522" name="CustomShape 364"/>
            <p:cNvSpPr/>
            <p:nvPr/>
          </p:nvSpPr>
          <p:spPr>
            <a:xfrm>
              <a:off x="6131520" y="1682640"/>
              <a:ext cx="69120" cy="79920"/>
            </a:xfrm>
            <a:custGeom>
              <a:avLst/>
              <a:gdLst/>
              <a:ahLst/>
              <a:rect l="l" t="t" r="r" b="b"/>
              <a:pathLst>
                <a:path w="209320" h="241045">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w="0">
              <a:noFill/>
            </a:ln>
          </p:spPr>
          <p:style>
            <a:lnRef idx="0"/>
            <a:fillRef idx="0"/>
            <a:effectRef idx="0"/>
            <a:fontRef idx="minor"/>
          </p:style>
        </p:sp>
        <p:sp>
          <p:nvSpPr>
            <p:cNvPr id="5523" name="CustomShape 365"/>
            <p:cNvSpPr/>
            <p:nvPr/>
          </p:nvSpPr>
          <p:spPr>
            <a:xfrm>
              <a:off x="6144120" y="1616040"/>
              <a:ext cx="50400" cy="62640"/>
            </a:xfrm>
            <a:custGeom>
              <a:avLst/>
              <a:gdLst/>
              <a:ahLst/>
              <a:rect l="l" t="t" r="r" b="b"/>
              <a:pathLst>
                <a:path w="154042" h="19025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w="0">
              <a:noFill/>
            </a:ln>
          </p:spPr>
          <p:style>
            <a:lnRef idx="0"/>
            <a:fillRef idx="0"/>
            <a:effectRef idx="0"/>
            <a:fontRef idx="minor"/>
          </p:style>
        </p:sp>
        <p:sp>
          <p:nvSpPr>
            <p:cNvPr id="5524" name="CustomShape 366"/>
            <p:cNvSpPr/>
            <p:nvPr/>
          </p:nvSpPr>
          <p:spPr>
            <a:xfrm>
              <a:off x="6146280" y="1615680"/>
              <a:ext cx="50400" cy="47520"/>
            </a:xfrm>
            <a:custGeom>
              <a:avLst/>
              <a:gdLst/>
              <a:ahLst/>
              <a:rect l="l" t="t" r="r" b="b"/>
              <a:pathLst>
                <a:path w="154704" h="145954">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w="0">
              <a:noFill/>
            </a:ln>
          </p:spPr>
          <p:style>
            <a:lnRef idx="0"/>
            <a:fillRef idx="0"/>
            <a:effectRef idx="0"/>
            <a:fontRef idx="minor"/>
          </p:style>
        </p:sp>
        <p:sp>
          <p:nvSpPr>
            <p:cNvPr id="5525" name="CustomShape 367"/>
            <p:cNvSpPr/>
            <p:nvPr/>
          </p:nvSpPr>
          <p:spPr>
            <a:xfrm>
              <a:off x="6155280" y="2043360"/>
              <a:ext cx="39240" cy="29520"/>
            </a:xfrm>
            <a:custGeom>
              <a:avLst/>
              <a:gdLst/>
              <a:ahLst/>
              <a:rect l="l" t="t" r="r" b="b"/>
              <a:pathLst>
                <a:path w="121626" h="93085">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w="0">
              <a:noFill/>
            </a:ln>
          </p:spPr>
          <p:style>
            <a:lnRef idx="0"/>
            <a:fillRef idx="0"/>
            <a:effectRef idx="0"/>
            <a:fontRef idx="minor"/>
          </p:style>
        </p:sp>
        <p:sp>
          <p:nvSpPr>
            <p:cNvPr id="5526" name="CustomShape 368"/>
            <p:cNvSpPr/>
            <p:nvPr/>
          </p:nvSpPr>
          <p:spPr>
            <a:xfrm>
              <a:off x="6155280" y="2053440"/>
              <a:ext cx="39240" cy="19800"/>
            </a:xfrm>
            <a:custGeom>
              <a:avLst/>
              <a:gdLst/>
              <a:ahLst/>
              <a:rect l="l" t="t" r="r" b="b"/>
              <a:pathLst>
                <a:path w="121131" h="63346">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w="0">
              <a:noFill/>
            </a:ln>
          </p:spPr>
          <p:style>
            <a:lnRef idx="0"/>
            <a:fillRef idx="0"/>
            <a:effectRef idx="0"/>
            <a:fontRef idx="minor"/>
          </p:style>
        </p:sp>
        <p:sp>
          <p:nvSpPr>
            <p:cNvPr id="5527" name="CustomShape 369"/>
            <p:cNvSpPr/>
            <p:nvPr/>
          </p:nvSpPr>
          <p:spPr>
            <a:xfrm>
              <a:off x="6123960" y="2036520"/>
              <a:ext cx="36000" cy="27360"/>
            </a:xfrm>
            <a:custGeom>
              <a:avLst/>
              <a:gdLst/>
              <a:ahLst/>
              <a:rect l="l" t="t" r="r" b="b"/>
              <a:pathLst>
                <a:path w="111395" h="86487">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w="0">
              <a:noFill/>
            </a:ln>
          </p:spPr>
          <p:style>
            <a:lnRef idx="0"/>
            <a:fillRef idx="0"/>
            <a:effectRef idx="0"/>
            <a:fontRef idx="minor"/>
          </p:style>
        </p:sp>
        <p:sp>
          <p:nvSpPr>
            <p:cNvPr id="5528" name="CustomShape 370"/>
            <p:cNvSpPr/>
            <p:nvPr/>
          </p:nvSpPr>
          <p:spPr>
            <a:xfrm>
              <a:off x="6123960" y="2046240"/>
              <a:ext cx="35640" cy="18000"/>
            </a:xfrm>
            <a:custGeom>
              <a:avLst/>
              <a:gdLst/>
              <a:ahLst/>
              <a:rect l="l" t="t" r="r" b="b"/>
              <a:pathLst>
                <a:path w="110894" h="58013">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w="0">
              <a:noFill/>
            </a:ln>
          </p:spPr>
          <p:style>
            <a:lnRef idx="0"/>
            <a:fillRef idx="0"/>
            <a:effectRef idx="0"/>
            <a:fontRef idx="minor"/>
          </p:style>
        </p:sp>
        <p:sp>
          <p:nvSpPr>
            <p:cNvPr id="5529" name="CustomShape 371"/>
            <p:cNvSpPr/>
            <p:nvPr/>
          </p:nvSpPr>
          <p:spPr>
            <a:xfrm>
              <a:off x="6129720" y="1764720"/>
              <a:ext cx="78840" cy="280080"/>
            </a:xfrm>
            <a:custGeom>
              <a:avLst/>
              <a:gdLst/>
              <a:ahLst/>
              <a:rect l="l" t="t" r="r" b="b"/>
              <a:pathLst>
                <a:path w="237954" h="833275">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w="0">
              <a:noFill/>
            </a:ln>
          </p:spPr>
          <p:style>
            <a:lnRef idx="0"/>
            <a:fillRef idx="0"/>
            <a:effectRef idx="0"/>
            <a:fontRef idx="minor"/>
          </p:style>
        </p:sp>
        <p:sp>
          <p:nvSpPr>
            <p:cNvPr id="5530" name="CustomShape 372"/>
            <p:cNvSpPr/>
            <p:nvPr/>
          </p:nvSpPr>
          <p:spPr>
            <a:xfrm>
              <a:off x="6126480" y="1757880"/>
              <a:ext cx="83880" cy="185760"/>
            </a:xfrm>
            <a:custGeom>
              <a:avLst/>
              <a:gdLst/>
              <a:ahLst/>
              <a:rect l="l" t="t" r="r" b="b"/>
              <a:pathLst>
                <a:path w="253612" h="553963">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w="0">
              <a:noFill/>
            </a:ln>
          </p:spPr>
          <p:style>
            <a:lnRef idx="0"/>
            <a:fillRef idx="0"/>
            <a:effectRef idx="0"/>
            <a:fontRef idx="minor"/>
          </p:style>
        </p:sp>
        <p:sp>
          <p:nvSpPr>
            <p:cNvPr id="5531" name="CustomShape 373"/>
            <p:cNvSpPr/>
            <p:nvPr/>
          </p:nvSpPr>
          <p:spPr>
            <a:xfrm>
              <a:off x="6129720" y="1682640"/>
              <a:ext cx="22320" cy="23400"/>
            </a:xfrm>
            <a:custGeom>
              <a:avLst/>
              <a:gdLst/>
              <a:ahLst/>
              <a:rect l="l" t="t" r="r" b="b"/>
              <a:pathLst>
                <a:path w="71005" h="7460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w="0">
              <a:noFill/>
            </a:ln>
          </p:spPr>
          <p:style>
            <a:lnRef idx="0"/>
            <a:fillRef idx="0"/>
            <a:effectRef idx="0"/>
            <a:fontRef idx="minor"/>
          </p:style>
        </p:sp>
        <p:sp>
          <p:nvSpPr>
            <p:cNvPr id="5532" name="CustomShape 374"/>
            <p:cNvSpPr/>
            <p:nvPr/>
          </p:nvSpPr>
          <p:spPr>
            <a:xfrm>
              <a:off x="6062760" y="1793880"/>
              <a:ext cx="84240" cy="48240"/>
            </a:xfrm>
            <a:custGeom>
              <a:avLst/>
              <a:gdLst/>
              <a:ahLst/>
              <a:rect l="l" t="t" r="r" b="b"/>
              <a:pathLst>
                <a:path w="254367" h="147732">
                  <a:moveTo>
                    <a:pt x="0" y="86201"/>
                  </a:moveTo>
                  <a:lnTo>
                    <a:pt x="148096" y="0"/>
                  </a:lnTo>
                  <a:lnTo>
                    <a:pt x="254368" y="61436"/>
                  </a:lnTo>
                  <a:lnTo>
                    <a:pt x="106272" y="147733"/>
                  </a:lnTo>
                  <a:lnTo>
                    <a:pt x="0" y="86201"/>
                  </a:lnTo>
                  <a:close/>
                </a:path>
              </a:pathLst>
            </a:custGeom>
            <a:solidFill>
              <a:srgbClr val="f4f4f4"/>
            </a:solidFill>
            <a:ln w="0">
              <a:noFill/>
            </a:ln>
          </p:spPr>
          <p:style>
            <a:lnRef idx="0"/>
            <a:fillRef idx="0"/>
            <a:effectRef idx="0"/>
            <a:fontRef idx="minor"/>
          </p:style>
        </p:sp>
        <p:sp>
          <p:nvSpPr>
            <p:cNvPr id="5533" name="CustomShape 375"/>
            <p:cNvSpPr/>
            <p:nvPr/>
          </p:nvSpPr>
          <p:spPr>
            <a:xfrm>
              <a:off x="6089400" y="1796040"/>
              <a:ext cx="16200" cy="13320"/>
            </a:xfrm>
            <a:custGeom>
              <a:avLst/>
              <a:gdLst/>
              <a:ahLst/>
              <a:rect l="l" t="t" r="r" b="b"/>
              <a:pathLst>
                <a:path w="53706" h="44771">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w="0">
              <a:noFill/>
            </a:ln>
          </p:spPr>
          <p:style>
            <a:lnRef idx="0"/>
            <a:fillRef idx="0"/>
            <a:effectRef idx="0"/>
            <a:fontRef idx="minor"/>
          </p:style>
        </p:sp>
        <p:sp>
          <p:nvSpPr>
            <p:cNvPr id="5534" name="CustomShape 376"/>
            <p:cNvSpPr/>
            <p:nvPr/>
          </p:nvSpPr>
          <p:spPr>
            <a:xfrm>
              <a:off x="6116760" y="1697400"/>
              <a:ext cx="83880" cy="107280"/>
            </a:xfrm>
            <a:custGeom>
              <a:avLst/>
              <a:gdLst/>
              <a:ahLst/>
              <a:rect l="l" t="t" r="r" b="b"/>
              <a:pathLst>
                <a:path w="253611" h="322722">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w="0">
              <a:noFill/>
            </a:ln>
          </p:spPr>
          <p:style>
            <a:lnRef idx="0"/>
            <a:fillRef idx="0"/>
            <a:effectRef idx="0"/>
            <a:fontRef idx="minor"/>
          </p:style>
        </p:sp>
        <p:sp>
          <p:nvSpPr>
            <p:cNvPr id="5535" name="CustomShape 377"/>
            <p:cNvSpPr/>
            <p:nvPr/>
          </p:nvSpPr>
          <p:spPr>
            <a:xfrm>
              <a:off x="6181200" y="1692000"/>
              <a:ext cx="22680" cy="33120"/>
            </a:xfrm>
            <a:custGeom>
              <a:avLst/>
              <a:gdLst/>
              <a:ahLst/>
              <a:rect l="l" t="t" r="r" b="b"/>
              <a:pathLst>
                <a:path w="72720" h="103595">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w="0">
              <a:noFill/>
            </a:ln>
          </p:spPr>
          <p:style>
            <a:lnRef idx="0"/>
            <a:fillRef idx="0"/>
            <a:effectRef idx="0"/>
            <a:fontRef idx="minor"/>
          </p:style>
        </p:sp>
        <p:grpSp>
          <p:nvGrpSpPr>
            <p:cNvPr id="5536" name="Group 378"/>
            <p:cNvGrpSpPr/>
            <p:nvPr/>
          </p:nvGrpSpPr>
          <p:grpSpPr>
            <a:xfrm>
              <a:off x="5130000" y="1665360"/>
              <a:ext cx="200160" cy="451440"/>
              <a:chOff x="5130000" y="1665360"/>
              <a:chExt cx="200160" cy="451440"/>
            </a:xfrm>
          </p:grpSpPr>
          <p:sp>
            <p:nvSpPr>
              <p:cNvPr id="5537" name="CustomShape 379"/>
              <p:cNvSpPr/>
              <p:nvPr/>
            </p:nvSpPr>
            <p:spPr>
              <a:xfrm flipH="1">
                <a:off x="5130000" y="1739520"/>
                <a:ext cx="29520" cy="111600"/>
              </a:xfrm>
              <a:custGeom>
                <a:avLst/>
                <a:gdLst/>
                <a:ahLst/>
                <a:rect l="l" t="t" r="r" b="b"/>
                <a:pathLst>
                  <a:path w="85002" h="305847">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w="0">
                <a:noFill/>
              </a:ln>
            </p:spPr>
            <p:style>
              <a:lnRef idx="0"/>
              <a:fillRef idx="0"/>
              <a:effectRef idx="0"/>
              <a:fontRef idx="minor"/>
            </p:style>
          </p:sp>
          <p:sp>
            <p:nvSpPr>
              <p:cNvPr id="5538" name="CustomShape 380"/>
              <p:cNvSpPr/>
              <p:nvPr/>
            </p:nvSpPr>
            <p:spPr>
              <a:xfrm flipH="1">
                <a:off x="5213160" y="2092680"/>
                <a:ext cx="43920" cy="24120"/>
              </a:xfrm>
              <a:custGeom>
                <a:avLst/>
                <a:gdLst/>
                <a:ahLst/>
                <a:rect l="l" t="t" r="r" b="b"/>
                <a:pathLst>
                  <a:path w="123900" h="70118">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w="0">
                <a:noFill/>
              </a:ln>
            </p:spPr>
            <p:style>
              <a:lnRef idx="0"/>
              <a:fillRef idx="0"/>
              <a:effectRef idx="0"/>
              <a:fontRef idx="minor"/>
            </p:style>
          </p:sp>
          <p:sp>
            <p:nvSpPr>
              <p:cNvPr id="5539" name="CustomShape 381"/>
              <p:cNvSpPr/>
              <p:nvPr/>
            </p:nvSpPr>
            <p:spPr>
              <a:xfrm flipH="1">
                <a:off x="5213880" y="2097000"/>
                <a:ext cx="43200" cy="19800"/>
              </a:xfrm>
              <a:custGeom>
                <a:avLst/>
                <a:gdLst/>
                <a:ahLst/>
                <a:rect l="l" t="t" r="r" b="b"/>
                <a:pathLst>
                  <a:path w="121939" h="58416">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w="0">
                <a:noFill/>
              </a:ln>
            </p:spPr>
            <p:style>
              <a:lnRef idx="0"/>
              <a:fillRef idx="0"/>
              <a:effectRef idx="0"/>
              <a:fontRef idx="minor"/>
            </p:style>
          </p:sp>
          <p:sp>
            <p:nvSpPr>
              <p:cNvPr id="5540" name="CustomShape 382"/>
              <p:cNvSpPr/>
              <p:nvPr/>
            </p:nvSpPr>
            <p:spPr>
              <a:xfrm flipH="1">
                <a:off x="5156280" y="2063520"/>
                <a:ext cx="42480" cy="23040"/>
              </a:xfrm>
              <a:custGeom>
                <a:avLst/>
                <a:gdLst/>
                <a:ahLst/>
                <a:rect l="l" t="t" r="r" b="b"/>
                <a:pathLst>
                  <a:path w="119416" h="67472">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w="0">
                <a:noFill/>
              </a:ln>
            </p:spPr>
            <p:style>
              <a:lnRef idx="0"/>
              <a:fillRef idx="0"/>
              <a:effectRef idx="0"/>
              <a:fontRef idx="minor"/>
            </p:style>
          </p:sp>
          <p:sp>
            <p:nvSpPr>
              <p:cNvPr id="5541" name="CustomShape 383"/>
              <p:cNvSpPr/>
              <p:nvPr/>
            </p:nvSpPr>
            <p:spPr>
              <a:xfrm flipH="1">
                <a:off x="5157000" y="2067480"/>
                <a:ext cx="41760" cy="19080"/>
              </a:xfrm>
              <a:custGeom>
                <a:avLst/>
                <a:gdLst/>
                <a:ahLst/>
                <a:rect l="l" t="t" r="r" b="b"/>
                <a:pathLst>
                  <a:path w="117340" h="56332">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w="0">
                <a:noFill/>
              </a:ln>
            </p:spPr>
            <p:style>
              <a:lnRef idx="0"/>
              <a:fillRef idx="0"/>
              <a:effectRef idx="0"/>
              <a:fontRef idx="minor"/>
            </p:style>
          </p:sp>
          <p:sp>
            <p:nvSpPr>
              <p:cNvPr id="5542" name="CustomShape 384"/>
              <p:cNvSpPr/>
              <p:nvPr/>
            </p:nvSpPr>
            <p:spPr>
              <a:xfrm flipH="1">
                <a:off x="5142960" y="1829160"/>
                <a:ext cx="86400" cy="269640"/>
              </a:xfrm>
              <a:custGeom>
                <a:avLst/>
                <a:gdLst/>
                <a:ahLst/>
                <a:rect l="l" t="t" r="r" b="b"/>
                <a:pathLst>
                  <a:path w="238054" h="732926">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w="0">
                <a:noFill/>
              </a:ln>
            </p:spPr>
            <p:style>
              <a:lnRef idx="0"/>
              <a:fillRef idx="0"/>
              <a:effectRef idx="0"/>
              <a:fontRef idx="minor"/>
            </p:style>
          </p:sp>
          <p:sp>
            <p:nvSpPr>
              <p:cNvPr id="5543" name="CustomShape 385"/>
              <p:cNvSpPr/>
              <p:nvPr/>
            </p:nvSpPr>
            <p:spPr>
              <a:xfrm flipH="1">
                <a:off x="5142960" y="1829160"/>
                <a:ext cx="86040" cy="150120"/>
              </a:xfrm>
              <a:custGeom>
                <a:avLst/>
                <a:gdLst/>
                <a:ahLst/>
                <a:rect l="l" t="t" r="r" b="b"/>
                <a:pathLst>
                  <a:path w="236925" h="409866">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rgbClr val="00b5dd"/>
              </a:solidFill>
              <a:ln w="0">
                <a:noFill/>
              </a:ln>
            </p:spPr>
            <p:style>
              <a:lnRef idx="0"/>
              <a:fillRef idx="0"/>
              <a:effectRef idx="0"/>
              <a:fontRef idx="minor"/>
            </p:style>
          </p:sp>
          <p:sp>
            <p:nvSpPr>
              <p:cNvPr id="5544" name="CustomShape 386"/>
              <p:cNvSpPr/>
              <p:nvPr/>
            </p:nvSpPr>
            <p:spPr>
              <a:xfrm flipH="1">
                <a:off x="5153760" y="1665360"/>
                <a:ext cx="57600" cy="93960"/>
              </a:xfrm>
              <a:custGeom>
                <a:avLst/>
                <a:gdLst/>
                <a:ahLst/>
                <a:rect l="l" t="t" r="r" b="b"/>
                <a:pathLst>
                  <a:path w="160521" h="258577">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w="0">
                <a:noFill/>
              </a:ln>
            </p:spPr>
            <p:style>
              <a:lnRef idx="0"/>
              <a:fillRef idx="0"/>
              <a:effectRef idx="0"/>
              <a:fontRef idx="minor"/>
            </p:style>
          </p:sp>
          <p:sp>
            <p:nvSpPr>
              <p:cNvPr id="5545" name="CustomShape 387"/>
              <p:cNvSpPr/>
              <p:nvPr/>
            </p:nvSpPr>
            <p:spPr>
              <a:xfrm flipH="1">
                <a:off x="5130000" y="1750680"/>
                <a:ext cx="20880" cy="38520"/>
              </a:xfrm>
              <a:custGeom>
                <a:avLst/>
                <a:gdLst/>
                <a:ahLst/>
                <a:rect l="l" t="t" r="r" b="b"/>
                <a:pathLst>
                  <a:path w="61341" h="108805">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w="0">
                <a:noFill/>
              </a:ln>
            </p:spPr>
            <p:style>
              <a:lnRef idx="0"/>
              <a:fillRef idx="0"/>
              <a:effectRef idx="0"/>
              <a:fontRef idx="minor"/>
            </p:style>
          </p:sp>
          <p:sp>
            <p:nvSpPr>
              <p:cNvPr id="5546" name="CustomShape 388"/>
              <p:cNvSpPr/>
              <p:nvPr/>
            </p:nvSpPr>
            <p:spPr>
              <a:xfrm flipH="1">
                <a:off x="5145480" y="1738800"/>
                <a:ext cx="69120" cy="99720"/>
              </a:xfrm>
              <a:custGeom>
                <a:avLst/>
                <a:gdLst/>
                <a:ahLst/>
                <a:rect l="l" t="t" r="r" b="b"/>
                <a:pathLst>
                  <a:path w="191546" h="273865">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w="0">
                <a:noFill/>
              </a:ln>
            </p:spPr>
            <p:style>
              <a:lnRef idx="0"/>
              <a:fillRef idx="0"/>
              <a:effectRef idx="0"/>
              <a:fontRef idx="minor"/>
            </p:style>
          </p:sp>
          <p:sp>
            <p:nvSpPr>
              <p:cNvPr id="5547" name="CustomShape 389"/>
              <p:cNvSpPr/>
              <p:nvPr/>
            </p:nvSpPr>
            <p:spPr>
              <a:xfrm flipH="1">
                <a:off x="5195520" y="1759680"/>
                <a:ext cx="134640" cy="96480"/>
              </a:xfrm>
              <a:custGeom>
                <a:avLst/>
                <a:gdLst/>
                <a:ahLst/>
                <a:rect l="l" t="t" r="r" b="b"/>
                <a:pathLst>
                  <a:path w="368747" h="265455">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w="0">
                <a:noFill/>
              </a:ln>
            </p:spPr>
            <p:style>
              <a:lnRef idx="0"/>
              <a:fillRef idx="0"/>
              <a:effectRef idx="0"/>
              <a:fontRef idx="minor"/>
            </p:style>
          </p:sp>
          <p:sp>
            <p:nvSpPr>
              <p:cNvPr id="5548" name="CustomShape 390"/>
              <p:cNvSpPr/>
              <p:nvPr/>
            </p:nvSpPr>
            <p:spPr>
              <a:xfrm flipH="1">
                <a:off x="5193720" y="1753920"/>
                <a:ext cx="35640" cy="37080"/>
              </a:xfrm>
              <a:custGeom>
                <a:avLst/>
                <a:gdLst/>
                <a:ahLst/>
                <a:rect l="l" t="t" r="r" b="b"/>
                <a:pathLst>
                  <a:path w="100785" h="10475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w="0">
                <a:noFill/>
              </a:ln>
            </p:spPr>
            <p:style>
              <a:lnRef idx="0"/>
              <a:fillRef idx="0"/>
              <a:effectRef idx="0"/>
              <a:fontRef idx="minor"/>
            </p:style>
          </p:sp>
          <p:sp>
            <p:nvSpPr>
              <p:cNvPr id="5549" name="CustomShape 391"/>
              <p:cNvSpPr/>
              <p:nvPr/>
            </p:nvSpPr>
            <p:spPr>
              <a:xfrm flipH="1">
                <a:off x="5141520" y="1665360"/>
                <a:ext cx="72720" cy="119880"/>
              </a:xfrm>
              <a:custGeom>
                <a:avLst/>
                <a:gdLst/>
                <a:ahLst/>
                <a:rect l="l" t="t" r="r" b="b"/>
                <a:pathLst>
                  <a:path w="201012" h="32869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w="0">
                <a:noFill/>
              </a:ln>
            </p:spPr>
            <p:style>
              <a:lnRef idx="0"/>
              <a:fillRef idx="0"/>
              <a:effectRef idx="0"/>
              <a:fontRef idx="minor"/>
            </p:style>
          </p:sp>
        </p:grpSp>
      </p:grpSp>
      <p:grpSp>
        <p:nvGrpSpPr>
          <p:cNvPr id="5550" name="Group 392"/>
          <p:cNvGrpSpPr/>
          <p:nvPr/>
        </p:nvGrpSpPr>
        <p:grpSpPr>
          <a:xfrm>
            <a:off x="4872960" y="2520360"/>
            <a:ext cx="1891800" cy="2027880"/>
            <a:chOff x="4872960" y="2520360"/>
            <a:chExt cx="1891800" cy="2027880"/>
          </a:xfrm>
        </p:grpSpPr>
        <p:sp>
          <p:nvSpPr>
            <p:cNvPr id="5551" name="CustomShape 393"/>
            <p:cNvSpPr/>
            <p:nvPr/>
          </p:nvSpPr>
          <p:spPr>
            <a:xfrm>
              <a:off x="5592960" y="3876480"/>
              <a:ext cx="419400" cy="241920"/>
            </a:xfrm>
            <a:custGeom>
              <a:avLst/>
              <a:gdLst/>
              <a:ahLst/>
              <a:rect l="l" t="t" r="r" b="b"/>
              <a:pathLst>
                <a:path w="998038" h="57771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w="0">
              <a:noFill/>
            </a:ln>
          </p:spPr>
          <p:style>
            <a:lnRef idx="0"/>
            <a:fillRef idx="0"/>
            <a:effectRef idx="0"/>
            <a:fontRef idx="minor"/>
          </p:style>
        </p:sp>
        <p:sp>
          <p:nvSpPr>
            <p:cNvPr id="5552" name="CustomShape 394"/>
            <p:cNvSpPr/>
            <p:nvPr/>
          </p:nvSpPr>
          <p:spPr>
            <a:xfrm>
              <a:off x="4952880" y="4051440"/>
              <a:ext cx="756000" cy="436680"/>
            </a:xfrm>
            <a:custGeom>
              <a:avLst/>
              <a:gdLst/>
              <a:ahLst/>
              <a:rect l="l" t="t" r="r" b="b"/>
              <a:pathLst>
                <a:path w="1795739" h="1039558">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w="0">
              <a:noFill/>
            </a:ln>
          </p:spPr>
          <p:style>
            <a:lnRef idx="0"/>
            <a:fillRef idx="0"/>
            <a:effectRef idx="0"/>
            <a:fontRef idx="minor"/>
          </p:style>
        </p:sp>
        <p:sp>
          <p:nvSpPr>
            <p:cNvPr id="5553" name="CustomShape 395"/>
            <p:cNvSpPr/>
            <p:nvPr/>
          </p:nvSpPr>
          <p:spPr>
            <a:xfrm>
              <a:off x="5606280" y="3868560"/>
              <a:ext cx="419760" cy="241920"/>
            </a:xfrm>
            <a:custGeom>
              <a:avLst/>
              <a:gdLst/>
              <a:ahLst/>
              <a:rect l="l" t="t" r="r" b="b"/>
              <a:pathLst>
                <a:path w="998857" h="577329">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w="0">
              <a:noFill/>
            </a:ln>
          </p:spPr>
          <p:style>
            <a:lnRef idx="0"/>
            <a:fillRef idx="0"/>
            <a:effectRef idx="0"/>
            <a:fontRef idx="minor"/>
          </p:style>
        </p:sp>
        <p:sp>
          <p:nvSpPr>
            <p:cNvPr id="5554" name="CustomShape 396"/>
            <p:cNvSpPr/>
            <p:nvPr/>
          </p:nvSpPr>
          <p:spPr>
            <a:xfrm>
              <a:off x="5606640" y="3855960"/>
              <a:ext cx="419400" cy="241920"/>
            </a:xfrm>
            <a:custGeom>
              <a:avLst/>
              <a:gdLst/>
              <a:ahLst/>
              <a:rect l="l" t="t" r="r" b="b"/>
              <a:pathLst>
                <a:path w="998054" h="577388">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w="0">
              <a:noFill/>
            </a:ln>
          </p:spPr>
          <p:style>
            <a:lnRef idx="0"/>
            <a:fillRef idx="0"/>
            <a:effectRef idx="0"/>
            <a:fontRef idx="minor"/>
          </p:style>
        </p:sp>
        <p:sp>
          <p:nvSpPr>
            <p:cNvPr id="5555" name="CustomShape 397"/>
            <p:cNvSpPr/>
            <p:nvPr/>
          </p:nvSpPr>
          <p:spPr>
            <a:xfrm>
              <a:off x="5737320" y="3926880"/>
              <a:ext cx="157680" cy="90720"/>
            </a:xfrm>
            <a:custGeom>
              <a:avLst/>
              <a:gdLst/>
              <a:ahLst/>
              <a:rect l="l" t="t" r="r" b="b"/>
              <a:pathLst>
                <a:path w="378145" h="218912">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w="0">
              <a:noFill/>
            </a:ln>
          </p:spPr>
          <p:style>
            <a:lnRef idx="0"/>
            <a:fillRef idx="0"/>
            <a:effectRef idx="0"/>
            <a:fontRef idx="minor"/>
          </p:style>
        </p:sp>
        <p:sp>
          <p:nvSpPr>
            <p:cNvPr id="5556" name="CustomShape 398"/>
            <p:cNvSpPr/>
            <p:nvPr/>
          </p:nvSpPr>
          <p:spPr>
            <a:xfrm>
              <a:off x="5736960" y="3905280"/>
              <a:ext cx="158040" cy="90360"/>
            </a:xfrm>
            <a:custGeom>
              <a:avLst/>
              <a:gdLst/>
              <a:ahLst/>
              <a:rect l="l" t="t" r="r" b="b"/>
              <a:pathLst>
                <a:path w="378432" h="218803">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w="0">
              <a:noFill/>
            </a:ln>
          </p:spPr>
          <p:style>
            <a:lnRef idx="0"/>
            <a:fillRef idx="0"/>
            <a:effectRef idx="0"/>
            <a:fontRef idx="minor"/>
          </p:style>
        </p:sp>
        <p:sp>
          <p:nvSpPr>
            <p:cNvPr id="5557" name="CustomShape 399"/>
            <p:cNvSpPr/>
            <p:nvPr/>
          </p:nvSpPr>
          <p:spPr>
            <a:xfrm>
              <a:off x="5390640" y="3552840"/>
              <a:ext cx="852120" cy="397080"/>
            </a:xfrm>
            <a:custGeom>
              <a:avLst/>
              <a:gdLst/>
              <a:ahLst/>
              <a:rect l="l" t="t" r="r" b="b"/>
              <a:pathLst>
                <a:path w="2024410" h="945165">
                  <a:moveTo>
                    <a:pt x="1010828" y="945166"/>
                  </a:moveTo>
                  <a:lnTo>
                    <a:pt x="0" y="38005"/>
                  </a:lnTo>
                  <a:lnTo>
                    <a:pt x="2024411" y="0"/>
                  </a:lnTo>
                  <a:lnTo>
                    <a:pt x="1010828" y="945166"/>
                  </a:lnTo>
                  <a:close/>
                </a:path>
              </a:pathLst>
            </a:custGeom>
            <a:solidFill>
              <a:srgbClr val="3e7eff">
                <a:alpha val="10000"/>
              </a:srgbClr>
            </a:solidFill>
            <a:ln w="0">
              <a:noFill/>
            </a:ln>
          </p:spPr>
          <p:style>
            <a:lnRef idx="0"/>
            <a:fillRef idx="0"/>
            <a:effectRef idx="0"/>
            <a:fontRef idx="minor"/>
          </p:style>
        </p:sp>
        <p:sp>
          <p:nvSpPr>
            <p:cNvPr id="5558" name="CustomShape 400"/>
            <p:cNvSpPr/>
            <p:nvPr/>
          </p:nvSpPr>
          <p:spPr>
            <a:xfrm>
              <a:off x="5202000" y="2520360"/>
              <a:ext cx="1211400" cy="1214280"/>
            </a:xfrm>
            <a:custGeom>
              <a:avLst/>
              <a:gdLst/>
              <a:ahLst/>
              <a:rect l="l" t="t" r="r" b="b"/>
              <a:pathLst>
                <a:path w="2875158" h="2882646">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w="0">
              <a:noFill/>
            </a:ln>
          </p:spPr>
          <p:style>
            <a:lnRef idx="0"/>
            <a:fillRef idx="0"/>
            <a:effectRef idx="0"/>
            <a:fontRef idx="minor"/>
          </p:style>
        </p:sp>
        <p:sp>
          <p:nvSpPr>
            <p:cNvPr id="5559" name="CustomShape 401"/>
            <p:cNvSpPr/>
            <p:nvPr/>
          </p:nvSpPr>
          <p:spPr>
            <a:xfrm>
              <a:off x="5211720" y="2562120"/>
              <a:ext cx="1159560" cy="1037520"/>
            </a:xfrm>
            <a:custGeom>
              <a:avLst/>
              <a:gdLst/>
              <a:ahLst/>
              <a:rect l="l" t="t" r="r" b="b"/>
              <a:pathLst>
                <a:path w="2752826" h="2463451">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rgbClr val="00b5dd"/>
            </a:solidFill>
            <a:ln w="0">
              <a:noFill/>
            </a:ln>
          </p:spPr>
          <p:style>
            <a:lnRef idx="0"/>
            <a:fillRef idx="0"/>
            <a:effectRef idx="0"/>
            <a:fontRef idx="minor"/>
          </p:style>
        </p:sp>
        <p:sp>
          <p:nvSpPr>
            <p:cNvPr id="5560" name="CustomShape 402"/>
            <p:cNvSpPr/>
            <p:nvPr/>
          </p:nvSpPr>
          <p:spPr>
            <a:xfrm>
              <a:off x="5202000" y="2818800"/>
              <a:ext cx="1186200" cy="915840"/>
            </a:xfrm>
            <a:custGeom>
              <a:avLst/>
              <a:gdLst/>
              <a:ahLst/>
              <a:rect l="l" t="t" r="r" b="b"/>
              <a:pathLst>
                <a:path w="2815611" h="2175092">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5000"/>
              </a:srgbClr>
            </a:solidFill>
            <a:ln w="0">
              <a:noFill/>
            </a:ln>
          </p:spPr>
          <p:style>
            <a:lnRef idx="0"/>
            <a:fillRef idx="0"/>
            <a:effectRef idx="0"/>
            <a:fontRef idx="minor"/>
          </p:style>
        </p:sp>
        <p:sp>
          <p:nvSpPr>
            <p:cNvPr id="5561" name="CustomShape 403"/>
            <p:cNvSpPr/>
            <p:nvPr/>
          </p:nvSpPr>
          <p:spPr>
            <a:xfrm>
              <a:off x="4872960" y="4373280"/>
              <a:ext cx="270360" cy="154440"/>
            </a:xfrm>
            <a:custGeom>
              <a:avLst/>
              <a:gdLst/>
              <a:ahLst/>
              <a:rect l="l" t="t" r="r" b="b"/>
              <a:pathLst>
                <a:path w="644687" h="369950">
                  <a:moveTo>
                    <a:pt x="258217" y="369951"/>
                  </a:moveTo>
                  <a:lnTo>
                    <a:pt x="0" y="221837"/>
                  </a:lnTo>
                  <a:lnTo>
                    <a:pt x="386471" y="0"/>
                  </a:lnTo>
                  <a:lnTo>
                    <a:pt x="644688" y="148114"/>
                  </a:lnTo>
                  <a:lnTo>
                    <a:pt x="258217" y="369951"/>
                  </a:lnTo>
                  <a:close/>
                </a:path>
              </a:pathLst>
            </a:custGeom>
            <a:solidFill>
              <a:srgbClr val="d6d8e5">
                <a:alpha val="40000"/>
              </a:srgbClr>
            </a:solidFill>
            <a:ln w="0">
              <a:noFill/>
            </a:ln>
          </p:spPr>
          <p:style>
            <a:lnRef idx="0"/>
            <a:fillRef idx="0"/>
            <a:effectRef idx="0"/>
            <a:fontRef idx="minor"/>
          </p:style>
        </p:sp>
        <p:sp>
          <p:nvSpPr>
            <p:cNvPr id="5562" name="CustomShape 404"/>
            <p:cNvSpPr/>
            <p:nvPr/>
          </p:nvSpPr>
          <p:spPr>
            <a:xfrm>
              <a:off x="4894200" y="4299120"/>
              <a:ext cx="178560" cy="102600"/>
            </a:xfrm>
            <a:custGeom>
              <a:avLst/>
              <a:gdLst/>
              <a:ahLst/>
              <a:rect l="l" t="t" r="r" b="b"/>
              <a:pathLst>
                <a:path w="427701" h="247554">
                  <a:moveTo>
                    <a:pt x="213851" y="247555"/>
                  </a:moveTo>
                  <a:lnTo>
                    <a:pt x="0" y="123730"/>
                  </a:lnTo>
                  <a:lnTo>
                    <a:pt x="213851" y="0"/>
                  </a:lnTo>
                  <a:lnTo>
                    <a:pt x="427702" y="123730"/>
                  </a:lnTo>
                  <a:lnTo>
                    <a:pt x="213851" y="247555"/>
                  </a:lnTo>
                  <a:close/>
                </a:path>
              </a:pathLst>
            </a:custGeom>
            <a:solidFill>
              <a:srgbClr val="e9eaf4"/>
            </a:solidFill>
            <a:ln w="0">
              <a:noFill/>
            </a:ln>
          </p:spPr>
          <p:style>
            <a:lnRef idx="0"/>
            <a:fillRef idx="0"/>
            <a:effectRef idx="0"/>
            <a:fontRef idx="minor"/>
          </p:style>
        </p:sp>
        <p:sp>
          <p:nvSpPr>
            <p:cNvPr id="5563" name="CustomShape 405"/>
            <p:cNvSpPr/>
            <p:nvPr/>
          </p:nvSpPr>
          <p:spPr>
            <a:xfrm>
              <a:off x="4894200" y="4351320"/>
              <a:ext cx="88560" cy="154800"/>
            </a:xfrm>
            <a:custGeom>
              <a:avLst/>
              <a:gdLst/>
              <a:ahLst/>
              <a:rect l="l" t="t" r="r" b="b"/>
              <a:pathLst>
                <a:path w="213850" h="371379">
                  <a:moveTo>
                    <a:pt x="213851" y="371380"/>
                  </a:moveTo>
                  <a:lnTo>
                    <a:pt x="0" y="247555"/>
                  </a:lnTo>
                  <a:lnTo>
                    <a:pt x="0" y="0"/>
                  </a:lnTo>
                  <a:lnTo>
                    <a:pt x="213851" y="123825"/>
                  </a:lnTo>
                  <a:lnTo>
                    <a:pt x="213851" y="371380"/>
                  </a:lnTo>
                  <a:close/>
                </a:path>
              </a:pathLst>
            </a:custGeom>
            <a:solidFill>
              <a:srgbClr val="c5c7d3"/>
            </a:solidFill>
            <a:ln w="0">
              <a:noFill/>
            </a:ln>
          </p:spPr>
          <p:style>
            <a:lnRef idx="0"/>
            <a:fillRef idx="0"/>
            <a:effectRef idx="0"/>
            <a:fontRef idx="minor"/>
          </p:style>
        </p:sp>
        <p:sp>
          <p:nvSpPr>
            <p:cNvPr id="5564" name="CustomShape 406"/>
            <p:cNvSpPr/>
            <p:nvPr/>
          </p:nvSpPr>
          <p:spPr>
            <a:xfrm>
              <a:off x="4984200" y="4351320"/>
              <a:ext cx="88560" cy="154800"/>
            </a:xfrm>
            <a:custGeom>
              <a:avLst/>
              <a:gdLst/>
              <a:ahLst/>
              <a:rect l="l" t="t" r="r" b="b"/>
              <a:pathLst>
                <a:path w="213850" h="371379">
                  <a:moveTo>
                    <a:pt x="213851" y="247555"/>
                  </a:moveTo>
                  <a:lnTo>
                    <a:pt x="0" y="371380"/>
                  </a:lnTo>
                  <a:lnTo>
                    <a:pt x="0" y="123825"/>
                  </a:lnTo>
                  <a:lnTo>
                    <a:pt x="213851" y="0"/>
                  </a:lnTo>
                  <a:lnTo>
                    <a:pt x="213851" y="247555"/>
                  </a:lnTo>
                  <a:close/>
                </a:path>
              </a:pathLst>
            </a:custGeom>
            <a:solidFill>
              <a:srgbClr val="d5d6e0"/>
            </a:solidFill>
            <a:ln w="0">
              <a:noFill/>
            </a:ln>
          </p:spPr>
          <p:style>
            <a:lnRef idx="0"/>
            <a:fillRef idx="0"/>
            <a:effectRef idx="0"/>
            <a:fontRef idx="minor"/>
          </p:style>
        </p:sp>
        <p:sp>
          <p:nvSpPr>
            <p:cNvPr id="5565" name="CustomShape 407"/>
            <p:cNvSpPr/>
            <p:nvPr/>
          </p:nvSpPr>
          <p:spPr>
            <a:xfrm>
              <a:off x="5102280" y="4413600"/>
              <a:ext cx="65520" cy="36000"/>
            </a:xfrm>
            <a:custGeom>
              <a:avLst/>
              <a:gdLst/>
              <a:ahLst/>
              <a:rect l="l" t="t" r="r" b="b"/>
              <a:pathLst>
                <a:path w="159649" h="89989">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w="0">
              <a:noFill/>
            </a:ln>
          </p:spPr>
          <p:style>
            <a:lnRef idx="0"/>
            <a:fillRef idx="0"/>
            <a:effectRef idx="0"/>
            <a:fontRef idx="minor"/>
          </p:style>
        </p:sp>
        <p:sp>
          <p:nvSpPr>
            <p:cNvPr id="5566" name="CustomShape 408"/>
            <p:cNvSpPr/>
            <p:nvPr/>
          </p:nvSpPr>
          <p:spPr>
            <a:xfrm>
              <a:off x="5103360" y="4420080"/>
              <a:ext cx="64440" cy="29880"/>
            </a:xfrm>
            <a:custGeom>
              <a:avLst/>
              <a:gdLst/>
              <a:ahLst/>
              <a:rect l="l" t="t" r="r" b="b"/>
              <a:pathLst>
                <a:path w="157010" h="75128">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w="0">
              <a:noFill/>
            </a:ln>
          </p:spPr>
          <p:style>
            <a:lnRef idx="0"/>
            <a:fillRef idx="0"/>
            <a:effectRef idx="0"/>
            <a:fontRef idx="minor"/>
          </p:style>
        </p:sp>
        <p:sp>
          <p:nvSpPr>
            <p:cNvPr id="5567" name="CustomShape 409"/>
            <p:cNvSpPr/>
            <p:nvPr/>
          </p:nvSpPr>
          <p:spPr>
            <a:xfrm>
              <a:off x="5047200" y="4384440"/>
              <a:ext cx="65520" cy="36000"/>
            </a:xfrm>
            <a:custGeom>
              <a:avLst/>
              <a:gdLst/>
              <a:ahLst/>
              <a:rect l="l" t="t" r="r" b="b"/>
              <a:pathLst>
                <a:path w="159662" h="89989">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w="0">
              <a:noFill/>
            </a:ln>
          </p:spPr>
          <p:style>
            <a:lnRef idx="0"/>
            <a:fillRef idx="0"/>
            <a:effectRef idx="0"/>
            <a:fontRef idx="minor"/>
          </p:style>
        </p:sp>
        <p:sp>
          <p:nvSpPr>
            <p:cNvPr id="5568" name="CustomShape 410"/>
            <p:cNvSpPr/>
            <p:nvPr/>
          </p:nvSpPr>
          <p:spPr>
            <a:xfrm>
              <a:off x="5048280" y="4390920"/>
              <a:ext cx="64440" cy="29880"/>
            </a:xfrm>
            <a:custGeom>
              <a:avLst/>
              <a:gdLst/>
              <a:ahLst/>
              <a:rect l="l" t="t" r="r" b="b"/>
              <a:pathLst>
                <a:path w="157105" h="75128">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w="0">
              <a:noFill/>
            </a:ln>
          </p:spPr>
          <p:style>
            <a:lnRef idx="0"/>
            <a:fillRef idx="0"/>
            <a:effectRef idx="0"/>
            <a:fontRef idx="minor"/>
          </p:style>
        </p:sp>
        <p:sp>
          <p:nvSpPr>
            <p:cNvPr id="5569" name="CustomShape 411"/>
            <p:cNvSpPr/>
            <p:nvPr/>
          </p:nvSpPr>
          <p:spPr>
            <a:xfrm>
              <a:off x="4923000" y="4240080"/>
              <a:ext cx="215280" cy="185400"/>
            </a:xfrm>
            <a:custGeom>
              <a:avLst/>
              <a:gdLst/>
              <a:ahLst/>
              <a:rect l="l" t="t" r="r" b="b"/>
              <a:pathLst>
                <a:path w="514696" h="44394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w="0">
              <a:noFill/>
            </a:ln>
          </p:spPr>
          <p:style>
            <a:lnRef idx="0"/>
            <a:fillRef idx="0"/>
            <a:effectRef idx="0"/>
            <a:fontRef idx="minor"/>
          </p:style>
        </p:sp>
        <p:sp>
          <p:nvSpPr>
            <p:cNvPr id="5570" name="CustomShape 412"/>
            <p:cNvSpPr/>
            <p:nvPr/>
          </p:nvSpPr>
          <p:spPr>
            <a:xfrm>
              <a:off x="4904640" y="4203000"/>
              <a:ext cx="45000" cy="80280"/>
            </a:xfrm>
            <a:custGeom>
              <a:avLst/>
              <a:gdLst/>
              <a:ahLst/>
              <a:rect l="l" t="t" r="r" b="b"/>
              <a:pathLst>
                <a:path w="110678" h="194691">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w="0">
              <a:noFill/>
            </a:ln>
          </p:spPr>
          <p:style>
            <a:lnRef idx="0"/>
            <a:fillRef idx="0"/>
            <a:effectRef idx="0"/>
            <a:fontRef idx="minor"/>
          </p:style>
        </p:sp>
        <p:sp>
          <p:nvSpPr>
            <p:cNvPr id="5571" name="CustomShape 413"/>
            <p:cNvSpPr/>
            <p:nvPr/>
          </p:nvSpPr>
          <p:spPr>
            <a:xfrm>
              <a:off x="4901040" y="4154760"/>
              <a:ext cx="29520" cy="58320"/>
            </a:xfrm>
            <a:custGeom>
              <a:avLst/>
              <a:gdLst/>
              <a:ahLst/>
              <a:rect l="l" t="t" r="r" b="b"/>
              <a:pathLst>
                <a:path w="73912" h="14290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w="0">
              <a:noFill/>
            </a:ln>
          </p:spPr>
          <p:style>
            <a:lnRef idx="0"/>
            <a:fillRef idx="0"/>
            <a:effectRef idx="0"/>
            <a:fontRef idx="minor"/>
          </p:style>
        </p:sp>
        <p:sp>
          <p:nvSpPr>
            <p:cNvPr id="5572" name="CustomShape 414"/>
            <p:cNvSpPr/>
            <p:nvPr/>
          </p:nvSpPr>
          <p:spPr>
            <a:xfrm>
              <a:off x="4933080" y="4074840"/>
              <a:ext cx="69480" cy="113040"/>
            </a:xfrm>
            <a:custGeom>
              <a:avLst/>
              <a:gdLst/>
              <a:ahLst/>
              <a:rect l="l" t="t" r="r" b="b"/>
              <a:pathLst>
                <a:path w="169201" h="272154">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w="0">
              <a:noFill/>
            </a:ln>
          </p:spPr>
          <p:style>
            <a:lnRef idx="0"/>
            <a:fillRef idx="0"/>
            <a:effectRef idx="0"/>
            <a:fontRef idx="minor"/>
          </p:style>
        </p:sp>
        <p:grpSp>
          <p:nvGrpSpPr>
            <p:cNvPr id="5573" name="Group 415"/>
            <p:cNvGrpSpPr/>
            <p:nvPr/>
          </p:nvGrpSpPr>
          <p:grpSpPr>
            <a:xfrm>
              <a:off x="4976640" y="4167360"/>
              <a:ext cx="145800" cy="154800"/>
              <a:chOff x="4976640" y="4167360"/>
              <a:chExt cx="145800" cy="154800"/>
            </a:xfrm>
          </p:grpSpPr>
          <p:grpSp>
            <p:nvGrpSpPr>
              <p:cNvPr id="5574" name="Group 416"/>
              <p:cNvGrpSpPr/>
              <p:nvPr/>
            </p:nvGrpSpPr>
            <p:grpSpPr>
              <a:xfrm>
                <a:off x="4976640" y="4236840"/>
                <a:ext cx="142920" cy="85320"/>
                <a:chOff x="4976640" y="4236840"/>
                <a:chExt cx="142920" cy="85320"/>
              </a:xfrm>
            </p:grpSpPr>
            <p:sp>
              <p:nvSpPr>
                <p:cNvPr id="5575" name="CustomShape 417"/>
                <p:cNvSpPr/>
                <p:nvPr/>
              </p:nvSpPr>
              <p:spPr>
                <a:xfrm>
                  <a:off x="4976640" y="4272480"/>
                  <a:ext cx="142920" cy="49680"/>
                </a:xfrm>
                <a:custGeom>
                  <a:avLst/>
                  <a:gdLst/>
                  <a:ahLst/>
                  <a:rect l="l" t="t" r="r" b="b"/>
                  <a:pathLst>
                    <a:path w="343054" h="12207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w="0">
                  <a:noFill/>
                </a:ln>
              </p:spPr>
              <p:style>
                <a:lnRef idx="0"/>
                <a:fillRef idx="0"/>
                <a:effectRef idx="0"/>
                <a:fontRef idx="minor"/>
              </p:style>
            </p:sp>
            <p:sp>
              <p:nvSpPr>
                <p:cNvPr id="5576" name="CustomShape 418"/>
                <p:cNvSpPr/>
                <p:nvPr/>
              </p:nvSpPr>
              <p:spPr>
                <a:xfrm>
                  <a:off x="5060160" y="4285800"/>
                  <a:ext cx="59400" cy="36000"/>
                </a:xfrm>
                <a:custGeom>
                  <a:avLst/>
                  <a:gdLst/>
                  <a:ahLst/>
                  <a:rect l="l" t="t" r="r" b="b"/>
                  <a:pathLst>
                    <a:path w="145163" h="89916">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w="0">
                  <a:noFill/>
                </a:ln>
              </p:spPr>
              <p:style>
                <a:lnRef idx="0"/>
                <a:fillRef idx="0"/>
                <a:effectRef idx="0"/>
                <a:fontRef idx="minor"/>
              </p:style>
            </p:sp>
            <p:sp>
              <p:nvSpPr>
                <p:cNvPr id="5577" name="CustomShape 419"/>
                <p:cNvSpPr/>
                <p:nvPr/>
              </p:nvSpPr>
              <p:spPr>
                <a:xfrm>
                  <a:off x="4976640" y="4236840"/>
                  <a:ext cx="142920" cy="82080"/>
                </a:xfrm>
                <a:custGeom>
                  <a:avLst/>
                  <a:gdLst/>
                  <a:ahLst/>
                  <a:rect l="l" t="t" r="r" b="b"/>
                  <a:pathLst>
                    <a:path w="343006" h="198541">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w="0">
                  <a:noFill/>
                </a:ln>
              </p:spPr>
              <p:style>
                <a:lnRef idx="0"/>
                <a:fillRef idx="0"/>
                <a:effectRef idx="0"/>
                <a:fontRef idx="minor"/>
              </p:style>
            </p:sp>
            <p:grpSp>
              <p:nvGrpSpPr>
                <p:cNvPr id="5578" name="Group 420"/>
                <p:cNvGrpSpPr/>
                <p:nvPr/>
              </p:nvGrpSpPr>
              <p:grpSpPr>
                <a:xfrm>
                  <a:off x="5010480" y="4277520"/>
                  <a:ext cx="38880" cy="21960"/>
                  <a:chOff x="5010480" y="4277520"/>
                  <a:chExt cx="38880" cy="21960"/>
                </a:xfrm>
              </p:grpSpPr>
              <p:sp>
                <p:nvSpPr>
                  <p:cNvPr id="5579" name="CustomShape 421"/>
                  <p:cNvSpPr/>
                  <p:nvPr/>
                </p:nvSpPr>
                <p:spPr>
                  <a:xfrm>
                    <a:off x="5010480" y="4277520"/>
                    <a:ext cx="38880" cy="21960"/>
                  </a:xfrm>
                  <a:custGeom>
                    <a:avLst/>
                    <a:gdLst/>
                    <a:ahLst/>
                    <a:rect l="l" t="t" r="r" b="b"/>
                    <a:pathLst>
                      <a:path w="96807" h="56007">
                        <a:moveTo>
                          <a:pt x="0" y="20003"/>
                        </a:moveTo>
                        <a:lnTo>
                          <a:pt x="950" y="20479"/>
                        </a:lnTo>
                        <a:lnTo>
                          <a:pt x="62227" y="56007"/>
                        </a:lnTo>
                        <a:lnTo>
                          <a:pt x="95858" y="36481"/>
                        </a:lnTo>
                        <a:lnTo>
                          <a:pt x="96808" y="36004"/>
                        </a:lnTo>
                        <a:lnTo>
                          <a:pt x="34581" y="0"/>
                        </a:lnTo>
                        <a:lnTo>
                          <a:pt x="0" y="20003"/>
                        </a:lnTo>
                        <a:close/>
                      </a:path>
                    </a:pathLst>
                  </a:custGeom>
                  <a:solidFill>
                    <a:srgbClr val="bfbfbf"/>
                  </a:solidFill>
                  <a:ln w="0">
                    <a:noFill/>
                  </a:ln>
                </p:spPr>
                <p:style>
                  <a:lnRef idx="0"/>
                  <a:fillRef idx="0"/>
                  <a:effectRef idx="0"/>
                  <a:fontRef idx="minor"/>
                </p:style>
              </p:sp>
              <p:sp>
                <p:nvSpPr>
                  <p:cNvPr id="5580" name="CustomShape 422"/>
                  <p:cNvSpPr/>
                  <p:nvPr/>
                </p:nvSpPr>
                <p:spPr>
                  <a:xfrm>
                    <a:off x="5010840" y="4277880"/>
                    <a:ext cx="38160" cy="21240"/>
                  </a:xfrm>
                  <a:custGeom>
                    <a:avLst/>
                    <a:gdLst/>
                    <a:ahLst/>
                    <a:rect l="l" t="t" r="r" b="b"/>
                    <a:pathLst>
                      <a:path w="94907" h="54959">
                        <a:moveTo>
                          <a:pt x="0" y="19431"/>
                        </a:moveTo>
                        <a:lnTo>
                          <a:pt x="61277" y="54959"/>
                        </a:lnTo>
                        <a:lnTo>
                          <a:pt x="94908" y="35433"/>
                        </a:lnTo>
                        <a:lnTo>
                          <a:pt x="33631" y="0"/>
                        </a:lnTo>
                        <a:lnTo>
                          <a:pt x="0" y="19431"/>
                        </a:lnTo>
                        <a:close/>
                      </a:path>
                    </a:pathLst>
                  </a:custGeom>
                  <a:solidFill>
                    <a:srgbClr val="e5e5e5"/>
                  </a:solidFill>
                  <a:ln w="0">
                    <a:noFill/>
                  </a:ln>
                </p:spPr>
                <p:style>
                  <a:lnRef idx="0"/>
                  <a:fillRef idx="0"/>
                  <a:effectRef idx="0"/>
                  <a:fontRef idx="minor"/>
                </p:style>
              </p:sp>
            </p:grpSp>
            <p:sp>
              <p:nvSpPr>
                <p:cNvPr id="5581" name="CustomShape 423"/>
                <p:cNvSpPr/>
                <p:nvPr/>
              </p:nvSpPr>
              <p:spPr>
                <a:xfrm>
                  <a:off x="5099040" y="4285440"/>
                  <a:ext cx="7200" cy="3240"/>
                </a:xfrm>
                <a:custGeom>
                  <a:avLst/>
                  <a:gdLst/>
                  <a:ahLst/>
                  <a:rect l="l" t="t" r="r" b="b"/>
                  <a:pathLst>
                    <a:path w="21235" h="12299">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w="0">
                  <a:noFill/>
                </a:ln>
              </p:spPr>
              <p:style>
                <a:lnRef idx="0"/>
                <a:fillRef idx="0"/>
                <a:effectRef idx="0"/>
                <a:fontRef idx="minor"/>
              </p:style>
            </p:sp>
            <p:sp>
              <p:nvSpPr>
                <p:cNvPr id="5582" name="CustomShape 424"/>
                <p:cNvSpPr/>
                <p:nvPr/>
              </p:nvSpPr>
              <p:spPr>
                <a:xfrm>
                  <a:off x="5094000" y="4282200"/>
                  <a:ext cx="7200" cy="3240"/>
                </a:xfrm>
                <a:custGeom>
                  <a:avLst/>
                  <a:gdLst/>
                  <a:ahLst/>
                  <a:rect l="l" t="t" r="r" b="b"/>
                  <a:pathLst>
                    <a:path w="21257" h="12299">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w="0">
                  <a:noFill/>
                </a:ln>
              </p:spPr>
              <p:style>
                <a:lnRef idx="0"/>
                <a:fillRef idx="0"/>
                <a:effectRef idx="0"/>
                <a:fontRef idx="minor"/>
              </p:style>
            </p:sp>
            <p:sp>
              <p:nvSpPr>
                <p:cNvPr id="5583" name="CustomShape 425"/>
                <p:cNvSpPr/>
                <p:nvPr/>
              </p:nvSpPr>
              <p:spPr>
                <a:xfrm>
                  <a:off x="5088600" y="4279320"/>
                  <a:ext cx="7200" cy="3240"/>
                </a:xfrm>
                <a:custGeom>
                  <a:avLst/>
                  <a:gdLst/>
                  <a:ahLst/>
                  <a:rect l="l" t="t" r="r" b="b"/>
                  <a:pathLst>
                    <a:path w="21197" h="12299">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w="0">
                  <a:noFill/>
                </a:ln>
              </p:spPr>
              <p:style>
                <a:lnRef idx="0"/>
                <a:fillRef idx="0"/>
                <a:effectRef idx="0"/>
                <a:fontRef idx="minor"/>
              </p:style>
            </p:sp>
            <p:sp>
              <p:nvSpPr>
                <p:cNvPr id="5584" name="CustomShape 426"/>
                <p:cNvSpPr/>
                <p:nvPr/>
              </p:nvSpPr>
              <p:spPr>
                <a:xfrm>
                  <a:off x="5083200" y="4276080"/>
                  <a:ext cx="7200" cy="3240"/>
                </a:xfrm>
                <a:custGeom>
                  <a:avLst/>
                  <a:gdLst/>
                  <a:ahLst/>
                  <a:rect l="l" t="t" r="r" b="b"/>
                  <a:pathLst>
                    <a:path w="21257" h="12299">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w="0">
                  <a:noFill/>
                </a:ln>
              </p:spPr>
              <p:style>
                <a:lnRef idx="0"/>
                <a:fillRef idx="0"/>
                <a:effectRef idx="0"/>
                <a:fontRef idx="minor"/>
              </p:style>
            </p:sp>
            <p:sp>
              <p:nvSpPr>
                <p:cNvPr id="5585" name="CustomShape 427"/>
                <p:cNvSpPr/>
                <p:nvPr/>
              </p:nvSpPr>
              <p:spPr>
                <a:xfrm>
                  <a:off x="5078160" y="4273200"/>
                  <a:ext cx="7200" cy="3240"/>
                </a:xfrm>
                <a:custGeom>
                  <a:avLst/>
                  <a:gdLst/>
                  <a:ahLst/>
                  <a:rect l="l" t="t" r="r" b="b"/>
                  <a:pathLst>
                    <a:path w="21257" h="12299">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w="0">
                  <a:noFill/>
                </a:ln>
              </p:spPr>
              <p:style>
                <a:lnRef idx="0"/>
                <a:fillRef idx="0"/>
                <a:effectRef idx="0"/>
                <a:fontRef idx="minor"/>
              </p:style>
            </p:sp>
            <p:sp>
              <p:nvSpPr>
                <p:cNvPr id="5586" name="CustomShape 428"/>
                <p:cNvSpPr/>
                <p:nvPr/>
              </p:nvSpPr>
              <p:spPr>
                <a:xfrm>
                  <a:off x="5072760" y="4269960"/>
                  <a:ext cx="7200" cy="3240"/>
                </a:xfrm>
                <a:custGeom>
                  <a:avLst/>
                  <a:gdLst/>
                  <a:ahLst/>
                  <a:rect l="l" t="t" r="r" b="b"/>
                  <a:pathLst>
                    <a:path w="21210" h="12298">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w="0">
                  <a:noFill/>
                </a:ln>
              </p:spPr>
              <p:style>
                <a:lnRef idx="0"/>
                <a:fillRef idx="0"/>
                <a:effectRef idx="0"/>
                <a:fontRef idx="minor"/>
              </p:style>
            </p:sp>
            <p:sp>
              <p:nvSpPr>
                <p:cNvPr id="5587" name="CustomShape 429"/>
                <p:cNvSpPr/>
                <p:nvPr/>
              </p:nvSpPr>
              <p:spPr>
                <a:xfrm>
                  <a:off x="5067360" y="4267080"/>
                  <a:ext cx="7200" cy="3240"/>
                </a:xfrm>
                <a:custGeom>
                  <a:avLst/>
                  <a:gdLst/>
                  <a:ahLst/>
                  <a:rect l="l" t="t" r="r" b="b"/>
                  <a:pathLst>
                    <a:path w="21257" h="12299">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w="0">
                  <a:noFill/>
                </a:ln>
              </p:spPr>
              <p:style>
                <a:lnRef idx="0"/>
                <a:fillRef idx="0"/>
                <a:effectRef idx="0"/>
                <a:fontRef idx="minor"/>
              </p:style>
            </p:sp>
            <p:sp>
              <p:nvSpPr>
                <p:cNvPr id="5588" name="CustomShape 430"/>
                <p:cNvSpPr/>
                <p:nvPr/>
              </p:nvSpPr>
              <p:spPr>
                <a:xfrm>
                  <a:off x="5062320" y="4263840"/>
                  <a:ext cx="7200" cy="3240"/>
                </a:xfrm>
                <a:custGeom>
                  <a:avLst/>
                  <a:gdLst/>
                  <a:ahLst/>
                  <a:rect l="l" t="t" r="r" b="b"/>
                  <a:pathLst>
                    <a:path w="21257" h="12299">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w="0">
                  <a:noFill/>
                </a:ln>
              </p:spPr>
              <p:style>
                <a:lnRef idx="0"/>
                <a:fillRef idx="0"/>
                <a:effectRef idx="0"/>
                <a:fontRef idx="minor"/>
              </p:style>
            </p:sp>
            <p:sp>
              <p:nvSpPr>
                <p:cNvPr id="5589" name="CustomShape 431"/>
                <p:cNvSpPr/>
                <p:nvPr/>
              </p:nvSpPr>
              <p:spPr>
                <a:xfrm>
                  <a:off x="5056920" y="4260960"/>
                  <a:ext cx="7200" cy="3240"/>
                </a:xfrm>
                <a:custGeom>
                  <a:avLst/>
                  <a:gdLst/>
                  <a:ahLst/>
                  <a:rect l="l" t="t" r="r" b="b"/>
                  <a:pathLst>
                    <a:path w="21210" h="12298">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w="0">
                  <a:noFill/>
                </a:ln>
              </p:spPr>
              <p:style>
                <a:lnRef idx="0"/>
                <a:fillRef idx="0"/>
                <a:effectRef idx="0"/>
                <a:fontRef idx="minor"/>
              </p:style>
            </p:sp>
            <p:sp>
              <p:nvSpPr>
                <p:cNvPr id="5590" name="CustomShape 432"/>
                <p:cNvSpPr/>
                <p:nvPr/>
              </p:nvSpPr>
              <p:spPr>
                <a:xfrm>
                  <a:off x="5051880" y="4257720"/>
                  <a:ext cx="7200" cy="3240"/>
                </a:xfrm>
                <a:custGeom>
                  <a:avLst/>
                  <a:gdLst/>
                  <a:ahLst/>
                  <a:rect l="l" t="t" r="r" b="b"/>
                  <a:pathLst>
                    <a:path w="21257" h="12263">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w="0">
                  <a:noFill/>
                </a:ln>
              </p:spPr>
              <p:style>
                <a:lnRef idx="0"/>
                <a:fillRef idx="0"/>
                <a:effectRef idx="0"/>
                <a:fontRef idx="minor"/>
              </p:style>
            </p:sp>
            <p:sp>
              <p:nvSpPr>
                <p:cNvPr id="5591" name="CustomShape 433"/>
                <p:cNvSpPr/>
                <p:nvPr/>
              </p:nvSpPr>
              <p:spPr>
                <a:xfrm>
                  <a:off x="5046480" y="4254840"/>
                  <a:ext cx="7200" cy="3240"/>
                </a:xfrm>
                <a:custGeom>
                  <a:avLst/>
                  <a:gdLst/>
                  <a:ahLst/>
                  <a:rect l="l" t="t" r="r" b="b"/>
                  <a:pathLst>
                    <a:path w="21257" h="12263">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w="0">
                  <a:noFill/>
                </a:ln>
              </p:spPr>
              <p:style>
                <a:lnRef idx="0"/>
                <a:fillRef idx="0"/>
                <a:effectRef idx="0"/>
                <a:fontRef idx="minor"/>
              </p:style>
            </p:sp>
            <p:sp>
              <p:nvSpPr>
                <p:cNvPr id="5592" name="CustomShape 434"/>
                <p:cNvSpPr/>
                <p:nvPr/>
              </p:nvSpPr>
              <p:spPr>
                <a:xfrm>
                  <a:off x="5041080" y="4251600"/>
                  <a:ext cx="7200" cy="3240"/>
                </a:xfrm>
                <a:custGeom>
                  <a:avLst/>
                  <a:gdLst/>
                  <a:ahLst/>
                  <a:rect l="l" t="t" r="r" b="b"/>
                  <a:pathLst>
                    <a:path w="21342" h="12263">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w="0">
                  <a:noFill/>
                </a:ln>
              </p:spPr>
              <p:style>
                <a:lnRef idx="0"/>
                <a:fillRef idx="0"/>
                <a:effectRef idx="0"/>
                <a:fontRef idx="minor"/>
              </p:style>
            </p:sp>
            <p:sp>
              <p:nvSpPr>
                <p:cNvPr id="5593" name="CustomShape 435"/>
                <p:cNvSpPr/>
                <p:nvPr/>
              </p:nvSpPr>
              <p:spPr>
                <a:xfrm>
                  <a:off x="5036040" y="4248720"/>
                  <a:ext cx="7200" cy="3240"/>
                </a:xfrm>
                <a:custGeom>
                  <a:avLst/>
                  <a:gdLst/>
                  <a:ahLst/>
                  <a:rect l="l" t="t" r="r" b="b"/>
                  <a:pathLst>
                    <a:path w="21257" h="12299">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w="0">
                  <a:noFill/>
                </a:ln>
              </p:spPr>
              <p:style>
                <a:lnRef idx="0"/>
                <a:fillRef idx="0"/>
                <a:effectRef idx="0"/>
                <a:fontRef idx="minor"/>
              </p:style>
            </p:sp>
            <p:sp>
              <p:nvSpPr>
                <p:cNvPr id="5594" name="CustomShape 436"/>
                <p:cNvSpPr/>
                <p:nvPr/>
              </p:nvSpPr>
              <p:spPr>
                <a:xfrm>
                  <a:off x="5028120" y="4244040"/>
                  <a:ext cx="9720" cy="4680"/>
                </a:xfrm>
                <a:custGeom>
                  <a:avLst/>
                  <a:gdLst/>
                  <a:ahLst/>
                  <a:rect l="l" t="t" r="r" b="b"/>
                  <a:pathLst>
                    <a:path w="27254" h="15763">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w="0">
                  <a:noFill/>
                </a:ln>
              </p:spPr>
              <p:style>
                <a:lnRef idx="0"/>
                <a:fillRef idx="0"/>
                <a:effectRef idx="0"/>
                <a:fontRef idx="minor"/>
              </p:style>
            </p:sp>
            <p:sp>
              <p:nvSpPr>
                <p:cNvPr id="5595" name="CustomShape 437"/>
                <p:cNvSpPr/>
                <p:nvPr/>
              </p:nvSpPr>
              <p:spPr>
                <a:xfrm>
                  <a:off x="5086080" y="4283640"/>
                  <a:ext cx="7200" cy="3240"/>
                </a:xfrm>
                <a:custGeom>
                  <a:avLst/>
                  <a:gdLst/>
                  <a:ahLst/>
                  <a:rect l="l" t="t" r="r" b="b"/>
                  <a:pathLst>
                    <a:path w="21257" h="12299">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w="0">
                  <a:noFill/>
                </a:ln>
              </p:spPr>
              <p:style>
                <a:lnRef idx="0"/>
                <a:fillRef idx="0"/>
                <a:effectRef idx="0"/>
                <a:fontRef idx="minor"/>
              </p:style>
            </p:sp>
            <p:sp>
              <p:nvSpPr>
                <p:cNvPr id="5596" name="CustomShape 438"/>
                <p:cNvSpPr/>
                <p:nvPr/>
              </p:nvSpPr>
              <p:spPr>
                <a:xfrm>
                  <a:off x="5081040" y="4280760"/>
                  <a:ext cx="7200" cy="3240"/>
                </a:xfrm>
                <a:custGeom>
                  <a:avLst/>
                  <a:gdLst/>
                  <a:ahLst/>
                  <a:rect l="l" t="t" r="r" b="b"/>
                  <a:pathLst>
                    <a:path w="21257" h="12299">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w="0">
                  <a:noFill/>
                </a:ln>
              </p:spPr>
              <p:style>
                <a:lnRef idx="0"/>
                <a:fillRef idx="0"/>
                <a:effectRef idx="0"/>
                <a:fontRef idx="minor"/>
              </p:style>
            </p:sp>
            <p:sp>
              <p:nvSpPr>
                <p:cNvPr id="5597" name="CustomShape 439"/>
                <p:cNvSpPr/>
                <p:nvPr/>
              </p:nvSpPr>
              <p:spPr>
                <a:xfrm>
                  <a:off x="5075640" y="4277520"/>
                  <a:ext cx="7200" cy="3240"/>
                </a:xfrm>
                <a:custGeom>
                  <a:avLst/>
                  <a:gdLst/>
                  <a:ahLst/>
                  <a:rect l="l" t="t" r="r" b="b"/>
                  <a:pathLst>
                    <a:path w="21257" h="12298">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w="0">
                  <a:noFill/>
                </a:ln>
              </p:spPr>
              <p:style>
                <a:lnRef idx="0"/>
                <a:fillRef idx="0"/>
                <a:effectRef idx="0"/>
                <a:fontRef idx="minor"/>
              </p:style>
            </p:sp>
            <p:sp>
              <p:nvSpPr>
                <p:cNvPr id="5598" name="CustomShape 440"/>
                <p:cNvSpPr/>
                <p:nvPr/>
              </p:nvSpPr>
              <p:spPr>
                <a:xfrm>
                  <a:off x="5070240" y="4274640"/>
                  <a:ext cx="7200" cy="3240"/>
                </a:xfrm>
                <a:custGeom>
                  <a:avLst/>
                  <a:gdLst/>
                  <a:ahLst/>
                  <a:rect l="l" t="t" r="r" b="b"/>
                  <a:pathLst>
                    <a:path w="21257" h="12299">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w="0">
                  <a:noFill/>
                </a:ln>
              </p:spPr>
              <p:style>
                <a:lnRef idx="0"/>
                <a:fillRef idx="0"/>
                <a:effectRef idx="0"/>
                <a:fontRef idx="minor"/>
              </p:style>
            </p:sp>
            <p:sp>
              <p:nvSpPr>
                <p:cNvPr id="5599" name="CustomShape 441"/>
                <p:cNvSpPr/>
                <p:nvPr/>
              </p:nvSpPr>
              <p:spPr>
                <a:xfrm>
                  <a:off x="5065200" y="4271400"/>
                  <a:ext cx="7200" cy="3240"/>
                </a:xfrm>
                <a:custGeom>
                  <a:avLst/>
                  <a:gdLst/>
                  <a:ahLst/>
                  <a:rect l="l" t="t" r="r" b="b"/>
                  <a:pathLst>
                    <a:path w="21411" h="12299">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w="0">
                  <a:noFill/>
                </a:ln>
              </p:spPr>
              <p:style>
                <a:lnRef idx="0"/>
                <a:fillRef idx="0"/>
                <a:effectRef idx="0"/>
                <a:fontRef idx="minor"/>
              </p:style>
            </p:sp>
            <p:sp>
              <p:nvSpPr>
                <p:cNvPr id="5600" name="CustomShape 442"/>
                <p:cNvSpPr/>
                <p:nvPr/>
              </p:nvSpPr>
              <p:spPr>
                <a:xfrm>
                  <a:off x="5059800" y="4268520"/>
                  <a:ext cx="7200" cy="3240"/>
                </a:xfrm>
                <a:custGeom>
                  <a:avLst/>
                  <a:gdLst/>
                  <a:ahLst/>
                  <a:rect l="l" t="t" r="r" b="b"/>
                  <a:pathLst>
                    <a:path w="21210" h="12299">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w="0">
                  <a:noFill/>
                </a:ln>
              </p:spPr>
              <p:style>
                <a:lnRef idx="0"/>
                <a:fillRef idx="0"/>
                <a:effectRef idx="0"/>
                <a:fontRef idx="minor"/>
              </p:style>
            </p:sp>
            <p:sp>
              <p:nvSpPr>
                <p:cNvPr id="5601" name="CustomShape 443"/>
                <p:cNvSpPr/>
                <p:nvPr/>
              </p:nvSpPr>
              <p:spPr>
                <a:xfrm>
                  <a:off x="5054760" y="4265280"/>
                  <a:ext cx="7200" cy="3240"/>
                </a:xfrm>
                <a:custGeom>
                  <a:avLst/>
                  <a:gdLst/>
                  <a:ahLst/>
                  <a:rect l="l" t="t" r="r" b="b"/>
                  <a:pathLst>
                    <a:path w="21235" h="12298">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w="0">
                  <a:noFill/>
                </a:ln>
              </p:spPr>
              <p:style>
                <a:lnRef idx="0"/>
                <a:fillRef idx="0"/>
                <a:effectRef idx="0"/>
                <a:fontRef idx="minor"/>
              </p:style>
            </p:sp>
            <p:sp>
              <p:nvSpPr>
                <p:cNvPr id="5602" name="CustomShape 444"/>
                <p:cNvSpPr/>
                <p:nvPr/>
              </p:nvSpPr>
              <p:spPr>
                <a:xfrm>
                  <a:off x="5049360" y="4262400"/>
                  <a:ext cx="7200" cy="3240"/>
                </a:xfrm>
                <a:custGeom>
                  <a:avLst/>
                  <a:gdLst/>
                  <a:ahLst/>
                  <a:rect l="l" t="t" r="r" b="b"/>
                  <a:pathLst>
                    <a:path w="20976" h="12299">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w="0">
                  <a:noFill/>
                </a:ln>
              </p:spPr>
              <p:style>
                <a:lnRef idx="0"/>
                <a:fillRef idx="0"/>
                <a:effectRef idx="0"/>
                <a:fontRef idx="minor"/>
              </p:style>
            </p:sp>
            <p:sp>
              <p:nvSpPr>
                <p:cNvPr id="5603" name="CustomShape 445"/>
                <p:cNvSpPr/>
                <p:nvPr/>
              </p:nvSpPr>
              <p:spPr>
                <a:xfrm>
                  <a:off x="5043960" y="4259160"/>
                  <a:ext cx="7200" cy="3240"/>
                </a:xfrm>
                <a:custGeom>
                  <a:avLst/>
                  <a:gdLst/>
                  <a:ahLst/>
                  <a:rect l="l" t="t" r="r" b="b"/>
                  <a:pathLst>
                    <a:path w="21257" h="12299">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w="0">
                  <a:noFill/>
                </a:ln>
              </p:spPr>
              <p:style>
                <a:lnRef idx="0"/>
                <a:fillRef idx="0"/>
                <a:effectRef idx="0"/>
                <a:fontRef idx="minor"/>
              </p:style>
            </p:sp>
            <p:sp>
              <p:nvSpPr>
                <p:cNvPr id="5604" name="CustomShape 446"/>
                <p:cNvSpPr/>
                <p:nvPr/>
              </p:nvSpPr>
              <p:spPr>
                <a:xfrm>
                  <a:off x="5038560" y="4256280"/>
                  <a:ext cx="7200" cy="3240"/>
                </a:xfrm>
                <a:custGeom>
                  <a:avLst/>
                  <a:gdLst/>
                  <a:ahLst/>
                  <a:rect l="l" t="t" r="r" b="b"/>
                  <a:pathLst>
                    <a:path w="21257" h="12299">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w="0">
                  <a:noFill/>
                </a:ln>
              </p:spPr>
              <p:style>
                <a:lnRef idx="0"/>
                <a:fillRef idx="0"/>
                <a:effectRef idx="0"/>
                <a:fontRef idx="minor"/>
              </p:style>
            </p:sp>
            <p:sp>
              <p:nvSpPr>
                <p:cNvPr id="5605" name="CustomShape 447"/>
                <p:cNvSpPr/>
                <p:nvPr/>
              </p:nvSpPr>
              <p:spPr>
                <a:xfrm>
                  <a:off x="5033520" y="4253400"/>
                  <a:ext cx="7200" cy="3240"/>
                </a:xfrm>
                <a:custGeom>
                  <a:avLst/>
                  <a:gdLst/>
                  <a:ahLst/>
                  <a:rect l="l" t="t" r="r" b="b"/>
                  <a:pathLst>
                    <a:path w="21150" h="12358">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w="0">
                  <a:noFill/>
                </a:ln>
              </p:spPr>
              <p:style>
                <a:lnRef idx="0"/>
                <a:fillRef idx="0"/>
                <a:effectRef idx="0"/>
                <a:fontRef idx="minor"/>
              </p:style>
            </p:sp>
            <p:sp>
              <p:nvSpPr>
                <p:cNvPr id="5606" name="CustomShape 448"/>
                <p:cNvSpPr/>
                <p:nvPr/>
              </p:nvSpPr>
              <p:spPr>
                <a:xfrm>
                  <a:off x="5028120" y="4250160"/>
                  <a:ext cx="7200" cy="3240"/>
                </a:xfrm>
                <a:custGeom>
                  <a:avLst/>
                  <a:gdLst/>
                  <a:ahLst/>
                  <a:rect l="l" t="t" r="r" b="b"/>
                  <a:pathLst>
                    <a:path w="21269" h="12263">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w="0">
                  <a:noFill/>
                </a:ln>
              </p:spPr>
              <p:style>
                <a:lnRef idx="0"/>
                <a:fillRef idx="0"/>
                <a:effectRef idx="0"/>
                <a:fontRef idx="minor"/>
              </p:style>
            </p:sp>
            <p:sp>
              <p:nvSpPr>
                <p:cNvPr id="5607" name="CustomShape 449"/>
                <p:cNvSpPr/>
                <p:nvPr/>
              </p:nvSpPr>
              <p:spPr>
                <a:xfrm>
                  <a:off x="5091480" y="4286880"/>
                  <a:ext cx="9720" cy="5040"/>
                </a:xfrm>
                <a:custGeom>
                  <a:avLst/>
                  <a:gdLst/>
                  <a:ahLst/>
                  <a:rect l="l" t="t" r="r" b="b"/>
                  <a:pathLst>
                    <a:path w="27256" h="15823">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w="0">
                  <a:noFill/>
                </a:ln>
              </p:spPr>
              <p:style>
                <a:lnRef idx="0"/>
                <a:fillRef idx="0"/>
                <a:effectRef idx="0"/>
                <a:fontRef idx="minor"/>
              </p:style>
            </p:sp>
            <p:sp>
              <p:nvSpPr>
                <p:cNvPr id="5608" name="CustomShape 450"/>
                <p:cNvSpPr/>
                <p:nvPr/>
              </p:nvSpPr>
              <p:spPr>
                <a:xfrm>
                  <a:off x="5017680" y="4246920"/>
                  <a:ext cx="12240" cy="5400"/>
                </a:xfrm>
                <a:custGeom>
                  <a:avLst/>
                  <a:gdLst/>
                  <a:ahLst/>
                  <a:rect l="l" t="t" r="r" b="b"/>
                  <a:pathLst>
                    <a:path w="33535" h="17487">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w="0">
                  <a:noFill/>
                </a:ln>
              </p:spPr>
              <p:style>
                <a:lnRef idx="0"/>
                <a:fillRef idx="0"/>
                <a:effectRef idx="0"/>
                <a:fontRef idx="minor"/>
              </p:style>
            </p:sp>
            <p:sp>
              <p:nvSpPr>
                <p:cNvPr id="5609" name="CustomShape 451"/>
                <p:cNvSpPr/>
                <p:nvPr/>
              </p:nvSpPr>
              <p:spPr>
                <a:xfrm>
                  <a:off x="5078880" y="4296960"/>
                  <a:ext cx="7200" cy="3240"/>
                </a:xfrm>
                <a:custGeom>
                  <a:avLst/>
                  <a:gdLst/>
                  <a:ahLst/>
                  <a:rect l="l" t="t" r="r" b="b"/>
                  <a:pathLst>
                    <a:path w="21257" h="12299">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w="0">
                  <a:noFill/>
                </a:ln>
              </p:spPr>
              <p:style>
                <a:lnRef idx="0"/>
                <a:fillRef idx="0"/>
                <a:effectRef idx="0"/>
                <a:fontRef idx="minor"/>
              </p:style>
            </p:sp>
            <p:sp>
              <p:nvSpPr>
                <p:cNvPr id="5610" name="CustomShape 452"/>
                <p:cNvSpPr/>
                <p:nvPr/>
              </p:nvSpPr>
              <p:spPr>
                <a:xfrm>
                  <a:off x="5073480" y="4294080"/>
                  <a:ext cx="6840" cy="3240"/>
                </a:xfrm>
                <a:custGeom>
                  <a:avLst/>
                  <a:gdLst/>
                  <a:ahLst/>
                  <a:rect l="l" t="t" r="r" b="b"/>
                  <a:pathLst>
                    <a:path w="20746" h="12299">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w="0">
                  <a:noFill/>
                </a:ln>
              </p:spPr>
              <p:style>
                <a:lnRef idx="0"/>
                <a:fillRef idx="0"/>
                <a:effectRef idx="0"/>
                <a:fontRef idx="minor"/>
              </p:style>
            </p:sp>
            <p:sp>
              <p:nvSpPr>
                <p:cNvPr id="5611" name="CustomShape 453"/>
                <p:cNvSpPr/>
                <p:nvPr/>
              </p:nvSpPr>
              <p:spPr>
                <a:xfrm>
                  <a:off x="5068080" y="4291200"/>
                  <a:ext cx="7200" cy="3240"/>
                </a:xfrm>
                <a:custGeom>
                  <a:avLst/>
                  <a:gdLst/>
                  <a:ahLst/>
                  <a:rect l="l" t="t" r="r" b="b"/>
                  <a:pathLst>
                    <a:path w="21257" h="12299">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w="0">
                  <a:noFill/>
                </a:ln>
              </p:spPr>
              <p:style>
                <a:lnRef idx="0"/>
                <a:fillRef idx="0"/>
                <a:effectRef idx="0"/>
                <a:fontRef idx="minor"/>
              </p:style>
            </p:sp>
            <p:sp>
              <p:nvSpPr>
                <p:cNvPr id="5612" name="CustomShape 454"/>
                <p:cNvSpPr/>
                <p:nvPr/>
              </p:nvSpPr>
              <p:spPr>
                <a:xfrm>
                  <a:off x="5023440" y="4264920"/>
                  <a:ext cx="7200" cy="3240"/>
                </a:xfrm>
                <a:custGeom>
                  <a:avLst/>
                  <a:gdLst/>
                  <a:ahLst/>
                  <a:rect l="l" t="t" r="r" b="b"/>
                  <a:pathLst>
                    <a:path w="21234" h="12299">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w="0">
                  <a:noFill/>
                </a:ln>
              </p:spPr>
              <p:style>
                <a:lnRef idx="0"/>
                <a:fillRef idx="0"/>
                <a:effectRef idx="0"/>
                <a:fontRef idx="minor"/>
              </p:style>
            </p:sp>
            <p:sp>
              <p:nvSpPr>
                <p:cNvPr id="5613" name="CustomShape 455"/>
                <p:cNvSpPr/>
                <p:nvPr/>
              </p:nvSpPr>
              <p:spPr>
                <a:xfrm>
                  <a:off x="5018040" y="4262040"/>
                  <a:ext cx="7200" cy="3240"/>
                </a:xfrm>
                <a:custGeom>
                  <a:avLst/>
                  <a:gdLst/>
                  <a:ahLst/>
                  <a:rect l="l" t="t" r="r" b="b"/>
                  <a:pathLst>
                    <a:path w="21257" h="12299">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w="0">
                  <a:noFill/>
                </a:ln>
              </p:spPr>
              <p:style>
                <a:lnRef idx="0"/>
                <a:fillRef idx="0"/>
                <a:effectRef idx="0"/>
                <a:fontRef idx="minor"/>
              </p:style>
            </p:sp>
            <p:sp>
              <p:nvSpPr>
                <p:cNvPr id="5614" name="CustomShape 456"/>
                <p:cNvSpPr/>
                <p:nvPr/>
              </p:nvSpPr>
              <p:spPr>
                <a:xfrm>
                  <a:off x="5013000" y="4259160"/>
                  <a:ext cx="7200" cy="3240"/>
                </a:xfrm>
                <a:custGeom>
                  <a:avLst/>
                  <a:gdLst/>
                  <a:ahLst/>
                  <a:rect l="l" t="t" r="r" b="b"/>
                  <a:pathLst>
                    <a:path w="21257" h="12299">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w="0">
                  <a:noFill/>
                </a:ln>
              </p:spPr>
              <p:style>
                <a:lnRef idx="0"/>
                <a:fillRef idx="0"/>
                <a:effectRef idx="0"/>
                <a:fontRef idx="minor"/>
              </p:style>
            </p:sp>
            <p:sp>
              <p:nvSpPr>
                <p:cNvPr id="5615" name="CustomShape 457"/>
                <p:cNvSpPr/>
                <p:nvPr/>
              </p:nvSpPr>
              <p:spPr>
                <a:xfrm>
                  <a:off x="5007600" y="4255920"/>
                  <a:ext cx="7200" cy="3240"/>
                </a:xfrm>
                <a:custGeom>
                  <a:avLst/>
                  <a:gdLst/>
                  <a:ahLst/>
                  <a:rect l="l" t="t" r="r" b="b"/>
                  <a:pathLst>
                    <a:path w="21210" h="12298">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w="0">
                  <a:noFill/>
                </a:ln>
              </p:spPr>
              <p:style>
                <a:lnRef idx="0"/>
                <a:fillRef idx="0"/>
                <a:effectRef idx="0"/>
                <a:fontRef idx="minor"/>
              </p:style>
            </p:sp>
            <p:sp>
              <p:nvSpPr>
                <p:cNvPr id="5616" name="CustomShape 458"/>
                <p:cNvSpPr/>
                <p:nvPr/>
              </p:nvSpPr>
              <p:spPr>
                <a:xfrm>
                  <a:off x="5061600" y="4287240"/>
                  <a:ext cx="8640" cy="4320"/>
                </a:xfrm>
                <a:custGeom>
                  <a:avLst/>
                  <a:gdLst/>
                  <a:ahLst/>
                  <a:rect l="l" t="t" r="r" b="b"/>
                  <a:pathLst>
                    <a:path w="24523" h="14108">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w="0">
                  <a:noFill/>
                </a:ln>
              </p:spPr>
              <p:style>
                <a:lnRef idx="0"/>
                <a:fillRef idx="0"/>
                <a:effectRef idx="0"/>
                <a:fontRef idx="minor"/>
              </p:style>
            </p:sp>
            <p:sp>
              <p:nvSpPr>
                <p:cNvPr id="5617" name="CustomShape 459"/>
                <p:cNvSpPr/>
                <p:nvPr/>
              </p:nvSpPr>
              <p:spPr>
                <a:xfrm>
                  <a:off x="5028840" y="4268160"/>
                  <a:ext cx="8640" cy="4320"/>
                </a:xfrm>
                <a:custGeom>
                  <a:avLst/>
                  <a:gdLst/>
                  <a:ahLst/>
                  <a:rect l="l" t="t" r="r" b="b"/>
                  <a:pathLst>
                    <a:path w="24413" h="14108">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w="0">
                  <a:noFill/>
                </a:ln>
              </p:spPr>
              <p:style>
                <a:lnRef idx="0"/>
                <a:fillRef idx="0"/>
                <a:effectRef idx="0"/>
                <a:fontRef idx="minor"/>
              </p:style>
            </p:sp>
            <p:sp>
              <p:nvSpPr>
                <p:cNvPr id="5618" name="CustomShape 460"/>
                <p:cNvSpPr/>
                <p:nvPr/>
              </p:nvSpPr>
              <p:spPr>
                <a:xfrm>
                  <a:off x="5035320" y="4272120"/>
                  <a:ext cx="28080" cy="15480"/>
                </a:xfrm>
                <a:custGeom>
                  <a:avLst/>
                  <a:gdLst/>
                  <a:ahLst/>
                  <a:rect l="l" t="t" r="r" b="b"/>
                  <a:pathLst>
                    <a:path w="71148" h="41195">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w="0">
                  <a:noFill/>
                </a:ln>
              </p:spPr>
              <p:style>
                <a:lnRef idx="0"/>
                <a:fillRef idx="0"/>
                <a:effectRef idx="0"/>
                <a:fontRef idx="minor"/>
              </p:style>
            </p:sp>
            <p:sp>
              <p:nvSpPr>
                <p:cNvPr id="5619" name="CustomShape 461"/>
                <p:cNvSpPr/>
                <p:nvPr/>
              </p:nvSpPr>
              <p:spPr>
                <a:xfrm>
                  <a:off x="5079600" y="4285800"/>
                  <a:ext cx="7200" cy="3240"/>
                </a:xfrm>
                <a:custGeom>
                  <a:avLst/>
                  <a:gdLst/>
                  <a:ahLst/>
                  <a:rect l="l" t="t" r="r" b="b"/>
                  <a:pathLst>
                    <a:path w="21210" h="12299">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w="0">
                  <a:noFill/>
                </a:ln>
              </p:spPr>
              <p:style>
                <a:lnRef idx="0"/>
                <a:fillRef idx="0"/>
                <a:effectRef idx="0"/>
                <a:fontRef idx="minor"/>
              </p:style>
            </p:sp>
            <p:sp>
              <p:nvSpPr>
                <p:cNvPr id="5620" name="CustomShape 462"/>
                <p:cNvSpPr/>
                <p:nvPr/>
              </p:nvSpPr>
              <p:spPr>
                <a:xfrm>
                  <a:off x="5074560" y="4282920"/>
                  <a:ext cx="7200" cy="3240"/>
                </a:xfrm>
                <a:custGeom>
                  <a:avLst/>
                  <a:gdLst/>
                  <a:ahLst/>
                  <a:rect l="l" t="t" r="r" b="b"/>
                  <a:pathLst>
                    <a:path w="21257" h="12299">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w="0">
                  <a:noFill/>
                </a:ln>
              </p:spPr>
              <p:style>
                <a:lnRef idx="0"/>
                <a:fillRef idx="0"/>
                <a:effectRef idx="0"/>
                <a:fontRef idx="minor"/>
              </p:style>
            </p:sp>
            <p:sp>
              <p:nvSpPr>
                <p:cNvPr id="5621" name="CustomShape 463"/>
                <p:cNvSpPr/>
                <p:nvPr/>
              </p:nvSpPr>
              <p:spPr>
                <a:xfrm>
                  <a:off x="5069160" y="4279680"/>
                  <a:ext cx="7200" cy="3240"/>
                </a:xfrm>
                <a:custGeom>
                  <a:avLst/>
                  <a:gdLst/>
                  <a:ahLst/>
                  <a:rect l="l" t="t" r="r" b="b"/>
                  <a:pathLst>
                    <a:path w="21424" h="12263">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w="0">
                  <a:noFill/>
                </a:ln>
              </p:spPr>
              <p:style>
                <a:lnRef idx="0"/>
                <a:fillRef idx="0"/>
                <a:effectRef idx="0"/>
                <a:fontRef idx="minor"/>
              </p:style>
            </p:sp>
            <p:sp>
              <p:nvSpPr>
                <p:cNvPr id="5622" name="CustomShape 464"/>
                <p:cNvSpPr/>
                <p:nvPr/>
              </p:nvSpPr>
              <p:spPr>
                <a:xfrm>
                  <a:off x="5063760" y="4276800"/>
                  <a:ext cx="7200" cy="3240"/>
                </a:xfrm>
                <a:custGeom>
                  <a:avLst/>
                  <a:gdLst/>
                  <a:ahLst/>
                  <a:rect l="l" t="t" r="r" b="b"/>
                  <a:pathLst>
                    <a:path w="21257" h="12299">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w="0">
                  <a:noFill/>
                </a:ln>
              </p:spPr>
              <p:style>
                <a:lnRef idx="0"/>
                <a:fillRef idx="0"/>
                <a:effectRef idx="0"/>
                <a:fontRef idx="minor"/>
              </p:style>
            </p:sp>
            <p:sp>
              <p:nvSpPr>
                <p:cNvPr id="5623" name="CustomShape 465"/>
                <p:cNvSpPr/>
                <p:nvPr/>
              </p:nvSpPr>
              <p:spPr>
                <a:xfrm>
                  <a:off x="5058720" y="4273560"/>
                  <a:ext cx="7200" cy="3240"/>
                </a:xfrm>
                <a:custGeom>
                  <a:avLst/>
                  <a:gdLst/>
                  <a:ahLst/>
                  <a:rect l="l" t="t" r="r" b="b"/>
                  <a:pathLst>
                    <a:path w="21210" h="12299">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w="0">
                  <a:noFill/>
                </a:ln>
              </p:spPr>
              <p:style>
                <a:lnRef idx="0"/>
                <a:fillRef idx="0"/>
                <a:effectRef idx="0"/>
                <a:fontRef idx="minor"/>
              </p:style>
            </p:sp>
            <p:sp>
              <p:nvSpPr>
                <p:cNvPr id="5624" name="CustomShape 466"/>
                <p:cNvSpPr/>
                <p:nvPr/>
              </p:nvSpPr>
              <p:spPr>
                <a:xfrm>
                  <a:off x="5053320" y="4270680"/>
                  <a:ext cx="6840" cy="3240"/>
                </a:xfrm>
                <a:custGeom>
                  <a:avLst/>
                  <a:gdLst/>
                  <a:ahLst/>
                  <a:rect l="l" t="t" r="r" b="b"/>
                  <a:pathLst>
                    <a:path w="20722" h="12299">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w="0">
                  <a:noFill/>
                </a:ln>
              </p:spPr>
              <p:style>
                <a:lnRef idx="0"/>
                <a:fillRef idx="0"/>
                <a:effectRef idx="0"/>
                <a:fontRef idx="minor"/>
              </p:style>
            </p:sp>
            <p:sp>
              <p:nvSpPr>
                <p:cNvPr id="5625" name="CustomShape 467"/>
                <p:cNvSpPr/>
                <p:nvPr/>
              </p:nvSpPr>
              <p:spPr>
                <a:xfrm>
                  <a:off x="5047920" y="4267440"/>
                  <a:ext cx="7200" cy="3240"/>
                </a:xfrm>
                <a:custGeom>
                  <a:avLst/>
                  <a:gdLst/>
                  <a:ahLst/>
                  <a:rect l="l" t="t" r="r" b="b"/>
                  <a:pathLst>
                    <a:path w="21210" h="12299">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w="0">
                  <a:noFill/>
                </a:ln>
              </p:spPr>
              <p:style>
                <a:lnRef idx="0"/>
                <a:fillRef idx="0"/>
                <a:effectRef idx="0"/>
                <a:fontRef idx="minor"/>
              </p:style>
            </p:sp>
            <p:sp>
              <p:nvSpPr>
                <p:cNvPr id="5626" name="CustomShape 468"/>
                <p:cNvSpPr/>
                <p:nvPr/>
              </p:nvSpPr>
              <p:spPr>
                <a:xfrm>
                  <a:off x="5042880" y="4264560"/>
                  <a:ext cx="7200" cy="3240"/>
                </a:xfrm>
                <a:custGeom>
                  <a:avLst/>
                  <a:gdLst/>
                  <a:ahLst/>
                  <a:rect l="l" t="t" r="r" b="b"/>
                  <a:pathLst>
                    <a:path w="21257" h="12299">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w="0">
                  <a:noFill/>
                </a:ln>
              </p:spPr>
              <p:style>
                <a:lnRef idx="0"/>
                <a:fillRef idx="0"/>
                <a:effectRef idx="0"/>
                <a:fontRef idx="minor"/>
              </p:style>
            </p:sp>
            <p:sp>
              <p:nvSpPr>
                <p:cNvPr id="5627" name="CustomShape 469"/>
                <p:cNvSpPr/>
                <p:nvPr/>
              </p:nvSpPr>
              <p:spPr>
                <a:xfrm>
                  <a:off x="5037480" y="4261320"/>
                  <a:ext cx="7200" cy="3240"/>
                </a:xfrm>
                <a:custGeom>
                  <a:avLst/>
                  <a:gdLst/>
                  <a:ahLst/>
                  <a:rect l="l" t="t" r="r" b="b"/>
                  <a:pathLst>
                    <a:path w="21316" h="12299">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w="0">
                  <a:noFill/>
                </a:ln>
              </p:spPr>
              <p:style>
                <a:lnRef idx="0"/>
                <a:fillRef idx="0"/>
                <a:effectRef idx="0"/>
                <a:fontRef idx="minor"/>
              </p:style>
            </p:sp>
            <p:sp>
              <p:nvSpPr>
                <p:cNvPr id="5628" name="CustomShape 470"/>
                <p:cNvSpPr/>
                <p:nvPr/>
              </p:nvSpPr>
              <p:spPr>
                <a:xfrm>
                  <a:off x="5032440" y="4258440"/>
                  <a:ext cx="7200" cy="3240"/>
                </a:xfrm>
                <a:custGeom>
                  <a:avLst/>
                  <a:gdLst/>
                  <a:ahLst/>
                  <a:rect l="l" t="t" r="r" b="b"/>
                  <a:pathLst>
                    <a:path w="21257" h="12299">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w="0">
                  <a:noFill/>
                </a:ln>
              </p:spPr>
              <p:style>
                <a:lnRef idx="0"/>
                <a:fillRef idx="0"/>
                <a:effectRef idx="0"/>
                <a:fontRef idx="minor"/>
              </p:style>
            </p:sp>
            <p:sp>
              <p:nvSpPr>
                <p:cNvPr id="5629" name="CustomShape 471"/>
                <p:cNvSpPr/>
                <p:nvPr/>
              </p:nvSpPr>
              <p:spPr>
                <a:xfrm>
                  <a:off x="5027040" y="4255200"/>
                  <a:ext cx="7200" cy="3240"/>
                </a:xfrm>
                <a:custGeom>
                  <a:avLst/>
                  <a:gdLst/>
                  <a:ahLst/>
                  <a:rect l="l" t="t" r="r" b="b"/>
                  <a:pathLst>
                    <a:path w="21210" h="12298">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w="0">
                  <a:noFill/>
                </a:ln>
              </p:spPr>
              <p:style>
                <a:lnRef idx="0"/>
                <a:fillRef idx="0"/>
                <a:effectRef idx="0"/>
                <a:fontRef idx="minor"/>
              </p:style>
            </p:sp>
            <p:sp>
              <p:nvSpPr>
                <p:cNvPr id="5630" name="CustomShape 472"/>
                <p:cNvSpPr/>
                <p:nvPr/>
              </p:nvSpPr>
              <p:spPr>
                <a:xfrm>
                  <a:off x="5021640" y="4252320"/>
                  <a:ext cx="7200" cy="3240"/>
                </a:xfrm>
                <a:custGeom>
                  <a:avLst/>
                  <a:gdLst/>
                  <a:ahLst/>
                  <a:rect l="l" t="t" r="r" b="b"/>
                  <a:pathLst>
                    <a:path w="21257" h="12299">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w="0">
                  <a:noFill/>
                </a:ln>
              </p:spPr>
              <p:style>
                <a:lnRef idx="0"/>
                <a:fillRef idx="0"/>
                <a:effectRef idx="0"/>
                <a:fontRef idx="minor"/>
              </p:style>
            </p:sp>
            <p:sp>
              <p:nvSpPr>
                <p:cNvPr id="5631" name="CustomShape 473"/>
                <p:cNvSpPr/>
                <p:nvPr/>
              </p:nvSpPr>
              <p:spPr>
                <a:xfrm>
                  <a:off x="5085000" y="4289040"/>
                  <a:ext cx="11160" cy="5760"/>
                </a:xfrm>
                <a:custGeom>
                  <a:avLst/>
                  <a:gdLst/>
                  <a:ahLst/>
                  <a:rect l="l" t="t" r="r" b="b"/>
                  <a:pathLst>
                    <a:path w="30663" h="17728">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w="0">
                  <a:noFill/>
                </a:ln>
              </p:spPr>
              <p:style>
                <a:lnRef idx="0"/>
                <a:fillRef idx="0"/>
                <a:effectRef idx="0"/>
                <a:fontRef idx="minor"/>
              </p:style>
            </p:sp>
            <p:sp>
              <p:nvSpPr>
                <p:cNvPr id="5632" name="CustomShape 474"/>
                <p:cNvSpPr/>
                <p:nvPr/>
              </p:nvSpPr>
              <p:spPr>
                <a:xfrm>
                  <a:off x="5077080" y="4290480"/>
                  <a:ext cx="7200" cy="3240"/>
                </a:xfrm>
                <a:custGeom>
                  <a:avLst/>
                  <a:gdLst/>
                  <a:ahLst/>
                  <a:rect l="l" t="t" r="r" b="b"/>
                  <a:pathLst>
                    <a:path w="21400" h="12299">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w="0">
                  <a:noFill/>
                </a:ln>
              </p:spPr>
              <p:style>
                <a:lnRef idx="0"/>
                <a:fillRef idx="0"/>
                <a:effectRef idx="0"/>
                <a:fontRef idx="minor"/>
              </p:style>
            </p:sp>
            <p:sp>
              <p:nvSpPr>
                <p:cNvPr id="5633" name="CustomShape 475"/>
                <p:cNvSpPr/>
                <p:nvPr/>
              </p:nvSpPr>
              <p:spPr>
                <a:xfrm>
                  <a:off x="5072040" y="4287240"/>
                  <a:ext cx="7200" cy="3240"/>
                </a:xfrm>
                <a:custGeom>
                  <a:avLst/>
                  <a:gdLst/>
                  <a:ahLst/>
                  <a:rect l="l" t="t" r="r" b="b"/>
                  <a:pathLst>
                    <a:path w="21200" h="12299">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w="0">
                  <a:noFill/>
                </a:ln>
              </p:spPr>
              <p:style>
                <a:lnRef idx="0"/>
                <a:fillRef idx="0"/>
                <a:effectRef idx="0"/>
                <a:fontRef idx="minor"/>
              </p:style>
            </p:sp>
            <p:sp>
              <p:nvSpPr>
                <p:cNvPr id="5634" name="CustomShape 476"/>
                <p:cNvSpPr/>
                <p:nvPr/>
              </p:nvSpPr>
              <p:spPr>
                <a:xfrm>
                  <a:off x="5066640" y="4284360"/>
                  <a:ext cx="7200" cy="3240"/>
                </a:xfrm>
                <a:custGeom>
                  <a:avLst/>
                  <a:gdLst/>
                  <a:ahLst/>
                  <a:rect l="l" t="t" r="r" b="b"/>
                  <a:pathLst>
                    <a:path w="21257" h="12299">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w="0">
                  <a:noFill/>
                </a:ln>
              </p:spPr>
              <p:style>
                <a:lnRef idx="0"/>
                <a:fillRef idx="0"/>
                <a:effectRef idx="0"/>
                <a:fontRef idx="minor"/>
              </p:style>
            </p:sp>
            <p:sp>
              <p:nvSpPr>
                <p:cNvPr id="5635" name="CustomShape 477"/>
                <p:cNvSpPr/>
                <p:nvPr/>
              </p:nvSpPr>
              <p:spPr>
                <a:xfrm>
                  <a:off x="5061600" y="4281120"/>
                  <a:ext cx="6840" cy="3240"/>
                </a:xfrm>
                <a:custGeom>
                  <a:avLst/>
                  <a:gdLst/>
                  <a:ahLst/>
                  <a:rect l="l" t="t" r="r" b="b"/>
                  <a:pathLst>
                    <a:path w="20781" h="12299">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w="0">
                  <a:noFill/>
                </a:ln>
              </p:spPr>
              <p:style>
                <a:lnRef idx="0"/>
                <a:fillRef idx="0"/>
                <a:effectRef idx="0"/>
                <a:fontRef idx="minor"/>
              </p:style>
            </p:sp>
            <p:sp>
              <p:nvSpPr>
                <p:cNvPr id="5636" name="CustomShape 478"/>
                <p:cNvSpPr/>
                <p:nvPr/>
              </p:nvSpPr>
              <p:spPr>
                <a:xfrm>
                  <a:off x="5056200" y="4278240"/>
                  <a:ext cx="7200" cy="3240"/>
                </a:xfrm>
                <a:custGeom>
                  <a:avLst/>
                  <a:gdLst/>
                  <a:ahLst/>
                  <a:rect l="l" t="t" r="r" b="b"/>
                  <a:pathLst>
                    <a:path w="21257" h="12299">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w="0">
                  <a:noFill/>
                </a:ln>
              </p:spPr>
              <p:style>
                <a:lnRef idx="0"/>
                <a:fillRef idx="0"/>
                <a:effectRef idx="0"/>
                <a:fontRef idx="minor"/>
              </p:style>
            </p:sp>
            <p:sp>
              <p:nvSpPr>
                <p:cNvPr id="5637" name="CustomShape 479"/>
                <p:cNvSpPr/>
                <p:nvPr/>
              </p:nvSpPr>
              <p:spPr>
                <a:xfrm>
                  <a:off x="5050800" y="4275000"/>
                  <a:ext cx="7200" cy="3240"/>
                </a:xfrm>
                <a:custGeom>
                  <a:avLst/>
                  <a:gdLst/>
                  <a:ahLst/>
                  <a:rect l="l" t="t" r="r" b="b"/>
                  <a:pathLst>
                    <a:path w="21271" h="12299">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w="0">
                  <a:noFill/>
                </a:ln>
              </p:spPr>
              <p:style>
                <a:lnRef idx="0"/>
                <a:fillRef idx="0"/>
                <a:effectRef idx="0"/>
                <a:fontRef idx="minor"/>
              </p:style>
            </p:sp>
            <p:sp>
              <p:nvSpPr>
                <p:cNvPr id="5638" name="CustomShape 480"/>
                <p:cNvSpPr/>
                <p:nvPr/>
              </p:nvSpPr>
              <p:spPr>
                <a:xfrm>
                  <a:off x="5045400" y="4272120"/>
                  <a:ext cx="7200" cy="3240"/>
                </a:xfrm>
                <a:custGeom>
                  <a:avLst/>
                  <a:gdLst/>
                  <a:ahLst/>
                  <a:rect l="l" t="t" r="r" b="b"/>
                  <a:pathLst>
                    <a:path w="21364" h="12299">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w="0">
                  <a:noFill/>
                </a:ln>
              </p:spPr>
              <p:style>
                <a:lnRef idx="0"/>
                <a:fillRef idx="0"/>
                <a:effectRef idx="0"/>
                <a:fontRef idx="minor"/>
              </p:style>
            </p:sp>
            <p:sp>
              <p:nvSpPr>
                <p:cNvPr id="5639" name="CustomShape 481"/>
                <p:cNvSpPr/>
                <p:nvPr/>
              </p:nvSpPr>
              <p:spPr>
                <a:xfrm>
                  <a:off x="5040360" y="4268880"/>
                  <a:ext cx="7200" cy="3240"/>
                </a:xfrm>
                <a:custGeom>
                  <a:avLst/>
                  <a:gdLst/>
                  <a:ahLst/>
                  <a:rect l="l" t="t" r="r" b="b"/>
                  <a:pathLst>
                    <a:path w="21257" h="12299">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w="0">
                  <a:noFill/>
                </a:ln>
              </p:spPr>
              <p:style>
                <a:lnRef idx="0"/>
                <a:fillRef idx="0"/>
                <a:effectRef idx="0"/>
                <a:fontRef idx="minor"/>
              </p:style>
            </p:sp>
            <p:sp>
              <p:nvSpPr>
                <p:cNvPr id="5640" name="CustomShape 482"/>
                <p:cNvSpPr/>
                <p:nvPr/>
              </p:nvSpPr>
              <p:spPr>
                <a:xfrm>
                  <a:off x="5034960" y="4266000"/>
                  <a:ext cx="7200" cy="3240"/>
                </a:xfrm>
                <a:custGeom>
                  <a:avLst/>
                  <a:gdLst/>
                  <a:ahLst/>
                  <a:rect l="l" t="t" r="r" b="b"/>
                  <a:pathLst>
                    <a:path w="21269" h="12299">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w="0">
                  <a:noFill/>
                </a:ln>
              </p:spPr>
              <p:style>
                <a:lnRef idx="0"/>
                <a:fillRef idx="0"/>
                <a:effectRef idx="0"/>
                <a:fontRef idx="minor"/>
              </p:style>
            </p:sp>
            <p:sp>
              <p:nvSpPr>
                <p:cNvPr id="5641" name="CustomShape 483"/>
                <p:cNvSpPr/>
                <p:nvPr/>
              </p:nvSpPr>
              <p:spPr>
                <a:xfrm>
                  <a:off x="5029920" y="4262760"/>
                  <a:ext cx="7200" cy="3240"/>
                </a:xfrm>
                <a:custGeom>
                  <a:avLst/>
                  <a:gdLst/>
                  <a:ahLst/>
                  <a:rect l="l" t="t" r="r" b="b"/>
                  <a:pathLst>
                    <a:path w="21257" h="12263">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w="0">
                  <a:noFill/>
                </a:ln>
              </p:spPr>
              <p:style>
                <a:lnRef idx="0"/>
                <a:fillRef idx="0"/>
                <a:effectRef idx="0"/>
                <a:fontRef idx="minor"/>
              </p:style>
            </p:sp>
            <p:sp>
              <p:nvSpPr>
                <p:cNvPr id="5642" name="CustomShape 484"/>
                <p:cNvSpPr/>
                <p:nvPr/>
              </p:nvSpPr>
              <p:spPr>
                <a:xfrm>
                  <a:off x="5024520" y="4259880"/>
                  <a:ext cx="7200" cy="3240"/>
                </a:xfrm>
                <a:custGeom>
                  <a:avLst/>
                  <a:gdLst/>
                  <a:ahLst/>
                  <a:rect l="l" t="t" r="r" b="b"/>
                  <a:pathLst>
                    <a:path w="21234" h="12299">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w="0">
                  <a:noFill/>
                </a:ln>
              </p:spPr>
              <p:style>
                <a:lnRef idx="0"/>
                <a:fillRef idx="0"/>
                <a:effectRef idx="0"/>
                <a:fontRef idx="minor"/>
              </p:style>
            </p:sp>
            <p:sp>
              <p:nvSpPr>
                <p:cNvPr id="5643" name="CustomShape 485"/>
                <p:cNvSpPr/>
                <p:nvPr/>
              </p:nvSpPr>
              <p:spPr>
                <a:xfrm>
                  <a:off x="5012640" y="4253040"/>
                  <a:ext cx="13680" cy="7200"/>
                </a:xfrm>
                <a:custGeom>
                  <a:avLst/>
                  <a:gdLst/>
                  <a:ahLst/>
                  <a:rect l="l" t="t" r="r" b="b"/>
                  <a:pathLst>
                    <a:path w="36743" h="21252">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w="0">
                  <a:noFill/>
                </a:ln>
              </p:spPr>
              <p:style>
                <a:lnRef idx="0"/>
                <a:fillRef idx="0"/>
                <a:effectRef idx="0"/>
                <a:fontRef idx="minor"/>
              </p:style>
            </p:sp>
            <p:sp>
              <p:nvSpPr>
                <p:cNvPr id="5644" name="CustomShape 486"/>
                <p:cNvSpPr/>
                <p:nvPr/>
              </p:nvSpPr>
              <p:spPr>
                <a:xfrm>
                  <a:off x="5082480" y="4293360"/>
                  <a:ext cx="8640" cy="4320"/>
                </a:xfrm>
                <a:custGeom>
                  <a:avLst/>
                  <a:gdLst/>
                  <a:ahLst/>
                  <a:rect l="l" t="t" r="r" b="b"/>
                  <a:pathLst>
                    <a:path w="24428" h="14204">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w="0">
                  <a:noFill/>
                </a:ln>
              </p:spPr>
              <p:style>
                <a:lnRef idx="0"/>
                <a:fillRef idx="0"/>
                <a:effectRef idx="0"/>
                <a:fontRef idx="minor"/>
              </p:style>
            </p:sp>
          </p:grpSp>
          <p:grpSp>
            <p:nvGrpSpPr>
              <p:cNvPr id="5645" name="Group 487"/>
              <p:cNvGrpSpPr/>
              <p:nvPr/>
            </p:nvGrpSpPr>
            <p:grpSpPr>
              <a:xfrm>
                <a:off x="5036760" y="4167360"/>
                <a:ext cx="85680" cy="116640"/>
                <a:chOff x="5036760" y="4167360"/>
                <a:chExt cx="85680" cy="116640"/>
              </a:xfrm>
            </p:grpSpPr>
            <p:grpSp>
              <p:nvGrpSpPr>
                <p:cNvPr id="5646" name="Group 488"/>
                <p:cNvGrpSpPr/>
                <p:nvPr/>
              </p:nvGrpSpPr>
              <p:grpSpPr>
                <a:xfrm>
                  <a:off x="5036760" y="4167360"/>
                  <a:ext cx="85680" cy="116640"/>
                  <a:chOff x="5036760" y="4167360"/>
                  <a:chExt cx="85680" cy="116640"/>
                </a:xfrm>
              </p:grpSpPr>
              <p:sp>
                <p:nvSpPr>
                  <p:cNvPr id="5647" name="CustomShape 489"/>
                  <p:cNvSpPr/>
                  <p:nvPr/>
                </p:nvSpPr>
                <p:spPr>
                  <a:xfrm>
                    <a:off x="5036760" y="4167360"/>
                    <a:ext cx="85680" cy="116640"/>
                  </a:xfrm>
                  <a:custGeom>
                    <a:avLst/>
                    <a:gdLst/>
                    <a:ahLst/>
                    <a:rect l="l" t="t" r="r" b="b"/>
                    <a:pathLst>
                      <a:path w="207390" h="280361">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w="0">
                    <a:noFill/>
                  </a:ln>
                </p:spPr>
                <p:style>
                  <a:lnRef idx="0"/>
                  <a:fillRef idx="0"/>
                  <a:effectRef idx="0"/>
                  <a:fontRef idx="minor"/>
                </p:style>
              </p:sp>
              <p:sp>
                <p:nvSpPr>
                  <p:cNvPr id="5648" name="CustomShape 490"/>
                  <p:cNvSpPr/>
                  <p:nvPr/>
                </p:nvSpPr>
                <p:spPr>
                  <a:xfrm>
                    <a:off x="5036760" y="4167360"/>
                    <a:ext cx="84960" cy="51840"/>
                  </a:xfrm>
                  <a:custGeom>
                    <a:avLst/>
                    <a:gdLst/>
                    <a:ahLst/>
                    <a:rect l="l" t="t" r="r" b="b"/>
                    <a:pathLst>
                      <a:path w="205775" h="127104">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w="0">
                    <a:noFill/>
                  </a:ln>
                </p:spPr>
                <p:style>
                  <a:lnRef idx="0"/>
                  <a:fillRef idx="0"/>
                  <a:effectRef idx="0"/>
                  <a:fontRef idx="minor"/>
                </p:style>
              </p:sp>
              <p:sp>
                <p:nvSpPr>
                  <p:cNvPr id="5649" name="CustomShape 491"/>
                  <p:cNvSpPr/>
                  <p:nvPr/>
                </p:nvSpPr>
                <p:spPr>
                  <a:xfrm>
                    <a:off x="5036760" y="4168440"/>
                    <a:ext cx="82800" cy="115560"/>
                  </a:xfrm>
                  <a:custGeom>
                    <a:avLst/>
                    <a:gdLst/>
                    <a:ahLst/>
                    <a:rect l="l" t="t" r="r" b="b"/>
                    <a:pathLst>
                      <a:path w="200455" h="27814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w="0">
                    <a:noFill/>
                  </a:ln>
                </p:spPr>
                <p:style>
                  <a:lnRef idx="0"/>
                  <a:fillRef idx="0"/>
                  <a:effectRef idx="0"/>
                  <a:fontRef idx="minor"/>
                </p:style>
              </p:sp>
              <p:sp>
                <p:nvSpPr>
                  <p:cNvPr id="5650" name="CustomShape 492"/>
                  <p:cNvSpPr/>
                  <p:nvPr/>
                </p:nvSpPr>
                <p:spPr>
                  <a:xfrm>
                    <a:off x="5036760" y="4168440"/>
                    <a:ext cx="82800" cy="115560"/>
                  </a:xfrm>
                  <a:custGeom>
                    <a:avLst/>
                    <a:gdLst/>
                    <a:ahLst/>
                    <a:rect l="l" t="t" r="r" b="b"/>
                    <a:pathLst>
                      <a:path w="200455" h="27814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w="0">
                    <a:noFill/>
                  </a:ln>
                </p:spPr>
                <p:style>
                  <a:lnRef idx="0"/>
                  <a:fillRef idx="0"/>
                  <a:effectRef idx="0"/>
                  <a:fontRef idx="minor"/>
                </p:style>
              </p:sp>
              <p:sp>
                <p:nvSpPr>
                  <p:cNvPr id="5651" name="CustomShape 493"/>
                  <p:cNvSpPr/>
                  <p:nvPr/>
                </p:nvSpPr>
                <p:spPr>
                  <a:xfrm>
                    <a:off x="5036760" y="4234320"/>
                    <a:ext cx="82800" cy="49680"/>
                  </a:xfrm>
                  <a:custGeom>
                    <a:avLst/>
                    <a:gdLst/>
                    <a:ahLst/>
                    <a:rect l="l" t="t" r="r" b="b"/>
                    <a:pathLst>
                      <a:path w="200455" h="121824">
                        <a:moveTo>
                          <a:pt x="200455" y="121825"/>
                        </a:moveTo>
                        <a:lnTo>
                          <a:pt x="200455" y="116014"/>
                        </a:lnTo>
                        <a:lnTo>
                          <a:pt x="0" y="0"/>
                        </a:lnTo>
                        <a:lnTo>
                          <a:pt x="0" y="5715"/>
                        </a:lnTo>
                        <a:lnTo>
                          <a:pt x="200455" y="121825"/>
                        </a:lnTo>
                        <a:close/>
                      </a:path>
                    </a:pathLst>
                  </a:custGeom>
                  <a:solidFill>
                    <a:srgbClr val="dbdbdb"/>
                  </a:solidFill>
                  <a:ln w="0">
                    <a:noFill/>
                  </a:ln>
                </p:spPr>
                <p:style>
                  <a:lnRef idx="0"/>
                  <a:fillRef idx="0"/>
                  <a:effectRef idx="0"/>
                  <a:fontRef idx="minor"/>
                </p:style>
              </p:sp>
            </p:grpSp>
            <p:sp>
              <p:nvSpPr>
                <p:cNvPr id="5652" name="CustomShape 494"/>
                <p:cNvSpPr/>
                <p:nvPr/>
              </p:nvSpPr>
              <p:spPr>
                <a:xfrm>
                  <a:off x="5038920" y="4172040"/>
                  <a:ext cx="360" cy="59400"/>
                </a:xfrm>
                <a:custGeom>
                  <a:avLst/>
                  <a:gdLst/>
                  <a:ahLst/>
                  <a:rect l="l" t="t" r="r" b="b"/>
                  <a:pathLst>
                    <a:path w="2375" h="144970">
                      <a:moveTo>
                        <a:pt x="0" y="144971"/>
                      </a:moveTo>
                      <a:lnTo>
                        <a:pt x="0" y="0"/>
                      </a:lnTo>
                      <a:lnTo>
                        <a:pt x="2375" y="1429"/>
                      </a:lnTo>
                      <a:lnTo>
                        <a:pt x="2375" y="143732"/>
                      </a:lnTo>
                      <a:lnTo>
                        <a:pt x="0" y="144971"/>
                      </a:lnTo>
                      <a:close/>
                    </a:path>
                  </a:pathLst>
                </a:custGeom>
                <a:solidFill>
                  <a:srgbClr val="007bb9"/>
                </a:solidFill>
                <a:ln w="0">
                  <a:noFill/>
                </a:ln>
              </p:spPr>
              <p:style>
                <a:lnRef idx="0"/>
                <a:fillRef idx="0"/>
                <a:effectRef idx="0"/>
                <a:fontRef idx="minor"/>
              </p:style>
            </p:sp>
            <p:sp>
              <p:nvSpPr>
                <p:cNvPr id="5653" name="CustomShape 495"/>
                <p:cNvSpPr/>
                <p:nvPr/>
              </p:nvSpPr>
              <p:spPr>
                <a:xfrm>
                  <a:off x="5040000" y="4172760"/>
                  <a:ext cx="77040" cy="103680"/>
                </a:xfrm>
                <a:custGeom>
                  <a:avLst/>
                  <a:gdLst/>
                  <a:ahLst/>
                  <a:rect l="l" t="t" r="r" b="b"/>
                  <a:pathLst>
                    <a:path w="186490" h="249936">
                      <a:moveTo>
                        <a:pt x="0" y="0"/>
                      </a:moveTo>
                      <a:lnTo>
                        <a:pt x="0" y="142304"/>
                      </a:lnTo>
                      <a:lnTo>
                        <a:pt x="186490" y="249936"/>
                      </a:lnTo>
                      <a:lnTo>
                        <a:pt x="186490" y="107918"/>
                      </a:lnTo>
                      <a:lnTo>
                        <a:pt x="0" y="0"/>
                      </a:lnTo>
                      <a:close/>
                    </a:path>
                  </a:pathLst>
                </a:custGeom>
                <a:solidFill>
                  <a:srgbClr val="00b5dd"/>
                </a:solidFill>
                <a:ln w="0">
                  <a:noFill/>
                </a:ln>
              </p:spPr>
              <p:style>
                <a:lnRef idx="0"/>
                <a:fillRef idx="0"/>
                <a:effectRef idx="0"/>
                <a:fontRef idx="minor"/>
              </p:style>
            </p:sp>
            <p:sp>
              <p:nvSpPr>
                <p:cNvPr id="5654" name="CustomShape 496"/>
                <p:cNvSpPr/>
                <p:nvPr/>
              </p:nvSpPr>
              <p:spPr>
                <a:xfrm>
                  <a:off x="5038920" y="4232880"/>
                  <a:ext cx="77760" cy="44640"/>
                </a:xfrm>
                <a:custGeom>
                  <a:avLst/>
                  <a:gdLst/>
                  <a:ahLst/>
                  <a:rect l="l" t="t" r="r" b="b"/>
                  <a:pathLst>
                    <a:path w="188865" h="110490">
                      <a:moveTo>
                        <a:pt x="0" y="1238"/>
                      </a:moveTo>
                      <a:lnTo>
                        <a:pt x="188865" y="110490"/>
                      </a:lnTo>
                      <a:lnTo>
                        <a:pt x="188865" y="107633"/>
                      </a:lnTo>
                      <a:lnTo>
                        <a:pt x="2375" y="0"/>
                      </a:lnTo>
                      <a:lnTo>
                        <a:pt x="0" y="1238"/>
                      </a:lnTo>
                      <a:close/>
                    </a:path>
                  </a:pathLst>
                </a:custGeom>
                <a:solidFill>
                  <a:srgbClr val="007bb9"/>
                </a:solidFill>
                <a:ln w="0">
                  <a:noFill/>
                </a:ln>
              </p:spPr>
              <p:style>
                <a:lnRef idx="0"/>
                <a:fillRef idx="0"/>
                <a:effectRef idx="0"/>
                <a:fontRef idx="minor"/>
              </p:style>
            </p:sp>
          </p:grpSp>
        </p:grpSp>
        <p:sp>
          <p:nvSpPr>
            <p:cNvPr id="5655" name="CustomShape 497"/>
            <p:cNvSpPr/>
            <p:nvPr/>
          </p:nvSpPr>
          <p:spPr>
            <a:xfrm>
              <a:off x="4910040" y="4156200"/>
              <a:ext cx="108360" cy="180720"/>
            </a:xfrm>
            <a:custGeom>
              <a:avLst/>
              <a:gdLst/>
              <a:ahLst/>
              <a:rect l="l" t="t" r="r" b="b"/>
              <a:pathLst>
                <a:path w="260754" h="43293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w="0">
              <a:noFill/>
            </a:ln>
          </p:spPr>
          <p:style>
            <a:lnRef idx="0"/>
            <a:fillRef idx="0"/>
            <a:effectRef idx="0"/>
            <a:fontRef idx="minor"/>
          </p:style>
        </p:sp>
        <p:sp>
          <p:nvSpPr>
            <p:cNvPr id="5656" name="CustomShape 498"/>
            <p:cNvSpPr/>
            <p:nvPr/>
          </p:nvSpPr>
          <p:spPr>
            <a:xfrm>
              <a:off x="4989240" y="4187160"/>
              <a:ext cx="137880" cy="107280"/>
            </a:xfrm>
            <a:custGeom>
              <a:avLst/>
              <a:gdLst/>
              <a:ahLst/>
              <a:rect l="l" t="t" r="r" b="b"/>
              <a:pathLst>
                <a:path w="330765" h="258321">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w="0">
              <a:noFill/>
            </a:ln>
          </p:spPr>
          <p:style>
            <a:lnRef idx="0"/>
            <a:fillRef idx="0"/>
            <a:effectRef idx="0"/>
            <a:fontRef idx="minor"/>
          </p:style>
        </p:sp>
        <p:sp>
          <p:nvSpPr>
            <p:cNvPr id="5657" name="CustomShape 499"/>
            <p:cNvSpPr/>
            <p:nvPr/>
          </p:nvSpPr>
          <p:spPr>
            <a:xfrm>
              <a:off x="4984200" y="4184640"/>
              <a:ext cx="40680" cy="60840"/>
            </a:xfrm>
            <a:custGeom>
              <a:avLst/>
              <a:gdLst/>
              <a:ahLst/>
              <a:rect l="l" t="t" r="r" b="b"/>
              <a:pathLst>
                <a:path w="100743" h="148055">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w="0">
              <a:noFill/>
            </a:ln>
          </p:spPr>
          <p:style>
            <a:lnRef idx="0"/>
            <a:fillRef idx="0"/>
            <a:effectRef idx="0"/>
            <a:fontRef idx="minor"/>
          </p:style>
        </p:sp>
        <p:sp>
          <p:nvSpPr>
            <p:cNvPr id="5658" name="CustomShape 500"/>
            <p:cNvSpPr/>
            <p:nvPr/>
          </p:nvSpPr>
          <p:spPr>
            <a:xfrm>
              <a:off x="4935600" y="4069800"/>
              <a:ext cx="67680" cy="74880"/>
            </a:xfrm>
            <a:custGeom>
              <a:avLst/>
              <a:gdLst/>
              <a:ahLst/>
              <a:rect l="l" t="t" r="r" b="b"/>
              <a:pathLst>
                <a:path w="164429" h="181621">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w="0">
              <a:noFill/>
            </a:ln>
          </p:spPr>
          <p:style>
            <a:lnRef idx="0"/>
            <a:fillRef idx="0"/>
            <a:effectRef idx="0"/>
            <a:fontRef idx="minor"/>
          </p:style>
        </p:sp>
        <p:sp>
          <p:nvSpPr>
            <p:cNvPr id="5659" name="CustomShape 501"/>
            <p:cNvSpPr/>
            <p:nvPr/>
          </p:nvSpPr>
          <p:spPr>
            <a:xfrm>
              <a:off x="5013000" y="4350960"/>
              <a:ext cx="59760" cy="83160"/>
            </a:xfrm>
            <a:custGeom>
              <a:avLst/>
              <a:gdLst/>
              <a:ahLst/>
              <a:rect l="l" t="t" r="r" b="b"/>
              <a:pathLst>
                <a:path w="145638" h="201549">
                  <a:moveTo>
                    <a:pt x="145639" y="183928"/>
                  </a:moveTo>
                  <a:lnTo>
                    <a:pt x="145639" y="0"/>
                  </a:lnTo>
                  <a:lnTo>
                    <a:pt x="0" y="85249"/>
                  </a:lnTo>
                  <a:lnTo>
                    <a:pt x="56052" y="201549"/>
                  </a:lnTo>
                  <a:lnTo>
                    <a:pt x="145639" y="183928"/>
                  </a:lnTo>
                  <a:close/>
                </a:path>
              </a:pathLst>
            </a:custGeom>
            <a:solidFill>
              <a:srgbClr val="d5d6e0"/>
            </a:solidFill>
            <a:ln w="0">
              <a:noFill/>
            </a:ln>
          </p:spPr>
          <p:style>
            <a:lnRef idx="0"/>
            <a:fillRef idx="0"/>
            <a:effectRef idx="0"/>
            <a:fontRef idx="minor"/>
          </p:style>
        </p:sp>
        <p:sp>
          <p:nvSpPr>
            <p:cNvPr id="5660" name="CustomShape 502"/>
            <p:cNvSpPr/>
            <p:nvPr/>
          </p:nvSpPr>
          <p:spPr>
            <a:xfrm>
              <a:off x="5034240" y="4341600"/>
              <a:ext cx="38520" cy="21600"/>
            </a:xfrm>
            <a:custGeom>
              <a:avLst/>
              <a:gdLst/>
              <a:ahLst/>
              <a:rect l="l" t="t" r="r" b="b"/>
              <a:pathLst>
                <a:path w="95477" h="55816">
                  <a:moveTo>
                    <a:pt x="0" y="32480"/>
                  </a:moveTo>
                  <a:lnTo>
                    <a:pt x="55862" y="0"/>
                  </a:lnTo>
                  <a:lnTo>
                    <a:pt x="95478" y="22860"/>
                  </a:lnTo>
                  <a:lnTo>
                    <a:pt x="37526" y="55816"/>
                  </a:lnTo>
                  <a:lnTo>
                    <a:pt x="0" y="32480"/>
                  </a:lnTo>
                  <a:close/>
                </a:path>
              </a:pathLst>
            </a:custGeom>
            <a:solidFill>
              <a:srgbClr val="e9eaf4"/>
            </a:solidFill>
            <a:ln w="0">
              <a:noFill/>
            </a:ln>
          </p:spPr>
          <p:style>
            <a:lnRef idx="0"/>
            <a:fillRef idx="0"/>
            <a:effectRef idx="0"/>
            <a:fontRef idx="minor"/>
          </p:style>
        </p:sp>
        <p:sp>
          <p:nvSpPr>
            <p:cNvPr id="5661" name="CustomShape 503"/>
            <p:cNvSpPr/>
            <p:nvPr/>
          </p:nvSpPr>
          <p:spPr>
            <a:xfrm>
              <a:off x="5801040" y="3942000"/>
              <a:ext cx="30960" cy="17280"/>
            </a:xfrm>
            <a:custGeom>
              <a:avLst/>
              <a:gdLst/>
              <a:ahLst/>
              <a:rect l="l" t="t" r="r" b="b"/>
              <a:pathLst>
                <a:path w="77712" h="44958">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w="0">
              <a:noFill/>
            </a:ln>
          </p:spPr>
          <p:style>
            <a:lnRef idx="0"/>
            <a:fillRef idx="0"/>
            <a:effectRef idx="0"/>
            <a:fontRef idx="minor"/>
          </p:style>
        </p:sp>
        <p:sp>
          <p:nvSpPr>
            <p:cNvPr id="5662" name="CustomShape 504"/>
            <p:cNvSpPr/>
            <p:nvPr/>
          </p:nvSpPr>
          <p:spPr>
            <a:xfrm flipH="1">
              <a:off x="5924520" y="4051440"/>
              <a:ext cx="756000" cy="436680"/>
            </a:xfrm>
            <a:custGeom>
              <a:avLst/>
              <a:gdLst/>
              <a:ahLst/>
              <a:rect l="l" t="t" r="r" b="b"/>
              <a:pathLst>
                <a:path w="1795739" h="1039558">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w="0">
              <a:noFill/>
            </a:ln>
          </p:spPr>
          <p:style>
            <a:lnRef idx="0"/>
            <a:fillRef idx="0"/>
            <a:effectRef idx="0"/>
            <a:fontRef idx="minor"/>
          </p:style>
        </p:sp>
        <p:sp>
          <p:nvSpPr>
            <p:cNvPr id="5663" name="CustomShape 505"/>
            <p:cNvSpPr/>
            <p:nvPr/>
          </p:nvSpPr>
          <p:spPr>
            <a:xfrm rot="10800000">
              <a:off x="6494400" y="4393800"/>
              <a:ext cx="270360" cy="154440"/>
            </a:xfrm>
            <a:custGeom>
              <a:avLst/>
              <a:gdLst/>
              <a:ahLst/>
              <a:rect l="l" t="t" r="r" b="b"/>
              <a:pathLst>
                <a:path w="644687" h="369950">
                  <a:moveTo>
                    <a:pt x="258217" y="369951"/>
                  </a:moveTo>
                  <a:lnTo>
                    <a:pt x="0" y="221837"/>
                  </a:lnTo>
                  <a:lnTo>
                    <a:pt x="386471" y="0"/>
                  </a:lnTo>
                  <a:lnTo>
                    <a:pt x="644688" y="148114"/>
                  </a:lnTo>
                  <a:lnTo>
                    <a:pt x="258217" y="369951"/>
                  </a:lnTo>
                  <a:close/>
                </a:path>
              </a:pathLst>
            </a:custGeom>
            <a:solidFill>
              <a:srgbClr val="d6d8e5">
                <a:alpha val="40000"/>
              </a:srgbClr>
            </a:solidFill>
            <a:ln w="0">
              <a:noFill/>
            </a:ln>
          </p:spPr>
          <p:style>
            <a:lnRef idx="0"/>
            <a:fillRef idx="0"/>
            <a:effectRef idx="0"/>
            <a:fontRef idx="minor"/>
          </p:style>
        </p:sp>
        <p:sp>
          <p:nvSpPr>
            <p:cNvPr id="5664" name="CustomShape 506"/>
            <p:cNvSpPr/>
            <p:nvPr/>
          </p:nvSpPr>
          <p:spPr>
            <a:xfrm flipH="1">
              <a:off x="6560640" y="4299120"/>
              <a:ext cx="178560" cy="102600"/>
            </a:xfrm>
            <a:custGeom>
              <a:avLst/>
              <a:gdLst/>
              <a:ahLst/>
              <a:rect l="l" t="t" r="r" b="b"/>
              <a:pathLst>
                <a:path w="427701" h="247554">
                  <a:moveTo>
                    <a:pt x="213851" y="247555"/>
                  </a:moveTo>
                  <a:lnTo>
                    <a:pt x="0" y="123730"/>
                  </a:lnTo>
                  <a:lnTo>
                    <a:pt x="213851" y="0"/>
                  </a:lnTo>
                  <a:lnTo>
                    <a:pt x="427702" y="123730"/>
                  </a:lnTo>
                  <a:lnTo>
                    <a:pt x="213851" y="247555"/>
                  </a:lnTo>
                  <a:close/>
                </a:path>
              </a:pathLst>
            </a:custGeom>
            <a:solidFill>
              <a:srgbClr val="e9eaf4"/>
            </a:solidFill>
            <a:ln w="0">
              <a:noFill/>
            </a:ln>
          </p:spPr>
          <p:style>
            <a:lnRef idx="0"/>
            <a:fillRef idx="0"/>
            <a:effectRef idx="0"/>
            <a:fontRef idx="minor"/>
          </p:style>
        </p:sp>
        <p:sp>
          <p:nvSpPr>
            <p:cNvPr id="5665" name="CustomShape 507"/>
            <p:cNvSpPr/>
            <p:nvPr/>
          </p:nvSpPr>
          <p:spPr>
            <a:xfrm flipH="1">
              <a:off x="6650640" y="4351320"/>
              <a:ext cx="88560" cy="154800"/>
            </a:xfrm>
            <a:custGeom>
              <a:avLst/>
              <a:gdLst/>
              <a:ahLst/>
              <a:rect l="l" t="t" r="r" b="b"/>
              <a:pathLst>
                <a:path w="213850" h="371379">
                  <a:moveTo>
                    <a:pt x="213851" y="371380"/>
                  </a:moveTo>
                  <a:lnTo>
                    <a:pt x="0" y="247555"/>
                  </a:lnTo>
                  <a:lnTo>
                    <a:pt x="0" y="0"/>
                  </a:lnTo>
                  <a:lnTo>
                    <a:pt x="213851" y="123825"/>
                  </a:lnTo>
                  <a:lnTo>
                    <a:pt x="213851" y="371380"/>
                  </a:lnTo>
                  <a:close/>
                </a:path>
              </a:pathLst>
            </a:custGeom>
            <a:solidFill>
              <a:srgbClr val="c5c7d3"/>
            </a:solidFill>
            <a:ln w="0">
              <a:noFill/>
            </a:ln>
          </p:spPr>
          <p:style>
            <a:lnRef idx="0"/>
            <a:fillRef idx="0"/>
            <a:effectRef idx="0"/>
            <a:fontRef idx="minor"/>
          </p:style>
        </p:sp>
        <p:sp>
          <p:nvSpPr>
            <p:cNvPr id="5666" name="CustomShape 508"/>
            <p:cNvSpPr/>
            <p:nvPr/>
          </p:nvSpPr>
          <p:spPr>
            <a:xfrm flipH="1">
              <a:off x="6560640" y="4351320"/>
              <a:ext cx="88560" cy="154800"/>
            </a:xfrm>
            <a:custGeom>
              <a:avLst/>
              <a:gdLst/>
              <a:ahLst/>
              <a:rect l="l" t="t" r="r" b="b"/>
              <a:pathLst>
                <a:path w="213850" h="371379">
                  <a:moveTo>
                    <a:pt x="213851" y="247555"/>
                  </a:moveTo>
                  <a:lnTo>
                    <a:pt x="0" y="371380"/>
                  </a:lnTo>
                  <a:lnTo>
                    <a:pt x="0" y="123825"/>
                  </a:lnTo>
                  <a:lnTo>
                    <a:pt x="213851" y="0"/>
                  </a:lnTo>
                  <a:lnTo>
                    <a:pt x="213851" y="247555"/>
                  </a:lnTo>
                  <a:close/>
                </a:path>
              </a:pathLst>
            </a:custGeom>
            <a:solidFill>
              <a:srgbClr val="d5d6e0"/>
            </a:solidFill>
            <a:ln w="0">
              <a:noFill/>
            </a:ln>
          </p:spPr>
          <p:style>
            <a:lnRef idx="0"/>
            <a:fillRef idx="0"/>
            <a:effectRef idx="0"/>
            <a:fontRef idx="minor"/>
          </p:style>
        </p:sp>
        <p:sp>
          <p:nvSpPr>
            <p:cNvPr id="5667" name="CustomShape 509"/>
            <p:cNvSpPr/>
            <p:nvPr/>
          </p:nvSpPr>
          <p:spPr>
            <a:xfrm>
              <a:off x="6631560" y="4127040"/>
              <a:ext cx="90000" cy="132120"/>
            </a:xfrm>
            <a:custGeom>
              <a:avLst/>
              <a:gdLst/>
              <a:ahLst/>
              <a:rect l="l" t="t" r="r" b="b"/>
              <a:pathLst>
                <a:path w="205002" h="299719">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w="0">
              <a:noFill/>
            </a:ln>
          </p:spPr>
          <p:style>
            <a:lnRef idx="0"/>
            <a:fillRef idx="0"/>
            <a:effectRef idx="0"/>
            <a:fontRef idx="minor"/>
          </p:style>
        </p:sp>
        <p:sp>
          <p:nvSpPr>
            <p:cNvPr id="5668" name="CustomShape 510"/>
            <p:cNvSpPr/>
            <p:nvPr/>
          </p:nvSpPr>
          <p:spPr>
            <a:xfrm>
              <a:off x="6638400" y="4125960"/>
              <a:ext cx="42120" cy="52200"/>
            </a:xfrm>
            <a:custGeom>
              <a:avLst/>
              <a:gdLst/>
              <a:ahLst/>
              <a:rect l="l" t="t" r="r" b="b"/>
              <a:pathLst>
                <a:path w="98194" h="121006">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w="0">
              <a:noFill/>
            </a:ln>
          </p:spPr>
          <p:style>
            <a:lnRef idx="0"/>
            <a:fillRef idx="0"/>
            <a:effectRef idx="0"/>
            <a:fontRef idx="minor"/>
          </p:style>
        </p:sp>
        <p:sp>
          <p:nvSpPr>
            <p:cNvPr id="5669" name="CustomShape 511"/>
            <p:cNvSpPr/>
            <p:nvPr/>
          </p:nvSpPr>
          <p:spPr>
            <a:xfrm>
              <a:off x="6647040" y="4184640"/>
              <a:ext cx="52200" cy="58680"/>
            </a:xfrm>
            <a:custGeom>
              <a:avLst/>
              <a:gdLst/>
              <a:ahLst/>
              <a:rect l="l" t="t" r="r" b="b"/>
              <a:pathLst>
                <a:path w="121123" h="13556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w="0">
              <a:noFill/>
            </a:ln>
          </p:spPr>
          <p:style>
            <a:lnRef idx="0"/>
            <a:fillRef idx="0"/>
            <a:effectRef idx="0"/>
            <a:fontRef idx="minor"/>
          </p:style>
        </p:sp>
        <p:sp>
          <p:nvSpPr>
            <p:cNvPr id="5670" name="CustomShape 512"/>
            <p:cNvSpPr/>
            <p:nvPr/>
          </p:nvSpPr>
          <p:spPr>
            <a:xfrm>
              <a:off x="6554520" y="4208760"/>
              <a:ext cx="100440" cy="143640"/>
            </a:xfrm>
            <a:custGeom>
              <a:avLst/>
              <a:gdLst/>
              <a:ahLst/>
              <a:rect l="l" t="t" r="r" b="b"/>
              <a:pathLst>
                <a:path w="228579" h="325392">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w="0">
              <a:noFill/>
            </a:ln>
          </p:spPr>
          <p:style>
            <a:lnRef idx="0"/>
            <a:fillRef idx="0"/>
            <a:effectRef idx="0"/>
            <a:fontRef idx="minor"/>
          </p:style>
        </p:sp>
        <p:sp>
          <p:nvSpPr>
            <p:cNvPr id="5671" name="CustomShape 513"/>
            <p:cNvSpPr/>
            <p:nvPr/>
          </p:nvSpPr>
          <p:spPr>
            <a:xfrm>
              <a:off x="6631200" y="4204440"/>
              <a:ext cx="77040" cy="102240"/>
            </a:xfrm>
            <a:custGeom>
              <a:avLst/>
              <a:gdLst/>
              <a:ahLst/>
              <a:rect l="l" t="t" r="r" b="b"/>
              <a:pathLst>
                <a:path w="176568" h="232904">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00b5dd"/>
            </a:solidFill>
            <a:ln w="0">
              <a:noFill/>
            </a:ln>
          </p:spPr>
          <p:style>
            <a:lnRef idx="0"/>
            <a:fillRef idx="0"/>
            <a:effectRef idx="0"/>
            <a:fontRef idx="minor"/>
          </p:style>
        </p:sp>
        <p:sp>
          <p:nvSpPr>
            <p:cNvPr id="5672" name="CustomShape 514"/>
            <p:cNvSpPr/>
            <p:nvPr/>
          </p:nvSpPr>
          <p:spPr>
            <a:xfrm>
              <a:off x="6645240" y="4130280"/>
              <a:ext cx="56160" cy="69840"/>
            </a:xfrm>
            <a:custGeom>
              <a:avLst/>
              <a:gdLst/>
              <a:ahLst/>
              <a:rect l="l" t="t" r="r" b="b"/>
              <a:pathLst>
                <a:path w="129892" h="160015">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w="0">
              <a:noFill/>
            </a:ln>
          </p:spPr>
          <p:style>
            <a:lnRef idx="0"/>
            <a:fillRef idx="0"/>
            <a:effectRef idx="0"/>
            <a:fontRef idx="minor"/>
          </p:style>
        </p:sp>
        <p:sp>
          <p:nvSpPr>
            <p:cNvPr id="5673" name="CustomShape 515"/>
            <p:cNvSpPr/>
            <p:nvPr/>
          </p:nvSpPr>
          <p:spPr>
            <a:xfrm>
              <a:off x="6647760" y="4129920"/>
              <a:ext cx="56520" cy="52920"/>
            </a:xfrm>
            <a:custGeom>
              <a:avLst/>
              <a:gdLst/>
              <a:ahLst/>
              <a:rect l="l" t="t" r="r" b="b"/>
              <a:pathLst>
                <a:path w="130406" h="122734">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w="0">
              <a:noFill/>
            </a:ln>
          </p:spPr>
          <p:style>
            <a:lnRef idx="0"/>
            <a:fillRef idx="0"/>
            <a:effectRef idx="0"/>
            <a:fontRef idx="minor"/>
          </p:style>
        </p:sp>
        <p:sp>
          <p:nvSpPr>
            <p:cNvPr id="5674" name="CustomShape 516"/>
            <p:cNvSpPr/>
            <p:nvPr/>
          </p:nvSpPr>
          <p:spPr>
            <a:xfrm>
              <a:off x="6577920" y="4490280"/>
              <a:ext cx="43920" cy="33120"/>
            </a:xfrm>
            <a:custGeom>
              <a:avLst/>
              <a:gdLst/>
              <a:ahLst/>
              <a:rect l="l" t="t" r="r" b="b"/>
              <a:pathLst>
                <a:path w="102549" h="78223">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w="0">
              <a:noFill/>
            </a:ln>
          </p:spPr>
          <p:style>
            <a:lnRef idx="0"/>
            <a:fillRef idx="0"/>
            <a:effectRef idx="0"/>
            <a:fontRef idx="minor"/>
          </p:style>
        </p:sp>
        <p:sp>
          <p:nvSpPr>
            <p:cNvPr id="5675" name="CustomShape 517"/>
            <p:cNvSpPr/>
            <p:nvPr/>
          </p:nvSpPr>
          <p:spPr>
            <a:xfrm>
              <a:off x="6577920" y="4501440"/>
              <a:ext cx="43920" cy="21960"/>
            </a:xfrm>
            <a:custGeom>
              <a:avLst/>
              <a:gdLst/>
              <a:ahLst/>
              <a:rect l="l" t="t" r="r" b="b"/>
              <a:pathLst>
                <a:path w="102084" h="53297">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w="0">
              <a:noFill/>
            </a:ln>
          </p:spPr>
          <p:style>
            <a:lnRef idx="0"/>
            <a:fillRef idx="0"/>
            <a:effectRef idx="0"/>
            <a:fontRef idx="minor"/>
          </p:style>
        </p:sp>
        <p:sp>
          <p:nvSpPr>
            <p:cNvPr id="5676" name="CustomShape 518"/>
            <p:cNvSpPr/>
            <p:nvPr/>
          </p:nvSpPr>
          <p:spPr>
            <a:xfrm>
              <a:off x="6554880" y="4475160"/>
              <a:ext cx="40320" cy="30600"/>
            </a:xfrm>
            <a:custGeom>
              <a:avLst/>
              <a:gdLst/>
              <a:ahLst/>
              <a:rect l="l" t="t" r="r" b="b"/>
              <a:pathLst>
                <a:path w="93870" h="72719">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w="0">
              <a:noFill/>
            </a:ln>
          </p:spPr>
          <p:style>
            <a:lnRef idx="0"/>
            <a:fillRef idx="0"/>
            <a:effectRef idx="0"/>
            <a:fontRef idx="minor"/>
          </p:style>
        </p:sp>
        <p:sp>
          <p:nvSpPr>
            <p:cNvPr id="5677" name="CustomShape 519"/>
            <p:cNvSpPr/>
            <p:nvPr/>
          </p:nvSpPr>
          <p:spPr>
            <a:xfrm>
              <a:off x="6554880" y="4485960"/>
              <a:ext cx="39960" cy="20160"/>
            </a:xfrm>
            <a:custGeom>
              <a:avLst/>
              <a:gdLst/>
              <a:ahLst/>
              <a:rect l="l" t="t" r="r" b="b"/>
              <a:pathLst>
                <a:path w="93498" h="4880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w="0">
              <a:noFill/>
            </a:ln>
          </p:spPr>
          <p:style>
            <a:lnRef idx="0"/>
            <a:fillRef idx="0"/>
            <a:effectRef idx="0"/>
            <a:fontRef idx="minor"/>
          </p:style>
        </p:sp>
        <p:sp>
          <p:nvSpPr>
            <p:cNvPr id="5678" name="CustomShape 520"/>
            <p:cNvSpPr/>
            <p:nvPr/>
          </p:nvSpPr>
          <p:spPr>
            <a:xfrm>
              <a:off x="6570360" y="4307400"/>
              <a:ext cx="98280" cy="170640"/>
            </a:xfrm>
            <a:custGeom>
              <a:avLst/>
              <a:gdLst/>
              <a:ahLst/>
              <a:rect l="l" t="t" r="r" b="b"/>
              <a:pathLst>
                <a:path w="223526" h="385528">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w="0">
              <a:noFill/>
            </a:ln>
          </p:spPr>
          <p:style>
            <a:lnRef idx="0"/>
            <a:fillRef idx="0"/>
            <a:effectRef idx="0"/>
            <a:fontRef idx="minor"/>
          </p:style>
        </p:sp>
        <p:sp>
          <p:nvSpPr>
            <p:cNvPr id="5679" name="CustomShape 521"/>
            <p:cNvSpPr/>
            <p:nvPr/>
          </p:nvSpPr>
          <p:spPr>
            <a:xfrm>
              <a:off x="6597720" y="4307760"/>
              <a:ext cx="97560" cy="185040"/>
            </a:xfrm>
            <a:custGeom>
              <a:avLst/>
              <a:gdLst/>
              <a:ahLst/>
              <a:rect l="l" t="t" r="r" b="b"/>
              <a:pathLst>
                <a:path w="222535" h="417442">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w="0">
              <a:noFill/>
            </a:ln>
          </p:spPr>
          <p:style>
            <a:lnRef idx="0"/>
            <a:fillRef idx="0"/>
            <a:effectRef idx="0"/>
            <a:fontRef idx="minor"/>
          </p:style>
        </p:sp>
        <p:sp>
          <p:nvSpPr>
            <p:cNvPr id="5680" name="CustomShape 522"/>
            <p:cNvSpPr/>
            <p:nvPr/>
          </p:nvSpPr>
          <p:spPr>
            <a:xfrm>
              <a:off x="6560640" y="4295880"/>
              <a:ext cx="146880" cy="135360"/>
            </a:xfrm>
            <a:custGeom>
              <a:avLst/>
              <a:gdLst/>
              <a:ahLst/>
              <a:rect l="l" t="t" r="r" b="b"/>
              <a:pathLst>
                <a:path w="332782" h="306321">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w="0">
              <a:noFill/>
            </a:ln>
          </p:spPr>
          <p:style>
            <a:lnRef idx="0"/>
            <a:fillRef idx="0"/>
            <a:effectRef idx="0"/>
            <a:fontRef idx="minor"/>
          </p:style>
        </p:sp>
        <p:sp>
          <p:nvSpPr>
            <p:cNvPr id="5681" name="CustomShape 523"/>
            <p:cNvSpPr/>
            <p:nvPr/>
          </p:nvSpPr>
          <p:spPr>
            <a:xfrm>
              <a:off x="6680160" y="4214880"/>
              <a:ext cx="50040" cy="179640"/>
            </a:xfrm>
            <a:custGeom>
              <a:avLst/>
              <a:gdLst/>
              <a:ahLst/>
              <a:rect l="l" t="t" r="r" b="b"/>
              <a:pathLst>
                <a:path w="115651" h="405453">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w="0">
              <a:noFill/>
            </a:ln>
          </p:spPr>
          <p:style>
            <a:lnRef idx="0"/>
            <a:fillRef idx="0"/>
            <a:effectRef idx="0"/>
            <a:fontRef idx="minor"/>
          </p:style>
        </p:sp>
        <p:sp>
          <p:nvSpPr>
            <p:cNvPr id="5682" name="CustomShape 524"/>
            <p:cNvSpPr/>
            <p:nvPr/>
          </p:nvSpPr>
          <p:spPr>
            <a:xfrm>
              <a:off x="6690240" y="4212720"/>
              <a:ext cx="29520" cy="37800"/>
            </a:xfrm>
            <a:custGeom>
              <a:avLst/>
              <a:gdLst/>
              <a:ahLst/>
              <a:rect l="l" t="t" r="r" b="b"/>
              <a:pathLst>
                <a:path w="69928" h="88934">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007bb9"/>
            </a:solidFill>
            <a:ln w="0">
              <a:noFill/>
            </a:ln>
          </p:spPr>
          <p:style>
            <a:lnRef idx="0"/>
            <a:fillRef idx="0"/>
            <a:effectRef idx="0"/>
            <a:fontRef idx="minor"/>
          </p:style>
        </p:sp>
        <p:sp>
          <p:nvSpPr>
            <p:cNvPr id="5683" name="CustomShape 525"/>
            <p:cNvSpPr/>
            <p:nvPr/>
          </p:nvSpPr>
          <p:spPr>
            <a:xfrm>
              <a:off x="6629040" y="4204440"/>
              <a:ext cx="24840" cy="26280"/>
            </a:xfrm>
            <a:custGeom>
              <a:avLst/>
              <a:gdLst/>
              <a:ahLst/>
              <a:rect l="l" t="t" r="r" b="b"/>
              <a:pathLst>
                <a:path w="59816" h="62802">
                  <a:moveTo>
                    <a:pt x="59817" y="413"/>
                  </a:moveTo>
                  <a:cubicBezTo>
                    <a:pt x="59817" y="413"/>
                    <a:pt x="30766" y="-8445"/>
                    <a:pt x="0" y="55849"/>
                  </a:cubicBezTo>
                  <a:lnTo>
                    <a:pt x="11525" y="62802"/>
                  </a:lnTo>
                  <a:cubicBezTo>
                    <a:pt x="25917" y="40743"/>
                    <a:pt x="42072" y="19879"/>
                    <a:pt x="59817" y="413"/>
                  </a:cubicBezTo>
                  <a:close/>
                </a:path>
              </a:pathLst>
            </a:custGeom>
            <a:solidFill>
              <a:srgbClr val="007bb9"/>
            </a:solidFill>
            <a:ln w="0">
              <a:noFill/>
            </a:ln>
          </p:spPr>
          <p:style>
            <a:lnRef idx="0"/>
            <a:fillRef idx="0"/>
            <a:effectRef idx="0"/>
            <a:fontRef idx="minor"/>
          </p:style>
        </p:sp>
        <p:grpSp>
          <p:nvGrpSpPr>
            <p:cNvPr id="5684" name="Group 526"/>
            <p:cNvGrpSpPr/>
            <p:nvPr/>
          </p:nvGrpSpPr>
          <p:grpSpPr>
            <a:xfrm>
              <a:off x="6551640" y="4271040"/>
              <a:ext cx="146160" cy="110160"/>
              <a:chOff x="6551640" y="4271040"/>
              <a:chExt cx="146160" cy="110160"/>
            </a:xfrm>
          </p:grpSpPr>
          <p:sp>
            <p:nvSpPr>
              <p:cNvPr id="5685" name="CustomShape 527"/>
              <p:cNvSpPr/>
              <p:nvPr/>
            </p:nvSpPr>
            <p:spPr>
              <a:xfrm>
                <a:off x="6563880" y="4302000"/>
                <a:ext cx="133920" cy="7632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5686" name="CustomShape 528"/>
              <p:cNvSpPr/>
              <p:nvPr/>
            </p:nvSpPr>
            <p:spPr>
              <a:xfrm>
                <a:off x="6627240" y="4321080"/>
                <a:ext cx="33480" cy="1872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5687" name="CustomShape 529"/>
              <p:cNvSpPr/>
              <p:nvPr/>
            </p:nvSpPr>
            <p:spPr>
              <a:xfrm>
                <a:off x="6563880" y="4330080"/>
                <a:ext cx="133920" cy="5112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5688" name="CustomShape 530"/>
              <p:cNvSpPr/>
              <p:nvPr/>
            </p:nvSpPr>
            <p:spPr>
              <a:xfrm>
                <a:off x="6551640" y="4271760"/>
                <a:ext cx="95400" cy="10728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5689" name="CustomShape 531"/>
              <p:cNvSpPr/>
              <p:nvPr/>
            </p:nvSpPr>
            <p:spPr>
              <a:xfrm>
                <a:off x="6553080" y="4271040"/>
                <a:ext cx="95040" cy="10800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grpSp>
      <p:grpSp>
        <p:nvGrpSpPr>
          <p:cNvPr id="5690" name="Group 532"/>
          <p:cNvGrpSpPr/>
          <p:nvPr/>
        </p:nvGrpSpPr>
        <p:grpSpPr>
          <a:xfrm>
            <a:off x="7307280" y="524520"/>
            <a:ext cx="1456920" cy="1627920"/>
            <a:chOff x="7307280" y="524520"/>
            <a:chExt cx="1456920" cy="1627920"/>
          </a:xfrm>
        </p:grpSpPr>
        <p:sp>
          <p:nvSpPr>
            <p:cNvPr id="5691" name="CustomShape 533"/>
            <p:cNvSpPr/>
            <p:nvPr/>
          </p:nvSpPr>
          <p:spPr>
            <a:xfrm>
              <a:off x="8102160" y="1602720"/>
              <a:ext cx="79200" cy="43920"/>
            </a:xfrm>
            <a:custGeom>
              <a:avLst/>
              <a:gdLst/>
              <a:ahLst/>
              <a:rect l="l" t="t" r="r" b="b"/>
              <a:pathLst>
                <a:path w="236644" h="133254">
                  <a:moveTo>
                    <a:pt x="125355" y="133255"/>
                  </a:moveTo>
                  <a:lnTo>
                    <a:pt x="0" y="64389"/>
                  </a:lnTo>
                  <a:lnTo>
                    <a:pt x="111289" y="0"/>
                  </a:lnTo>
                  <a:lnTo>
                    <a:pt x="236644" y="68866"/>
                  </a:lnTo>
                  <a:lnTo>
                    <a:pt x="125355" y="133255"/>
                  </a:lnTo>
                  <a:close/>
                </a:path>
              </a:pathLst>
            </a:custGeom>
            <a:solidFill>
              <a:srgbClr val="d6d8e5">
                <a:alpha val="40000"/>
              </a:srgbClr>
            </a:solidFill>
            <a:ln w="0">
              <a:noFill/>
            </a:ln>
          </p:spPr>
          <p:style>
            <a:lnRef idx="0"/>
            <a:fillRef idx="0"/>
            <a:effectRef idx="0"/>
            <a:fontRef idx="minor"/>
          </p:style>
        </p:sp>
        <p:sp>
          <p:nvSpPr>
            <p:cNvPr id="5692" name="CustomShape 534"/>
            <p:cNvSpPr/>
            <p:nvPr/>
          </p:nvSpPr>
          <p:spPr>
            <a:xfrm>
              <a:off x="8332920" y="1738800"/>
              <a:ext cx="79200" cy="43920"/>
            </a:xfrm>
            <a:custGeom>
              <a:avLst/>
              <a:gdLst/>
              <a:ahLst/>
              <a:rect l="l" t="t" r="r" b="b"/>
              <a:pathLst>
                <a:path w="236549" h="133254">
                  <a:moveTo>
                    <a:pt x="125355" y="133255"/>
                  </a:moveTo>
                  <a:lnTo>
                    <a:pt x="0" y="64294"/>
                  </a:lnTo>
                  <a:lnTo>
                    <a:pt x="111290" y="0"/>
                  </a:lnTo>
                  <a:lnTo>
                    <a:pt x="236549" y="68866"/>
                  </a:lnTo>
                  <a:lnTo>
                    <a:pt x="125355" y="133255"/>
                  </a:lnTo>
                  <a:close/>
                </a:path>
              </a:pathLst>
            </a:custGeom>
            <a:solidFill>
              <a:srgbClr val="d6d8e5">
                <a:alpha val="40000"/>
              </a:srgbClr>
            </a:solidFill>
            <a:ln w="0">
              <a:noFill/>
            </a:ln>
          </p:spPr>
          <p:style>
            <a:lnRef idx="0"/>
            <a:fillRef idx="0"/>
            <a:effectRef idx="0"/>
            <a:fontRef idx="minor"/>
          </p:style>
        </p:sp>
        <p:sp>
          <p:nvSpPr>
            <p:cNvPr id="5693" name="CustomShape 535"/>
            <p:cNvSpPr/>
            <p:nvPr/>
          </p:nvSpPr>
          <p:spPr>
            <a:xfrm>
              <a:off x="8121600" y="1202400"/>
              <a:ext cx="167400" cy="434160"/>
            </a:xfrm>
            <a:custGeom>
              <a:avLst/>
              <a:gdLst/>
              <a:ahLst/>
              <a:rect l="l" t="t" r="r" b="b"/>
              <a:pathLst>
                <a:path w="494767" h="1273873">
                  <a:moveTo>
                    <a:pt x="118227" y="1273874"/>
                  </a:moveTo>
                  <a:lnTo>
                    <a:pt x="0" y="1205484"/>
                  </a:lnTo>
                  <a:lnTo>
                    <a:pt x="376540" y="0"/>
                  </a:lnTo>
                  <a:lnTo>
                    <a:pt x="494767" y="68389"/>
                  </a:lnTo>
                  <a:lnTo>
                    <a:pt x="118227" y="1273874"/>
                  </a:lnTo>
                  <a:close/>
                </a:path>
              </a:pathLst>
            </a:custGeom>
            <a:solidFill>
              <a:srgbClr val="b1b4c4"/>
            </a:solidFill>
            <a:ln w="0">
              <a:noFill/>
            </a:ln>
          </p:spPr>
          <p:style>
            <a:lnRef idx="0"/>
            <a:fillRef idx="0"/>
            <a:effectRef idx="0"/>
            <a:fontRef idx="minor"/>
          </p:style>
        </p:sp>
        <p:sp>
          <p:nvSpPr>
            <p:cNvPr id="5694" name="CustomShape 536"/>
            <p:cNvSpPr/>
            <p:nvPr/>
          </p:nvSpPr>
          <p:spPr>
            <a:xfrm>
              <a:off x="8145360" y="1189440"/>
              <a:ext cx="167400" cy="434160"/>
            </a:xfrm>
            <a:custGeom>
              <a:avLst/>
              <a:gdLst/>
              <a:ahLst/>
              <a:rect l="l" t="t" r="r" b="b"/>
              <a:pathLst>
                <a:path w="494671" h="1273873">
                  <a:moveTo>
                    <a:pt x="118227" y="1273873"/>
                  </a:moveTo>
                  <a:lnTo>
                    <a:pt x="0" y="1205484"/>
                  </a:lnTo>
                  <a:lnTo>
                    <a:pt x="376540" y="0"/>
                  </a:lnTo>
                  <a:lnTo>
                    <a:pt x="494672" y="68389"/>
                  </a:lnTo>
                  <a:lnTo>
                    <a:pt x="118227" y="1273873"/>
                  </a:lnTo>
                  <a:close/>
                </a:path>
              </a:pathLst>
            </a:custGeom>
            <a:solidFill>
              <a:srgbClr val="9ea2b2"/>
            </a:solidFill>
            <a:ln w="0">
              <a:noFill/>
            </a:ln>
          </p:spPr>
          <p:style>
            <a:lnRef idx="0"/>
            <a:fillRef idx="0"/>
            <a:effectRef idx="0"/>
            <a:fontRef idx="minor"/>
          </p:style>
        </p:sp>
        <p:sp>
          <p:nvSpPr>
            <p:cNvPr id="5695" name="CustomShape 537"/>
            <p:cNvSpPr/>
            <p:nvPr/>
          </p:nvSpPr>
          <p:spPr>
            <a:xfrm>
              <a:off x="8121600" y="1202400"/>
              <a:ext cx="167400" cy="434160"/>
            </a:xfrm>
            <a:custGeom>
              <a:avLst/>
              <a:gdLst/>
              <a:ahLst/>
              <a:rect l="l" t="t" r="r" b="b"/>
              <a:pathLst>
                <a:path w="494767" h="1273873">
                  <a:moveTo>
                    <a:pt x="118227" y="1273874"/>
                  </a:moveTo>
                  <a:lnTo>
                    <a:pt x="0" y="1205484"/>
                  </a:lnTo>
                  <a:lnTo>
                    <a:pt x="376540" y="0"/>
                  </a:lnTo>
                  <a:lnTo>
                    <a:pt x="494767" y="68389"/>
                  </a:lnTo>
                  <a:lnTo>
                    <a:pt x="118227" y="1273874"/>
                  </a:lnTo>
                  <a:close/>
                </a:path>
              </a:pathLst>
            </a:custGeom>
            <a:solidFill>
              <a:srgbClr val="b1b4c4"/>
            </a:solidFill>
            <a:ln w="0">
              <a:noFill/>
            </a:ln>
          </p:spPr>
          <p:style>
            <a:lnRef idx="0"/>
            <a:fillRef idx="0"/>
            <a:effectRef idx="0"/>
            <a:fontRef idx="minor"/>
          </p:style>
        </p:sp>
        <p:sp>
          <p:nvSpPr>
            <p:cNvPr id="5696" name="CustomShape 538"/>
            <p:cNvSpPr/>
            <p:nvPr/>
          </p:nvSpPr>
          <p:spPr>
            <a:xfrm>
              <a:off x="8327160" y="1215000"/>
              <a:ext cx="94680" cy="541080"/>
            </a:xfrm>
            <a:custGeom>
              <a:avLst/>
              <a:gdLst/>
              <a:ahLst/>
              <a:rect l="l" t="t" r="r" b="b"/>
              <a:pathLst>
                <a:path w="281692" h="1586388">
                  <a:moveTo>
                    <a:pt x="281692" y="1586389"/>
                  </a:moveTo>
                  <a:lnTo>
                    <a:pt x="162610" y="1517428"/>
                  </a:lnTo>
                  <a:lnTo>
                    <a:pt x="0" y="0"/>
                  </a:lnTo>
                  <a:lnTo>
                    <a:pt x="118227" y="68485"/>
                  </a:lnTo>
                  <a:lnTo>
                    <a:pt x="281692" y="1586389"/>
                  </a:lnTo>
                  <a:close/>
                </a:path>
              </a:pathLst>
            </a:custGeom>
            <a:solidFill>
              <a:srgbClr val="9ea2b2"/>
            </a:solidFill>
            <a:ln w="0">
              <a:noFill/>
            </a:ln>
          </p:spPr>
          <p:style>
            <a:lnRef idx="0"/>
            <a:fillRef idx="0"/>
            <a:effectRef idx="0"/>
            <a:fontRef idx="minor"/>
          </p:style>
        </p:sp>
        <p:sp>
          <p:nvSpPr>
            <p:cNvPr id="5697" name="CustomShape 539"/>
            <p:cNvSpPr/>
            <p:nvPr/>
          </p:nvSpPr>
          <p:spPr>
            <a:xfrm>
              <a:off x="8298720" y="1231200"/>
              <a:ext cx="94680" cy="541080"/>
            </a:xfrm>
            <a:custGeom>
              <a:avLst/>
              <a:gdLst/>
              <a:ahLst/>
              <a:rect l="l" t="t" r="r" b="b"/>
              <a:pathLst>
                <a:path w="281692" h="1586388">
                  <a:moveTo>
                    <a:pt x="281692" y="1586389"/>
                  </a:moveTo>
                  <a:lnTo>
                    <a:pt x="162610" y="1517428"/>
                  </a:lnTo>
                  <a:lnTo>
                    <a:pt x="0" y="0"/>
                  </a:lnTo>
                  <a:lnTo>
                    <a:pt x="118227" y="68390"/>
                  </a:lnTo>
                  <a:lnTo>
                    <a:pt x="281692" y="1586389"/>
                  </a:lnTo>
                  <a:close/>
                </a:path>
              </a:pathLst>
            </a:custGeom>
            <a:solidFill>
              <a:srgbClr val="b1b4c4"/>
            </a:solidFill>
            <a:ln w="0">
              <a:noFill/>
            </a:ln>
          </p:spPr>
          <p:style>
            <a:lnRef idx="0"/>
            <a:fillRef idx="0"/>
            <a:effectRef idx="0"/>
            <a:fontRef idx="minor"/>
          </p:style>
        </p:sp>
        <p:sp>
          <p:nvSpPr>
            <p:cNvPr id="5698" name="CustomShape 540"/>
            <p:cNvSpPr/>
            <p:nvPr/>
          </p:nvSpPr>
          <p:spPr>
            <a:xfrm>
              <a:off x="7955640" y="991440"/>
              <a:ext cx="792720" cy="457920"/>
            </a:xfrm>
            <a:custGeom>
              <a:avLst/>
              <a:gdLst/>
              <a:ahLst/>
              <a:rect l="l" t="t" r="r" b="b"/>
              <a:pathLst>
                <a:path w="2321774" h="1343501">
                  <a:moveTo>
                    <a:pt x="2221415" y="1343501"/>
                  </a:moveTo>
                  <a:lnTo>
                    <a:pt x="0" y="58103"/>
                  </a:lnTo>
                  <a:lnTo>
                    <a:pt x="100360" y="0"/>
                  </a:lnTo>
                  <a:lnTo>
                    <a:pt x="2321775" y="1285399"/>
                  </a:lnTo>
                  <a:lnTo>
                    <a:pt x="2221415" y="1343501"/>
                  </a:lnTo>
                  <a:close/>
                </a:path>
              </a:pathLst>
            </a:custGeom>
            <a:solidFill>
              <a:srgbClr val="d6d8e5"/>
            </a:solidFill>
            <a:ln w="0">
              <a:noFill/>
            </a:ln>
          </p:spPr>
          <p:style>
            <a:lnRef idx="0"/>
            <a:fillRef idx="0"/>
            <a:effectRef idx="0"/>
            <a:fontRef idx="minor"/>
          </p:style>
        </p:sp>
        <p:sp>
          <p:nvSpPr>
            <p:cNvPr id="5699" name="CustomShape 541"/>
            <p:cNvSpPr/>
            <p:nvPr/>
          </p:nvSpPr>
          <p:spPr>
            <a:xfrm>
              <a:off x="7955640" y="1011240"/>
              <a:ext cx="758520" cy="477720"/>
            </a:xfrm>
            <a:custGeom>
              <a:avLst/>
              <a:gdLst/>
              <a:ahLst/>
              <a:rect l="l" t="t" r="r" b="b"/>
              <a:pathLst>
                <a:path w="2221415" h="1401603">
                  <a:moveTo>
                    <a:pt x="2221415" y="1401604"/>
                  </a:moveTo>
                  <a:lnTo>
                    <a:pt x="0" y="116205"/>
                  </a:lnTo>
                  <a:lnTo>
                    <a:pt x="0" y="0"/>
                  </a:lnTo>
                  <a:lnTo>
                    <a:pt x="2221415" y="1285399"/>
                  </a:lnTo>
                  <a:lnTo>
                    <a:pt x="2221415" y="1401604"/>
                  </a:lnTo>
                  <a:close/>
                </a:path>
              </a:pathLst>
            </a:custGeom>
            <a:solidFill>
              <a:srgbClr val="b1b4c4"/>
            </a:solidFill>
            <a:ln w="0">
              <a:noFill/>
            </a:ln>
          </p:spPr>
          <p:style>
            <a:lnRef idx="0"/>
            <a:fillRef idx="0"/>
            <a:effectRef idx="0"/>
            <a:fontRef idx="minor"/>
          </p:style>
        </p:sp>
        <p:sp>
          <p:nvSpPr>
            <p:cNvPr id="5700" name="CustomShape 542"/>
            <p:cNvSpPr/>
            <p:nvPr/>
          </p:nvSpPr>
          <p:spPr>
            <a:xfrm>
              <a:off x="8000280" y="524520"/>
              <a:ext cx="698400" cy="895320"/>
            </a:xfrm>
            <a:custGeom>
              <a:avLst/>
              <a:gdLst/>
              <a:ahLst/>
              <a:rect l="l" t="t" r="r" b="b"/>
              <a:pathLst>
                <a:path w="2045689" h="2621660">
                  <a:moveTo>
                    <a:pt x="2045690" y="2621661"/>
                  </a:moveTo>
                  <a:lnTo>
                    <a:pt x="0" y="1437894"/>
                  </a:lnTo>
                  <a:lnTo>
                    <a:pt x="0" y="0"/>
                  </a:lnTo>
                  <a:lnTo>
                    <a:pt x="2045690" y="1183767"/>
                  </a:lnTo>
                  <a:lnTo>
                    <a:pt x="2045690" y="2621661"/>
                  </a:lnTo>
                  <a:close/>
                </a:path>
              </a:pathLst>
            </a:custGeom>
            <a:solidFill>
              <a:srgbClr val="f4f4f4"/>
            </a:solidFill>
            <a:ln w="0">
              <a:noFill/>
            </a:ln>
          </p:spPr>
          <p:style>
            <a:lnRef idx="0"/>
            <a:fillRef idx="0"/>
            <a:effectRef idx="0"/>
            <a:fontRef idx="minor"/>
          </p:style>
        </p:sp>
        <p:sp>
          <p:nvSpPr>
            <p:cNvPr id="5701" name="CustomShape 543"/>
            <p:cNvSpPr/>
            <p:nvPr/>
          </p:nvSpPr>
          <p:spPr>
            <a:xfrm>
              <a:off x="8715600" y="1430280"/>
              <a:ext cx="33120" cy="58680"/>
            </a:xfrm>
            <a:custGeom>
              <a:avLst/>
              <a:gdLst/>
              <a:ahLst/>
              <a:rect l="l" t="t" r="r" b="b"/>
              <a:pathLst>
                <a:path w="101975" h="176974">
                  <a:moveTo>
                    <a:pt x="101975" y="118015"/>
                  </a:moveTo>
                  <a:lnTo>
                    <a:pt x="0" y="176974"/>
                  </a:lnTo>
                  <a:lnTo>
                    <a:pt x="0" y="58960"/>
                  </a:lnTo>
                  <a:lnTo>
                    <a:pt x="101975" y="0"/>
                  </a:lnTo>
                  <a:lnTo>
                    <a:pt x="101975" y="118015"/>
                  </a:lnTo>
                  <a:close/>
                </a:path>
              </a:pathLst>
            </a:custGeom>
            <a:solidFill>
              <a:srgbClr val="9ea2b2"/>
            </a:solidFill>
            <a:ln w="0">
              <a:noFill/>
            </a:ln>
          </p:spPr>
          <p:style>
            <a:lnRef idx="0"/>
            <a:fillRef idx="0"/>
            <a:effectRef idx="0"/>
            <a:fontRef idx="minor"/>
          </p:style>
        </p:sp>
        <p:sp>
          <p:nvSpPr>
            <p:cNvPr id="5702" name="CustomShape 544"/>
            <p:cNvSpPr/>
            <p:nvPr/>
          </p:nvSpPr>
          <p:spPr>
            <a:xfrm>
              <a:off x="8051760" y="615240"/>
              <a:ext cx="56160" cy="54000"/>
            </a:xfrm>
            <a:custGeom>
              <a:avLst/>
              <a:gdLst/>
              <a:ahLst/>
              <a:rect l="l" t="t" r="r" b="b"/>
              <a:pathLst>
                <a:path w="169452" h="163353">
                  <a:moveTo>
                    <a:pt x="169453" y="163354"/>
                  </a:moveTo>
                  <a:lnTo>
                    <a:pt x="0" y="65341"/>
                  </a:lnTo>
                  <a:lnTo>
                    <a:pt x="0" y="0"/>
                  </a:lnTo>
                  <a:lnTo>
                    <a:pt x="169453" y="98012"/>
                  </a:lnTo>
                  <a:lnTo>
                    <a:pt x="169453" y="163354"/>
                  </a:lnTo>
                  <a:close/>
                </a:path>
              </a:pathLst>
            </a:custGeom>
            <a:solidFill>
              <a:srgbClr val="d6d8e5"/>
            </a:solidFill>
            <a:ln w="0">
              <a:noFill/>
            </a:ln>
          </p:spPr>
          <p:style>
            <a:lnRef idx="0"/>
            <a:fillRef idx="0"/>
            <a:effectRef idx="0"/>
            <a:fontRef idx="minor"/>
          </p:style>
        </p:sp>
        <p:sp>
          <p:nvSpPr>
            <p:cNvPr id="5703" name="CustomShape 545"/>
            <p:cNvSpPr/>
            <p:nvPr/>
          </p:nvSpPr>
          <p:spPr>
            <a:xfrm>
              <a:off x="8134560" y="662760"/>
              <a:ext cx="100080" cy="79560"/>
            </a:xfrm>
            <a:custGeom>
              <a:avLst/>
              <a:gdLst/>
              <a:ahLst/>
              <a:rect l="l" t="t" r="r" b="b"/>
              <a:pathLst>
                <a:path w="298038" h="237839">
                  <a:moveTo>
                    <a:pt x="298039" y="237839"/>
                  </a:moveTo>
                  <a:lnTo>
                    <a:pt x="0" y="65437"/>
                  </a:lnTo>
                  <a:lnTo>
                    <a:pt x="0" y="0"/>
                  </a:lnTo>
                  <a:lnTo>
                    <a:pt x="298039" y="172498"/>
                  </a:lnTo>
                  <a:lnTo>
                    <a:pt x="298039" y="237839"/>
                  </a:lnTo>
                  <a:close/>
                </a:path>
              </a:pathLst>
            </a:custGeom>
            <a:solidFill>
              <a:srgbClr val="d6d8e5"/>
            </a:solidFill>
            <a:ln w="0">
              <a:noFill/>
            </a:ln>
          </p:spPr>
          <p:style>
            <a:lnRef idx="0"/>
            <a:fillRef idx="0"/>
            <a:effectRef idx="0"/>
            <a:fontRef idx="minor"/>
          </p:style>
        </p:sp>
        <p:sp>
          <p:nvSpPr>
            <p:cNvPr id="5704" name="CustomShape 546"/>
            <p:cNvSpPr/>
            <p:nvPr/>
          </p:nvSpPr>
          <p:spPr>
            <a:xfrm>
              <a:off x="8051760" y="657360"/>
              <a:ext cx="56160" cy="54000"/>
            </a:xfrm>
            <a:custGeom>
              <a:avLst/>
              <a:gdLst/>
              <a:ahLst/>
              <a:rect l="l" t="t" r="r" b="b"/>
              <a:pathLst>
                <a:path w="169452" h="163353">
                  <a:moveTo>
                    <a:pt x="169453" y="163354"/>
                  </a:moveTo>
                  <a:lnTo>
                    <a:pt x="0" y="65342"/>
                  </a:lnTo>
                  <a:lnTo>
                    <a:pt x="0" y="0"/>
                  </a:lnTo>
                  <a:lnTo>
                    <a:pt x="169453" y="98012"/>
                  </a:lnTo>
                  <a:lnTo>
                    <a:pt x="169453" y="163354"/>
                  </a:lnTo>
                  <a:close/>
                </a:path>
              </a:pathLst>
            </a:custGeom>
            <a:solidFill>
              <a:srgbClr val="d6d8e5"/>
            </a:solidFill>
            <a:ln w="0">
              <a:noFill/>
            </a:ln>
          </p:spPr>
          <p:style>
            <a:lnRef idx="0"/>
            <a:fillRef idx="0"/>
            <a:effectRef idx="0"/>
            <a:fontRef idx="minor"/>
          </p:style>
        </p:sp>
        <p:sp>
          <p:nvSpPr>
            <p:cNvPr id="5705" name="CustomShape 547"/>
            <p:cNvSpPr/>
            <p:nvPr/>
          </p:nvSpPr>
          <p:spPr>
            <a:xfrm>
              <a:off x="8134560" y="705240"/>
              <a:ext cx="100080" cy="79560"/>
            </a:xfrm>
            <a:custGeom>
              <a:avLst/>
              <a:gdLst/>
              <a:ahLst/>
              <a:rect l="l" t="t" r="r" b="b"/>
              <a:pathLst>
                <a:path w="298038" h="237839">
                  <a:moveTo>
                    <a:pt x="298039" y="237839"/>
                  </a:moveTo>
                  <a:lnTo>
                    <a:pt x="0" y="65437"/>
                  </a:lnTo>
                  <a:lnTo>
                    <a:pt x="0" y="0"/>
                  </a:lnTo>
                  <a:lnTo>
                    <a:pt x="298039" y="172498"/>
                  </a:lnTo>
                  <a:lnTo>
                    <a:pt x="298039" y="237839"/>
                  </a:lnTo>
                  <a:close/>
                </a:path>
              </a:pathLst>
            </a:custGeom>
            <a:solidFill>
              <a:srgbClr val="d6d8e5"/>
            </a:solidFill>
            <a:ln w="0">
              <a:noFill/>
            </a:ln>
          </p:spPr>
          <p:style>
            <a:lnRef idx="0"/>
            <a:fillRef idx="0"/>
            <a:effectRef idx="0"/>
            <a:fontRef idx="minor"/>
          </p:style>
        </p:sp>
        <p:sp>
          <p:nvSpPr>
            <p:cNvPr id="5706" name="CustomShape 548"/>
            <p:cNvSpPr/>
            <p:nvPr/>
          </p:nvSpPr>
          <p:spPr>
            <a:xfrm>
              <a:off x="8051760" y="705960"/>
              <a:ext cx="56160" cy="54000"/>
            </a:xfrm>
            <a:custGeom>
              <a:avLst/>
              <a:gdLst/>
              <a:ahLst/>
              <a:rect l="l" t="t" r="r" b="b"/>
              <a:pathLst>
                <a:path w="169452" h="163448">
                  <a:moveTo>
                    <a:pt x="169453" y="163449"/>
                  </a:moveTo>
                  <a:lnTo>
                    <a:pt x="0" y="65437"/>
                  </a:lnTo>
                  <a:lnTo>
                    <a:pt x="0" y="0"/>
                  </a:lnTo>
                  <a:lnTo>
                    <a:pt x="169453" y="98107"/>
                  </a:lnTo>
                  <a:lnTo>
                    <a:pt x="169453" y="163449"/>
                  </a:lnTo>
                  <a:close/>
                </a:path>
              </a:pathLst>
            </a:custGeom>
            <a:solidFill>
              <a:srgbClr val="d6d8e5"/>
            </a:solidFill>
            <a:ln w="0">
              <a:noFill/>
            </a:ln>
          </p:spPr>
          <p:style>
            <a:lnRef idx="0"/>
            <a:fillRef idx="0"/>
            <a:effectRef idx="0"/>
            <a:fontRef idx="minor"/>
          </p:style>
        </p:sp>
        <p:sp>
          <p:nvSpPr>
            <p:cNvPr id="5707" name="CustomShape 549"/>
            <p:cNvSpPr/>
            <p:nvPr/>
          </p:nvSpPr>
          <p:spPr>
            <a:xfrm>
              <a:off x="8134560" y="753480"/>
              <a:ext cx="100080" cy="79560"/>
            </a:xfrm>
            <a:custGeom>
              <a:avLst/>
              <a:gdLst/>
              <a:ahLst/>
              <a:rect l="l" t="t" r="r" b="b"/>
              <a:pathLst>
                <a:path w="298038" h="237839">
                  <a:moveTo>
                    <a:pt x="298039" y="237839"/>
                  </a:moveTo>
                  <a:lnTo>
                    <a:pt x="0" y="65342"/>
                  </a:lnTo>
                  <a:lnTo>
                    <a:pt x="0" y="0"/>
                  </a:lnTo>
                  <a:lnTo>
                    <a:pt x="298039" y="172498"/>
                  </a:lnTo>
                  <a:lnTo>
                    <a:pt x="298039" y="237839"/>
                  </a:lnTo>
                  <a:close/>
                </a:path>
              </a:pathLst>
            </a:custGeom>
            <a:solidFill>
              <a:srgbClr val="d6d8e5"/>
            </a:solidFill>
            <a:ln w="0">
              <a:noFill/>
            </a:ln>
          </p:spPr>
          <p:style>
            <a:lnRef idx="0"/>
            <a:fillRef idx="0"/>
            <a:effectRef idx="0"/>
            <a:fontRef idx="minor"/>
          </p:style>
        </p:sp>
        <p:sp>
          <p:nvSpPr>
            <p:cNvPr id="5708" name="CustomShape 550"/>
            <p:cNvSpPr/>
            <p:nvPr/>
          </p:nvSpPr>
          <p:spPr>
            <a:xfrm>
              <a:off x="8051760" y="754200"/>
              <a:ext cx="56160" cy="54000"/>
            </a:xfrm>
            <a:custGeom>
              <a:avLst/>
              <a:gdLst/>
              <a:ahLst/>
              <a:rect l="l" t="t" r="r" b="b"/>
              <a:pathLst>
                <a:path w="169452" h="163449">
                  <a:moveTo>
                    <a:pt x="169453" y="163449"/>
                  </a:moveTo>
                  <a:lnTo>
                    <a:pt x="0" y="65342"/>
                  </a:lnTo>
                  <a:lnTo>
                    <a:pt x="0" y="0"/>
                  </a:lnTo>
                  <a:lnTo>
                    <a:pt x="169453" y="98012"/>
                  </a:lnTo>
                  <a:lnTo>
                    <a:pt x="169453" y="163449"/>
                  </a:lnTo>
                  <a:close/>
                </a:path>
              </a:pathLst>
            </a:custGeom>
            <a:solidFill>
              <a:srgbClr val="d6d8e5"/>
            </a:solidFill>
            <a:ln w="0">
              <a:noFill/>
            </a:ln>
          </p:spPr>
          <p:style>
            <a:lnRef idx="0"/>
            <a:fillRef idx="0"/>
            <a:effectRef idx="0"/>
            <a:fontRef idx="minor"/>
          </p:style>
        </p:sp>
        <p:sp>
          <p:nvSpPr>
            <p:cNvPr id="5709" name="CustomShape 551"/>
            <p:cNvSpPr/>
            <p:nvPr/>
          </p:nvSpPr>
          <p:spPr>
            <a:xfrm>
              <a:off x="8134560" y="802080"/>
              <a:ext cx="100080" cy="79560"/>
            </a:xfrm>
            <a:custGeom>
              <a:avLst/>
              <a:gdLst/>
              <a:ahLst/>
              <a:rect l="l" t="t" r="r" b="b"/>
              <a:pathLst>
                <a:path w="298038" h="237839">
                  <a:moveTo>
                    <a:pt x="298039" y="237839"/>
                  </a:moveTo>
                  <a:lnTo>
                    <a:pt x="0" y="65342"/>
                  </a:lnTo>
                  <a:lnTo>
                    <a:pt x="0" y="0"/>
                  </a:lnTo>
                  <a:lnTo>
                    <a:pt x="298039" y="172498"/>
                  </a:lnTo>
                  <a:lnTo>
                    <a:pt x="298039" y="237839"/>
                  </a:lnTo>
                  <a:close/>
                </a:path>
              </a:pathLst>
            </a:custGeom>
            <a:solidFill>
              <a:srgbClr val="d6d8e5"/>
            </a:solidFill>
            <a:ln w="0">
              <a:noFill/>
            </a:ln>
          </p:spPr>
          <p:style>
            <a:lnRef idx="0"/>
            <a:fillRef idx="0"/>
            <a:effectRef idx="0"/>
            <a:fontRef idx="minor"/>
          </p:style>
        </p:sp>
        <p:sp>
          <p:nvSpPr>
            <p:cNvPr id="5710" name="CustomShape 552"/>
            <p:cNvSpPr/>
            <p:nvPr/>
          </p:nvSpPr>
          <p:spPr>
            <a:xfrm>
              <a:off x="8311680" y="781560"/>
              <a:ext cx="68040" cy="92520"/>
            </a:xfrm>
            <a:custGeom>
              <a:avLst/>
              <a:gdLst/>
              <a:ahLst/>
              <a:rect l="l" t="t" r="r" b="b"/>
              <a:pathLst>
                <a:path w="204046" h="276142">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w="0">
              <a:noFill/>
            </a:ln>
          </p:spPr>
          <p:style>
            <a:lnRef idx="0"/>
            <a:fillRef idx="0"/>
            <a:effectRef idx="0"/>
            <a:fontRef idx="minor"/>
          </p:style>
        </p:sp>
        <p:sp>
          <p:nvSpPr>
            <p:cNvPr id="5711" name="CustomShape 553"/>
            <p:cNvSpPr/>
            <p:nvPr/>
          </p:nvSpPr>
          <p:spPr>
            <a:xfrm>
              <a:off x="8373960" y="796320"/>
              <a:ext cx="66600" cy="87480"/>
            </a:xfrm>
            <a:custGeom>
              <a:avLst/>
              <a:gdLst/>
              <a:ahLst/>
              <a:rect l="l" t="t" r="r" b="b"/>
              <a:pathLst>
                <a:path w="199579" h="260699">
                  <a:moveTo>
                    <a:pt x="199580" y="260699"/>
                  </a:moveTo>
                  <a:lnTo>
                    <a:pt x="0" y="232981"/>
                  </a:lnTo>
                  <a:lnTo>
                    <a:pt x="21859" y="0"/>
                  </a:lnTo>
                  <a:cubicBezTo>
                    <a:pt x="103591" y="56864"/>
                    <a:pt x="171733" y="158972"/>
                    <a:pt x="199580" y="260699"/>
                  </a:cubicBezTo>
                  <a:close/>
                </a:path>
              </a:pathLst>
            </a:custGeom>
            <a:solidFill>
              <a:srgbClr val="f9cb07"/>
            </a:solidFill>
            <a:ln w="0">
              <a:noFill/>
            </a:ln>
          </p:spPr>
          <p:style>
            <a:lnRef idx="0"/>
            <a:fillRef idx="0"/>
            <a:effectRef idx="0"/>
            <a:fontRef idx="minor"/>
          </p:style>
        </p:sp>
        <p:sp>
          <p:nvSpPr>
            <p:cNvPr id="5712" name="CustomShape 554"/>
            <p:cNvSpPr/>
            <p:nvPr/>
          </p:nvSpPr>
          <p:spPr>
            <a:xfrm>
              <a:off x="8374320" y="875880"/>
              <a:ext cx="70920" cy="92880"/>
            </a:xfrm>
            <a:custGeom>
              <a:avLst/>
              <a:gdLst/>
              <a:ahLst/>
              <a:rect l="l" t="t" r="r" b="b"/>
              <a:pathLst>
                <a:path w="212884" h="276193">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w="0">
              <a:noFill/>
            </a:ln>
          </p:spPr>
          <p:style>
            <a:lnRef idx="0"/>
            <a:fillRef idx="0"/>
            <a:effectRef idx="0"/>
            <a:fontRef idx="minor"/>
          </p:style>
        </p:sp>
        <p:sp>
          <p:nvSpPr>
            <p:cNvPr id="5713" name="CustomShape 555"/>
            <p:cNvSpPr/>
            <p:nvPr/>
          </p:nvSpPr>
          <p:spPr>
            <a:xfrm>
              <a:off x="8300880" y="795600"/>
              <a:ext cx="97560" cy="172800"/>
            </a:xfrm>
            <a:custGeom>
              <a:avLst/>
              <a:gdLst/>
              <a:ahLst/>
              <a:rect l="l" t="t" r="r" b="b"/>
              <a:pathLst>
                <a:path w="290055" h="509778">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rgbClr val="00b5dd"/>
            </a:solidFill>
            <a:ln w="0">
              <a:noFill/>
            </a:ln>
          </p:spPr>
          <p:style>
            <a:lnRef idx="0"/>
            <a:fillRef idx="0"/>
            <a:effectRef idx="0"/>
            <a:fontRef idx="minor"/>
          </p:style>
        </p:sp>
        <p:sp>
          <p:nvSpPr>
            <p:cNvPr id="5714" name="CustomShape 556"/>
            <p:cNvSpPr/>
            <p:nvPr/>
          </p:nvSpPr>
          <p:spPr>
            <a:xfrm>
              <a:off x="8513280" y="898200"/>
              <a:ext cx="68040" cy="92880"/>
            </a:xfrm>
            <a:custGeom>
              <a:avLst/>
              <a:gdLst/>
              <a:ahLst/>
              <a:rect l="l" t="t" r="r" b="b"/>
              <a:pathLst>
                <a:path w="204331" h="276159">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w="0">
              <a:noFill/>
            </a:ln>
          </p:spPr>
          <p:style>
            <a:lnRef idx="0"/>
            <a:fillRef idx="0"/>
            <a:effectRef idx="0"/>
            <a:fontRef idx="minor"/>
          </p:style>
        </p:sp>
        <p:sp>
          <p:nvSpPr>
            <p:cNvPr id="5715" name="CustomShape 557"/>
            <p:cNvSpPr/>
            <p:nvPr/>
          </p:nvSpPr>
          <p:spPr>
            <a:xfrm>
              <a:off x="8575920" y="912960"/>
              <a:ext cx="66600" cy="87480"/>
            </a:xfrm>
            <a:custGeom>
              <a:avLst/>
              <a:gdLst/>
              <a:ahLst/>
              <a:rect l="l" t="t" r="r" b="b"/>
              <a:pathLst>
                <a:path w="199579" h="260603">
                  <a:moveTo>
                    <a:pt x="199580" y="260604"/>
                  </a:moveTo>
                  <a:lnTo>
                    <a:pt x="0" y="232981"/>
                  </a:lnTo>
                  <a:lnTo>
                    <a:pt x="21859" y="0"/>
                  </a:lnTo>
                  <a:cubicBezTo>
                    <a:pt x="103591" y="56769"/>
                    <a:pt x="171638" y="158877"/>
                    <a:pt x="199580" y="260604"/>
                  </a:cubicBezTo>
                  <a:close/>
                </a:path>
              </a:pathLst>
            </a:custGeom>
            <a:solidFill>
              <a:srgbClr val="1b96ea"/>
            </a:solidFill>
            <a:ln w="0">
              <a:noFill/>
            </a:ln>
          </p:spPr>
          <p:style>
            <a:lnRef idx="0"/>
            <a:fillRef idx="0"/>
            <a:effectRef idx="0"/>
            <a:fontRef idx="minor"/>
          </p:style>
        </p:sp>
        <p:sp>
          <p:nvSpPr>
            <p:cNvPr id="5716" name="CustomShape 558"/>
            <p:cNvSpPr/>
            <p:nvPr/>
          </p:nvSpPr>
          <p:spPr>
            <a:xfrm>
              <a:off x="8575920" y="992880"/>
              <a:ext cx="71280" cy="92520"/>
            </a:xfrm>
            <a:custGeom>
              <a:avLst/>
              <a:gdLst/>
              <a:ahLst/>
              <a:rect l="l" t="t" r="r" b="b"/>
              <a:pathLst>
                <a:path w="213550" h="276118">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rgbClr val="00b5dd"/>
            </a:solidFill>
            <a:ln w="0">
              <a:noFill/>
            </a:ln>
          </p:spPr>
          <p:style>
            <a:lnRef idx="0"/>
            <a:fillRef idx="0"/>
            <a:effectRef idx="0"/>
            <a:fontRef idx="minor"/>
          </p:style>
        </p:sp>
        <p:sp>
          <p:nvSpPr>
            <p:cNvPr id="5717" name="CustomShape 559"/>
            <p:cNvSpPr/>
            <p:nvPr/>
          </p:nvSpPr>
          <p:spPr>
            <a:xfrm>
              <a:off x="8502840" y="912600"/>
              <a:ext cx="97560" cy="172440"/>
            </a:xfrm>
            <a:custGeom>
              <a:avLst/>
              <a:gdLst/>
              <a:ahLst/>
              <a:rect l="l" t="t" r="r" b="b"/>
              <a:pathLst>
                <a:path w="290055" h="509682">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w="0">
              <a:noFill/>
            </a:ln>
          </p:spPr>
          <p:style>
            <a:lnRef idx="0"/>
            <a:fillRef idx="0"/>
            <a:effectRef idx="0"/>
            <a:fontRef idx="minor"/>
          </p:style>
        </p:sp>
        <p:sp>
          <p:nvSpPr>
            <p:cNvPr id="5718" name="CustomShape 560"/>
            <p:cNvSpPr/>
            <p:nvPr/>
          </p:nvSpPr>
          <p:spPr>
            <a:xfrm>
              <a:off x="8311680" y="1110240"/>
              <a:ext cx="330480" cy="121320"/>
            </a:xfrm>
            <a:custGeom>
              <a:avLst/>
              <a:gdLst/>
              <a:ahLst/>
              <a:rect l="l" t="t" r="r" b="b"/>
              <a:pathLst>
                <a:path w="971477" h="359289">
                  <a:moveTo>
                    <a:pt x="0" y="102961"/>
                  </a:moveTo>
                  <a:cubicBezTo>
                    <a:pt x="0" y="102961"/>
                    <a:pt x="144553" y="-173264"/>
                    <a:pt x="511684" y="179161"/>
                  </a:cubicBezTo>
                  <a:cubicBezTo>
                    <a:pt x="878815" y="531586"/>
                    <a:pt x="971477" y="258218"/>
                    <a:pt x="971477" y="258218"/>
                  </a:cubicBezTo>
                </a:path>
              </a:pathLst>
            </a:custGeom>
            <a:noFill/>
            <a:ln w="13320">
              <a:solidFill>
                <a:srgbClr val="d6d8e5"/>
              </a:solidFill>
              <a:miter/>
            </a:ln>
          </p:spPr>
          <p:style>
            <a:lnRef idx="0"/>
            <a:fillRef idx="0"/>
            <a:effectRef idx="0"/>
            <a:fontRef idx="minor"/>
          </p:style>
        </p:sp>
        <p:sp>
          <p:nvSpPr>
            <p:cNvPr id="5719" name="CustomShape 561"/>
            <p:cNvSpPr/>
            <p:nvPr/>
          </p:nvSpPr>
          <p:spPr>
            <a:xfrm rot="19798200">
              <a:off x="8408520" y="1106280"/>
              <a:ext cx="15120" cy="27720"/>
            </a:xfrm>
            <a:custGeom>
              <a:avLst/>
              <a:gdLst/>
              <a:ahLst/>
              <a:rect l="l" t="t" r="r" b="b"/>
              <a:pathLst>
                <a:path w="49989" h="86677">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w="0">
              <a:noFill/>
            </a:ln>
          </p:spPr>
          <p:style>
            <a:lnRef idx="0"/>
            <a:fillRef idx="0"/>
            <a:effectRef idx="0"/>
            <a:fontRef idx="minor"/>
          </p:style>
        </p:sp>
        <p:sp>
          <p:nvSpPr>
            <p:cNvPr id="5720" name="CustomShape 562"/>
            <p:cNvSpPr/>
            <p:nvPr/>
          </p:nvSpPr>
          <p:spPr>
            <a:xfrm rot="19798200">
              <a:off x="8319600" y="1105920"/>
              <a:ext cx="15120" cy="27720"/>
            </a:xfrm>
            <a:custGeom>
              <a:avLst/>
              <a:gdLst/>
              <a:ahLst/>
              <a:rect l="l" t="t" r="r" b="b"/>
              <a:pathLst>
                <a:path w="49989" h="86677">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w="0">
              <a:noFill/>
            </a:ln>
          </p:spPr>
          <p:style>
            <a:lnRef idx="0"/>
            <a:fillRef idx="0"/>
            <a:effectRef idx="0"/>
            <a:fontRef idx="minor"/>
          </p:style>
        </p:sp>
        <p:sp>
          <p:nvSpPr>
            <p:cNvPr id="5721" name="CustomShape 563"/>
            <p:cNvSpPr/>
            <p:nvPr/>
          </p:nvSpPr>
          <p:spPr>
            <a:xfrm rot="19810200">
              <a:off x="8508600" y="1180080"/>
              <a:ext cx="15480" cy="28080"/>
            </a:xfrm>
            <a:custGeom>
              <a:avLst/>
              <a:gdLst/>
              <a:ahLst/>
              <a:rect l="l" t="t" r="r" b="b"/>
              <a:pathLst>
                <a:path w="50162" h="86976">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w="0">
              <a:noFill/>
            </a:ln>
          </p:spPr>
          <p:style>
            <a:lnRef idx="0"/>
            <a:fillRef idx="0"/>
            <a:effectRef idx="0"/>
            <a:fontRef idx="minor"/>
          </p:style>
        </p:sp>
        <p:sp>
          <p:nvSpPr>
            <p:cNvPr id="5722" name="CustomShape 564"/>
            <p:cNvSpPr/>
            <p:nvPr/>
          </p:nvSpPr>
          <p:spPr>
            <a:xfrm rot="19798200">
              <a:off x="8610480" y="1210680"/>
              <a:ext cx="15120" cy="27720"/>
            </a:xfrm>
            <a:custGeom>
              <a:avLst/>
              <a:gdLst/>
              <a:ahLst/>
              <a:rect l="l" t="t" r="r" b="b"/>
              <a:pathLst>
                <a:path w="49989" h="86677">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w="0">
              <a:noFill/>
            </a:ln>
          </p:spPr>
          <p:style>
            <a:lnRef idx="0"/>
            <a:fillRef idx="0"/>
            <a:effectRef idx="0"/>
            <a:fontRef idx="minor"/>
          </p:style>
        </p:sp>
        <p:sp>
          <p:nvSpPr>
            <p:cNvPr id="5723" name="CustomShape 565"/>
            <p:cNvSpPr/>
            <p:nvPr/>
          </p:nvSpPr>
          <p:spPr>
            <a:xfrm>
              <a:off x="8051760" y="930600"/>
              <a:ext cx="18000" cy="78840"/>
            </a:xfrm>
            <a:custGeom>
              <a:avLst/>
              <a:gdLst/>
              <a:ahLst/>
              <a:rect l="l" t="t" r="r" b="b"/>
              <a:pathLst>
                <a:path w="57973" h="235172">
                  <a:moveTo>
                    <a:pt x="57973" y="235172"/>
                  </a:moveTo>
                  <a:lnTo>
                    <a:pt x="0" y="201549"/>
                  </a:lnTo>
                  <a:lnTo>
                    <a:pt x="0" y="0"/>
                  </a:lnTo>
                  <a:lnTo>
                    <a:pt x="57973" y="33623"/>
                  </a:lnTo>
                  <a:lnTo>
                    <a:pt x="57973" y="235172"/>
                  </a:lnTo>
                  <a:close/>
                </a:path>
              </a:pathLst>
            </a:custGeom>
            <a:solidFill>
              <a:srgbClr val="d6d8e5"/>
            </a:solidFill>
            <a:ln w="0">
              <a:noFill/>
            </a:ln>
          </p:spPr>
          <p:style>
            <a:lnRef idx="0"/>
            <a:fillRef idx="0"/>
            <a:effectRef idx="0"/>
            <a:fontRef idx="minor"/>
          </p:style>
        </p:sp>
        <p:sp>
          <p:nvSpPr>
            <p:cNvPr id="5724" name="CustomShape 566"/>
            <p:cNvSpPr/>
            <p:nvPr/>
          </p:nvSpPr>
          <p:spPr>
            <a:xfrm>
              <a:off x="8106840" y="938160"/>
              <a:ext cx="18000" cy="102960"/>
            </a:xfrm>
            <a:custGeom>
              <a:avLst/>
              <a:gdLst/>
              <a:ahLst/>
              <a:rect l="l" t="t" r="r" b="b"/>
              <a:pathLst>
                <a:path w="58068" h="305942">
                  <a:moveTo>
                    <a:pt x="58068" y="305943"/>
                  </a:moveTo>
                  <a:lnTo>
                    <a:pt x="0" y="272320"/>
                  </a:lnTo>
                  <a:lnTo>
                    <a:pt x="0" y="0"/>
                  </a:lnTo>
                  <a:lnTo>
                    <a:pt x="58068" y="33623"/>
                  </a:lnTo>
                  <a:lnTo>
                    <a:pt x="58068" y="305943"/>
                  </a:lnTo>
                  <a:close/>
                </a:path>
              </a:pathLst>
            </a:custGeom>
            <a:solidFill>
              <a:srgbClr val="d6d8e5"/>
            </a:solidFill>
            <a:ln w="0">
              <a:noFill/>
            </a:ln>
          </p:spPr>
          <p:style>
            <a:lnRef idx="0"/>
            <a:fillRef idx="0"/>
            <a:effectRef idx="0"/>
            <a:fontRef idx="minor"/>
          </p:style>
        </p:sp>
        <p:sp>
          <p:nvSpPr>
            <p:cNvPr id="5725" name="CustomShape 567"/>
            <p:cNvSpPr/>
            <p:nvPr/>
          </p:nvSpPr>
          <p:spPr>
            <a:xfrm>
              <a:off x="8161920" y="929520"/>
              <a:ext cx="18000" cy="143280"/>
            </a:xfrm>
            <a:custGeom>
              <a:avLst/>
              <a:gdLst/>
              <a:ahLst/>
              <a:rect l="l" t="t" r="r" b="b"/>
              <a:pathLst>
                <a:path w="58067" h="423862">
                  <a:moveTo>
                    <a:pt x="58068" y="423863"/>
                  </a:moveTo>
                  <a:lnTo>
                    <a:pt x="0" y="390335"/>
                  </a:lnTo>
                  <a:lnTo>
                    <a:pt x="0" y="0"/>
                  </a:lnTo>
                  <a:lnTo>
                    <a:pt x="58068" y="33528"/>
                  </a:lnTo>
                  <a:lnTo>
                    <a:pt x="58068" y="423863"/>
                  </a:lnTo>
                  <a:close/>
                </a:path>
              </a:pathLst>
            </a:custGeom>
            <a:solidFill>
              <a:srgbClr val="d6d8e5"/>
            </a:solidFill>
            <a:ln w="0">
              <a:noFill/>
            </a:ln>
          </p:spPr>
          <p:style>
            <a:lnRef idx="0"/>
            <a:fillRef idx="0"/>
            <a:effectRef idx="0"/>
            <a:fontRef idx="minor"/>
          </p:style>
        </p:sp>
        <p:sp>
          <p:nvSpPr>
            <p:cNvPr id="5726" name="CustomShape 568"/>
            <p:cNvSpPr/>
            <p:nvPr/>
          </p:nvSpPr>
          <p:spPr>
            <a:xfrm>
              <a:off x="8216640" y="929160"/>
              <a:ext cx="18000" cy="175680"/>
            </a:xfrm>
            <a:custGeom>
              <a:avLst/>
              <a:gdLst/>
              <a:ahLst/>
              <a:rect l="l" t="t" r="r" b="b"/>
              <a:pathLst>
                <a:path w="58068" h="518255">
                  <a:moveTo>
                    <a:pt x="58068" y="518255"/>
                  </a:moveTo>
                  <a:lnTo>
                    <a:pt x="0" y="484727"/>
                  </a:lnTo>
                  <a:lnTo>
                    <a:pt x="0" y="0"/>
                  </a:lnTo>
                  <a:lnTo>
                    <a:pt x="58068" y="33528"/>
                  </a:lnTo>
                  <a:lnTo>
                    <a:pt x="58068" y="518255"/>
                  </a:lnTo>
                  <a:close/>
                </a:path>
              </a:pathLst>
            </a:custGeom>
            <a:solidFill>
              <a:srgbClr val="d6d8e5"/>
            </a:solidFill>
            <a:ln w="0">
              <a:noFill/>
            </a:ln>
          </p:spPr>
          <p:style>
            <a:lnRef idx="0"/>
            <a:fillRef idx="0"/>
            <a:effectRef idx="0"/>
            <a:fontRef idx="minor"/>
          </p:style>
        </p:sp>
        <p:sp>
          <p:nvSpPr>
            <p:cNvPr id="5727" name="CustomShape 569"/>
            <p:cNvSpPr/>
            <p:nvPr/>
          </p:nvSpPr>
          <p:spPr>
            <a:xfrm>
              <a:off x="8389440" y="1722240"/>
              <a:ext cx="32040" cy="50040"/>
            </a:xfrm>
            <a:custGeom>
              <a:avLst/>
              <a:gdLst/>
              <a:ahLst/>
              <a:rect l="l" t="t" r="r" b="b"/>
              <a:pathLst>
                <a:path w="99124" h="151542">
                  <a:moveTo>
                    <a:pt x="16347" y="151543"/>
                  </a:moveTo>
                  <a:lnTo>
                    <a:pt x="99124" y="104204"/>
                  </a:lnTo>
                  <a:lnTo>
                    <a:pt x="0" y="0"/>
                  </a:lnTo>
                  <a:lnTo>
                    <a:pt x="16347" y="151543"/>
                  </a:lnTo>
                  <a:close/>
                </a:path>
              </a:pathLst>
            </a:custGeom>
            <a:solidFill>
              <a:srgbClr val="9ea2b2"/>
            </a:solidFill>
            <a:ln w="0">
              <a:noFill/>
            </a:ln>
          </p:spPr>
          <p:style>
            <a:lnRef idx="0"/>
            <a:fillRef idx="0"/>
            <a:effectRef idx="0"/>
            <a:fontRef idx="minor"/>
          </p:style>
        </p:sp>
        <p:sp>
          <p:nvSpPr>
            <p:cNvPr id="5728" name="CustomShape 570"/>
            <p:cNvSpPr/>
            <p:nvPr/>
          </p:nvSpPr>
          <p:spPr>
            <a:xfrm>
              <a:off x="8161920" y="1591560"/>
              <a:ext cx="21960" cy="45000"/>
            </a:xfrm>
            <a:custGeom>
              <a:avLst/>
              <a:gdLst/>
              <a:ahLst/>
              <a:rect l="l" t="t" r="r" b="b"/>
              <a:pathLst>
                <a:path w="69282" h="136588">
                  <a:moveTo>
                    <a:pt x="0" y="136588"/>
                  </a:moveTo>
                  <a:lnTo>
                    <a:pt x="69283" y="98298"/>
                  </a:lnTo>
                  <a:lnTo>
                    <a:pt x="42672" y="0"/>
                  </a:lnTo>
                  <a:lnTo>
                    <a:pt x="0" y="136588"/>
                  </a:lnTo>
                  <a:close/>
                </a:path>
              </a:pathLst>
            </a:custGeom>
            <a:solidFill>
              <a:srgbClr val="9ea2b2"/>
            </a:solidFill>
            <a:ln w="0">
              <a:noFill/>
            </a:ln>
          </p:spPr>
          <p:style>
            <a:lnRef idx="0"/>
            <a:fillRef idx="0"/>
            <a:effectRef idx="0"/>
            <a:fontRef idx="minor"/>
          </p:style>
        </p:sp>
        <p:grpSp>
          <p:nvGrpSpPr>
            <p:cNvPr id="5729" name="Group 571"/>
            <p:cNvGrpSpPr/>
            <p:nvPr/>
          </p:nvGrpSpPr>
          <p:grpSpPr>
            <a:xfrm>
              <a:off x="7623000" y="1850040"/>
              <a:ext cx="253800" cy="174960"/>
              <a:chOff x="7623000" y="1850040"/>
              <a:chExt cx="253800" cy="174960"/>
            </a:xfrm>
          </p:grpSpPr>
          <p:sp>
            <p:nvSpPr>
              <p:cNvPr id="5730" name="CustomShape 572"/>
              <p:cNvSpPr/>
              <p:nvPr/>
            </p:nvSpPr>
            <p:spPr>
              <a:xfrm>
                <a:off x="7623000" y="1895040"/>
                <a:ext cx="225720" cy="1299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30000"/>
                </a:srgbClr>
              </a:solidFill>
              <a:ln w="0">
                <a:noFill/>
              </a:ln>
            </p:spPr>
            <p:style>
              <a:lnRef idx="0"/>
              <a:fillRef idx="0"/>
              <a:effectRef idx="0"/>
              <a:fontRef idx="minor"/>
            </p:style>
          </p:sp>
          <p:sp>
            <p:nvSpPr>
              <p:cNvPr id="5731" name="CustomShape 573"/>
              <p:cNvSpPr/>
              <p:nvPr/>
            </p:nvSpPr>
            <p:spPr>
              <a:xfrm>
                <a:off x="7651080" y="1878120"/>
                <a:ext cx="225720" cy="1299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5732" name="CustomShape 574"/>
              <p:cNvSpPr/>
              <p:nvPr/>
            </p:nvSpPr>
            <p:spPr>
              <a:xfrm>
                <a:off x="7651080" y="1915200"/>
                <a:ext cx="20520" cy="28080"/>
              </a:xfrm>
              <a:custGeom>
                <a:avLst/>
                <a:gdLst/>
                <a:ahLst/>
                <a:rect l="l" t="t" r="r" b="b"/>
                <a:pathLst>
                  <a:path w="65671" h="87534">
                    <a:moveTo>
                      <a:pt x="0" y="87534"/>
                    </a:moveTo>
                    <a:lnTo>
                      <a:pt x="0" y="0"/>
                    </a:lnTo>
                    <a:lnTo>
                      <a:pt x="65671" y="58579"/>
                    </a:lnTo>
                    <a:lnTo>
                      <a:pt x="0" y="87534"/>
                    </a:lnTo>
                    <a:close/>
                  </a:path>
                </a:pathLst>
              </a:custGeom>
              <a:solidFill>
                <a:srgbClr val="dd990e"/>
              </a:solidFill>
              <a:ln w="0">
                <a:noFill/>
              </a:ln>
            </p:spPr>
            <p:style>
              <a:lnRef idx="0"/>
              <a:fillRef idx="0"/>
              <a:effectRef idx="0"/>
              <a:fontRef idx="minor"/>
            </p:style>
          </p:sp>
          <p:sp>
            <p:nvSpPr>
              <p:cNvPr id="5733" name="CustomShape 575"/>
              <p:cNvSpPr/>
              <p:nvPr/>
            </p:nvSpPr>
            <p:spPr>
              <a:xfrm>
                <a:off x="7861320" y="1915920"/>
                <a:ext cx="15480" cy="38520"/>
              </a:xfrm>
              <a:custGeom>
                <a:avLst/>
                <a:gdLst/>
                <a:ahLst/>
                <a:rect l="l" t="t" r="r" b="b"/>
                <a:pathLst>
                  <a:path w="50084" h="118109">
                    <a:moveTo>
                      <a:pt x="50085" y="0"/>
                    </a:moveTo>
                    <a:lnTo>
                      <a:pt x="50085" y="82391"/>
                    </a:lnTo>
                    <a:lnTo>
                      <a:pt x="16442" y="118110"/>
                    </a:lnTo>
                    <a:lnTo>
                      <a:pt x="0" y="23717"/>
                    </a:lnTo>
                    <a:lnTo>
                      <a:pt x="50085" y="0"/>
                    </a:lnTo>
                    <a:close/>
                  </a:path>
                </a:pathLst>
              </a:custGeom>
              <a:solidFill>
                <a:srgbClr val="dd990e"/>
              </a:solidFill>
              <a:ln w="0">
                <a:noFill/>
              </a:ln>
            </p:spPr>
            <p:style>
              <a:lnRef idx="0"/>
              <a:fillRef idx="0"/>
              <a:effectRef idx="0"/>
              <a:fontRef idx="minor"/>
            </p:style>
          </p:sp>
          <p:sp>
            <p:nvSpPr>
              <p:cNvPr id="5734" name="CustomShape 576"/>
              <p:cNvSpPr/>
              <p:nvPr/>
            </p:nvSpPr>
            <p:spPr>
              <a:xfrm>
                <a:off x="7651080" y="1850040"/>
                <a:ext cx="225720" cy="1299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5735" name="CustomShape 577"/>
              <p:cNvSpPr/>
              <p:nvPr/>
            </p:nvSpPr>
            <p:spPr>
              <a:xfrm>
                <a:off x="7683480" y="1868040"/>
                <a:ext cx="160920" cy="92520"/>
              </a:xfrm>
              <a:custGeom>
                <a:avLst/>
                <a:gdLst/>
                <a:ahLst/>
                <a:rect l="l" t="t" r="r" b="b"/>
                <a:pathLst>
                  <a:path w="475691" h="275248">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w="0">
                <a:noFill/>
              </a:ln>
            </p:spPr>
            <p:style>
              <a:lnRef idx="0"/>
              <a:fillRef idx="0"/>
              <a:effectRef idx="0"/>
              <a:fontRef idx="minor"/>
            </p:style>
          </p:sp>
          <p:sp>
            <p:nvSpPr>
              <p:cNvPr id="5736" name="CustomShape 578"/>
              <p:cNvSpPr/>
              <p:nvPr/>
            </p:nvSpPr>
            <p:spPr>
              <a:xfrm>
                <a:off x="7683840" y="1873440"/>
                <a:ext cx="160560" cy="86760"/>
              </a:xfrm>
              <a:custGeom>
                <a:avLst/>
                <a:gdLst/>
                <a:ahLst/>
                <a:rect l="l" t="t" r="r" b="b"/>
                <a:pathLst>
                  <a:path w="474809" h="258770">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w="0">
                <a:noFill/>
              </a:ln>
            </p:spPr>
            <p:style>
              <a:lnRef idx="0"/>
              <a:fillRef idx="0"/>
              <a:effectRef idx="0"/>
              <a:fontRef idx="minor"/>
            </p:style>
          </p:sp>
          <p:sp>
            <p:nvSpPr>
              <p:cNvPr id="5737" name="CustomShape 579"/>
              <p:cNvSpPr/>
              <p:nvPr/>
            </p:nvSpPr>
            <p:spPr>
              <a:xfrm>
                <a:off x="7725240" y="1895040"/>
                <a:ext cx="73800" cy="45720"/>
              </a:xfrm>
              <a:custGeom>
                <a:avLst/>
                <a:gdLst/>
                <a:ahLst/>
                <a:rect l="l" t="t" r="r" b="b"/>
                <a:pathLst>
                  <a:path w="221040" h="139064">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w="0">
                <a:noFill/>
              </a:ln>
            </p:spPr>
            <p:style>
              <a:lnRef idx="0"/>
              <a:fillRef idx="0"/>
              <a:effectRef idx="0"/>
              <a:fontRef idx="minor"/>
            </p:style>
          </p:sp>
          <p:sp>
            <p:nvSpPr>
              <p:cNvPr id="5738" name="CustomShape 580"/>
              <p:cNvSpPr/>
              <p:nvPr/>
            </p:nvSpPr>
            <p:spPr>
              <a:xfrm>
                <a:off x="7756560" y="1930320"/>
                <a:ext cx="3240" cy="4680"/>
              </a:xfrm>
              <a:custGeom>
                <a:avLst/>
                <a:gdLst/>
                <a:ahLst/>
                <a:rect l="l" t="t" r="r" b="b"/>
                <a:pathLst>
                  <a:path w="14635" h="19050">
                    <a:moveTo>
                      <a:pt x="0" y="12859"/>
                    </a:moveTo>
                    <a:cubicBezTo>
                      <a:pt x="0" y="12002"/>
                      <a:pt x="0" y="0"/>
                      <a:pt x="0" y="0"/>
                    </a:cubicBezTo>
                    <a:lnTo>
                      <a:pt x="14636" y="9525"/>
                    </a:lnTo>
                    <a:lnTo>
                      <a:pt x="8268" y="19050"/>
                    </a:lnTo>
                    <a:close/>
                  </a:path>
                </a:pathLst>
              </a:custGeom>
              <a:solidFill>
                <a:srgbClr val="cc8b09"/>
              </a:solidFill>
              <a:ln w="0">
                <a:noFill/>
              </a:ln>
            </p:spPr>
            <p:style>
              <a:lnRef idx="0"/>
              <a:fillRef idx="0"/>
              <a:effectRef idx="0"/>
              <a:fontRef idx="minor"/>
            </p:style>
          </p:sp>
          <p:sp>
            <p:nvSpPr>
              <p:cNvPr id="5739" name="CustomShape 581"/>
              <p:cNvSpPr/>
              <p:nvPr/>
            </p:nvSpPr>
            <p:spPr>
              <a:xfrm>
                <a:off x="7789320" y="1933200"/>
                <a:ext cx="9000" cy="3240"/>
              </a:xfrm>
              <a:custGeom>
                <a:avLst/>
                <a:gdLst/>
                <a:ahLst/>
                <a:rect l="l" t="t" r="r" b="b"/>
                <a:pathLst>
                  <a:path w="31647" h="14763">
                    <a:moveTo>
                      <a:pt x="31648" y="12859"/>
                    </a:moveTo>
                    <a:lnTo>
                      <a:pt x="31648" y="0"/>
                    </a:lnTo>
                    <a:lnTo>
                      <a:pt x="0" y="2381"/>
                    </a:lnTo>
                    <a:lnTo>
                      <a:pt x="18152" y="14764"/>
                    </a:lnTo>
                    <a:lnTo>
                      <a:pt x="31648" y="12859"/>
                    </a:lnTo>
                    <a:close/>
                  </a:path>
                </a:pathLst>
              </a:custGeom>
              <a:solidFill>
                <a:srgbClr val="cc8b09"/>
              </a:solidFill>
              <a:ln w="0">
                <a:noFill/>
              </a:ln>
            </p:spPr>
            <p:style>
              <a:lnRef idx="0"/>
              <a:fillRef idx="0"/>
              <a:effectRef idx="0"/>
              <a:fontRef idx="minor"/>
            </p:style>
          </p:sp>
          <p:sp>
            <p:nvSpPr>
              <p:cNvPr id="5740" name="CustomShape 582"/>
              <p:cNvSpPr/>
              <p:nvPr/>
            </p:nvSpPr>
            <p:spPr>
              <a:xfrm>
                <a:off x="7792920" y="1916640"/>
                <a:ext cx="6120" cy="2520"/>
              </a:xfrm>
              <a:custGeom>
                <a:avLst/>
                <a:gdLst/>
                <a:ahLst/>
                <a:rect l="l" t="t" r="r" b="b"/>
                <a:pathLst>
                  <a:path w="23664" h="13049">
                    <a:moveTo>
                      <a:pt x="23664" y="13049"/>
                    </a:moveTo>
                    <a:lnTo>
                      <a:pt x="23664" y="0"/>
                    </a:lnTo>
                    <a:lnTo>
                      <a:pt x="0" y="8572"/>
                    </a:lnTo>
                    <a:lnTo>
                      <a:pt x="23664" y="13049"/>
                    </a:lnTo>
                    <a:close/>
                  </a:path>
                </a:pathLst>
              </a:custGeom>
              <a:solidFill>
                <a:srgbClr val="cc8b09"/>
              </a:solidFill>
              <a:ln w="0">
                <a:noFill/>
              </a:ln>
            </p:spPr>
            <p:style>
              <a:lnRef idx="0"/>
              <a:fillRef idx="0"/>
              <a:effectRef idx="0"/>
              <a:fontRef idx="minor"/>
            </p:style>
          </p:sp>
          <p:sp>
            <p:nvSpPr>
              <p:cNvPr id="5741" name="CustomShape 583"/>
              <p:cNvSpPr/>
              <p:nvPr/>
            </p:nvSpPr>
            <p:spPr>
              <a:xfrm>
                <a:off x="7767720" y="1918440"/>
                <a:ext cx="10440" cy="6480"/>
              </a:xfrm>
              <a:custGeom>
                <a:avLst/>
                <a:gdLst/>
                <a:ahLst/>
                <a:rect l="l" t="t" r="r" b="b"/>
                <a:pathLst>
                  <a:path w="35639" h="24669">
                    <a:moveTo>
                      <a:pt x="0" y="7525"/>
                    </a:moveTo>
                    <a:lnTo>
                      <a:pt x="7888" y="0"/>
                    </a:lnTo>
                    <a:lnTo>
                      <a:pt x="35639" y="19050"/>
                    </a:lnTo>
                    <a:lnTo>
                      <a:pt x="33928" y="24670"/>
                    </a:lnTo>
                    <a:cubicBezTo>
                      <a:pt x="33928" y="24670"/>
                      <a:pt x="13210" y="15907"/>
                      <a:pt x="12545" y="15145"/>
                    </a:cubicBezTo>
                    <a:close/>
                  </a:path>
                </a:pathLst>
              </a:custGeom>
              <a:solidFill>
                <a:srgbClr val="cc8b09"/>
              </a:solidFill>
              <a:ln w="0">
                <a:noFill/>
              </a:ln>
            </p:spPr>
            <p:style>
              <a:lnRef idx="0"/>
              <a:fillRef idx="0"/>
              <a:effectRef idx="0"/>
              <a:fontRef idx="minor"/>
            </p:style>
          </p:sp>
          <p:sp>
            <p:nvSpPr>
              <p:cNvPr id="5742" name="CustomShape 584"/>
              <p:cNvSpPr/>
              <p:nvPr/>
            </p:nvSpPr>
            <p:spPr>
              <a:xfrm>
                <a:off x="7742880" y="1904040"/>
                <a:ext cx="13320" cy="8280"/>
              </a:xfrm>
              <a:custGeom>
                <a:avLst/>
                <a:gdLst/>
                <a:ahLst/>
                <a:rect l="l" t="t" r="r" b="b"/>
                <a:pathLst>
                  <a:path w="44382" h="29241">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w="0">
                <a:noFill/>
              </a:ln>
            </p:spPr>
            <p:style>
              <a:lnRef idx="0"/>
              <a:fillRef idx="0"/>
              <a:effectRef idx="0"/>
              <a:fontRef idx="minor"/>
            </p:style>
          </p:sp>
          <p:sp>
            <p:nvSpPr>
              <p:cNvPr id="5743" name="CustomShape 585"/>
              <p:cNvSpPr/>
              <p:nvPr/>
            </p:nvSpPr>
            <p:spPr>
              <a:xfrm>
                <a:off x="7756560" y="1896120"/>
                <a:ext cx="5400" cy="4320"/>
              </a:xfrm>
              <a:custGeom>
                <a:avLst/>
                <a:gdLst/>
                <a:ahLst/>
                <a:rect l="l" t="t" r="r" b="b"/>
                <a:pathLst>
                  <a:path w="20623" h="18383">
                    <a:moveTo>
                      <a:pt x="20623" y="18383"/>
                    </a:moveTo>
                    <a:lnTo>
                      <a:pt x="20623" y="5525"/>
                    </a:lnTo>
                    <a:lnTo>
                      <a:pt x="3706" y="0"/>
                    </a:lnTo>
                    <a:lnTo>
                      <a:pt x="0" y="10096"/>
                    </a:lnTo>
                    <a:lnTo>
                      <a:pt x="950" y="14764"/>
                    </a:lnTo>
                    <a:lnTo>
                      <a:pt x="20623" y="18383"/>
                    </a:lnTo>
                    <a:close/>
                  </a:path>
                </a:pathLst>
              </a:custGeom>
              <a:solidFill>
                <a:srgbClr val="cc8b09"/>
              </a:solidFill>
              <a:ln w="0">
                <a:noFill/>
              </a:ln>
            </p:spPr>
            <p:style>
              <a:lnRef idx="0"/>
              <a:fillRef idx="0"/>
              <a:effectRef idx="0"/>
              <a:fontRef idx="minor"/>
            </p:style>
          </p:sp>
          <p:sp>
            <p:nvSpPr>
              <p:cNvPr id="5744" name="CustomShape 586"/>
              <p:cNvSpPr/>
              <p:nvPr/>
            </p:nvSpPr>
            <p:spPr>
              <a:xfrm>
                <a:off x="7725240" y="1895040"/>
                <a:ext cx="5040" cy="3240"/>
              </a:xfrm>
              <a:custGeom>
                <a:avLst/>
                <a:gdLst/>
                <a:ahLst/>
                <a:rect l="l" t="t" r="r" b="b"/>
                <a:pathLst>
                  <a:path w="19577" h="14573">
                    <a:moveTo>
                      <a:pt x="0" y="12859"/>
                    </a:moveTo>
                    <a:lnTo>
                      <a:pt x="0" y="0"/>
                    </a:lnTo>
                    <a:lnTo>
                      <a:pt x="19578" y="2096"/>
                    </a:lnTo>
                    <a:lnTo>
                      <a:pt x="13305" y="14573"/>
                    </a:lnTo>
                    <a:lnTo>
                      <a:pt x="0" y="12859"/>
                    </a:lnTo>
                    <a:close/>
                  </a:path>
                </a:pathLst>
              </a:custGeom>
              <a:solidFill>
                <a:srgbClr val="cc8b09"/>
              </a:solidFill>
              <a:ln w="0">
                <a:noFill/>
              </a:ln>
            </p:spPr>
            <p:style>
              <a:lnRef idx="0"/>
              <a:fillRef idx="0"/>
              <a:effectRef idx="0"/>
              <a:fontRef idx="minor"/>
            </p:style>
          </p:sp>
          <p:sp>
            <p:nvSpPr>
              <p:cNvPr id="5745" name="CustomShape 587"/>
              <p:cNvSpPr/>
              <p:nvPr/>
            </p:nvSpPr>
            <p:spPr>
              <a:xfrm>
                <a:off x="7725600" y="1909800"/>
                <a:ext cx="5760" cy="6120"/>
              </a:xfrm>
              <a:custGeom>
                <a:avLst/>
                <a:gdLst/>
                <a:ahLst/>
                <a:rect l="l" t="t" r="r" b="b"/>
                <a:pathLst>
                  <a:path w="22524" h="22764">
                    <a:moveTo>
                      <a:pt x="0" y="13526"/>
                    </a:moveTo>
                    <a:lnTo>
                      <a:pt x="0" y="0"/>
                    </a:lnTo>
                    <a:lnTo>
                      <a:pt x="22524" y="0"/>
                    </a:lnTo>
                    <a:lnTo>
                      <a:pt x="17012" y="12097"/>
                    </a:lnTo>
                    <a:lnTo>
                      <a:pt x="7508" y="22765"/>
                    </a:lnTo>
                    <a:close/>
                  </a:path>
                </a:pathLst>
              </a:custGeom>
              <a:solidFill>
                <a:srgbClr val="cc8b09"/>
              </a:solidFill>
              <a:ln w="0">
                <a:noFill/>
              </a:ln>
            </p:spPr>
            <p:style>
              <a:lnRef idx="0"/>
              <a:fillRef idx="0"/>
              <a:effectRef idx="0"/>
              <a:fontRef idx="minor"/>
            </p:style>
          </p:sp>
          <p:sp>
            <p:nvSpPr>
              <p:cNvPr id="5746" name="CustomShape 588"/>
              <p:cNvSpPr/>
              <p:nvPr/>
            </p:nvSpPr>
            <p:spPr>
              <a:xfrm>
                <a:off x="7725240" y="1890360"/>
                <a:ext cx="73800" cy="45720"/>
              </a:xfrm>
              <a:custGeom>
                <a:avLst/>
                <a:gdLst/>
                <a:ahLst/>
                <a:rect l="l" t="t" r="r" b="b"/>
                <a:pathLst>
                  <a:path w="221034" h="138969">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w="0">
                <a:noFill/>
              </a:ln>
            </p:spPr>
            <p:style>
              <a:lnRef idx="0"/>
              <a:fillRef idx="0"/>
              <a:effectRef idx="0"/>
              <a:fontRef idx="minor"/>
            </p:style>
          </p:sp>
        </p:grpSp>
        <p:grpSp>
          <p:nvGrpSpPr>
            <p:cNvPr id="5747" name="Group 589"/>
            <p:cNvGrpSpPr/>
            <p:nvPr/>
          </p:nvGrpSpPr>
          <p:grpSpPr>
            <a:xfrm>
              <a:off x="7660440" y="1815120"/>
              <a:ext cx="225720" cy="158040"/>
              <a:chOff x="7660440" y="1815120"/>
              <a:chExt cx="225720" cy="158040"/>
            </a:xfrm>
          </p:grpSpPr>
          <p:sp>
            <p:nvSpPr>
              <p:cNvPr id="5748" name="CustomShape 590"/>
              <p:cNvSpPr/>
              <p:nvPr/>
            </p:nvSpPr>
            <p:spPr>
              <a:xfrm>
                <a:off x="7660440" y="1843200"/>
                <a:ext cx="225720" cy="1299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5749" name="CustomShape 591"/>
              <p:cNvSpPr/>
              <p:nvPr/>
            </p:nvSpPr>
            <p:spPr>
              <a:xfrm>
                <a:off x="7660440" y="1879920"/>
                <a:ext cx="20520" cy="28080"/>
              </a:xfrm>
              <a:custGeom>
                <a:avLst/>
                <a:gdLst/>
                <a:ahLst/>
                <a:rect l="l" t="t" r="r" b="b"/>
                <a:pathLst>
                  <a:path w="65576" h="87630">
                    <a:moveTo>
                      <a:pt x="0" y="87630"/>
                    </a:moveTo>
                    <a:lnTo>
                      <a:pt x="0" y="0"/>
                    </a:lnTo>
                    <a:lnTo>
                      <a:pt x="65576" y="58579"/>
                    </a:lnTo>
                    <a:lnTo>
                      <a:pt x="0" y="87630"/>
                    </a:lnTo>
                    <a:close/>
                  </a:path>
                </a:pathLst>
              </a:custGeom>
              <a:solidFill>
                <a:srgbClr val="dd990e"/>
              </a:solidFill>
              <a:ln w="0">
                <a:noFill/>
              </a:ln>
            </p:spPr>
            <p:style>
              <a:lnRef idx="0"/>
              <a:fillRef idx="0"/>
              <a:effectRef idx="0"/>
              <a:fontRef idx="minor"/>
            </p:style>
          </p:sp>
          <p:sp>
            <p:nvSpPr>
              <p:cNvPr id="5750" name="CustomShape 592"/>
              <p:cNvSpPr/>
              <p:nvPr/>
            </p:nvSpPr>
            <p:spPr>
              <a:xfrm>
                <a:off x="7870680" y="1880640"/>
                <a:ext cx="15480" cy="38520"/>
              </a:xfrm>
              <a:custGeom>
                <a:avLst/>
                <a:gdLst/>
                <a:ahLst/>
                <a:rect l="l" t="t" r="r" b="b"/>
                <a:pathLst>
                  <a:path w="49989" h="118109">
                    <a:moveTo>
                      <a:pt x="49990" y="0"/>
                    </a:moveTo>
                    <a:lnTo>
                      <a:pt x="49990" y="82391"/>
                    </a:lnTo>
                    <a:lnTo>
                      <a:pt x="16442" y="118110"/>
                    </a:lnTo>
                    <a:lnTo>
                      <a:pt x="0" y="23813"/>
                    </a:lnTo>
                    <a:lnTo>
                      <a:pt x="49990" y="0"/>
                    </a:lnTo>
                    <a:close/>
                  </a:path>
                </a:pathLst>
              </a:custGeom>
              <a:solidFill>
                <a:srgbClr val="dd990e"/>
              </a:solidFill>
              <a:ln w="0">
                <a:noFill/>
              </a:ln>
            </p:spPr>
            <p:style>
              <a:lnRef idx="0"/>
              <a:fillRef idx="0"/>
              <a:effectRef idx="0"/>
              <a:fontRef idx="minor"/>
            </p:style>
          </p:sp>
          <p:sp>
            <p:nvSpPr>
              <p:cNvPr id="5751" name="CustomShape 593"/>
              <p:cNvSpPr/>
              <p:nvPr/>
            </p:nvSpPr>
            <p:spPr>
              <a:xfrm>
                <a:off x="7660440" y="1815120"/>
                <a:ext cx="225720" cy="1299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5752" name="CustomShape 594"/>
              <p:cNvSpPr/>
              <p:nvPr/>
            </p:nvSpPr>
            <p:spPr>
              <a:xfrm>
                <a:off x="7692840" y="1832760"/>
                <a:ext cx="160920" cy="92520"/>
              </a:xfrm>
              <a:custGeom>
                <a:avLst/>
                <a:gdLst/>
                <a:ahLst/>
                <a:rect l="l" t="t" r="r" b="b"/>
                <a:pathLst>
                  <a:path w="475616" h="275248">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w="0">
                <a:noFill/>
              </a:ln>
            </p:spPr>
            <p:style>
              <a:lnRef idx="0"/>
              <a:fillRef idx="0"/>
              <a:effectRef idx="0"/>
              <a:fontRef idx="minor"/>
            </p:style>
          </p:sp>
          <p:sp>
            <p:nvSpPr>
              <p:cNvPr id="5753" name="CustomShape 595"/>
              <p:cNvSpPr/>
              <p:nvPr/>
            </p:nvSpPr>
            <p:spPr>
              <a:xfrm>
                <a:off x="7692840" y="1838520"/>
                <a:ext cx="160560" cy="86760"/>
              </a:xfrm>
              <a:custGeom>
                <a:avLst/>
                <a:gdLst/>
                <a:ahLst/>
                <a:rect l="l" t="t" r="r" b="b"/>
                <a:pathLst>
                  <a:path w="474714" h="258770">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w="0">
                <a:noFill/>
              </a:ln>
            </p:spPr>
            <p:style>
              <a:lnRef idx="0"/>
              <a:fillRef idx="0"/>
              <a:effectRef idx="0"/>
              <a:fontRef idx="minor"/>
            </p:style>
          </p:sp>
          <p:sp>
            <p:nvSpPr>
              <p:cNvPr id="5754" name="CustomShape 596"/>
              <p:cNvSpPr/>
              <p:nvPr/>
            </p:nvSpPr>
            <p:spPr>
              <a:xfrm>
                <a:off x="7734960" y="1859760"/>
                <a:ext cx="73800" cy="45720"/>
              </a:xfrm>
              <a:custGeom>
                <a:avLst/>
                <a:gdLst/>
                <a:ahLst/>
                <a:rect l="l" t="t" r="r" b="b"/>
                <a:pathLst>
                  <a:path w="220817" h="138588">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w="0">
                <a:noFill/>
              </a:ln>
            </p:spPr>
            <p:style>
              <a:lnRef idx="0"/>
              <a:fillRef idx="0"/>
              <a:effectRef idx="0"/>
              <a:fontRef idx="minor"/>
            </p:style>
          </p:sp>
          <p:sp>
            <p:nvSpPr>
              <p:cNvPr id="5755" name="CustomShape 597"/>
              <p:cNvSpPr/>
              <p:nvPr/>
            </p:nvSpPr>
            <p:spPr>
              <a:xfrm>
                <a:off x="7765920" y="1895040"/>
                <a:ext cx="3240" cy="4680"/>
              </a:xfrm>
              <a:custGeom>
                <a:avLst/>
                <a:gdLst/>
                <a:ahLst/>
                <a:rect l="l" t="t" r="r" b="b"/>
                <a:pathLst>
                  <a:path w="14635" h="19050">
                    <a:moveTo>
                      <a:pt x="0" y="12954"/>
                    </a:moveTo>
                    <a:cubicBezTo>
                      <a:pt x="0" y="12001"/>
                      <a:pt x="0" y="0"/>
                      <a:pt x="0" y="0"/>
                    </a:cubicBezTo>
                    <a:lnTo>
                      <a:pt x="14636" y="9525"/>
                    </a:lnTo>
                    <a:lnTo>
                      <a:pt x="8268" y="19050"/>
                    </a:lnTo>
                    <a:close/>
                  </a:path>
                </a:pathLst>
              </a:custGeom>
              <a:solidFill>
                <a:srgbClr val="cc8b09"/>
              </a:solidFill>
              <a:ln w="0">
                <a:noFill/>
              </a:ln>
            </p:spPr>
            <p:style>
              <a:lnRef idx="0"/>
              <a:fillRef idx="0"/>
              <a:effectRef idx="0"/>
              <a:fontRef idx="minor"/>
            </p:style>
          </p:sp>
          <p:sp>
            <p:nvSpPr>
              <p:cNvPr id="5756" name="CustomShape 598"/>
              <p:cNvSpPr/>
              <p:nvPr/>
            </p:nvSpPr>
            <p:spPr>
              <a:xfrm>
                <a:off x="7798680" y="1897920"/>
                <a:ext cx="9000" cy="3240"/>
              </a:xfrm>
              <a:custGeom>
                <a:avLst/>
                <a:gdLst/>
                <a:ahLst/>
                <a:rect l="l" t="t" r="r" b="b"/>
                <a:pathLst>
                  <a:path w="31647" h="14858">
                    <a:moveTo>
                      <a:pt x="31648" y="12954"/>
                    </a:moveTo>
                    <a:lnTo>
                      <a:pt x="31648" y="0"/>
                    </a:lnTo>
                    <a:lnTo>
                      <a:pt x="0" y="2477"/>
                    </a:lnTo>
                    <a:lnTo>
                      <a:pt x="18152" y="14859"/>
                    </a:lnTo>
                    <a:lnTo>
                      <a:pt x="31648" y="12954"/>
                    </a:lnTo>
                    <a:close/>
                  </a:path>
                </a:pathLst>
              </a:custGeom>
              <a:solidFill>
                <a:srgbClr val="cc8b09"/>
              </a:solidFill>
              <a:ln w="0">
                <a:noFill/>
              </a:ln>
            </p:spPr>
            <p:style>
              <a:lnRef idx="0"/>
              <a:fillRef idx="0"/>
              <a:effectRef idx="0"/>
              <a:fontRef idx="minor"/>
            </p:style>
          </p:sp>
          <p:sp>
            <p:nvSpPr>
              <p:cNvPr id="5757" name="CustomShape 599"/>
              <p:cNvSpPr/>
              <p:nvPr/>
            </p:nvSpPr>
            <p:spPr>
              <a:xfrm>
                <a:off x="7802280" y="1881720"/>
                <a:ext cx="6120" cy="2520"/>
              </a:xfrm>
              <a:custGeom>
                <a:avLst/>
                <a:gdLst/>
                <a:ahLst/>
                <a:rect l="l" t="t" r="r" b="b"/>
                <a:pathLst>
                  <a:path w="23664" h="13049">
                    <a:moveTo>
                      <a:pt x="23664" y="13049"/>
                    </a:moveTo>
                    <a:lnTo>
                      <a:pt x="23664" y="0"/>
                    </a:lnTo>
                    <a:lnTo>
                      <a:pt x="0" y="8572"/>
                    </a:lnTo>
                    <a:lnTo>
                      <a:pt x="23664" y="13049"/>
                    </a:lnTo>
                    <a:close/>
                  </a:path>
                </a:pathLst>
              </a:custGeom>
              <a:solidFill>
                <a:srgbClr val="cc8b09"/>
              </a:solidFill>
              <a:ln w="0">
                <a:noFill/>
              </a:ln>
            </p:spPr>
            <p:style>
              <a:lnRef idx="0"/>
              <a:fillRef idx="0"/>
              <a:effectRef idx="0"/>
              <a:fontRef idx="minor"/>
            </p:style>
          </p:sp>
          <p:sp>
            <p:nvSpPr>
              <p:cNvPr id="5758" name="CustomShape 600"/>
              <p:cNvSpPr/>
              <p:nvPr/>
            </p:nvSpPr>
            <p:spPr>
              <a:xfrm>
                <a:off x="7777080" y="1883160"/>
                <a:ext cx="10440" cy="6480"/>
              </a:xfrm>
              <a:custGeom>
                <a:avLst/>
                <a:gdLst/>
                <a:ahLst/>
                <a:rect l="l" t="t" r="r" b="b"/>
                <a:pathLst>
                  <a:path w="35639" h="24669">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w="0">
                <a:noFill/>
              </a:ln>
            </p:spPr>
            <p:style>
              <a:lnRef idx="0"/>
              <a:fillRef idx="0"/>
              <a:effectRef idx="0"/>
              <a:fontRef idx="minor"/>
            </p:style>
          </p:sp>
          <p:sp>
            <p:nvSpPr>
              <p:cNvPr id="5759" name="CustomShape 601"/>
              <p:cNvSpPr/>
              <p:nvPr/>
            </p:nvSpPr>
            <p:spPr>
              <a:xfrm>
                <a:off x="7751880" y="1869120"/>
                <a:ext cx="13320" cy="8280"/>
              </a:xfrm>
              <a:custGeom>
                <a:avLst/>
                <a:gdLst/>
                <a:ahLst/>
                <a:rect l="l" t="t" r="r" b="b"/>
                <a:pathLst>
                  <a:path w="44382" h="29146">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w="0">
                <a:noFill/>
              </a:ln>
            </p:spPr>
            <p:style>
              <a:lnRef idx="0"/>
              <a:fillRef idx="0"/>
              <a:effectRef idx="0"/>
              <a:fontRef idx="minor"/>
            </p:style>
          </p:sp>
          <p:sp>
            <p:nvSpPr>
              <p:cNvPr id="5760" name="CustomShape 602"/>
              <p:cNvSpPr/>
              <p:nvPr/>
            </p:nvSpPr>
            <p:spPr>
              <a:xfrm>
                <a:off x="7765920" y="1861200"/>
                <a:ext cx="5400" cy="4680"/>
              </a:xfrm>
              <a:custGeom>
                <a:avLst/>
                <a:gdLst/>
                <a:ahLst/>
                <a:rect l="l" t="t" r="r" b="b"/>
                <a:pathLst>
                  <a:path w="20528" h="18478">
                    <a:moveTo>
                      <a:pt x="20528" y="18479"/>
                    </a:moveTo>
                    <a:lnTo>
                      <a:pt x="20528" y="5524"/>
                    </a:lnTo>
                    <a:lnTo>
                      <a:pt x="3611" y="0"/>
                    </a:lnTo>
                    <a:lnTo>
                      <a:pt x="0" y="10192"/>
                    </a:lnTo>
                    <a:lnTo>
                      <a:pt x="855" y="14764"/>
                    </a:lnTo>
                    <a:lnTo>
                      <a:pt x="20528" y="18479"/>
                    </a:lnTo>
                    <a:close/>
                  </a:path>
                </a:pathLst>
              </a:custGeom>
              <a:solidFill>
                <a:srgbClr val="cc8b09"/>
              </a:solidFill>
              <a:ln w="0">
                <a:noFill/>
              </a:ln>
            </p:spPr>
            <p:style>
              <a:lnRef idx="0"/>
              <a:fillRef idx="0"/>
              <a:effectRef idx="0"/>
              <a:fontRef idx="minor"/>
            </p:style>
          </p:sp>
          <p:sp>
            <p:nvSpPr>
              <p:cNvPr id="5761" name="CustomShape 603"/>
              <p:cNvSpPr/>
              <p:nvPr/>
            </p:nvSpPr>
            <p:spPr>
              <a:xfrm>
                <a:off x="7734600" y="1859760"/>
                <a:ext cx="5040" cy="3240"/>
              </a:xfrm>
              <a:custGeom>
                <a:avLst/>
                <a:gdLst/>
                <a:ahLst/>
                <a:rect l="l" t="t" r="r" b="b"/>
                <a:pathLst>
                  <a:path w="19672" h="14668">
                    <a:moveTo>
                      <a:pt x="0" y="12954"/>
                    </a:moveTo>
                    <a:lnTo>
                      <a:pt x="0" y="0"/>
                    </a:lnTo>
                    <a:lnTo>
                      <a:pt x="19673" y="2096"/>
                    </a:lnTo>
                    <a:lnTo>
                      <a:pt x="13305" y="14668"/>
                    </a:lnTo>
                    <a:lnTo>
                      <a:pt x="0" y="12954"/>
                    </a:lnTo>
                    <a:close/>
                  </a:path>
                </a:pathLst>
              </a:custGeom>
              <a:solidFill>
                <a:srgbClr val="cc8b09"/>
              </a:solidFill>
              <a:ln w="0">
                <a:noFill/>
              </a:ln>
            </p:spPr>
            <p:style>
              <a:lnRef idx="0"/>
              <a:fillRef idx="0"/>
              <a:effectRef idx="0"/>
              <a:fontRef idx="minor"/>
            </p:style>
          </p:sp>
          <p:sp>
            <p:nvSpPr>
              <p:cNvPr id="5762" name="CustomShape 604"/>
              <p:cNvSpPr/>
              <p:nvPr/>
            </p:nvSpPr>
            <p:spPr>
              <a:xfrm>
                <a:off x="7734960" y="1874520"/>
                <a:ext cx="5760" cy="6120"/>
              </a:xfrm>
              <a:custGeom>
                <a:avLst/>
                <a:gdLst/>
                <a:ahLst/>
                <a:rect l="l" t="t" r="r" b="b"/>
                <a:pathLst>
                  <a:path w="22524" h="22764">
                    <a:moveTo>
                      <a:pt x="0" y="13430"/>
                    </a:moveTo>
                    <a:lnTo>
                      <a:pt x="0" y="0"/>
                    </a:lnTo>
                    <a:lnTo>
                      <a:pt x="22524" y="0"/>
                    </a:lnTo>
                    <a:lnTo>
                      <a:pt x="17012" y="12002"/>
                    </a:lnTo>
                    <a:lnTo>
                      <a:pt x="7508" y="22765"/>
                    </a:lnTo>
                    <a:close/>
                  </a:path>
                </a:pathLst>
              </a:custGeom>
              <a:solidFill>
                <a:srgbClr val="cc8b09"/>
              </a:solidFill>
              <a:ln w="0">
                <a:noFill/>
              </a:ln>
            </p:spPr>
            <p:style>
              <a:lnRef idx="0"/>
              <a:fillRef idx="0"/>
              <a:effectRef idx="0"/>
              <a:fontRef idx="minor"/>
            </p:style>
          </p:sp>
          <p:sp>
            <p:nvSpPr>
              <p:cNvPr id="5763" name="CustomShape 605"/>
              <p:cNvSpPr/>
              <p:nvPr/>
            </p:nvSpPr>
            <p:spPr>
              <a:xfrm>
                <a:off x="7734960" y="1855440"/>
                <a:ext cx="73800" cy="45720"/>
              </a:xfrm>
              <a:custGeom>
                <a:avLst/>
                <a:gdLst/>
                <a:ahLst/>
                <a:rect l="l" t="t" r="r" b="b"/>
                <a:pathLst>
                  <a:path w="220817" h="139065">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w="0">
                <a:noFill/>
              </a:ln>
            </p:spPr>
            <p:style>
              <a:lnRef idx="0"/>
              <a:fillRef idx="0"/>
              <a:effectRef idx="0"/>
              <a:fontRef idx="minor"/>
            </p:style>
          </p:sp>
        </p:grpSp>
        <p:grpSp>
          <p:nvGrpSpPr>
            <p:cNvPr id="5764" name="Group 606"/>
            <p:cNvGrpSpPr/>
            <p:nvPr/>
          </p:nvGrpSpPr>
          <p:grpSpPr>
            <a:xfrm>
              <a:off x="7653600" y="1781280"/>
              <a:ext cx="225720" cy="158040"/>
              <a:chOff x="7653600" y="1781280"/>
              <a:chExt cx="225720" cy="158040"/>
            </a:xfrm>
          </p:grpSpPr>
          <p:sp>
            <p:nvSpPr>
              <p:cNvPr id="5765" name="CustomShape 607"/>
              <p:cNvSpPr/>
              <p:nvPr/>
            </p:nvSpPr>
            <p:spPr>
              <a:xfrm>
                <a:off x="7653600" y="1809360"/>
                <a:ext cx="225720" cy="129960"/>
              </a:xfrm>
              <a:custGeom>
                <a:avLst/>
                <a:gdLst/>
                <a:ahLst/>
                <a:rect l="l" t="t" r="r" b="b"/>
                <a:pathLst>
                  <a:path w="664504" h="384619">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5766" name="CustomShape 608"/>
              <p:cNvSpPr/>
              <p:nvPr/>
            </p:nvSpPr>
            <p:spPr>
              <a:xfrm>
                <a:off x="7653600" y="1846080"/>
                <a:ext cx="20520" cy="28080"/>
              </a:xfrm>
              <a:custGeom>
                <a:avLst/>
                <a:gdLst/>
                <a:ahLst/>
                <a:rect l="l" t="t" r="r" b="b"/>
                <a:pathLst>
                  <a:path w="65671" h="87629">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5767" name="CustomShape 609"/>
              <p:cNvSpPr/>
              <p:nvPr/>
            </p:nvSpPr>
            <p:spPr>
              <a:xfrm>
                <a:off x="7863840" y="1847160"/>
                <a:ext cx="15480" cy="38520"/>
              </a:xfrm>
              <a:custGeom>
                <a:avLst/>
                <a:gdLst/>
                <a:ahLst/>
                <a:rect l="l" t="t" r="r" b="b"/>
                <a:pathLst>
                  <a:path w="50084" h="118109">
                    <a:moveTo>
                      <a:pt x="50085" y="0"/>
                    </a:moveTo>
                    <a:lnTo>
                      <a:pt x="50085" y="82391"/>
                    </a:lnTo>
                    <a:lnTo>
                      <a:pt x="16536" y="118110"/>
                    </a:lnTo>
                    <a:lnTo>
                      <a:pt x="0" y="23717"/>
                    </a:lnTo>
                    <a:lnTo>
                      <a:pt x="50085" y="0"/>
                    </a:lnTo>
                    <a:close/>
                  </a:path>
                </a:pathLst>
              </a:custGeom>
              <a:solidFill>
                <a:srgbClr val="dd990e"/>
              </a:solidFill>
              <a:ln w="0">
                <a:noFill/>
              </a:ln>
            </p:spPr>
            <p:style>
              <a:lnRef idx="0"/>
              <a:fillRef idx="0"/>
              <a:effectRef idx="0"/>
              <a:fontRef idx="minor"/>
            </p:style>
          </p:sp>
          <p:sp>
            <p:nvSpPr>
              <p:cNvPr id="5768" name="CustomShape 610"/>
              <p:cNvSpPr/>
              <p:nvPr/>
            </p:nvSpPr>
            <p:spPr>
              <a:xfrm>
                <a:off x="7653600" y="1781280"/>
                <a:ext cx="225720" cy="1299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5769" name="CustomShape 611"/>
              <p:cNvSpPr/>
              <p:nvPr/>
            </p:nvSpPr>
            <p:spPr>
              <a:xfrm>
                <a:off x="7686000" y="1799280"/>
                <a:ext cx="160920" cy="92520"/>
              </a:xfrm>
              <a:custGeom>
                <a:avLst/>
                <a:gdLst/>
                <a:ahLst/>
                <a:rect l="l" t="t" r="r" b="b"/>
                <a:pathLst>
                  <a:path w="475691" h="275343">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w="0">
                <a:noFill/>
              </a:ln>
            </p:spPr>
            <p:style>
              <a:lnRef idx="0"/>
              <a:fillRef idx="0"/>
              <a:effectRef idx="0"/>
              <a:fontRef idx="minor"/>
            </p:style>
          </p:sp>
          <p:sp>
            <p:nvSpPr>
              <p:cNvPr id="5770" name="CustomShape 612"/>
              <p:cNvSpPr/>
              <p:nvPr/>
            </p:nvSpPr>
            <p:spPr>
              <a:xfrm>
                <a:off x="7686000" y="1804680"/>
                <a:ext cx="160560" cy="86760"/>
              </a:xfrm>
              <a:custGeom>
                <a:avLst/>
                <a:gdLst/>
                <a:ahLst/>
                <a:rect l="l" t="t" r="r" b="b"/>
                <a:pathLst>
                  <a:path w="474809" h="258865">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w="0">
                <a:noFill/>
              </a:ln>
            </p:spPr>
            <p:style>
              <a:lnRef idx="0"/>
              <a:fillRef idx="0"/>
              <a:effectRef idx="0"/>
              <a:fontRef idx="minor"/>
            </p:style>
          </p:sp>
          <p:sp>
            <p:nvSpPr>
              <p:cNvPr id="5771" name="CustomShape 613"/>
              <p:cNvSpPr/>
              <p:nvPr/>
            </p:nvSpPr>
            <p:spPr>
              <a:xfrm>
                <a:off x="7727760" y="1825920"/>
                <a:ext cx="73800" cy="45720"/>
              </a:xfrm>
              <a:custGeom>
                <a:avLst/>
                <a:gdLst/>
                <a:ahLst/>
                <a:rect l="l" t="t" r="r" b="b"/>
                <a:pathLst>
                  <a:path w="221040" h="139065">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w="0">
                <a:noFill/>
              </a:ln>
            </p:spPr>
            <p:style>
              <a:lnRef idx="0"/>
              <a:fillRef idx="0"/>
              <a:effectRef idx="0"/>
              <a:fontRef idx="minor"/>
            </p:style>
          </p:sp>
          <p:sp>
            <p:nvSpPr>
              <p:cNvPr id="5772" name="CustomShape 614"/>
              <p:cNvSpPr/>
              <p:nvPr/>
            </p:nvSpPr>
            <p:spPr>
              <a:xfrm>
                <a:off x="7759080" y="1861200"/>
                <a:ext cx="3240" cy="4680"/>
              </a:xfrm>
              <a:custGeom>
                <a:avLst/>
                <a:gdLst/>
                <a:ahLst/>
                <a:rect l="l" t="t" r="r" b="b"/>
                <a:pathLst>
                  <a:path w="14540" h="19050">
                    <a:moveTo>
                      <a:pt x="0" y="12954"/>
                    </a:moveTo>
                    <a:cubicBezTo>
                      <a:pt x="0" y="12002"/>
                      <a:pt x="0" y="0"/>
                      <a:pt x="0" y="0"/>
                    </a:cubicBezTo>
                    <a:lnTo>
                      <a:pt x="14541" y="9525"/>
                    </a:lnTo>
                    <a:lnTo>
                      <a:pt x="8173" y="19050"/>
                    </a:lnTo>
                    <a:close/>
                  </a:path>
                </a:pathLst>
              </a:custGeom>
              <a:solidFill>
                <a:srgbClr val="cc8b09"/>
              </a:solidFill>
              <a:ln w="0">
                <a:noFill/>
              </a:ln>
            </p:spPr>
            <p:style>
              <a:lnRef idx="0"/>
              <a:fillRef idx="0"/>
              <a:effectRef idx="0"/>
              <a:fontRef idx="minor"/>
            </p:style>
          </p:sp>
          <p:sp>
            <p:nvSpPr>
              <p:cNvPr id="5773" name="CustomShape 615"/>
              <p:cNvSpPr/>
              <p:nvPr/>
            </p:nvSpPr>
            <p:spPr>
              <a:xfrm>
                <a:off x="7791840" y="1864080"/>
                <a:ext cx="9000" cy="3240"/>
              </a:xfrm>
              <a:custGeom>
                <a:avLst/>
                <a:gdLst/>
                <a:ahLst/>
                <a:rect l="l" t="t" r="r" b="b"/>
                <a:pathLst>
                  <a:path w="31552" h="14858">
                    <a:moveTo>
                      <a:pt x="31552" y="12859"/>
                    </a:moveTo>
                    <a:lnTo>
                      <a:pt x="31552" y="0"/>
                    </a:lnTo>
                    <a:lnTo>
                      <a:pt x="0" y="2381"/>
                    </a:lnTo>
                    <a:lnTo>
                      <a:pt x="18152" y="14859"/>
                    </a:lnTo>
                    <a:lnTo>
                      <a:pt x="31552" y="12859"/>
                    </a:lnTo>
                    <a:close/>
                  </a:path>
                </a:pathLst>
              </a:custGeom>
              <a:solidFill>
                <a:srgbClr val="cc8b09"/>
              </a:solidFill>
              <a:ln w="0">
                <a:noFill/>
              </a:ln>
            </p:spPr>
            <p:style>
              <a:lnRef idx="0"/>
              <a:fillRef idx="0"/>
              <a:effectRef idx="0"/>
              <a:fontRef idx="minor"/>
            </p:style>
          </p:sp>
          <p:sp>
            <p:nvSpPr>
              <p:cNvPr id="5774" name="CustomShape 616"/>
              <p:cNvSpPr/>
              <p:nvPr/>
            </p:nvSpPr>
            <p:spPr>
              <a:xfrm>
                <a:off x="7795440" y="1847880"/>
                <a:ext cx="6120" cy="2520"/>
              </a:xfrm>
              <a:custGeom>
                <a:avLst/>
                <a:gdLst/>
                <a:ahLst/>
                <a:rect l="l" t="t" r="r" b="b"/>
                <a:pathLst>
                  <a:path w="23664" h="13049">
                    <a:moveTo>
                      <a:pt x="23664" y="13049"/>
                    </a:moveTo>
                    <a:lnTo>
                      <a:pt x="23664" y="0"/>
                    </a:lnTo>
                    <a:lnTo>
                      <a:pt x="0" y="8573"/>
                    </a:lnTo>
                    <a:lnTo>
                      <a:pt x="23664" y="13049"/>
                    </a:lnTo>
                    <a:close/>
                  </a:path>
                </a:pathLst>
              </a:custGeom>
              <a:solidFill>
                <a:srgbClr val="cc8b09"/>
              </a:solidFill>
              <a:ln w="0">
                <a:noFill/>
              </a:ln>
            </p:spPr>
            <p:style>
              <a:lnRef idx="0"/>
              <a:fillRef idx="0"/>
              <a:effectRef idx="0"/>
              <a:fontRef idx="minor"/>
            </p:style>
          </p:sp>
          <p:sp>
            <p:nvSpPr>
              <p:cNvPr id="5775" name="CustomShape 617"/>
              <p:cNvSpPr/>
              <p:nvPr/>
            </p:nvSpPr>
            <p:spPr>
              <a:xfrm>
                <a:off x="7769880" y="1849680"/>
                <a:ext cx="10440" cy="6840"/>
              </a:xfrm>
              <a:custGeom>
                <a:avLst/>
                <a:gdLst/>
                <a:ahLst/>
                <a:rect l="l" t="t" r="r" b="b"/>
                <a:pathLst>
                  <a:path w="35639" h="24765">
                    <a:moveTo>
                      <a:pt x="0" y="7620"/>
                    </a:moveTo>
                    <a:lnTo>
                      <a:pt x="7888" y="0"/>
                    </a:lnTo>
                    <a:lnTo>
                      <a:pt x="35639" y="19050"/>
                    </a:lnTo>
                    <a:lnTo>
                      <a:pt x="33929" y="24765"/>
                    </a:lnTo>
                    <a:cubicBezTo>
                      <a:pt x="33929" y="24765"/>
                      <a:pt x="13210" y="16002"/>
                      <a:pt x="12545" y="15240"/>
                    </a:cubicBezTo>
                    <a:close/>
                  </a:path>
                </a:pathLst>
              </a:custGeom>
              <a:solidFill>
                <a:srgbClr val="cc8b09"/>
              </a:solidFill>
              <a:ln w="0">
                <a:noFill/>
              </a:ln>
            </p:spPr>
            <p:style>
              <a:lnRef idx="0"/>
              <a:fillRef idx="0"/>
              <a:effectRef idx="0"/>
              <a:fontRef idx="minor"/>
            </p:style>
          </p:sp>
          <p:sp>
            <p:nvSpPr>
              <p:cNvPr id="5776" name="CustomShape 618"/>
              <p:cNvSpPr/>
              <p:nvPr/>
            </p:nvSpPr>
            <p:spPr>
              <a:xfrm>
                <a:off x="7745040" y="1835280"/>
                <a:ext cx="13320" cy="8280"/>
              </a:xfrm>
              <a:custGeom>
                <a:avLst/>
                <a:gdLst/>
                <a:ahLst/>
                <a:rect l="l" t="t" r="r" b="b"/>
                <a:pathLst>
                  <a:path w="44382" h="29241">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w="0">
                <a:noFill/>
              </a:ln>
            </p:spPr>
            <p:style>
              <a:lnRef idx="0"/>
              <a:fillRef idx="0"/>
              <a:effectRef idx="0"/>
              <a:fontRef idx="minor"/>
            </p:style>
          </p:sp>
          <p:sp>
            <p:nvSpPr>
              <p:cNvPr id="5777" name="CustomShape 619"/>
              <p:cNvSpPr/>
              <p:nvPr/>
            </p:nvSpPr>
            <p:spPr>
              <a:xfrm>
                <a:off x="7759080" y="1827360"/>
                <a:ext cx="5400" cy="4680"/>
              </a:xfrm>
              <a:custGeom>
                <a:avLst/>
                <a:gdLst/>
                <a:ahLst/>
                <a:rect l="l" t="t" r="r" b="b"/>
                <a:pathLst>
                  <a:path w="20528" h="18478">
                    <a:moveTo>
                      <a:pt x="20528" y="18479"/>
                    </a:moveTo>
                    <a:lnTo>
                      <a:pt x="20528" y="5525"/>
                    </a:lnTo>
                    <a:lnTo>
                      <a:pt x="3611" y="0"/>
                    </a:lnTo>
                    <a:lnTo>
                      <a:pt x="0" y="10096"/>
                    </a:lnTo>
                    <a:lnTo>
                      <a:pt x="855" y="14764"/>
                    </a:lnTo>
                    <a:lnTo>
                      <a:pt x="20528" y="18479"/>
                    </a:lnTo>
                    <a:close/>
                  </a:path>
                </a:pathLst>
              </a:custGeom>
              <a:solidFill>
                <a:srgbClr val="cc8b09"/>
              </a:solidFill>
              <a:ln w="0">
                <a:noFill/>
              </a:ln>
            </p:spPr>
            <p:style>
              <a:lnRef idx="0"/>
              <a:fillRef idx="0"/>
              <a:effectRef idx="0"/>
              <a:fontRef idx="minor"/>
            </p:style>
          </p:sp>
          <p:sp>
            <p:nvSpPr>
              <p:cNvPr id="5778" name="CustomShape 620"/>
              <p:cNvSpPr/>
              <p:nvPr/>
            </p:nvSpPr>
            <p:spPr>
              <a:xfrm>
                <a:off x="7727400" y="1825920"/>
                <a:ext cx="5040" cy="3240"/>
              </a:xfrm>
              <a:custGeom>
                <a:avLst/>
                <a:gdLst/>
                <a:ahLst/>
                <a:rect l="l" t="t" r="r" b="b"/>
                <a:pathLst>
                  <a:path w="19577" h="14668">
                    <a:moveTo>
                      <a:pt x="0" y="12954"/>
                    </a:moveTo>
                    <a:lnTo>
                      <a:pt x="0" y="0"/>
                    </a:lnTo>
                    <a:lnTo>
                      <a:pt x="19578" y="2096"/>
                    </a:lnTo>
                    <a:lnTo>
                      <a:pt x="13305" y="14669"/>
                    </a:lnTo>
                    <a:lnTo>
                      <a:pt x="0" y="12954"/>
                    </a:lnTo>
                    <a:close/>
                  </a:path>
                </a:pathLst>
              </a:custGeom>
              <a:solidFill>
                <a:srgbClr val="cc8b09"/>
              </a:solidFill>
              <a:ln w="0">
                <a:noFill/>
              </a:ln>
            </p:spPr>
            <p:style>
              <a:lnRef idx="0"/>
              <a:fillRef idx="0"/>
              <a:effectRef idx="0"/>
              <a:fontRef idx="minor"/>
            </p:style>
          </p:sp>
          <p:sp>
            <p:nvSpPr>
              <p:cNvPr id="5779" name="CustomShape 621"/>
              <p:cNvSpPr/>
              <p:nvPr/>
            </p:nvSpPr>
            <p:spPr>
              <a:xfrm>
                <a:off x="7727760" y="1840680"/>
                <a:ext cx="5760" cy="6120"/>
              </a:xfrm>
              <a:custGeom>
                <a:avLst/>
                <a:gdLst/>
                <a:ahLst/>
                <a:rect l="l" t="t" r="r" b="b"/>
                <a:pathLst>
                  <a:path w="22428" h="22764">
                    <a:moveTo>
                      <a:pt x="0" y="13430"/>
                    </a:moveTo>
                    <a:lnTo>
                      <a:pt x="0" y="0"/>
                    </a:lnTo>
                    <a:lnTo>
                      <a:pt x="22429" y="0"/>
                    </a:lnTo>
                    <a:lnTo>
                      <a:pt x="17012" y="12001"/>
                    </a:lnTo>
                    <a:lnTo>
                      <a:pt x="7508" y="22765"/>
                    </a:lnTo>
                    <a:close/>
                  </a:path>
                </a:pathLst>
              </a:custGeom>
              <a:solidFill>
                <a:srgbClr val="cc8b09"/>
              </a:solidFill>
              <a:ln w="0">
                <a:noFill/>
              </a:ln>
            </p:spPr>
            <p:style>
              <a:lnRef idx="0"/>
              <a:fillRef idx="0"/>
              <a:effectRef idx="0"/>
              <a:fontRef idx="minor"/>
            </p:style>
          </p:sp>
          <p:sp>
            <p:nvSpPr>
              <p:cNvPr id="5780" name="CustomShape 622"/>
              <p:cNvSpPr/>
              <p:nvPr/>
            </p:nvSpPr>
            <p:spPr>
              <a:xfrm>
                <a:off x="7727760" y="1821600"/>
                <a:ext cx="73800" cy="45720"/>
              </a:xfrm>
              <a:custGeom>
                <a:avLst/>
                <a:gdLst/>
                <a:ahLst/>
                <a:rect l="l" t="t" r="r" b="b"/>
                <a:pathLst>
                  <a:path w="221036" h="139064">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w="0">
                <a:noFill/>
              </a:ln>
            </p:spPr>
            <p:style>
              <a:lnRef idx="0"/>
              <a:fillRef idx="0"/>
              <a:effectRef idx="0"/>
              <a:fontRef idx="minor"/>
            </p:style>
          </p:sp>
        </p:grpSp>
        <p:grpSp>
          <p:nvGrpSpPr>
            <p:cNvPr id="5781" name="Group 623"/>
            <p:cNvGrpSpPr/>
            <p:nvPr/>
          </p:nvGrpSpPr>
          <p:grpSpPr>
            <a:xfrm>
              <a:off x="7663320" y="1748520"/>
              <a:ext cx="225720" cy="158400"/>
              <a:chOff x="7663320" y="1748520"/>
              <a:chExt cx="225720" cy="158400"/>
            </a:xfrm>
          </p:grpSpPr>
          <p:sp>
            <p:nvSpPr>
              <p:cNvPr id="5782" name="CustomShape 624"/>
              <p:cNvSpPr/>
              <p:nvPr/>
            </p:nvSpPr>
            <p:spPr>
              <a:xfrm>
                <a:off x="7663320" y="1776960"/>
                <a:ext cx="225720" cy="129960"/>
              </a:xfrm>
              <a:custGeom>
                <a:avLst/>
                <a:gdLst/>
                <a:ahLst/>
                <a:rect l="l" t="t" r="r" b="b"/>
                <a:pathLst>
                  <a:path w="664504" h="384619">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5783" name="CustomShape 625"/>
              <p:cNvSpPr/>
              <p:nvPr/>
            </p:nvSpPr>
            <p:spPr>
              <a:xfrm>
                <a:off x="7663320" y="1813680"/>
                <a:ext cx="20520" cy="28080"/>
              </a:xfrm>
              <a:custGeom>
                <a:avLst/>
                <a:gdLst/>
                <a:ahLst/>
                <a:rect l="l" t="t" r="r" b="b"/>
                <a:pathLst>
                  <a:path w="65671" h="87629">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5784" name="CustomShape 626"/>
              <p:cNvSpPr/>
              <p:nvPr/>
            </p:nvSpPr>
            <p:spPr>
              <a:xfrm>
                <a:off x="7873560" y="1814400"/>
                <a:ext cx="15480" cy="38520"/>
              </a:xfrm>
              <a:custGeom>
                <a:avLst/>
                <a:gdLst/>
                <a:ahLst/>
                <a:rect l="l" t="t" r="r" b="b"/>
                <a:pathLst>
                  <a:path w="49989" h="118109">
                    <a:moveTo>
                      <a:pt x="49990" y="0"/>
                    </a:moveTo>
                    <a:lnTo>
                      <a:pt x="49990" y="82391"/>
                    </a:lnTo>
                    <a:lnTo>
                      <a:pt x="16442" y="118110"/>
                    </a:lnTo>
                    <a:lnTo>
                      <a:pt x="0" y="23813"/>
                    </a:lnTo>
                    <a:lnTo>
                      <a:pt x="49990" y="0"/>
                    </a:lnTo>
                    <a:close/>
                  </a:path>
                </a:pathLst>
              </a:custGeom>
              <a:solidFill>
                <a:srgbClr val="dd990e"/>
              </a:solidFill>
              <a:ln w="0">
                <a:noFill/>
              </a:ln>
            </p:spPr>
            <p:style>
              <a:lnRef idx="0"/>
              <a:fillRef idx="0"/>
              <a:effectRef idx="0"/>
              <a:fontRef idx="minor"/>
            </p:style>
          </p:sp>
          <p:sp>
            <p:nvSpPr>
              <p:cNvPr id="5785" name="CustomShape 627"/>
              <p:cNvSpPr/>
              <p:nvPr/>
            </p:nvSpPr>
            <p:spPr>
              <a:xfrm>
                <a:off x="7663320" y="1748520"/>
                <a:ext cx="225720" cy="1299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5786" name="CustomShape 628"/>
              <p:cNvSpPr/>
              <p:nvPr/>
            </p:nvSpPr>
            <p:spPr>
              <a:xfrm>
                <a:off x="7695360" y="1766520"/>
                <a:ext cx="160920" cy="92520"/>
              </a:xfrm>
              <a:custGeom>
                <a:avLst/>
                <a:gdLst/>
                <a:ahLst/>
                <a:rect l="l" t="t" r="r" b="b"/>
                <a:pathLst>
                  <a:path w="475693" h="275248">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w="0">
                <a:noFill/>
              </a:ln>
            </p:spPr>
            <p:style>
              <a:lnRef idx="0"/>
              <a:fillRef idx="0"/>
              <a:effectRef idx="0"/>
              <a:fontRef idx="minor"/>
            </p:style>
          </p:sp>
          <p:sp>
            <p:nvSpPr>
              <p:cNvPr id="5787" name="CustomShape 629"/>
              <p:cNvSpPr/>
              <p:nvPr/>
            </p:nvSpPr>
            <p:spPr>
              <a:xfrm>
                <a:off x="7695720" y="1772280"/>
                <a:ext cx="160560" cy="86760"/>
              </a:xfrm>
              <a:custGeom>
                <a:avLst/>
                <a:gdLst/>
                <a:ahLst/>
                <a:rect l="l" t="t" r="r" b="b"/>
                <a:pathLst>
                  <a:path w="474809" h="258770">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w="0">
                <a:noFill/>
              </a:ln>
            </p:spPr>
            <p:style>
              <a:lnRef idx="0"/>
              <a:fillRef idx="0"/>
              <a:effectRef idx="0"/>
              <a:fontRef idx="minor"/>
            </p:style>
          </p:sp>
          <p:sp>
            <p:nvSpPr>
              <p:cNvPr id="5788" name="CustomShape 630"/>
              <p:cNvSpPr/>
              <p:nvPr/>
            </p:nvSpPr>
            <p:spPr>
              <a:xfrm>
                <a:off x="7737480" y="1793520"/>
                <a:ext cx="73800" cy="45720"/>
              </a:xfrm>
              <a:custGeom>
                <a:avLst/>
                <a:gdLst/>
                <a:ahLst/>
                <a:rect l="l" t="t" r="r" b="b"/>
                <a:pathLst>
                  <a:path w="221102" h="139065">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w="0">
                <a:noFill/>
              </a:ln>
            </p:spPr>
            <p:style>
              <a:lnRef idx="0"/>
              <a:fillRef idx="0"/>
              <a:effectRef idx="0"/>
              <a:fontRef idx="minor"/>
            </p:style>
          </p:sp>
          <p:sp>
            <p:nvSpPr>
              <p:cNvPr id="5789" name="CustomShape 631"/>
              <p:cNvSpPr/>
              <p:nvPr/>
            </p:nvSpPr>
            <p:spPr>
              <a:xfrm>
                <a:off x="7768800" y="1828800"/>
                <a:ext cx="3240" cy="4680"/>
              </a:xfrm>
              <a:custGeom>
                <a:avLst/>
                <a:gdLst/>
                <a:ahLst/>
                <a:rect l="l" t="t" r="r" b="b"/>
                <a:pathLst>
                  <a:path w="14635" h="19050">
                    <a:moveTo>
                      <a:pt x="0" y="12954"/>
                    </a:moveTo>
                    <a:cubicBezTo>
                      <a:pt x="0" y="12002"/>
                      <a:pt x="0" y="0"/>
                      <a:pt x="0" y="0"/>
                    </a:cubicBezTo>
                    <a:lnTo>
                      <a:pt x="14636" y="9525"/>
                    </a:lnTo>
                    <a:lnTo>
                      <a:pt x="8268" y="19050"/>
                    </a:lnTo>
                    <a:close/>
                  </a:path>
                </a:pathLst>
              </a:custGeom>
              <a:solidFill>
                <a:srgbClr val="cc8b09"/>
              </a:solidFill>
              <a:ln w="0">
                <a:noFill/>
              </a:ln>
            </p:spPr>
            <p:style>
              <a:lnRef idx="0"/>
              <a:fillRef idx="0"/>
              <a:effectRef idx="0"/>
              <a:fontRef idx="minor"/>
            </p:style>
          </p:sp>
          <p:sp>
            <p:nvSpPr>
              <p:cNvPr id="5790" name="CustomShape 632"/>
              <p:cNvSpPr/>
              <p:nvPr/>
            </p:nvSpPr>
            <p:spPr>
              <a:xfrm>
                <a:off x="7801560" y="1831680"/>
                <a:ext cx="9000" cy="3240"/>
              </a:xfrm>
              <a:custGeom>
                <a:avLst/>
                <a:gdLst/>
                <a:ahLst/>
                <a:rect l="l" t="t" r="r" b="b"/>
                <a:pathLst>
                  <a:path w="31647" h="14858">
                    <a:moveTo>
                      <a:pt x="31648" y="12954"/>
                    </a:moveTo>
                    <a:lnTo>
                      <a:pt x="31648" y="0"/>
                    </a:lnTo>
                    <a:lnTo>
                      <a:pt x="0" y="2476"/>
                    </a:lnTo>
                    <a:lnTo>
                      <a:pt x="18152" y="14859"/>
                    </a:lnTo>
                    <a:lnTo>
                      <a:pt x="31648" y="12954"/>
                    </a:lnTo>
                    <a:close/>
                  </a:path>
                </a:pathLst>
              </a:custGeom>
              <a:solidFill>
                <a:srgbClr val="cc8b09"/>
              </a:solidFill>
              <a:ln w="0">
                <a:noFill/>
              </a:ln>
            </p:spPr>
            <p:style>
              <a:lnRef idx="0"/>
              <a:fillRef idx="0"/>
              <a:effectRef idx="0"/>
              <a:fontRef idx="minor"/>
            </p:style>
          </p:sp>
          <p:sp>
            <p:nvSpPr>
              <p:cNvPr id="5791" name="CustomShape 633"/>
              <p:cNvSpPr/>
              <p:nvPr/>
            </p:nvSpPr>
            <p:spPr>
              <a:xfrm>
                <a:off x="7805160" y="1815120"/>
                <a:ext cx="6120" cy="2520"/>
              </a:xfrm>
              <a:custGeom>
                <a:avLst/>
                <a:gdLst/>
                <a:ahLst/>
                <a:rect l="l" t="t" r="r" b="b"/>
                <a:pathLst>
                  <a:path w="23664" h="13049">
                    <a:moveTo>
                      <a:pt x="23664" y="13049"/>
                    </a:moveTo>
                    <a:lnTo>
                      <a:pt x="23664" y="0"/>
                    </a:lnTo>
                    <a:lnTo>
                      <a:pt x="0" y="8573"/>
                    </a:lnTo>
                    <a:lnTo>
                      <a:pt x="23664" y="13049"/>
                    </a:lnTo>
                    <a:close/>
                  </a:path>
                </a:pathLst>
              </a:custGeom>
              <a:solidFill>
                <a:srgbClr val="cc8b09"/>
              </a:solidFill>
              <a:ln w="0">
                <a:noFill/>
              </a:ln>
            </p:spPr>
            <p:style>
              <a:lnRef idx="0"/>
              <a:fillRef idx="0"/>
              <a:effectRef idx="0"/>
              <a:fontRef idx="minor"/>
            </p:style>
          </p:sp>
          <p:sp>
            <p:nvSpPr>
              <p:cNvPr id="5792" name="CustomShape 634"/>
              <p:cNvSpPr/>
              <p:nvPr/>
            </p:nvSpPr>
            <p:spPr>
              <a:xfrm>
                <a:off x="7779600" y="1816920"/>
                <a:ext cx="10440" cy="6480"/>
              </a:xfrm>
              <a:custGeom>
                <a:avLst/>
                <a:gdLst/>
                <a:ahLst/>
                <a:rect l="l" t="t" r="r" b="b"/>
                <a:pathLst>
                  <a:path w="35544" h="24669">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w="0">
                <a:noFill/>
              </a:ln>
            </p:spPr>
            <p:style>
              <a:lnRef idx="0"/>
              <a:fillRef idx="0"/>
              <a:effectRef idx="0"/>
              <a:fontRef idx="minor"/>
            </p:style>
          </p:sp>
          <p:sp>
            <p:nvSpPr>
              <p:cNvPr id="5793" name="CustomShape 635"/>
              <p:cNvSpPr/>
              <p:nvPr/>
            </p:nvSpPr>
            <p:spPr>
              <a:xfrm>
                <a:off x="7754760" y="1802880"/>
                <a:ext cx="13320" cy="8280"/>
              </a:xfrm>
              <a:custGeom>
                <a:avLst/>
                <a:gdLst/>
                <a:ahLst/>
                <a:rect l="l" t="t" r="r" b="b"/>
                <a:pathLst>
                  <a:path w="44382" h="29241">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w="0">
                <a:noFill/>
              </a:ln>
            </p:spPr>
            <p:style>
              <a:lnRef idx="0"/>
              <a:fillRef idx="0"/>
              <a:effectRef idx="0"/>
              <a:fontRef idx="minor"/>
            </p:style>
          </p:sp>
          <p:sp>
            <p:nvSpPr>
              <p:cNvPr id="5794" name="CustomShape 636"/>
              <p:cNvSpPr/>
              <p:nvPr/>
            </p:nvSpPr>
            <p:spPr>
              <a:xfrm>
                <a:off x="7768800" y="1794600"/>
                <a:ext cx="5400" cy="4320"/>
              </a:xfrm>
              <a:custGeom>
                <a:avLst/>
                <a:gdLst/>
                <a:ahLst/>
                <a:rect l="l" t="t" r="r" b="b"/>
                <a:pathLst>
                  <a:path w="20528" h="18383">
                    <a:moveTo>
                      <a:pt x="20528" y="18383"/>
                    </a:moveTo>
                    <a:lnTo>
                      <a:pt x="20528" y="5429"/>
                    </a:lnTo>
                    <a:lnTo>
                      <a:pt x="3611" y="0"/>
                    </a:lnTo>
                    <a:lnTo>
                      <a:pt x="0" y="10096"/>
                    </a:lnTo>
                    <a:lnTo>
                      <a:pt x="855" y="14764"/>
                    </a:lnTo>
                    <a:lnTo>
                      <a:pt x="20528" y="18383"/>
                    </a:lnTo>
                    <a:close/>
                  </a:path>
                </a:pathLst>
              </a:custGeom>
              <a:solidFill>
                <a:srgbClr val="cc8b09"/>
              </a:solidFill>
              <a:ln w="0">
                <a:noFill/>
              </a:ln>
            </p:spPr>
            <p:style>
              <a:lnRef idx="0"/>
              <a:fillRef idx="0"/>
              <a:effectRef idx="0"/>
              <a:fontRef idx="minor"/>
            </p:style>
          </p:sp>
          <p:sp>
            <p:nvSpPr>
              <p:cNvPr id="5795" name="CustomShape 637"/>
              <p:cNvSpPr/>
              <p:nvPr/>
            </p:nvSpPr>
            <p:spPr>
              <a:xfrm>
                <a:off x="7737120" y="1793520"/>
                <a:ext cx="5040" cy="3240"/>
              </a:xfrm>
              <a:custGeom>
                <a:avLst/>
                <a:gdLst/>
                <a:ahLst/>
                <a:rect l="l" t="t" r="r" b="b"/>
                <a:pathLst>
                  <a:path w="19672" h="14668">
                    <a:moveTo>
                      <a:pt x="0" y="12954"/>
                    </a:moveTo>
                    <a:lnTo>
                      <a:pt x="0" y="0"/>
                    </a:lnTo>
                    <a:lnTo>
                      <a:pt x="19673" y="2096"/>
                    </a:lnTo>
                    <a:lnTo>
                      <a:pt x="13305" y="14669"/>
                    </a:lnTo>
                    <a:lnTo>
                      <a:pt x="0" y="12954"/>
                    </a:lnTo>
                    <a:close/>
                  </a:path>
                </a:pathLst>
              </a:custGeom>
              <a:solidFill>
                <a:srgbClr val="cc8b09"/>
              </a:solidFill>
              <a:ln w="0">
                <a:noFill/>
              </a:ln>
            </p:spPr>
            <p:style>
              <a:lnRef idx="0"/>
              <a:fillRef idx="0"/>
              <a:effectRef idx="0"/>
              <a:fontRef idx="minor"/>
            </p:style>
          </p:sp>
          <p:sp>
            <p:nvSpPr>
              <p:cNvPr id="5796" name="CustomShape 638"/>
              <p:cNvSpPr/>
              <p:nvPr/>
            </p:nvSpPr>
            <p:spPr>
              <a:xfrm>
                <a:off x="7737480" y="1808280"/>
                <a:ext cx="5760" cy="6120"/>
              </a:xfrm>
              <a:custGeom>
                <a:avLst/>
                <a:gdLst/>
                <a:ahLst/>
                <a:rect l="l" t="t" r="r" b="b"/>
                <a:pathLst>
                  <a:path w="22524" h="22764">
                    <a:moveTo>
                      <a:pt x="0" y="13430"/>
                    </a:moveTo>
                    <a:lnTo>
                      <a:pt x="0" y="0"/>
                    </a:lnTo>
                    <a:lnTo>
                      <a:pt x="22524" y="0"/>
                    </a:lnTo>
                    <a:lnTo>
                      <a:pt x="17012" y="12001"/>
                    </a:lnTo>
                    <a:lnTo>
                      <a:pt x="7508" y="22765"/>
                    </a:lnTo>
                    <a:close/>
                  </a:path>
                </a:pathLst>
              </a:custGeom>
              <a:solidFill>
                <a:srgbClr val="cc8b09"/>
              </a:solidFill>
              <a:ln w="0">
                <a:noFill/>
              </a:ln>
            </p:spPr>
            <p:style>
              <a:lnRef idx="0"/>
              <a:fillRef idx="0"/>
              <a:effectRef idx="0"/>
              <a:fontRef idx="minor"/>
            </p:style>
          </p:sp>
          <p:sp>
            <p:nvSpPr>
              <p:cNvPr id="5797" name="CustomShape 639"/>
              <p:cNvSpPr/>
              <p:nvPr/>
            </p:nvSpPr>
            <p:spPr>
              <a:xfrm>
                <a:off x="7737480" y="1789200"/>
                <a:ext cx="73800" cy="45720"/>
              </a:xfrm>
              <a:custGeom>
                <a:avLst/>
                <a:gdLst/>
                <a:ahLst/>
                <a:rect l="l" t="t" r="r" b="b"/>
                <a:pathLst>
                  <a:path w="221102" h="139065">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w="0">
                <a:noFill/>
              </a:ln>
            </p:spPr>
            <p:style>
              <a:lnRef idx="0"/>
              <a:fillRef idx="0"/>
              <a:effectRef idx="0"/>
              <a:fontRef idx="minor"/>
            </p:style>
          </p:sp>
        </p:grpSp>
        <p:grpSp>
          <p:nvGrpSpPr>
            <p:cNvPr id="5798" name="Group 640"/>
            <p:cNvGrpSpPr/>
            <p:nvPr/>
          </p:nvGrpSpPr>
          <p:grpSpPr>
            <a:xfrm>
              <a:off x="7656120" y="1714680"/>
              <a:ext cx="225720" cy="158400"/>
              <a:chOff x="7656120" y="1714680"/>
              <a:chExt cx="225720" cy="158400"/>
            </a:xfrm>
          </p:grpSpPr>
          <p:sp>
            <p:nvSpPr>
              <p:cNvPr id="5799" name="CustomShape 641"/>
              <p:cNvSpPr/>
              <p:nvPr/>
            </p:nvSpPr>
            <p:spPr>
              <a:xfrm>
                <a:off x="7656120" y="1743120"/>
                <a:ext cx="225720" cy="1299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5800" name="CustomShape 642"/>
              <p:cNvSpPr/>
              <p:nvPr/>
            </p:nvSpPr>
            <p:spPr>
              <a:xfrm>
                <a:off x="7656120" y="1779840"/>
                <a:ext cx="20520" cy="28080"/>
              </a:xfrm>
              <a:custGeom>
                <a:avLst/>
                <a:gdLst/>
                <a:ahLst/>
                <a:rect l="l" t="t" r="r" b="b"/>
                <a:pathLst>
                  <a:path w="65671" h="87630">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5801" name="CustomShape 643"/>
              <p:cNvSpPr/>
              <p:nvPr/>
            </p:nvSpPr>
            <p:spPr>
              <a:xfrm>
                <a:off x="7866360" y="1780560"/>
                <a:ext cx="15480" cy="38520"/>
              </a:xfrm>
              <a:custGeom>
                <a:avLst/>
                <a:gdLst/>
                <a:ahLst/>
                <a:rect l="l" t="t" r="r" b="b"/>
                <a:pathLst>
                  <a:path w="50084" h="118109">
                    <a:moveTo>
                      <a:pt x="50085" y="0"/>
                    </a:moveTo>
                    <a:lnTo>
                      <a:pt x="50085" y="82391"/>
                    </a:lnTo>
                    <a:lnTo>
                      <a:pt x="16442" y="118110"/>
                    </a:lnTo>
                    <a:lnTo>
                      <a:pt x="0" y="23813"/>
                    </a:lnTo>
                    <a:lnTo>
                      <a:pt x="50085" y="0"/>
                    </a:lnTo>
                    <a:close/>
                  </a:path>
                </a:pathLst>
              </a:custGeom>
              <a:solidFill>
                <a:srgbClr val="dd990e"/>
              </a:solidFill>
              <a:ln w="0">
                <a:noFill/>
              </a:ln>
            </p:spPr>
            <p:style>
              <a:lnRef idx="0"/>
              <a:fillRef idx="0"/>
              <a:effectRef idx="0"/>
              <a:fontRef idx="minor"/>
            </p:style>
          </p:sp>
          <p:sp>
            <p:nvSpPr>
              <p:cNvPr id="5802" name="CustomShape 644"/>
              <p:cNvSpPr/>
              <p:nvPr/>
            </p:nvSpPr>
            <p:spPr>
              <a:xfrm>
                <a:off x="7656120" y="1714680"/>
                <a:ext cx="225720" cy="1299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5803" name="CustomShape 645"/>
              <p:cNvSpPr/>
              <p:nvPr/>
            </p:nvSpPr>
            <p:spPr>
              <a:xfrm>
                <a:off x="7688520" y="1732680"/>
                <a:ext cx="160920" cy="92520"/>
              </a:xfrm>
              <a:custGeom>
                <a:avLst/>
                <a:gdLst/>
                <a:ahLst/>
                <a:rect l="l" t="t" r="r" b="b"/>
                <a:pathLst>
                  <a:path w="475673" h="275344">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w="0">
                <a:noFill/>
              </a:ln>
            </p:spPr>
            <p:style>
              <a:lnRef idx="0"/>
              <a:fillRef idx="0"/>
              <a:effectRef idx="0"/>
              <a:fontRef idx="minor"/>
            </p:style>
          </p:sp>
          <p:sp>
            <p:nvSpPr>
              <p:cNvPr id="5804" name="CustomShape 646"/>
              <p:cNvSpPr/>
              <p:nvPr/>
            </p:nvSpPr>
            <p:spPr>
              <a:xfrm>
                <a:off x="7688880" y="1738440"/>
                <a:ext cx="160560" cy="86760"/>
              </a:xfrm>
              <a:custGeom>
                <a:avLst/>
                <a:gdLst/>
                <a:ahLst/>
                <a:rect l="l" t="t" r="r" b="b"/>
                <a:pathLst>
                  <a:path w="474809" h="258865">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w="0">
                <a:noFill/>
              </a:ln>
            </p:spPr>
            <p:style>
              <a:lnRef idx="0"/>
              <a:fillRef idx="0"/>
              <a:effectRef idx="0"/>
              <a:fontRef idx="minor"/>
            </p:style>
          </p:sp>
          <p:sp>
            <p:nvSpPr>
              <p:cNvPr id="5805" name="CustomShape 647"/>
              <p:cNvSpPr/>
              <p:nvPr/>
            </p:nvSpPr>
            <p:spPr>
              <a:xfrm>
                <a:off x="7730280" y="1759680"/>
                <a:ext cx="74160" cy="45720"/>
              </a:xfrm>
              <a:custGeom>
                <a:avLst/>
                <a:gdLst/>
                <a:ahLst/>
                <a:rect l="l" t="t" r="r" b="b"/>
                <a:pathLst>
                  <a:path w="221515" h="139160">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w="0">
                <a:noFill/>
              </a:ln>
            </p:spPr>
            <p:style>
              <a:lnRef idx="0"/>
              <a:fillRef idx="0"/>
              <a:effectRef idx="0"/>
              <a:fontRef idx="minor"/>
            </p:style>
          </p:sp>
          <p:sp>
            <p:nvSpPr>
              <p:cNvPr id="5806" name="CustomShape 648"/>
              <p:cNvSpPr/>
              <p:nvPr/>
            </p:nvSpPr>
            <p:spPr>
              <a:xfrm>
                <a:off x="7761600" y="1794960"/>
                <a:ext cx="3240" cy="4680"/>
              </a:xfrm>
              <a:custGeom>
                <a:avLst/>
                <a:gdLst/>
                <a:ahLst/>
                <a:rect l="l" t="t" r="r" b="b"/>
                <a:pathLst>
                  <a:path w="14540" h="19050">
                    <a:moveTo>
                      <a:pt x="0" y="12954"/>
                    </a:moveTo>
                    <a:cubicBezTo>
                      <a:pt x="0" y="12001"/>
                      <a:pt x="0" y="0"/>
                      <a:pt x="0" y="0"/>
                    </a:cubicBezTo>
                    <a:lnTo>
                      <a:pt x="14541" y="9525"/>
                    </a:lnTo>
                    <a:lnTo>
                      <a:pt x="8173" y="19050"/>
                    </a:lnTo>
                    <a:close/>
                  </a:path>
                </a:pathLst>
              </a:custGeom>
              <a:solidFill>
                <a:srgbClr val="cc8b09"/>
              </a:solidFill>
              <a:ln w="0">
                <a:noFill/>
              </a:ln>
            </p:spPr>
            <p:style>
              <a:lnRef idx="0"/>
              <a:fillRef idx="0"/>
              <a:effectRef idx="0"/>
              <a:fontRef idx="minor"/>
            </p:style>
          </p:sp>
          <p:sp>
            <p:nvSpPr>
              <p:cNvPr id="5807" name="CustomShape 649"/>
              <p:cNvSpPr/>
              <p:nvPr/>
            </p:nvSpPr>
            <p:spPr>
              <a:xfrm>
                <a:off x="7794360" y="1797840"/>
                <a:ext cx="9000" cy="3240"/>
              </a:xfrm>
              <a:custGeom>
                <a:avLst/>
                <a:gdLst/>
                <a:ahLst/>
                <a:rect l="l" t="t" r="r" b="b"/>
                <a:pathLst>
                  <a:path w="31552" h="14858">
                    <a:moveTo>
                      <a:pt x="31552" y="12954"/>
                    </a:moveTo>
                    <a:lnTo>
                      <a:pt x="31552" y="0"/>
                    </a:lnTo>
                    <a:lnTo>
                      <a:pt x="0" y="2477"/>
                    </a:lnTo>
                    <a:lnTo>
                      <a:pt x="18152" y="14859"/>
                    </a:lnTo>
                    <a:lnTo>
                      <a:pt x="31552" y="12954"/>
                    </a:lnTo>
                    <a:close/>
                  </a:path>
                </a:pathLst>
              </a:custGeom>
              <a:solidFill>
                <a:srgbClr val="cc8b09"/>
              </a:solidFill>
              <a:ln w="0">
                <a:noFill/>
              </a:ln>
            </p:spPr>
            <p:style>
              <a:lnRef idx="0"/>
              <a:fillRef idx="0"/>
              <a:effectRef idx="0"/>
              <a:fontRef idx="minor"/>
            </p:style>
          </p:sp>
          <p:sp>
            <p:nvSpPr>
              <p:cNvPr id="5808" name="CustomShape 650"/>
              <p:cNvSpPr/>
              <p:nvPr/>
            </p:nvSpPr>
            <p:spPr>
              <a:xfrm>
                <a:off x="7797960" y="1781640"/>
                <a:ext cx="6120" cy="2520"/>
              </a:xfrm>
              <a:custGeom>
                <a:avLst/>
                <a:gdLst/>
                <a:ahLst/>
                <a:rect l="l" t="t" r="r" b="b"/>
                <a:pathLst>
                  <a:path w="23664" h="13049">
                    <a:moveTo>
                      <a:pt x="23664" y="13049"/>
                    </a:moveTo>
                    <a:lnTo>
                      <a:pt x="23664" y="0"/>
                    </a:lnTo>
                    <a:lnTo>
                      <a:pt x="0" y="8572"/>
                    </a:lnTo>
                    <a:lnTo>
                      <a:pt x="23664" y="13049"/>
                    </a:lnTo>
                    <a:close/>
                  </a:path>
                </a:pathLst>
              </a:custGeom>
              <a:solidFill>
                <a:srgbClr val="cc8b09"/>
              </a:solidFill>
              <a:ln w="0">
                <a:noFill/>
              </a:ln>
            </p:spPr>
            <p:style>
              <a:lnRef idx="0"/>
              <a:fillRef idx="0"/>
              <a:effectRef idx="0"/>
              <a:fontRef idx="minor"/>
            </p:style>
          </p:sp>
          <p:sp>
            <p:nvSpPr>
              <p:cNvPr id="5809" name="CustomShape 651"/>
              <p:cNvSpPr/>
              <p:nvPr/>
            </p:nvSpPr>
            <p:spPr>
              <a:xfrm>
                <a:off x="7772400" y="1783080"/>
                <a:ext cx="10440" cy="6840"/>
              </a:xfrm>
              <a:custGeom>
                <a:avLst/>
                <a:gdLst/>
                <a:ahLst/>
                <a:rect l="l" t="t" r="r" b="b"/>
                <a:pathLst>
                  <a:path w="35639" h="24764">
                    <a:moveTo>
                      <a:pt x="0" y="7620"/>
                    </a:moveTo>
                    <a:lnTo>
                      <a:pt x="7888" y="0"/>
                    </a:lnTo>
                    <a:lnTo>
                      <a:pt x="35639" y="19050"/>
                    </a:lnTo>
                    <a:lnTo>
                      <a:pt x="33929" y="24765"/>
                    </a:lnTo>
                    <a:cubicBezTo>
                      <a:pt x="33929" y="24765"/>
                      <a:pt x="13210" y="16002"/>
                      <a:pt x="12545" y="15240"/>
                    </a:cubicBezTo>
                    <a:close/>
                  </a:path>
                </a:pathLst>
              </a:custGeom>
              <a:solidFill>
                <a:srgbClr val="cc8b09"/>
              </a:solidFill>
              <a:ln w="0">
                <a:noFill/>
              </a:ln>
            </p:spPr>
            <p:style>
              <a:lnRef idx="0"/>
              <a:fillRef idx="0"/>
              <a:effectRef idx="0"/>
              <a:fontRef idx="minor"/>
            </p:style>
          </p:sp>
          <p:sp>
            <p:nvSpPr>
              <p:cNvPr id="5810" name="CustomShape 652"/>
              <p:cNvSpPr/>
              <p:nvPr/>
            </p:nvSpPr>
            <p:spPr>
              <a:xfrm>
                <a:off x="7747920" y="1769040"/>
                <a:ext cx="13320" cy="8280"/>
              </a:xfrm>
              <a:custGeom>
                <a:avLst/>
                <a:gdLst/>
                <a:ahLst/>
                <a:rect l="l" t="t" r="r" b="b"/>
                <a:pathLst>
                  <a:path w="44382" h="29146">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w="0">
                <a:noFill/>
              </a:ln>
            </p:spPr>
            <p:style>
              <a:lnRef idx="0"/>
              <a:fillRef idx="0"/>
              <a:effectRef idx="0"/>
              <a:fontRef idx="minor"/>
            </p:style>
          </p:sp>
          <p:sp>
            <p:nvSpPr>
              <p:cNvPr id="5811" name="CustomShape 653"/>
              <p:cNvSpPr/>
              <p:nvPr/>
            </p:nvSpPr>
            <p:spPr>
              <a:xfrm>
                <a:off x="7761600" y="1761120"/>
                <a:ext cx="5400" cy="4680"/>
              </a:xfrm>
              <a:custGeom>
                <a:avLst/>
                <a:gdLst/>
                <a:ahLst/>
                <a:rect l="l" t="t" r="r" b="b"/>
                <a:pathLst>
                  <a:path w="20528" h="18478">
                    <a:moveTo>
                      <a:pt x="20528" y="18479"/>
                    </a:moveTo>
                    <a:lnTo>
                      <a:pt x="20528" y="5524"/>
                    </a:lnTo>
                    <a:lnTo>
                      <a:pt x="3611" y="0"/>
                    </a:lnTo>
                    <a:lnTo>
                      <a:pt x="0" y="10096"/>
                    </a:lnTo>
                    <a:lnTo>
                      <a:pt x="855" y="14764"/>
                    </a:lnTo>
                    <a:lnTo>
                      <a:pt x="20528" y="18479"/>
                    </a:lnTo>
                    <a:close/>
                  </a:path>
                </a:pathLst>
              </a:custGeom>
              <a:solidFill>
                <a:srgbClr val="cc8b09"/>
              </a:solidFill>
              <a:ln w="0">
                <a:noFill/>
              </a:ln>
            </p:spPr>
            <p:style>
              <a:lnRef idx="0"/>
              <a:fillRef idx="0"/>
              <a:effectRef idx="0"/>
              <a:fontRef idx="minor"/>
            </p:style>
          </p:sp>
          <p:sp>
            <p:nvSpPr>
              <p:cNvPr id="5812" name="CustomShape 654"/>
              <p:cNvSpPr/>
              <p:nvPr/>
            </p:nvSpPr>
            <p:spPr>
              <a:xfrm>
                <a:off x="7730280" y="1759680"/>
                <a:ext cx="5040" cy="3240"/>
              </a:xfrm>
              <a:custGeom>
                <a:avLst/>
                <a:gdLst/>
                <a:ahLst/>
                <a:rect l="l" t="t" r="r" b="b"/>
                <a:pathLst>
                  <a:path w="19577" h="14668">
                    <a:moveTo>
                      <a:pt x="0" y="12954"/>
                    </a:moveTo>
                    <a:lnTo>
                      <a:pt x="0" y="0"/>
                    </a:lnTo>
                    <a:lnTo>
                      <a:pt x="19578" y="2096"/>
                    </a:lnTo>
                    <a:lnTo>
                      <a:pt x="13305" y="14668"/>
                    </a:lnTo>
                    <a:lnTo>
                      <a:pt x="0" y="12954"/>
                    </a:lnTo>
                    <a:close/>
                  </a:path>
                </a:pathLst>
              </a:custGeom>
              <a:solidFill>
                <a:srgbClr val="cc8b09"/>
              </a:solidFill>
              <a:ln w="0">
                <a:noFill/>
              </a:ln>
            </p:spPr>
            <p:style>
              <a:lnRef idx="0"/>
              <a:fillRef idx="0"/>
              <a:effectRef idx="0"/>
              <a:fontRef idx="minor"/>
            </p:style>
          </p:sp>
          <p:sp>
            <p:nvSpPr>
              <p:cNvPr id="5813" name="CustomShape 655"/>
              <p:cNvSpPr/>
              <p:nvPr/>
            </p:nvSpPr>
            <p:spPr>
              <a:xfrm>
                <a:off x="7730640" y="1774440"/>
                <a:ext cx="5760" cy="6120"/>
              </a:xfrm>
              <a:custGeom>
                <a:avLst/>
                <a:gdLst/>
                <a:ahLst/>
                <a:rect l="l" t="t" r="r" b="b"/>
                <a:pathLst>
                  <a:path w="22428" h="22764">
                    <a:moveTo>
                      <a:pt x="0" y="13430"/>
                    </a:moveTo>
                    <a:cubicBezTo>
                      <a:pt x="0" y="13430"/>
                      <a:pt x="0" y="0"/>
                      <a:pt x="0" y="0"/>
                    </a:cubicBezTo>
                    <a:lnTo>
                      <a:pt x="22429" y="0"/>
                    </a:lnTo>
                    <a:lnTo>
                      <a:pt x="16917" y="12002"/>
                    </a:lnTo>
                    <a:lnTo>
                      <a:pt x="7413" y="22765"/>
                    </a:lnTo>
                    <a:close/>
                  </a:path>
                </a:pathLst>
              </a:custGeom>
              <a:solidFill>
                <a:srgbClr val="cc8b09"/>
              </a:solidFill>
              <a:ln w="0">
                <a:noFill/>
              </a:ln>
            </p:spPr>
            <p:style>
              <a:lnRef idx="0"/>
              <a:fillRef idx="0"/>
              <a:effectRef idx="0"/>
              <a:fontRef idx="minor"/>
            </p:style>
          </p:sp>
          <p:sp>
            <p:nvSpPr>
              <p:cNvPr id="5814" name="CustomShape 656"/>
              <p:cNvSpPr/>
              <p:nvPr/>
            </p:nvSpPr>
            <p:spPr>
              <a:xfrm>
                <a:off x="7730280" y="1755360"/>
                <a:ext cx="74160" cy="45720"/>
              </a:xfrm>
              <a:custGeom>
                <a:avLst/>
                <a:gdLst/>
                <a:ahLst/>
                <a:rect l="l" t="t" r="r" b="b"/>
                <a:pathLst>
                  <a:path w="221610" h="138874">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w="0">
                <a:noFill/>
              </a:ln>
            </p:spPr>
            <p:style>
              <a:lnRef idx="0"/>
              <a:fillRef idx="0"/>
              <a:effectRef idx="0"/>
              <a:fontRef idx="minor"/>
            </p:style>
          </p:sp>
        </p:grpSp>
        <p:grpSp>
          <p:nvGrpSpPr>
            <p:cNvPr id="5815" name="Group 657"/>
            <p:cNvGrpSpPr/>
            <p:nvPr/>
          </p:nvGrpSpPr>
          <p:grpSpPr>
            <a:xfrm>
              <a:off x="7307280" y="1977480"/>
              <a:ext cx="254160" cy="174960"/>
              <a:chOff x="7307280" y="1977480"/>
              <a:chExt cx="254160" cy="174960"/>
            </a:xfrm>
          </p:grpSpPr>
          <p:sp>
            <p:nvSpPr>
              <p:cNvPr id="5816" name="CustomShape 658"/>
              <p:cNvSpPr/>
              <p:nvPr/>
            </p:nvSpPr>
            <p:spPr>
              <a:xfrm>
                <a:off x="7307280" y="2022480"/>
                <a:ext cx="225720" cy="1299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30000"/>
                </a:srgbClr>
              </a:solidFill>
              <a:ln w="0">
                <a:noFill/>
              </a:ln>
            </p:spPr>
            <p:style>
              <a:lnRef idx="0"/>
              <a:fillRef idx="0"/>
              <a:effectRef idx="0"/>
              <a:fontRef idx="minor"/>
            </p:style>
          </p:sp>
          <p:sp>
            <p:nvSpPr>
              <p:cNvPr id="5817" name="CustomShape 659"/>
              <p:cNvSpPr/>
              <p:nvPr/>
            </p:nvSpPr>
            <p:spPr>
              <a:xfrm>
                <a:off x="7335720" y="2005560"/>
                <a:ext cx="225720" cy="129960"/>
              </a:xfrm>
              <a:custGeom>
                <a:avLst/>
                <a:gdLst/>
                <a:ahLst/>
                <a:rect l="l" t="t" r="r" b="b"/>
                <a:pathLst>
                  <a:path w="664504" h="384619">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5818" name="CustomShape 660"/>
              <p:cNvSpPr/>
              <p:nvPr/>
            </p:nvSpPr>
            <p:spPr>
              <a:xfrm>
                <a:off x="7335720" y="2042280"/>
                <a:ext cx="20520" cy="28080"/>
              </a:xfrm>
              <a:custGeom>
                <a:avLst/>
                <a:gdLst/>
                <a:ahLst/>
                <a:rect l="l" t="t" r="r" b="b"/>
                <a:pathLst>
                  <a:path w="65671" h="87629">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5819" name="CustomShape 661"/>
              <p:cNvSpPr/>
              <p:nvPr/>
            </p:nvSpPr>
            <p:spPr>
              <a:xfrm>
                <a:off x="7545960" y="2043360"/>
                <a:ext cx="15480" cy="38520"/>
              </a:xfrm>
              <a:custGeom>
                <a:avLst/>
                <a:gdLst/>
                <a:ahLst/>
                <a:rect l="l" t="t" r="r" b="b"/>
                <a:pathLst>
                  <a:path w="49989" h="118109">
                    <a:moveTo>
                      <a:pt x="49990" y="0"/>
                    </a:moveTo>
                    <a:lnTo>
                      <a:pt x="49990" y="82391"/>
                    </a:lnTo>
                    <a:lnTo>
                      <a:pt x="16442" y="118110"/>
                    </a:lnTo>
                    <a:lnTo>
                      <a:pt x="0" y="23813"/>
                    </a:lnTo>
                    <a:lnTo>
                      <a:pt x="49990" y="0"/>
                    </a:lnTo>
                    <a:close/>
                  </a:path>
                </a:pathLst>
              </a:custGeom>
              <a:solidFill>
                <a:srgbClr val="dd990e"/>
              </a:solidFill>
              <a:ln w="0">
                <a:noFill/>
              </a:ln>
            </p:spPr>
            <p:style>
              <a:lnRef idx="0"/>
              <a:fillRef idx="0"/>
              <a:effectRef idx="0"/>
              <a:fontRef idx="minor"/>
            </p:style>
          </p:sp>
          <p:sp>
            <p:nvSpPr>
              <p:cNvPr id="5820" name="CustomShape 662"/>
              <p:cNvSpPr/>
              <p:nvPr/>
            </p:nvSpPr>
            <p:spPr>
              <a:xfrm>
                <a:off x="7335720" y="1977480"/>
                <a:ext cx="225720" cy="1299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5821" name="CustomShape 663"/>
              <p:cNvSpPr/>
              <p:nvPr/>
            </p:nvSpPr>
            <p:spPr>
              <a:xfrm>
                <a:off x="7367760" y="1995480"/>
                <a:ext cx="160920" cy="92520"/>
              </a:xfrm>
              <a:custGeom>
                <a:avLst/>
                <a:gdLst/>
                <a:ahLst/>
                <a:rect l="l" t="t" r="r" b="b"/>
                <a:pathLst>
                  <a:path w="475657" h="275248">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w="0">
                <a:noFill/>
              </a:ln>
            </p:spPr>
            <p:style>
              <a:lnRef idx="0"/>
              <a:fillRef idx="0"/>
              <a:effectRef idx="0"/>
              <a:fontRef idx="minor"/>
            </p:style>
          </p:sp>
          <p:sp>
            <p:nvSpPr>
              <p:cNvPr id="5822" name="CustomShape 664"/>
              <p:cNvSpPr/>
              <p:nvPr/>
            </p:nvSpPr>
            <p:spPr>
              <a:xfrm>
                <a:off x="7368120" y="2000880"/>
                <a:ext cx="160560" cy="86760"/>
              </a:xfrm>
              <a:custGeom>
                <a:avLst/>
                <a:gdLst/>
                <a:ahLst/>
                <a:rect l="l" t="t" r="r" b="b"/>
                <a:pathLst>
                  <a:path w="474809" h="258770">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w="0">
                <a:noFill/>
              </a:ln>
            </p:spPr>
            <p:style>
              <a:lnRef idx="0"/>
              <a:fillRef idx="0"/>
              <a:effectRef idx="0"/>
              <a:fontRef idx="minor"/>
            </p:style>
          </p:sp>
          <p:sp>
            <p:nvSpPr>
              <p:cNvPr id="5823" name="CustomShape 665"/>
              <p:cNvSpPr/>
              <p:nvPr/>
            </p:nvSpPr>
            <p:spPr>
              <a:xfrm>
                <a:off x="7409880" y="2022120"/>
                <a:ext cx="73800" cy="45720"/>
              </a:xfrm>
              <a:custGeom>
                <a:avLst/>
                <a:gdLst/>
                <a:ahLst/>
                <a:rect l="l" t="t" r="r" b="b"/>
                <a:pathLst>
                  <a:path w="221102" h="138970">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w="0">
                <a:noFill/>
              </a:ln>
            </p:spPr>
            <p:style>
              <a:lnRef idx="0"/>
              <a:fillRef idx="0"/>
              <a:effectRef idx="0"/>
              <a:fontRef idx="minor"/>
            </p:style>
          </p:sp>
          <p:sp>
            <p:nvSpPr>
              <p:cNvPr id="5824" name="CustomShape 666"/>
              <p:cNvSpPr/>
              <p:nvPr/>
            </p:nvSpPr>
            <p:spPr>
              <a:xfrm>
                <a:off x="7441200" y="2057400"/>
                <a:ext cx="3240" cy="4680"/>
              </a:xfrm>
              <a:custGeom>
                <a:avLst/>
                <a:gdLst/>
                <a:ahLst/>
                <a:rect l="l" t="t" r="r" b="b"/>
                <a:pathLst>
                  <a:path w="14540" h="19050">
                    <a:moveTo>
                      <a:pt x="0" y="12954"/>
                    </a:moveTo>
                    <a:cubicBezTo>
                      <a:pt x="0" y="12002"/>
                      <a:pt x="0" y="0"/>
                      <a:pt x="0" y="0"/>
                    </a:cubicBezTo>
                    <a:lnTo>
                      <a:pt x="14541" y="9525"/>
                    </a:lnTo>
                    <a:lnTo>
                      <a:pt x="8268" y="19050"/>
                    </a:lnTo>
                    <a:close/>
                  </a:path>
                </a:pathLst>
              </a:custGeom>
              <a:solidFill>
                <a:srgbClr val="cc8b09"/>
              </a:solidFill>
              <a:ln w="0">
                <a:noFill/>
              </a:ln>
            </p:spPr>
            <p:style>
              <a:lnRef idx="0"/>
              <a:fillRef idx="0"/>
              <a:effectRef idx="0"/>
              <a:fontRef idx="minor"/>
            </p:style>
          </p:sp>
          <p:sp>
            <p:nvSpPr>
              <p:cNvPr id="5825" name="CustomShape 667"/>
              <p:cNvSpPr/>
              <p:nvPr/>
            </p:nvSpPr>
            <p:spPr>
              <a:xfrm>
                <a:off x="7473960" y="2060280"/>
                <a:ext cx="9000" cy="3240"/>
              </a:xfrm>
              <a:custGeom>
                <a:avLst/>
                <a:gdLst/>
                <a:ahLst/>
                <a:rect l="l" t="t" r="r" b="b"/>
                <a:pathLst>
                  <a:path w="31552" h="14858">
                    <a:moveTo>
                      <a:pt x="31553" y="12954"/>
                    </a:moveTo>
                    <a:lnTo>
                      <a:pt x="31553" y="0"/>
                    </a:lnTo>
                    <a:lnTo>
                      <a:pt x="0" y="2476"/>
                    </a:lnTo>
                    <a:lnTo>
                      <a:pt x="18152" y="14859"/>
                    </a:lnTo>
                    <a:lnTo>
                      <a:pt x="31553" y="12954"/>
                    </a:lnTo>
                    <a:close/>
                  </a:path>
                </a:pathLst>
              </a:custGeom>
              <a:solidFill>
                <a:srgbClr val="cc8b09"/>
              </a:solidFill>
              <a:ln w="0">
                <a:noFill/>
              </a:ln>
            </p:spPr>
            <p:style>
              <a:lnRef idx="0"/>
              <a:fillRef idx="0"/>
              <a:effectRef idx="0"/>
              <a:fontRef idx="minor"/>
            </p:style>
          </p:sp>
          <p:sp>
            <p:nvSpPr>
              <p:cNvPr id="5826" name="CustomShape 668"/>
              <p:cNvSpPr/>
              <p:nvPr/>
            </p:nvSpPr>
            <p:spPr>
              <a:xfrm>
                <a:off x="7477560" y="2044080"/>
                <a:ext cx="6120" cy="2520"/>
              </a:xfrm>
              <a:custGeom>
                <a:avLst/>
                <a:gdLst/>
                <a:ahLst/>
                <a:rect l="l" t="t" r="r" b="b"/>
                <a:pathLst>
                  <a:path w="23664" h="13049">
                    <a:moveTo>
                      <a:pt x="23664" y="13049"/>
                    </a:moveTo>
                    <a:lnTo>
                      <a:pt x="23664" y="0"/>
                    </a:lnTo>
                    <a:lnTo>
                      <a:pt x="0" y="8573"/>
                    </a:lnTo>
                    <a:lnTo>
                      <a:pt x="23664" y="13049"/>
                    </a:lnTo>
                    <a:close/>
                  </a:path>
                </a:pathLst>
              </a:custGeom>
              <a:solidFill>
                <a:srgbClr val="cc8b09"/>
              </a:solidFill>
              <a:ln w="0">
                <a:noFill/>
              </a:ln>
            </p:spPr>
            <p:style>
              <a:lnRef idx="0"/>
              <a:fillRef idx="0"/>
              <a:effectRef idx="0"/>
              <a:fontRef idx="minor"/>
            </p:style>
          </p:sp>
          <p:sp>
            <p:nvSpPr>
              <p:cNvPr id="5827" name="CustomShape 669"/>
              <p:cNvSpPr/>
              <p:nvPr/>
            </p:nvSpPr>
            <p:spPr>
              <a:xfrm>
                <a:off x="7452000" y="2045880"/>
                <a:ext cx="10440" cy="6480"/>
              </a:xfrm>
              <a:custGeom>
                <a:avLst/>
                <a:gdLst/>
                <a:ahLst/>
                <a:rect l="l" t="t" r="r" b="b"/>
                <a:pathLst>
                  <a:path w="35639" h="24669">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w="0">
                <a:noFill/>
              </a:ln>
            </p:spPr>
            <p:style>
              <a:lnRef idx="0"/>
              <a:fillRef idx="0"/>
              <a:effectRef idx="0"/>
              <a:fontRef idx="minor"/>
            </p:style>
          </p:sp>
          <p:sp>
            <p:nvSpPr>
              <p:cNvPr id="5828" name="CustomShape 670"/>
              <p:cNvSpPr/>
              <p:nvPr/>
            </p:nvSpPr>
            <p:spPr>
              <a:xfrm>
                <a:off x="7427160" y="2031480"/>
                <a:ext cx="13320" cy="8280"/>
              </a:xfrm>
              <a:custGeom>
                <a:avLst/>
                <a:gdLst/>
                <a:ahLst/>
                <a:rect l="l" t="t" r="r" b="b"/>
                <a:pathLst>
                  <a:path w="44382" h="29241">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w="0">
                <a:noFill/>
              </a:ln>
            </p:spPr>
            <p:style>
              <a:lnRef idx="0"/>
              <a:fillRef idx="0"/>
              <a:effectRef idx="0"/>
              <a:fontRef idx="minor"/>
            </p:style>
          </p:sp>
          <p:sp>
            <p:nvSpPr>
              <p:cNvPr id="5829" name="CustomShape 671"/>
              <p:cNvSpPr/>
              <p:nvPr/>
            </p:nvSpPr>
            <p:spPr>
              <a:xfrm>
                <a:off x="7441200" y="2023560"/>
                <a:ext cx="5400" cy="4680"/>
              </a:xfrm>
              <a:custGeom>
                <a:avLst/>
                <a:gdLst/>
                <a:ahLst/>
                <a:rect l="l" t="t" r="r" b="b"/>
                <a:pathLst>
                  <a:path w="20528" h="18478">
                    <a:moveTo>
                      <a:pt x="20528" y="18479"/>
                    </a:moveTo>
                    <a:lnTo>
                      <a:pt x="20528" y="5525"/>
                    </a:lnTo>
                    <a:lnTo>
                      <a:pt x="3611" y="0"/>
                    </a:lnTo>
                    <a:lnTo>
                      <a:pt x="0" y="10192"/>
                    </a:lnTo>
                    <a:lnTo>
                      <a:pt x="855" y="14764"/>
                    </a:lnTo>
                    <a:lnTo>
                      <a:pt x="20528" y="18479"/>
                    </a:lnTo>
                    <a:close/>
                  </a:path>
                </a:pathLst>
              </a:custGeom>
              <a:solidFill>
                <a:srgbClr val="cc8b09"/>
              </a:solidFill>
              <a:ln w="0">
                <a:noFill/>
              </a:ln>
            </p:spPr>
            <p:style>
              <a:lnRef idx="0"/>
              <a:fillRef idx="0"/>
              <a:effectRef idx="0"/>
              <a:fontRef idx="minor"/>
            </p:style>
          </p:sp>
          <p:sp>
            <p:nvSpPr>
              <p:cNvPr id="5830" name="CustomShape 672"/>
              <p:cNvSpPr/>
              <p:nvPr/>
            </p:nvSpPr>
            <p:spPr>
              <a:xfrm>
                <a:off x="7409520" y="2022120"/>
                <a:ext cx="5040" cy="3240"/>
              </a:xfrm>
              <a:custGeom>
                <a:avLst/>
                <a:gdLst/>
                <a:ahLst/>
                <a:rect l="l" t="t" r="r" b="b"/>
                <a:pathLst>
                  <a:path w="19672" h="14668">
                    <a:moveTo>
                      <a:pt x="0" y="12954"/>
                    </a:moveTo>
                    <a:lnTo>
                      <a:pt x="0" y="0"/>
                    </a:lnTo>
                    <a:lnTo>
                      <a:pt x="19673" y="2096"/>
                    </a:lnTo>
                    <a:lnTo>
                      <a:pt x="13305" y="14669"/>
                    </a:lnTo>
                    <a:lnTo>
                      <a:pt x="0" y="12954"/>
                    </a:lnTo>
                    <a:close/>
                  </a:path>
                </a:pathLst>
              </a:custGeom>
              <a:solidFill>
                <a:srgbClr val="cc8b09"/>
              </a:solidFill>
              <a:ln w="0">
                <a:noFill/>
              </a:ln>
            </p:spPr>
            <p:style>
              <a:lnRef idx="0"/>
              <a:fillRef idx="0"/>
              <a:effectRef idx="0"/>
              <a:fontRef idx="minor"/>
            </p:style>
          </p:sp>
          <p:sp>
            <p:nvSpPr>
              <p:cNvPr id="5831" name="CustomShape 673"/>
              <p:cNvSpPr/>
              <p:nvPr/>
            </p:nvSpPr>
            <p:spPr>
              <a:xfrm>
                <a:off x="7409880" y="2036880"/>
                <a:ext cx="5760" cy="6120"/>
              </a:xfrm>
              <a:custGeom>
                <a:avLst/>
                <a:gdLst/>
                <a:ahLst/>
                <a:rect l="l" t="t" r="r" b="b"/>
                <a:pathLst>
                  <a:path w="22428" h="22764">
                    <a:moveTo>
                      <a:pt x="0" y="13430"/>
                    </a:moveTo>
                    <a:lnTo>
                      <a:pt x="0" y="0"/>
                    </a:lnTo>
                    <a:lnTo>
                      <a:pt x="22429" y="0"/>
                    </a:lnTo>
                    <a:lnTo>
                      <a:pt x="17012" y="12002"/>
                    </a:lnTo>
                    <a:lnTo>
                      <a:pt x="7508" y="22765"/>
                    </a:lnTo>
                    <a:close/>
                  </a:path>
                </a:pathLst>
              </a:custGeom>
              <a:solidFill>
                <a:srgbClr val="cc8b09"/>
              </a:solidFill>
              <a:ln w="0">
                <a:noFill/>
              </a:ln>
            </p:spPr>
            <p:style>
              <a:lnRef idx="0"/>
              <a:fillRef idx="0"/>
              <a:effectRef idx="0"/>
              <a:fontRef idx="minor"/>
            </p:style>
          </p:sp>
          <p:sp>
            <p:nvSpPr>
              <p:cNvPr id="5832" name="CustomShape 674"/>
              <p:cNvSpPr/>
              <p:nvPr/>
            </p:nvSpPr>
            <p:spPr>
              <a:xfrm>
                <a:off x="7409880" y="2017800"/>
                <a:ext cx="73800" cy="45720"/>
              </a:xfrm>
              <a:custGeom>
                <a:avLst/>
                <a:gdLst/>
                <a:ahLst/>
                <a:rect l="l" t="t" r="r" b="b"/>
                <a:pathLst>
                  <a:path w="221197" h="139065">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w="0">
                <a:noFill/>
              </a:ln>
            </p:spPr>
            <p:style>
              <a:lnRef idx="0"/>
              <a:fillRef idx="0"/>
              <a:effectRef idx="0"/>
              <a:fontRef idx="minor"/>
            </p:style>
          </p:sp>
        </p:grpSp>
        <p:grpSp>
          <p:nvGrpSpPr>
            <p:cNvPr id="5833" name="Group 675"/>
            <p:cNvGrpSpPr/>
            <p:nvPr/>
          </p:nvGrpSpPr>
          <p:grpSpPr>
            <a:xfrm>
              <a:off x="7344720" y="1942200"/>
              <a:ext cx="226080" cy="158400"/>
              <a:chOff x="7344720" y="1942200"/>
              <a:chExt cx="226080" cy="158400"/>
            </a:xfrm>
          </p:grpSpPr>
          <p:sp>
            <p:nvSpPr>
              <p:cNvPr id="5834" name="CustomShape 676"/>
              <p:cNvSpPr/>
              <p:nvPr/>
            </p:nvSpPr>
            <p:spPr>
              <a:xfrm>
                <a:off x="7344720" y="1970640"/>
                <a:ext cx="225720" cy="129960"/>
              </a:xfrm>
              <a:custGeom>
                <a:avLst/>
                <a:gdLst/>
                <a:ahLst/>
                <a:rect l="l" t="t" r="r" b="b"/>
                <a:pathLst>
                  <a:path w="664504" h="384619">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5835" name="CustomShape 677"/>
              <p:cNvSpPr/>
              <p:nvPr/>
            </p:nvSpPr>
            <p:spPr>
              <a:xfrm>
                <a:off x="7345080" y="2007360"/>
                <a:ext cx="20520" cy="28080"/>
              </a:xfrm>
              <a:custGeom>
                <a:avLst/>
                <a:gdLst/>
                <a:ahLst/>
                <a:rect l="l" t="t" r="r" b="b"/>
                <a:pathLst>
                  <a:path w="65671" h="87630">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5836" name="CustomShape 678"/>
              <p:cNvSpPr/>
              <p:nvPr/>
            </p:nvSpPr>
            <p:spPr>
              <a:xfrm>
                <a:off x="7555320" y="2008080"/>
                <a:ext cx="15480" cy="38520"/>
              </a:xfrm>
              <a:custGeom>
                <a:avLst/>
                <a:gdLst/>
                <a:ahLst/>
                <a:rect l="l" t="t" r="r" b="b"/>
                <a:pathLst>
                  <a:path w="50084" h="118109">
                    <a:moveTo>
                      <a:pt x="50085" y="0"/>
                    </a:moveTo>
                    <a:lnTo>
                      <a:pt x="50085" y="82391"/>
                    </a:lnTo>
                    <a:lnTo>
                      <a:pt x="16442" y="118110"/>
                    </a:lnTo>
                    <a:lnTo>
                      <a:pt x="0" y="23717"/>
                    </a:lnTo>
                    <a:lnTo>
                      <a:pt x="50085" y="0"/>
                    </a:lnTo>
                    <a:close/>
                  </a:path>
                </a:pathLst>
              </a:custGeom>
              <a:solidFill>
                <a:srgbClr val="dd990e"/>
              </a:solidFill>
              <a:ln w="0">
                <a:noFill/>
              </a:ln>
            </p:spPr>
            <p:style>
              <a:lnRef idx="0"/>
              <a:fillRef idx="0"/>
              <a:effectRef idx="0"/>
              <a:fontRef idx="minor"/>
            </p:style>
          </p:sp>
          <p:sp>
            <p:nvSpPr>
              <p:cNvPr id="5837" name="CustomShape 679"/>
              <p:cNvSpPr/>
              <p:nvPr/>
            </p:nvSpPr>
            <p:spPr>
              <a:xfrm>
                <a:off x="7344720" y="1942200"/>
                <a:ext cx="225720" cy="129960"/>
              </a:xfrm>
              <a:custGeom>
                <a:avLst/>
                <a:gdLst/>
                <a:ahLst/>
                <a:rect l="l" t="t" r="r" b="b"/>
                <a:pathLst>
                  <a:path w="664504" h="384619">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5838" name="CustomShape 680"/>
              <p:cNvSpPr/>
              <p:nvPr/>
            </p:nvSpPr>
            <p:spPr>
              <a:xfrm>
                <a:off x="7377120" y="1960200"/>
                <a:ext cx="160920" cy="92520"/>
              </a:xfrm>
              <a:custGeom>
                <a:avLst/>
                <a:gdLst/>
                <a:ahLst/>
                <a:rect l="l" t="t" r="r" b="b"/>
                <a:pathLst>
                  <a:path w="475673" h="275343">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w="0">
                <a:noFill/>
              </a:ln>
            </p:spPr>
            <p:style>
              <a:lnRef idx="0"/>
              <a:fillRef idx="0"/>
              <a:effectRef idx="0"/>
              <a:fontRef idx="minor"/>
            </p:style>
          </p:sp>
          <p:sp>
            <p:nvSpPr>
              <p:cNvPr id="5839" name="CustomShape 681"/>
              <p:cNvSpPr/>
              <p:nvPr/>
            </p:nvSpPr>
            <p:spPr>
              <a:xfrm>
                <a:off x="7377480" y="1965960"/>
                <a:ext cx="160560" cy="86760"/>
              </a:xfrm>
              <a:custGeom>
                <a:avLst/>
                <a:gdLst/>
                <a:ahLst/>
                <a:rect l="l" t="t" r="r" b="b"/>
                <a:pathLst>
                  <a:path w="474809" h="258865">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w="0">
                <a:noFill/>
              </a:ln>
            </p:spPr>
            <p:style>
              <a:lnRef idx="0"/>
              <a:fillRef idx="0"/>
              <a:effectRef idx="0"/>
              <a:fontRef idx="minor"/>
            </p:style>
          </p:sp>
          <p:sp>
            <p:nvSpPr>
              <p:cNvPr id="5840" name="CustomShape 682"/>
              <p:cNvSpPr/>
              <p:nvPr/>
            </p:nvSpPr>
            <p:spPr>
              <a:xfrm>
                <a:off x="7418880" y="1987200"/>
                <a:ext cx="74160" cy="45720"/>
              </a:xfrm>
              <a:custGeom>
                <a:avLst/>
                <a:gdLst/>
                <a:ahLst/>
                <a:rect l="l" t="t" r="r" b="b"/>
                <a:pathLst>
                  <a:path w="221706" h="139065">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w="0">
                <a:noFill/>
              </a:ln>
            </p:spPr>
            <p:style>
              <a:lnRef idx="0"/>
              <a:fillRef idx="0"/>
              <a:effectRef idx="0"/>
              <a:fontRef idx="minor"/>
            </p:style>
          </p:sp>
          <p:sp>
            <p:nvSpPr>
              <p:cNvPr id="5841" name="CustomShape 683"/>
              <p:cNvSpPr/>
              <p:nvPr/>
            </p:nvSpPr>
            <p:spPr>
              <a:xfrm>
                <a:off x="7450560" y="2022480"/>
                <a:ext cx="3240" cy="4680"/>
              </a:xfrm>
              <a:custGeom>
                <a:avLst/>
                <a:gdLst/>
                <a:ahLst/>
                <a:rect l="l" t="t" r="r" b="b"/>
                <a:pathLst>
                  <a:path w="14540" h="19050">
                    <a:moveTo>
                      <a:pt x="0" y="12954"/>
                    </a:moveTo>
                    <a:cubicBezTo>
                      <a:pt x="0" y="12001"/>
                      <a:pt x="0" y="0"/>
                      <a:pt x="0" y="0"/>
                    </a:cubicBezTo>
                    <a:lnTo>
                      <a:pt x="14541" y="9525"/>
                    </a:lnTo>
                    <a:lnTo>
                      <a:pt x="8173" y="19050"/>
                    </a:lnTo>
                    <a:close/>
                  </a:path>
                </a:pathLst>
              </a:custGeom>
              <a:solidFill>
                <a:srgbClr val="cc8b09"/>
              </a:solidFill>
              <a:ln w="0">
                <a:noFill/>
              </a:ln>
            </p:spPr>
            <p:style>
              <a:lnRef idx="0"/>
              <a:fillRef idx="0"/>
              <a:effectRef idx="0"/>
              <a:fontRef idx="minor"/>
            </p:style>
          </p:sp>
          <p:sp>
            <p:nvSpPr>
              <p:cNvPr id="5842" name="CustomShape 684"/>
              <p:cNvSpPr/>
              <p:nvPr/>
            </p:nvSpPr>
            <p:spPr>
              <a:xfrm>
                <a:off x="7482960" y="2025360"/>
                <a:ext cx="9000" cy="3240"/>
              </a:xfrm>
              <a:custGeom>
                <a:avLst/>
                <a:gdLst/>
                <a:ahLst/>
                <a:rect l="l" t="t" r="r" b="b"/>
                <a:pathLst>
                  <a:path w="31552" h="14763">
                    <a:moveTo>
                      <a:pt x="31553" y="12859"/>
                    </a:moveTo>
                    <a:lnTo>
                      <a:pt x="31553" y="0"/>
                    </a:lnTo>
                    <a:lnTo>
                      <a:pt x="0" y="2381"/>
                    </a:lnTo>
                    <a:lnTo>
                      <a:pt x="18152" y="14764"/>
                    </a:lnTo>
                    <a:lnTo>
                      <a:pt x="31553" y="12859"/>
                    </a:lnTo>
                    <a:close/>
                  </a:path>
                </a:pathLst>
              </a:custGeom>
              <a:solidFill>
                <a:srgbClr val="cc8b09"/>
              </a:solidFill>
              <a:ln w="0">
                <a:noFill/>
              </a:ln>
            </p:spPr>
            <p:style>
              <a:lnRef idx="0"/>
              <a:fillRef idx="0"/>
              <a:effectRef idx="0"/>
              <a:fontRef idx="minor"/>
            </p:style>
          </p:sp>
          <p:sp>
            <p:nvSpPr>
              <p:cNvPr id="5843" name="CustomShape 685"/>
              <p:cNvSpPr/>
              <p:nvPr/>
            </p:nvSpPr>
            <p:spPr>
              <a:xfrm>
                <a:off x="7486560" y="2009160"/>
                <a:ext cx="6120" cy="2520"/>
              </a:xfrm>
              <a:custGeom>
                <a:avLst/>
                <a:gdLst/>
                <a:ahLst/>
                <a:rect l="l" t="t" r="r" b="b"/>
                <a:pathLst>
                  <a:path w="23664" h="13049">
                    <a:moveTo>
                      <a:pt x="23664" y="13049"/>
                    </a:moveTo>
                    <a:lnTo>
                      <a:pt x="23664" y="0"/>
                    </a:lnTo>
                    <a:lnTo>
                      <a:pt x="0" y="8572"/>
                    </a:lnTo>
                    <a:lnTo>
                      <a:pt x="23664" y="13049"/>
                    </a:lnTo>
                    <a:close/>
                  </a:path>
                </a:pathLst>
              </a:custGeom>
              <a:solidFill>
                <a:srgbClr val="cc8b09"/>
              </a:solidFill>
              <a:ln w="0">
                <a:noFill/>
              </a:ln>
            </p:spPr>
            <p:style>
              <a:lnRef idx="0"/>
              <a:fillRef idx="0"/>
              <a:effectRef idx="0"/>
              <a:fontRef idx="minor"/>
            </p:style>
          </p:sp>
          <p:sp>
            <p:nvSpPr>
              <p:cNvPr id="5844" name="CustomShape 686"/>
              <p:cNvSpPr/>
              <p:nvPr/>
            </p:nvSpPr>
            <p:spPr>
              <a:xfrm>
                <a:off x="7461360" y="2010600"/>
                <a:ext cx="10440" cy="6840"/>
              </a:xfrm>
              <a:custGeom>
                <a:avLst/>
                <a:gdLst/>
                <a:ahLst/>
                <a:rect l="l" t="t" r="r" b="b"/>
                <a:pathLst>
                  <a:path w="35639" h="24764">
                    <a:moveTo>
                      <a:pt x="0" y="7620"/>
                    </a:moveTo>
                    <a:lnTo>
                      <a:pt x="7888" y="0"/>
                    </a:lnTo>
                    <a:lnTo>
                      <a:pt x="35639" y="19050"/>
                    </a:lnTo>
                    <a:lnTo>
                      <a:pt x="33929" y="24765"/>
                    </a:lnTo>
                    <a:cubicBezTo>
                      <a:pt x="33929" y="24765"/>
                      <a:pt x="13210" y="16002"/>
                      <a:pt x="12545" y="15240"/>
                    </a:cubicBezTo>
                    <a:close/>
                  </a:path>
                </a:pathLst>
              </a:custGeom>
              <a:solidFill>
                <a:srgbClr val="cc8b09"/>
              </a:solidFill>
              <a:ln w="0">
                <a:noFill/>
              </a:ln>
            </p:spPr>
            <p:style>
              <a:lnRef idx="0"/>
              <a:fillRef idx="0"/>
              <a:effectRef idx="0"/>
              <a:fontRef idx="minor"/>
            </p:style>
          </p:sp>
          <p:sp>
            <p:nvSpPr>
              <p:cNvPr id="5845" name="CustomShape 687"/>
              <p:cNvSpPr/>
              <p:nvPr/>
            </p:nvSpPr>
            <p:spPr>
              <a:xfrm>
                <a:off x="7436520" y="1996560"/>
                <a:ext cx="13320" cy="8280"/>
              </a:xfrm>
              <a:custGeom>
                <a:avLst/>
                <a:gdLst/>
                <a:ahLst/>
                <a:rect l="l" t="t" r="r" b="b"/>
                <a:pathLst>
                  <a:path w="44382" h="29146">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w="0">
                <a:noFill/>
              </a:ln>
            </p:spPr>
            <p:style>
              <a:lnRef idx="0"/>
              <a:fillRef idx="0"/>
              <a:effectRef idx="0"/>
              <a:fontRef idx="minor"/>
            </p:style>
          </p:sp>
          <p:sp>
            <p:nvSpPr>
              <p:cNvPr id="5846" name="CustomShape 688"/>
              <p:cNvSpPr/>
              <p:nvPr/>
            </p:nvSpPr>
            <p:spPr>
              <a:xfrm>
                <a:off x="7450200" y="1988280"/>
                <a:ext cx="5400" cy="4320"/>
              </a:xfrm>
              <a:custGeom>
                <a:avLst/>
                <a:gdLst/>
                <a:ahLst/>
                <a:rect l="l" t="t" r="r" b="b"/>
                <a:pathLst>
                  <a:path w="20528" h="18383">
                    <a:moveTo>
                      <a:pt x="20528" y="18383"/>
                    </a:moveTo>
                    <a:lnTo>
                      <a:pt x="20528" y="5524"/>
                    </a:lnTo>
                    <a:lnTo>
                      <a:pt x="3611" y="0"/>
                    </a:lnTo>
                    <a:lnTo>
                      <a:pt x="0" y="10096"/>
                    </a:lnTo>
                    <a:lnTo>
                      <a:pt x="855" y="14764"/>
                    </a:lnTo>
                    <a:lnTo>
                      <a:pt x="20528" y="18383"/>
                    </a:lnTo>
                    <a:close/>
                  </a:path>
                </a:pathLst>
              </a:custGeom>
              <a:solidFill>
                <a:srgbClr val="cc8b09"/>
              </a:solidFill>
              <a:ln w="0">
                <a:noFill/>
              </a:ln>
            </p:spPr>
            <p:style>
              <a:lnRef idx="0"/>
              <a:fillRef idx="0"/>
              <a:effectRef idx="0"/>
              <a:fontRef idx="minor"/>
            </p:style>
          </p:sp>
          <p:sp>
            <p:nvSpPr>
              <p:cNvPr id="5847" name="CustomShape 689"/>
              <p:cNvSpPr/>
              <p:nvPr/>
            </p:nvSpPr>
            <p:spPr>
              <a:xfrm>
                <a:off x="7418880" y="1987200"/>
                <a:ext cx="5040" cy="3240"/>
              </a:xfrm>
              <a:custGeom>
                <a:avLst/>
                <a:gdLst/>
                <a:ahLst/>
                <a:rect l="l" t="t" r="r" b="b"/>
                <a:pathLst>
                  <a:path w="19577" h="14668">
                    <a:moveTo>
                      <a:pt x="0" y="12954"/>
                    </a:moveTo>
                    <a:lnTo>
                      <a:pt x="0" y="0"/>
                    </a:lnTo>
                    <a:lnTo>
                      <a:pt x="19578" y="2096"/>
                    </a:lnTo>
                    <a:lnTo>
                      <a:pt x="13305" y="14669"/>
                    </a:lnTo>
                    <a:lnTo>
                      <a:pt x="0" y="12954"/>
                    </a:lnTo>
                    <a:close/>
                  </a:path>
                </a:pathLst>
              </a:custGeom>
              <a:solidFill>
                <a:srgbClr val="cc8b09"/>
              </a:solidFill>
              <a:ln w="0">
                <a:noFill/>
              </a:ln>
            </p:spPr>
            <p:style>
              <a:lnRef idx="0"/>
              <a:fillRef idx="0"/>
              <a:effectRef idx="0"/>
              <a:fontRef idx="minor"/>
            </p:style>
          </p:sp>
          <p:sp>
            <p:nvSpPr>
              <p:cNvPr id="5848" name="CustomShape 690"/>
              <p:cNvSpPr/>
              <p:nvPr/>
            </p:nvSpPr>
            <p:spPr>
              <a:xfrm>
                <a:off x="7419240" y="2001960"/>
                <a:ext cx="5760" cy="6120"/>
              </a:xfrm>
              <a:custGeom>
                <a:avLst/>
                <a:gdLst/>
                <a:ahLst/>
                <a:rect l="l" t="t" r="r" b="b"/>
                <a:pathLst>
                  <a:path w="22428" h="22764">
                    <a:moveTo>
                      <a:pt x="0" y="13430"/>
                    </a:moveTo>
                    <a:cubicBezTo>
                      <a:pt x="0" y="13430"/>
                      <a:pt x="0" y="0"/>
                      <a:pt x="0" y="0"/>
                    </a:cubicBezTo>
                    <a:lnTo>
                      <a:pt x="22429" y="0"/>
                    </a:lnTo>
                    <a:lnTo>
                      <a:pt x="16917" y="12001"/>
                    </a:lnTo>
                    <a:lnTo>
                      <a:pt x="7413" y="22765"/>
                    </a:lnTo>
                    <a:close/>
                  </a:path>
                </a:pathLst>
              </a:custGeom>
              <a:solidFill>
                <a:srgbClr val="cc8b09"/>
              </a:solidFill>
              <a:ln w="0">
                <a:noFill/>
              </a:ln>
            </p:spPr>
            <p:style>
              <a:lnRef idx="0"/>
              <a:fillRef idx="0"/>
              <a:effectRef idx="0"/>
              <a:fontRef idx="minor"/>
            </p:style>
          </p:sp>
          <p:sp>
            <p:nvSpPr>
              <p:cNvPr id="5849" name="CustomShape 691"/>
              <p:cNvSpPr/>
              <p:nvPr/>
            </p:nvSpPr>
            <p:spPr>
              <a:xfrm>
                <a:off x="7419240" y="1982880"/>
                <a:ext cx="73440" cy="45720"/>
              </a:xfrm>
              <a:custGeom>
                <a:avLst/>
                <a:gdLst/>
                <a:ahLst/>
                <a:rect l="l" t="t" r="r" b="b"/>
                <a:pathLst>
                  <a:path w="220369" h="139160">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w="0">
                <a:noFill/>
              </a:ln>
            </p:spPr>
            <p:style>
              <a:lnRef idx="0"/>
              <a:fillRef idx="0"/>
              <a:effectRef idx="0"/>
              <a:fontRef idx="minor"/>
            </p:style>
          </p:sp>
        </p:grpSp>
        <p:grpSp>
          <p:nvGrpSpPr>
            <p:cNvPr id="5850" name="Group 692"/>
            <p:cNvGrpSpPr/>
            <p:nvPr/>
          </p:nvGrpSpPr>
          <p:grpSpPr>
            <a:xfrm>
              <a:off x="7900920" y="1977480"/>
              <a:ext cx="254160" cy="174960"/>
              <a:chOff x="7900920" y="1977480"/>
              <a:chExt cx="254160" cy="174960"/>
            </a:xfrm>
          </p:grpSpPr>
          <p:sp>
            <p:nvSpPr>
              <p:cNvPr id="5851" name="CustomShape 693"/>
              <p:cNvSpPr/>
              <p:nvPr/>
            </p:nvSpPr>
            <p:spPr>
              <a:xfrm>
                <a:off x="7900920" y="2022480"/>
                <a:ext cx="225720" cy="1299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30000"/>
                </a:srgbClr>
              </a:solidFill>
              <a:ln w="0">
                <a:noFill/>
              </a:ln>
            </p:spPr>
            <p:style>
              <a:lnRef idx="0"/>
              <a:fillRef idx="0"/>
              <a:effectRef idx="0"/>
              <a:fontRef idx="minor"/>
            </p:style>
          </p:sp>
          <p:sp>
            <p:nvSpPr>
              <p:cNvPr id="5852" name="CustomShape 694"/>
              <p:cNvSpPr/>
              <p:nvPr/>
            </p:nvSpPr>
            <p:spPr>
              <a:xfrm>
                <a:off x="7929000" y="2005560"/>
                <a:ext cx="225720" cy="129960"/>
              </a:xfrm>
              <a:custGeom>
                <a:avLst/>
                <a:gdLst/>
                <a:ahLst/>
                <a:rect l="l" t="t" r="r" b="b"/>
                <a:pathLst>
                  <a:path w="664504" h="384619">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5853" name="CustomShape 695"/>
              <p:cNvSpPr/>
              <p:nvPr/>
            </p:nvSpPr>
            <p:spPr>
              <a:xfrm>
                <a:off x="7929000" y="2042280"/>
                <a:ext cx="20520" cy="28080"/>
              </a:xfrm>
              <a:custGeom>
                <a:avLst/>
                <a:gdLst/>
                <a:ahLst/>
                <a:rect l="l" t="t" r="r" b="b"/>
                <a:pathLst>
                  <a:path w="65671" h="87629">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5854" name="CustomShape 696"/>
              <p:cNvSpPr/>
              <p:nvPr/>
            </p:nvSpPr>
            <p:spPr>
              <a:xfrm>
                <a:off x="8139600" y="2043360"/>
                <a:ext cx="15480" cy="38520"/>
              </a:xfrm>
              <a:custGeom>
                <a:avLst/>
                <a:gdLst/>
                <a:ahLst/>
                <a:rect l="l" t="t" r="r" b="b"/>
                <a:pathLst>
                  <a:path w="49989" h="118109">
                    <a:moveTo>
                      <a:pt x="49990" y="0"/>
                    </a:moveTo>
                    <a:lnTo>
                      <a:pt x="49990" y="82391"/>
                    </a:lnTo>
                    <a:lnTo>
                      <a:pt x="16442" y="118110"/>
                    </a:lnTo>
                    <a:lnTo>
                      <a:pt x="0" y="23813"/>
                    </a:lnTo>
                    <a:lnTo>
                      <a:pt x="49990" y="0"/>
                    </a:lnTo>
                    <a:close/>
                  </a:path>
                </a:pathLst>
              </a:custGeom>
              <a:solidFill>
                <a:srgbClr val="dd990e"/>
              </a:solidFill>
              <a:ln w="0">
                <a:noFill/>
              </a:ln>
            </p:spPr>
            <p:style>
              <a:lnRef idx="0"/>
              <a:fillRef idx="0"/>
              <a:effectRef idx="0"/>
              <a:fontRef idx="minor"/>
            </p:style>
          </p:sp>
          <p:sp>
            <p:nvSpPr>
              <p:cNvPr id="5855" name="CustomShape 697"/>
              <p:cNvSpPr/>
              <p:nvPr/>
            </p:nvSpPr>
            <p:spPr>
              <a:xfrm>
                <a:off x="7929000" y="1977480"/>
                <a:ext cx="225720" cy="1299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5856" name="CustomShape 698"/>
              <p:cNvSpPr/>
              <p:nvPr/>
            </p:nvSpPr>
            <p:spPr>
              <a:xfrm>
                <a:off x="7961400" y="1995480"/>
                <a:ext cx="160920" cy="92520"/>
              </a:xfrm>
              <a:custGeom>
                <a:avLst/>
                <a:gdLst/>
                <a:ahLst/>
                <a:rect l="l" t="t" r="r" b="b"/>
                <a:pathLst>
                  <a:path w="475693" h="275248">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w="0">
                <a:noFill/>
              </a:ln>
            </p:spPr>
            <p:style>
              <a:lnRef idx="0"/>
              <a:fillRef idx="0"/>
              <a:effectRef idx="0"/>
              <a:fontRef idx="minor"/>
            </p:style>
          </p:sp>
          <p:sp>
            <p:nvSpPr>
              <p:cNvPr id="5857" name="CustomShape 699"/>
              <p:cNvSpPr/>
              <p:nvPr/>
            </p:nvSpPr>
            <p:spPr>
              <a:xfrm>
                <a:off x="7961760" y="2000880"/>
                <a:ext cx="160560" cy="86760"/>
              </a:xfrm>
              <a:custGeom>
                <a:avLst/>
                <a:gdLst/>
                <a:ahLst/>
                <a:rect l="l" t="t" r="r" b="b"/>
                <a:pathLst>
                  <a:path w="474809" h="258770">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w="0">
                <a:noFill/>
              </a:ln>
            </p:spPr>
            <p:style>
              <a:lnRef idx="0"/>
              <a:fillRef idx="0"/>
              <a:effectRef idx="0"/>
              <a:fontRef idx="minor"/>
            </p:style>
          </p:sp>
          <p:sp>
            <p:nvSpPr>
              <p:cNvPr id="5858" name="CustomShape 700"/>
              <p:cNvSpPr/>
              <p:nvPr/>
            </p:nvSpPr>
            <p:spPr>
              <a:xfrm>
                <a:off x="8003520" y="2022120"/>
                <a:ext cx="73800" cy="45720"/>
              </a:xfrm>
              <a:custGeom>
                <a:avLst/>
                <a:gdLst/>
                <a:ahLst/>
                <a:rect l="l" t="t" r="r" b="b"/>
                <a:pathLst>
                  <a:path w="220987" h="138970">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w="0">
                <a:noFill/>
              </a:ln>
            </p:spPr>
            <p:style>
              <a:lnRef idx="0"/>
              <a:fillRef idx="0"/>
              <a:effectRef idx="0"/>
              <a:fontRef idx="minor"/>
            </p:style>
          </p:sp>
          <p:sp>
            <p:nvSpPr>
              <p:cNvPr id="5859" name="CustomShape 701"/>
              <p:cNvSpPr/>
              <p:nvPr/>
            </p:nvSpPr>
            <p:spPr>
              <a:xfrm>
                <a:off x="8034480" y="2057400"/>
                <a:ext cx="3240" cy="4680"/>
              </a:xfrm>
              <a:custGeom>
                <a:avLst/>
                <a:gdLst/>
                <a:ahLst/>
                <a:rect l="l" t="t" r="r" b="b"/>
                <a:pathLst>
                  <a:path w="14540" h="19050">
                    <a:moveTo>
                      <a:pt x="0" y="12954"/>
                    </a:moveTo>
                    <a:cubicBezTo>
                      <a:pt x="0" y="12002"/>
                      <a:pt x="0" y="0"/>
                      <a:pt x="0" y="0"/>
                    </a:cubicBezTo>
                    <a:lnTo>
                      <a:pt x="14541" y="9525"/>
                    </a:lnTo>
                    <a:lnTo>
                      <a:pt x="8268" y="19050"/>
                    </a:lnTo>
                    <a:close/>
                  </a:path>
                </a:pathLst>
              </a:custGeom>
              <a:solidFill>
                <a:srgbClr val="cc8b09"/>
              </a:solidFill>
              <a:ln w="0">
                <a:noFill/>
              </a:ln>
            </p:spPr>
            <p:style>
              <a:lnRef idx="0"/>
              <a:fillRef idx="0"/>
              <a:effectRef idx="0"/>
              <a:fontRef idx="minor"/>
            </p:style>
          </p:sp>
          <p:sp>
            <p:nvSpPr>
              <p:cNvPr id="5860" name="CustomShape 702"/>
              <p:cNvSpPr/>
              <p:nvPr/>
            </p:nvSpPr>
            <p:spPr>
              <a:xfrm>
                <a:off x="8067240" y="2060280"/>
                <a:ext cx="9000" cy="3240"/>
              </a:xfrm>
              <a:custGeom>
                <a:avLst/>
                <a:gdLst/>
                <a:ahLst/>
                <a:rect l="l" t="t" r="r" b="b"/>
                <a:pathLst>
                  <a:path w="31552" h="14858">
                    <a:moveTo>
                      <a:pt x="31552" y="12954"/>
                    </a:moveTo>
                    <a:lnTo>
                      <a:pt x="31552" y="0"/>
                    </a:lnTo>
                    <a:lnTo>
                      <a:pt x="0" y="2476"/>
                    </a:lnTo>
                    <a:lnTo>
                      <a:pt x="18152" y="14859"/>
                    </a:lnTo>
                    <a:lnTo>
                      <a:pt x="31552" y="12954"/>
                    </a:lnTo>
                    <a:close/>
                  </a:path>
                </a:pathLst>
              </a:custGeom>
              <a:solidFill>
                <a:srgbClr val="cc8b09"/>
              </a:solidFill>
              <a:ln w="0">
                <a:noFill/>
              </a:ln>
            </p:spPr>
            <p:style>
              <a:lnRef idx="0"/>
              <a:fillRef idx="0"/>
              <a:effectRef idx="0"/>
              <a:fontRef idx="minor"/>
            </p:style>
          </p:sp>
          <p:sp>
            <p:nvSpPr>
              <p:cNvPr id="5861" name="CustomShape 703"/>
              <p:cNvSpPr/>
              <p:nvPr/>
            </p:nvSpPr>
            <p:spPr>
              <a:xfrm>
                <a:off x="8070840" y="2044080"/>
                <a:ext cx="6120" cy="2520"/>
              </a:xfrm>
              <a:custGeom>
                <a:avLst/>
                <a:gdLst/>
                <a:ahLst/>
                <a:rect l="l" t="t" r="r" b="b"/>
                <a:pathLst>
                  <a:path w="23569" h="13049">
                    <a:moveTo>
                      <a:pt x="23569" y="13049"/>
                    </a:moveTo>
                    <a:lnTo>
                      <a:pt x="23569" y="0"/>
                    </a:lnTo>
                    <a:lnTo>
                      <a:pt x="0" y="8573"/>
                    </a:lnTo>
                    <a:lnTo>
                      <a:pt x="23569" y="13049"/>
                    </a:lnTo>
                    <a:close/>
                  </a:path>
                </a:pathLst>
              </a:custGeom>
              <a:solidFill>
                <a:srgbClr val="cc8b09"/>
              </a:solidFill>
              <a:ln w="0">
                <a:noFill/>
              </a:ln>
            </p:spPr>
            <p:style>
              <a:lnRef idx="0"/>
              <a:fillRef idx="0"/>
              <a:effectRef idx="0"/>
              <a:fontRef idx="minor"/>
            </p:style>
          </p:sp>
          <p:sp>
            <p:nvSpPr>
              <p:cNvPr id="5862" name="CustomShape 704"/>
              <p:cNvSpPr/>
              <p:nvPr/>
            </p:nvSpPr>
            <p:spPr>
              <a:xfrm>
                <a:off x="8045640" y="2045880"/>
                <a:ext cx="10440" cy="6480"/>
              </a:xfrm>
              <a:custGeom>
                <a:avLst/>
                <a:gdLst/>
                <a:ahLst/>
                <a:rect l="l" t="t" r="r" b="b"/>
                <a:pathLst>
                  <a:path w="35639" h="24669">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w="0">
                <a:noFill/>
              </a:ln>
            </p:spPr>
            <p:style>
              <a:lnRef idx="0"/>
              <a:fillRef idx="0"/>
              <a:effectRef idx="0"/>
              <a:fontRef idx="minor"/>
            </p:style>
          </p:sp>
          <p:sp>
            <p:nvSpPr>
              <p:cNvPr id="5863" name="CustomShape 705"/>
              <p:cNvSpPr/>
              <p:nvPr/>
            </p:nvSpPr>
            <p:spPr>
              <a:xfrm>
                <a:off x="8020800" y="2031480"/>
                <a:ext cx="13320" cy="8280"/>
              </a:xfrm>
              <a:custGeom>
                <a:avLst/>
                <a:gdLst/>
                <a:ahLst/>
                <a:rect l="l" t="t" r="r" b="b"/>
                <a:pathLst>
                  <a:path w="44382" h="29241">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w="0">
                <a:noFill/>
              </a:ln>
            </p:spPr>
            <p:style>
              <a:lnRef idx="0"/>
              <a:fillRef idx="0"/>
              <a:effectRef idx="0"/>
              <a:fontRef idx="minor"/>
            </p:style>
          </p:sp>
          <p:sp>
            <p:nvSpPr>
              <p:cNvPr id="5864" name="CustomShape 706"/>
              <p:cNvSpPr/>
              <p:nvPr/>
            </p:nvSpPr>
            <p:spPr>
              <a:xfrm>
                <a:off x="8034480" y="2023560"/>
                <a:ext cx="5400" cy="4680"/>
              </a:xfrm>
              <a:custGeom>
                <a:avLst/>
                <a:gdLst/>
                <a:ahLst/>
                <a:rect l="l" t="t" r="r" b="b"/>
                <a:pathLst>
                  <a:path w="20528" h="18478">
                    <a:moveTo>
                      <a:pt x="20528" y="18479"/>
                    </a:moveTo>
                    <a:lnTo>
                      <a:pt x="20528" y="5525"/>
                    </a:lnTo>
                    <a:lnTo>
                      <a:pt x="3611" y="0"/>
                    </a:lnTo>
                    <a:lnTo>
                      <a:pt x="0" y="10192"/>
                    </a:lnTo>
                    <a:lnTo>
                      <a:pt x="855" y="14764"/>
                    </a:lnTo>
                    <a:lnTo>
                      <a:pt x="20528" y="18479"/>
                    </a:lnTo>
                    <a:close/>
                  </a:path>
                </a:pathLst>
              </a:custGeom>
              <a:solidFill>
                <a:srgbClr val="cc8b09"/>
              </a:solidFill>
              <a:ln w="0">
                <a:noFill/>
              </a:ln>
            </p:spPr>
            <p:style>
              <a:lnRef idx="0"/>
              <a:fillRef idx="0"/>
              <a:effectRef idx="0"/>
              <a:fontRef idx="minor"/>
            </p:style>
          </p:sp>
          <p:sp>
            <p:nvSpPr>
              <p:cNvPr id="5865" name="CustomShape 707"/>
              <p:cNvSpPr/>
              <p:nvPr/>
            </p:nvSpPr>
            <p:spPr>
              <a:xfrm>
                <a:off x="8003160" y="2022120"/>
                <a:ext cx="5040" cy="3240"/>
              </a:xfrm>
              <a:custGeom>
                <a:avLst/>
                <a:gdLst/>
                <a:ahLst/>
                <a:rect l="l" t="t" r="r" b="b"/>
                <a:pathLst>
                  <a:path w="19672" h="14668">
                    <a:moveTo>
                      <a:pt x="0" y="12954"/>
                    </a:moveTo>
                    <a:lnTo>
                      <a:pt x="0" y="0"/>
                    </a:lnTo>
                    <a:lnTo>
                      <a:pt x="19673" y="2096"/>
                    </a:lnTo>
                    <a:lnTo>
                      <a:pt x="13305" y="14669"/>
                    </a:lnTo>
                    <a:lnTo>
                      <a:pt x="0" y="12954"/>
                    </a:lnTo>
                    <a:close/>
                  </a:path>
                </a:pathLst>
              </a:custGeom>
              <a:solidFill>
                <a:srgbClr val="cc8b09"/>
              </a:solidFill>
              <a:ln w="0">
                <a:noFill/>
              </a:ln>
            </p:spPr>
            <p:style>
              <a:lnRef idx="0"/>
              <a:fillRef idx="0"/>
              <a:effectRef idx="0"/>
              <a:fontRef idx="minor"/>
            </p:style>
          </p:sp>
          <p:sp>
            <p:nvSpPr>
              <p:cNvPr id="5866" name="CustomShape 708"/>
              <p:cNvSpPr/>
              <p:nvPr/>
            </p:nvSpPr>
            <p:spPr>
              <a:xfrm>
                <a:off x="8003520" y="2036880"/>
                <a:ext cx="5760" cy="6120"/>
              </a:xfrm>
              <a:custGeom>
                <a:avLst/>
                <a:gdLst/>
                <a:ahLst/>
                <a:rect l="l" t="t" r="r" b="b"/>
                <a:pathLst>
                  <a:path w="22428" h="22764">
                    <a:moveTo>
                      <a:pt x="0" y="13430"/>
                    </a:moveTo>
                    <a:lnTo>
                      <a:pt x="0" y="0"/>
                    </a:lnTo>
                    <a:lnTo>
                      <a:pt x="22429" y="0"/>
                    </a:lnTo>
                    <a:lnTo>
                      <a:pt x="17012" y="12002"/>
                    </a:lnTo>
                    <a:lnTo>
                      <a:pt x="7508" y="22765"/>
                    </a:lnTo>
                    <a:close/>
                  </a:path>
                </a:pathLst>
              </a:custGeom>
              <a:solidFill>
                <a:srgbClr val="cc8b09"/>
              </a:solidFill>
              <a:ln w="0">
                <a:noFill/>
              </a:ln>
            </p:spPr>
            <p:style>
              <a:lnRef idx="0"/>
              <a:fillRef idx="0"/>
              <a:effectRef idx="0"/>
              <a:fontRef idx="minor"/>
            </p:style>
          </p:sp>
          <p:sp>
            <p:nvSpPr>
              <p:cNvPr id="5867" name="CustomShape 709"/>
              <p:cNvSpPr/>
              <p:nvPr/>
            </p:nvSpPr>
            <p:spPr>
              <a:xfrm>
                <a:off x="8003520" y="2017800"/>
                <a:ext cx="73800" cy="45720"/>
              </a:xfrm>
              <a:custGeom>
                <a:avLst/>
                <a:gdLst/>
                <a:ahLst/>
                <a:rect l="l" t="t" r="r" b="b"/>
                <a:pathLst>
                  <a:path w="220987" h="139065">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w="0">
                <a:noFill/>
              </a:ln>
            </p:spPr>
            <p:style>
              <a:lnRef idx="0"/>
              <a:fillRef idx="0"/>
              <a:effectRef idx="0"/>
              <a:fontRef idx="minor"/>
            </p:style>
          </p:sp>
        </p:grpSp>
        <p:sp>
          <p:nvSpPr>
            <p:cNvPr id="5868" name="CustomShape 710"/>
            <p:cNvSpPr/>
            <p:nvPr/>
          </p:nvSpPr>
          <p:spPr>
            <a:xfrm>
              <a:off x="8482320" y="1971360"/>
              <a:ext cx="281880" cy="162360"/>
            </a:xfrm>
            <a:custGeom>
              <a:avLst/>
              <a:gdLst/>
              <a:ahLst/>
              <a:rect l="l" t="t" r="r" b="b"/>
              <a:pathLst>
                <a:path w="828920" h="479679">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w="0">
              <a:noFill/>
            </a:ln>
          </p:spPr>
          <p:style>
            <a:lnRef idx="0"/>
            <a:fillRef idx="0"/>
            <a:effectRef idx="0"/>
            <a:fontRef idx="minor"/>
          </p:style>
        </p:sp>
        <p:sp>
          <p:nvSpPr>
            <p:cNvPr id="5869" name="CustomShape 711"/>
            <p:cNvSpPr/>
            <p:nvPr/>
          </p:nvSpPr>
          <p:spPr>
            <a:xfrm>
              <a:off x="8561520" y="1192320"/>
              <a:ext cx="157320" cy="231840"/>
            </a:xfrm>
            <a:custGeom>
              <a:avLst/>
              <a:gdLst/>
              <a:ahLst/>
              <a:rect l="l" t="t" r="r" b="b"/>
              <a:pathLst>
                <a:path w="465451" h="682637">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w="0">
              <a:noFill/>
            </a:ln>
          </p:spPr>
          <p:style>
            <a:lnRef idx="0"/>
            <a:fillRef idx="0"/>
            <a:effectRef idx="0"/>
            <a:fontRef idx="minor"/>
          </p:style>
        </p:sp>
        <p:sp>
          <p:nvSpPr>
            <p:cNvPr id="5870" name="CustomShape 712"/>
            <p:cNvSpPr/>
            <p:nvPr/>
          </p:nvSpPr>
          <p:spPr>
            <a:xfrm>
              <a:off x="8556840" y="1360080"/>
              <a:ext cx="27720" cy="171000"/>
            </a:xfrm>
            <a:custGeom>
              <a:avLst/>
              <a:gdLst/>
              <a:ahLst/>
              <a:rect l="l" t="t" r="r" b="b"/>
              <a:pathLst>
                <a:path w="86758" h="504907">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w="0">
              <a:noFill/>
            </a:ln>
          </p:spPr>
          <p:style>
            <a:lnRef idx="0"/>
            <a:fillRef idx="0"/>
            <a:effectRef idx="0"/>
            <a:fontRef idx="minor"/>
          </p:style>
        </p:sp>
        <p:sp>
          <p:nvSpPr>
            <p:cNvPr id="5871" name="CustomShape 713"/>
            <p:cNvSpPr/>
            <p:nvPr/>
          </p:nvSpPr>
          <p:spPr>
            <a:xfrm>
              <a:off x="8573760" y="1189800"/>
              <a:ext cx="74160" cy="92520"/>
            </a:xfrm>
            <a:custGeom>
              <a:avLst/>
              <a:gdLst/>
              <a:ahLst/>
              <a:rect l="l" t="t" r="r" b="b"/>
              <a:pathLst>
                <a:path w="221715" h="275766">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w="0">
              <a:noFill/>
            </a:ln>
          </p:spPr>
          <p:style>
            <a:lnRef idx="0"/>
            <a:fillRef idx="0"/>
            <a:effectRef idx="0"/>
            <a:fontRef idx="minor"/>
          </p:style>
        </p:sp>
        <p:sp>
          <p:nvSpPr>
            <p:cNvPr id="5872" name="CustomShape 714"/>
            <p:cNvSpPr/>
            <p:nvPr/>
          </p:nvSpPr>
          <p:spPr>
            <a:xfrm>
              <a:off x="8588520" y="1292400"/>
              <a:ext cx="92160" cy="103680"/>
            </a:xfrm>
            <a:custGeom>
              <a:avLst/>
              <a:gdLst/>
              <a:ahLst/>
              <a:rect l="l" t="t" r="r" b="b"/>
              <a:pathLst>
                <a:path w="274953" h="308347">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w="0">
              <a:noFill/>
            </a:ln>
          </p:spPr>
          <p:style>
            <a:lnRef idx="0"/>
            <a:fillRef idx="0"/>
            <a:effectRef idx="0"/>
            <a:fontRef idx="minor"/>
          </p:style>
        </p:sp>
        <p:sp>
          <p:nvSpPr>
            <p:cNvPr id="5873" name="CustomShape 715"/>
            <p:cNvSpPr/>
            <p:nvPr/>
          </p:nvSpPr>
          <p:spPr>
            <a:xfrm>
              <a:off x="8561160" y="1326960"/>
              <a:ext cx="135360" cy="156240"/>
            </a:xfrm>
            <a:custGeom>
              <a:avLst/>
              <a:gdLst/>
              <a:ahLst/>
              <a:rect l="l" t="t" r="r" b="b"/>
              <a:pathLst>
                <a:path w="400459" h="461811">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w="0">
              <a:noFill/>
            </a:ln>
          </p:spPr>
          <p:style>
            <a:lnRef idx="0"/>
            <a:fillRef idx="0"/>
            <a:effectRef idx="0"/>
            <a:fontRef idx="minor"/>
          </p:style>
        </p:sp>
        <p:sp>
          <p:nvSpPr>
            <p:cNvPr id="5874" name="CustomShape 716"/>
            <p:cNvSpPr/>
            <p:nvPr/>
          </p:nvSpPr>
          <p:spPr>
            <a:xfrm>
              <a:off x="8585640" y="1197720"/>
              <a:ext cx="99000" cy="122760"/>
            </a:xfrm>
            <a:custGeom>
              <a:avLst/>
              <a:gdLst/>
              <a:ahLst/>
              <a:rect l="l" t="t" r="r" b="b"/>
              <a:pathLst>
                <a:path w="294816" h="364308">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w="0">
              <a:noFill/>
            </a:ln>
          </p:spPr>
          <p:style>
            <a:lnRef idx="0"/>
            <a:fillRef idx="0"/>
            <a:effectRef idx="0"/>
            <a:fontRef idx="minor"/>
          </p:style>
        </p:sp>
        <p:sp>
          <p:nvSpPr>
            <p:cNvPr id="5875" name="CustomShape 717"/>
            <p:cNvSpPr/>
            <p:nvPr/>
          </p:nvSpPr>
          <p:spPr>
            <a:xfrm>
              <a:off x="8589600" y="1197000"/>
              <a:ext cx="99720" cy="93600"/>
            </a:xfrm>
            <a:custGeom>
              <a:avLst/>
              <a:gdLst/>
              <a:ahLst/>
              <a:rect l="l" t="t" r="r" b="b"/>
              <a:pathLst>
                <a:path w="296585" h="27885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w="0">
              <a:noFill/>
            </a:ln>
          </p:spPr>
          <p:style>
            <a:lnRef idx="0"/>
            <a:fillRef idx="0"/>
            <a:effectRef idx="0"/>
            <a:fontRef idx="minor"/>
          </p:style>
        </p:sp>
        <p:sp>
          <p:nvSpPr>
            <p:cNvPr id="5876" name="CustomShape 718"/>
            <p:cNvSpPr/>
            <p:nvPr/>
          </p:nvSpPr>
          <p:spPr>
            <a:xfrm>
              <a:off x="8606520" y="2023200"/>
              <a:ext cx="77760" cy="59040"/>
            </a:xfrm>
            <a:custGeom>
              <a:avLst/>
              <a:gdLst/>
              <a:ahLst/>
              <a:rect l="l" t="t" r="r" b="b"/>
              <a:pathLst>
                <a:path w="232912" h="178155">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w="0">
              <a:noFill/>
            </a:ln>
          </p:spPr>
          <p:style>
            <a:lnRef idx="0"/>
            <a:fillRef idx="0"/>
            <a:effectRef idx="0"/>
            <a:fontRef idx="minor"/>
          </p:style>
        </p:sp>
        <p:sp>
          <p:nvSpPr>
            <p:cNvPr id="5877" name="CustomShape 719"/>
            <p:cNvSpPr/>
            <p:nvPr/>
          </p:nvSpPr>
          <p:spPr>
            <a:xfrm>
              <a:off x="8606880" y="2042640"/>
              <a:ext cx="77400" cy="39600"/>
            </a:xfrm>
            <a:custGeom>
              <a:avLst/>
              <a:gdLst/>
              <a:ahLst/>
              <a:rect l="l" t="t" r="r" b="b"/>
              <a:pathLst>
                <a:path w="231905" h="121227">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w="0">
              <a:noFill/>
            </a:ln>
          </p:spPr>
          <p:style>
            <a:lnRef idx="0"/>
            <a:fillRef idx="0"/>
            <a:effectRef idx="0"/>
            <a:fontRef idx="minor"/>
          </p:style>
        </p:sp>
        <p:sp>
          <p:nvSpPr>
            <p:cNvPr id="5878" name="CustomShape 720"/>
            <p:cNvSpPr/>
            <p:nvPr/>
          </p:nvSpPr>
          <p:spPr>
            <a:xfrm>
              <a:off x="8546040" y="2009520"/>
              <a:ext cx="71280" cy="54720"/>
            </a:xfrm>
            <a:custGeom>
              <a:avLst/>
              <a:gdLst/>
              <a:ahLst/>
              <a:rect l="l" t="t" r="r" b="b"/>
              <a:pathLst>
                <a:path w="213680" h="165568">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w="0">
              <a:noFill/>
            </a:ln>
          </p:spPr>
          <p:style>
            <a:lnRef idx="0"/>
            <a:fillRef idx="0"/>
            <a:effectRef idx="0"/>
            <a:fontRef idx="minor"/>
          </p:style>
        </p:sp>
        <p:sp>
          <p:nvSpPr>
            <p:cNvPr id="5879" name="CustomShape 721"/>
            <p:cNvSpPr/>
            <p:nvPr/>
          </p:nvSpPr>
          <p:spPr>
            <a:xfrm>
              <a:off x="8546400" y="2028240"/>
              <a:ext cx="70920" cy="36360"/>
            </a:xfrm>
            <a:custGeom>
              <a:avLst/>
              <a:gdLst/>
              <a:ahLst/>
              <a:rect l="l" t="t" r="r" b="b"/>
              <a:pathLst>
                <a:path w="212755" h="111143">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w="0">
              <a:noFill/>
            </a:ln>
          </p:spPr>
          <p:style>
            <a:lnRef idx="0"/>
            <a:fillRef idx="0"/>
            <a:effectRef idx="0"/>
            <a:fontRef idx="minor"/>
          </p:style>
        </p:sp>
        <p:sp>
          <p:nvSpPr>
            <p:cNvPr id="5880" name="CustomShape 722"/>
            <p:cNvSpPr/>
            <p:nvPr/>
          </p:nvSpPr>
          <p:spPr>
            <a:xfrm>
              <a:off x="8557920" y="1482840"/>
              <a:ext cx="154080" cy="543960"/>
            </a:xfrm>
            <a:custGeom>
              <a:avLst/>
              <a:gdLst/>
              <a:ahLst/>
              <a:rect l="l" t="t" r="r" b="b"/>
              <a:pathLst>
                <a:path w="455829" h="1595222">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w="0">
              <a:noFill/>
            </a:ln>
          </p:spPr>
          <p:style>
            <a:lnRef idx="0"/>
            <a:fillRef idx="0"/>
            <a:effectRef idx="0"/>
            <a:fontRef idx="minor"/>
          </p:style>
        </p:sp>
        <p:sp>
          <p:nvSpPr>
            <p:cNvPr id="5881" name="CustomShape 723"/>
            <p:cNvSpPr/>
            <p:nvPr/>
          </p:nvSpPr>
          <p:spPr>
            <a:xfrm>
              <a:off x="8551080" y="1472040"/>
              <a:ext cx="164160" cy="361440"/>
            </a:xfrm>
            <a:custGeom>
              <a:avLst/>
              <a:gdLst/>
              <a:ahLst/>
              <a:rect l="l" t="t" r="r" b="b"/>
              <a:pathLst>
                <a:path w="485198" h="1060979">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rgbClr val="00b5dd"/>
            </a:solidFill>
            <a:ln w="0">
              <a:noFill/>
            </a:ln>
          </p:spPr>
          <p:style>
            <a:lnRef idx="0"/>
            <a:fillRef idx="0"/>
            <a:effectRef idx="0"/>
            <a:fontRef idx="minor"/>
          </p:style>
        </p:sp>
        <p:sp>
          <p:nvSpPr>
            <p:cNvPr id="5882" name="CustomShape 724"/>
            <p:cNvSpPr/>
            <p:nvPr/>
          </p:nvSpPr>
          <p:spPr>
            <a:xfrm>
              <a:off x="8463960" y="1363320"/>
              <a:ext cx="237240" cy="207000"/>
            </a:xfrm>
            <a:custGeom>
              <a:avLst/>
              <a:gdLst/>
              <a:ahLst/>
              <a:rect l="l" t="t" r="r" b="b"/>
              <a:pathLst>
                <a:path w="698939" h="609714">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w="0">
              <a:noFill/>
            </a:ln>
          </p:spPr>
          <p:style>
            <a:lnRef idx="0"/>
            <a:fillRef idx="0"/>
            <a:effectRef idx="0"/>
            <a:fontRef idx="minor"/>
          </p:style>
        </p:sp>
        <p:sp>
          <p:nvSpPr>
            <p:cNvPr id="5883" name="CustomShape 725"/>
            <p:cNvSpPr/>
            <p:nvPr/>
          </p:nvSpPr>
          <p:spPr>
            <a:xfrm>
              <a:off x="8649720" y="1350000"/>
              <a:ext cx="55800" cy="65880"/>
            </a:xfrm>
            <a:custGeom>
              <a:avLst/>
              <a:gdLst/>
              <a:ahLst/>
              <a:rect l="l" t="t" r="r" b="b"/>
              <a:pathLst>
                <a:path w="168312" h="197615">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w="0">
              <a:noFill/>
            </a:ln>
          </p:spPr>
          <p:style>
            <a:lnRef idx="0"/>
            <a:fillRef idx="0"/>
            <a:effectRef idx="0"/>
            <a:fontRef idx="minor"/>
          </p:style>
        </p:sp>
        <p:sp>
          <p:nvSpPr>
            <p:cNvPr id="5884" name="CustomShape 726"/>
            <p:cNvSpPr/>
            <p:nvPr/>
          </p:nvSpPr>
          <p:spPr>
            <a:xfrm>
              <a:off x="8557200" y="1326960"/>
              <a:ext cx="44640" cy="47160"/>
            </a:xfrm>
            <a:custGeom>
              <a:avLst/>
              <a:gdLst/>
              <a:ahLst/>
              <a:rect l="l" t="t" r="r" b="b"/>
              <a:pathLst>
                <a:path w="135999" h="142961">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w="0">
              <a:noFill/>
            </a:ln>
          </p:spPr>
          <p:style>
            <a:lnRef idx="0"/>
            <a:fillRef idx="0"/>
            <a:effectRef idx="0"/>
            <a:fontRef idx="minor"/>
          </p:style>
        </p:sp>
        <p:sp>
          <p:nvSpPr>
            <p:cNvPr id="5885" name="CustomShape 727"/>
            <p:cNvSpPr/>
            <p:nvPr/>
          </p:nvSpPr>
          <p:spPr>
            <a:xfrm>
              <a:off x="7562160" y="1376640"/>
              <a:ext cx="409320" cy="253800"/>
            </a:xfrm>
            <a:custGeom>
              <a:avLst/>
              <a:gdLst/>
              <a:ahLst/>
              <a:rect l="l" t="t" r="r" b="b"/>
              <a:pathLst>
                <a:path w="1200895" h="746478">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w="0">
              <a:noFill/>
            </a:ln>
          </p:spPr>
          <p:style>
            <a:lnRef idx="0"/>
            <a:fillRef idx="0"/>
            <a:effectRef idx="0"/>
            <a:fontRef idx="minor"/>
          </p:style>
        </p:sp>
        <p:sp>
          <p:nvSpPr>
            <p:cNvPr id="5886" name="CustomShape 728"/>
            <p:cNvSpPr/>
            <p:nvPr/>
          </p:nvSpPr>
          <p:spPr>
            <a:xfrm>
              <a:off x="7542720" y="912240"/>
              <a:ext cx="477720" cy="618480"/>
            </a:xfrm>
            <a:custGeom>
              <a:avLst/>
              <a:gdLst/>
              <a:ahLst/>
              <a:rect l="l" t="t" r="r" b="b"/>
              <a:pathLst>
                <a:path w="1401428" h="1812876">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rgbClr val="007bb9"/>
            </a:solidFill>
            <a:ln w="0">
              <a:noFill/>
            </a:ln>
          </p:spPr>
          <p:style>
            <a:lnRef idx="0"/>
            <a:fillRef idx="0"/>
            <a:effectRef idx="0"/>
            <a:fontRef idx="minor"/>
          </p:style>
        </p:sp>
        <p:sp>
          <p:nvSpPr>
            <p:cNvPr id="5887" name="CustomShape 729"/>
            <p:cNvSpPr/>
            <p:nvPr/>
          </p:nvSpPr>
          <p:spPr>
            <a:xfrm>
              <a:off x="7580160" y="922680"/>
              <a:ext cx="42120" cy="28440"/>
            </a:xfrm>
            <a:custGeom>
              <a:avLst/>
              <a:gdLst/>
              <a:ahLst/>
              <a:rect l="l" t="t" r="r" b="b"/>
              <a:pathLst>
                <a:path w="128396" h="88201">
                  <a:moveTo>
                    <a:pt x="0" y="70295"/>
                  </a:moveTo>
                  <a:lnTo>
                    <a:pt x="128396" y="0"/>
                  </a:lnTo>
                  <a:lnTo>
                    <a:pt x="109198" y="88201"/>
                  </a:lnTo>
                  <a:lnTo>
                    <a:pt x="0" y="70295"/>
                  </a:lnTo>
                  <a:close/>
                </a:path>
              </a:pathLst>
            </a:custGeom>
            <a:solidFill>
              <a:srgbClr val="d33d3d"/>
            </a:solidFill>
            <a:ln w="0">
              <a:noFill/>
            </a:ln>
          </p:spPr>
          <p:style>
            <a:lnRef idx="0"/>
            <a:fillRef idx="0"/>
            <a:effectRef idx="0"/>
            <a:fontRef idx="minor"/>
          </p:style>
        </p:sp>
        <p:sp>
          <p:nvSpPr>
            <p:cNvPr id="5888" name="CustomShape 730"/>
            <p:cNvSpPr/>
            <p:nvPr/>
          </p:nvSpPr>
          <p:spPr>
            <a:xfrm>
              <a:off x="7911000" y="1506240"/>
              <a:ext cx="46080" cy="30960"/>
            </a:xfrm>
            <a:custGeom>
              <a:avLst/>
              <a:gdLst/>
              <a:ahLst/>
              <a:rect l="l" t="t" r="r" b="b"/>
              <a:pathLst>
                <a:path w="140370" h="95440">
                  <a:moveTo>
                    <a:pt x="0" y="95440"/>
                  </a:moveTo>
                  <a:cubicBezTo>
                    <a:pt x="3136" y="94012"/>
                    <a:pt x="140371" y="17050"/>
                    <a:pt x="140371" y="17050"/>
                  </a:cubicBezTo>
                  <a:lnTo>
                    <a:pt x="34309" y="0"/>
                  </a:lnTo>
                  <a:close/>
                </a:path>
              </a:pathLst>
            </a:custGeom>
            <a:solidFill>
              <a:srgbClr val="d33d3d"/>
            </a:solidFill>
            <a:ln w="0">
              <a:noFill/>
            </a:ln>
          </p:spPr>
          <p:style>
            <a:lnRef idx="0"/>
            <a:fillRef idx="0"/>
            <a:effectRef idx="0"/>
            <a:fontRef idx="minor"/>
          </p:style>
        </p:sp>
        <p:sp>
          <p:nvSpPr>
            <p:cNvPr id="5889" name="CustomShape 731"/>
            <p:cNvSpPr/>
            <p:nvPr/>
          </p:nvSpPr>
          <p:spPr>
            <a:xfrm rot="19798200">
              <a:off x="7572240" y="929520"/>
              <a:ext cx="354240" cy="616680"/>
            </a:xfrm>
            <a:custGeom>
              <a:avLst/>
              <a:gdLst/>
              <a:ahLst/>
              <a:rect l="l" t="t" r="r" b="b"/>
              <a:pathLst>
                <a:path w="1041804" h="1808606">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w="0">
              <a:noFill/>
            </a:ln>
          </p:spPr>
          <p:style>
            <a:lnRef idx="0"/>
            <a:fillRef idx="0"/>
            <a:effectRef idx="0"/>
            <a:fontRef idx="minor"/>
          </p:style>
        </p:sp>
        <p:sp>
          <p:nvSpPr>
            <p:cNvPr id="5890" name="CustomShape 732"/>
            <p:cNvSpPr/>
            <p:nvPr/>
          </p:nvSpPr>
          <p:spPr>
            <a:xfrm>
              <a:off x="7512120" y="929520"/>
              <a:ext cx="477720" cy="618480"/>
            </a:xfrm>
            <a:custGeom>
              <a:avLst/>
              <a:gdLst/>
              <a:ahLst/>
              <a:rect l="l" t="t" r="r" b="b"/>
              <a:pathLst>
                <a:path w="1401428" h="1812826">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rgbClr val="00b5dd"/>
            </a:solidFill>
            <a:ln w="0">
              <a:noFill/>
            </a:ln>
          </p:spPr>
          <p:style>
            <a:lnRef idx="0"/>
            <a:fillRef idx="0"/>
            <a:effectRef idx="0"/>
            <a:fontRef idx="minor"/>
          </p:style>
        </p:sp>
        <p:sp>
          <p:nvSpPr>
            <p:cNvPr id="5891" name="CustomShape 733"/>
            <p:cNvSpPr/>
            <p:nvPr/>
          </p:nvSpPr>
          <p:spPr>
            <a:xfrm>
              <a:off x="7603560" y="1047240"/>
              <a:ext cx="295200" cy="382680"/>
            </a:xfrm>
            <a:custGeom>
              <a:avLst/>
              <a:gdLst/>
              <a:ahLst/>
              <a:rect l="l" t="t" r="r" b="b"/>
              <a:pathLst>
                <a:path w="868170" h="1123263">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rgbClr val="00b5dd"/>
            </a:solidFill>
            <a:ln w="0">
              <a:noFill/>
            </a:ln>
          </p:spPr>
          <p:style>
            <a:lnRef idx="0"/>
            <a:fillRef idx="0"/>
            <a:effectRef idx="0"/>
            <a:fontRef idx="minor"/>
          </p:style>
        </p:sp>
        <p:sp>
          <p:nvSpPr>
            <p:cNvPr id="5892" name="CustomShape 734"/>
            <p:cNvSpPr/>
            <p:nvPr/>
          </p:nvSpPr>
          <p:spPr>
            <a:xfrm>
              <a:off x="7693200" y="1163520"/>
              <a:ext cx="115560" cy="150120"/>
            </a:xfrm>
            <a:custGeom>
              <a:avLst/>
              <a:gdLst/>
              <a:ahLst/>
              <a:rect l="l" t="t" r="r" b="b"/>
              <a:pathLst>
                <a:path w="343371" h="444102">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rgbClr val="00b5dd"/>
            </a:solidFill>
            <a:ln w="0">
              <a:noFill/>
            </a:ln>
          </p:spPr>
          <p:style>
            <a:lnRef idx="0"/>
            <a:fillRef idx="0"/>
            <a:effectRef idx="0"/>
            <a:fontRef idx="minor"/>
          </p:style>
        </p:sp>
        <p:sp>
          <p:nvSpPr>
            <p:cNvPr id="5893" name="CustomShape 735"/>
            <p:cNvSpPr/>
            <p:nvPr/>
          </p:nvSpPr>
          <p:spPr>
            <a:xfrm>
              <a:off x="7321320" y="1442520"/>
              <a:ext cx="69480" cy="28440"/>
            </a:xfrm>
            <a:custGeom>
              <a:avLst/>
              <a:gdLst/>
              <a:ahLst/>
              <a:rect l="l" t="t" r="r" b="b"/>
              <a:pathLst>
                <a:path w="208703" h="88772">
                  <a:moveTo>
                    <a:pt x="64246" y="87916"/>
                  </a:moveTo>
                  <a:lnTo>
                    <a:pt x="0" y="88773"/>
                  </a:lnTo>
                  <a:lnTo>
                    <a:pt x="208703" y="0"/>
                  </a:lnTo>
                  <a:lnTo>
                    <a:pt x="87720" y="75342"/>
                  </a:lnTo>
                  <a:lnTo>
                    <a:pt x="64246" y="87916"/>
                  </a:lnTo>
                  <a:close/>
                </a:path>
              </a:pathLst>
            </a:custGeom>
            <a:solidFill>
              <a:srgbClr val="2b303f"/>
            </a:solidFill>
            <a:ln w="0">
              <a:noFill/>
            </a:ln>
          </p:spPr>
          <p:style>
            <a:lnRef idx="0"/>
            <a:fillRef idx="0"/>
            <a:effectRef idx="0"/>
            <a:fontRef idx="minor"/>
          </p:style>
        </p:sp>
        <p:sp>
          <p:nvSpPr>
            <p:cNvPr id="5894" name="CustomShape 736"/>
            <p:cNvSpPr/>
            <p:nvPr/>
          </p:nvSpPr>
          <p:spPr>
            <a:xfrm rot="19798200">
              <a:off x="7342560" y="1468080"/>
              <a:ext cx="7200" cy="14040"/>
            </a:xfrm>
            <a:custGeom>
              <a:avLst/>
              <a:gdLst/>
              <a:ahLst/>
              <a:rect l="l" t="t" r="r" b="b"/>
              <a:pathLst>
                <a:path w="26800" h="46481">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w="0">
              <a:noFill/>
            </a:ln>
          </p:spPr>
          <p:style>
            <a:lnRef idx="0"/>
            <a:fillRef idx="0"/>
            <a:effectRef idx="0"/>
            <a:fontRef idx="minor"/>
          </p:style>
        </p:sp>
        <p:sp>
          <p:nvSpPr>
            <p:cNvPr id="5895" name="CustomShape 737"/>
            <p:cNvSpPr/>
            <p:nvPr/>
          </p:nvSpPr>
          <p:spPr>
            <a:xfrm rot="19798200">
              <a:off x="7746840" y="1233720"/>
              <a:ext cx="7200" cy="14040"/>
            </a:xfrm>
            <a:custGeom>
              <a:avLst/>
              <a:gdLst/>
              <a:ahLst/>
              <a:rect l="l" t="t" r="r" b="b"/>
              <a:pathLst>
                <a:path w="26800" h="46481">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w="0">
              <a:noFill/>
            </a:ln>
          </p:spPr>
          <p:style>
            <a:lnRef idx="0"/>
            <a:fillRef idx="0"/>
            <a:effectRef idx="0"/>
            <a:fontRef idx="minor"/>
          </p:style>
        </p:sp>
        <p:sp>
          <p:nvSpPr>
            <p:cNvPr id="5896" name="CustomShape 738"/>
            <p:cNvSpPr/>
            <p:nvPr/>
          </p:nvSpPr>
          <p:spPr>
            <a:xfrm>
              <a:off x="7353000" y="1445760"/>
              <a:ext cx="55800" cy="56880"/>
            </a:xfrm>
            <a:custGeom>
              <a:avLst/>
              <a:gdLst/>
              <a:ahLst/>
              <a:rect l="l" t="t" r="r" b="b"/>
              <a:pathLst>
                <a:path w="167836" h="171354">
                  <a:moveTo>
                    <a:pt x="15301" y="171355"/>
                  </a:moveTo>
                  <a:lnTo>
                    <a:pt x="0" y="107251"/>
                  </a:lnTo>
                  <a:lnTo>
                    <a:pt x="167837" y="0"/>
                  </a:lnTo>
                  <a:lnTo>
                    <a:pt x="160519" y="15145"/>
                  </a:lnTo>
                  <a:lnTo>
                    <a:pt x="15301" y="171355"/>
                  </a:lnTo>
                  <a:close/>
                </a:path>
              </a:pathLst>
            </a:custGeom>
            <a:solidFill>
              <a:srgbClr val="2b303f"/>
            </a:solidFill>
            <a:ln w="0">
              <a:noFill/>
            </a:ln>
          </p:spPr>
          <p:style>
            <a:lnRef idx="0"/>
            <a:fillRef idx="0"/>
            <a:effectRef idx="0"/>
            <a:fontRef idx="minor"/>
          </p:style>
        </p:sp>
        <p:sp>
          <p:nvSpPr>
            <p:cNvPr id="5897" name="CustomShape 739"/>
            <p:cNvSpPr/>
            <p:nvPr/>
          </p:nvSpPr>
          <p:spPr>
            <a:xfrm>
              <a:off x="7344720" y="1234440"/>
              <a:ext cx="410040" cy="246240"/>
            </a:xfrm>
            <a:custGeom>
              <a:avLst/>
              <a:gdLst/>
              <a:ahLst/>
              <a:rect l="l" t="t" r="r" b="b"/>
              <a:pathLst>
                <a:path w="1203749" h="724947">
                  <a:moveTo>
                    <a:pt x="23855" y="724948"/>
                  </a:moveTo>
                  <a:cubicBezTo>
                    <a:pt x="25280" y="723709"/>
                    <a:pt x="1203750" y="40958"/>
                    <a:pt x="1203750" y="40958"/>
                  </a:cubicBezTo>
                  <a:lnTo>
                    <a:pt x="1182081" y="0"/>
                  </a:lnTo>
                  <a:lnTo>
                    <a:pt x="0" y="685800"/>
                  </a:lnTo>
                  <a:close/>
                </a:path>
              </a:pathLst>
            </a:custGeom>
            <a:solidFill>
              <a:srgbClr val="e8a30a"/>
            </a:solidFill>
            <a:ln w="0">
              <a:noFill/>
            </a:ln>
          </p:spPr>
          <p:style>
            <a:lnRef idx="0"/>
            <a:fillRef idx="0"/>
            <a:effectRef idx="0"/>
            <a:fontRef idx="minor"/>
          </p:style>
        </p:sp>
      </p:grpSp>
      <p:grpSp>
        <p:nvGrpSpPr>
          <p:cNvPr id="5898" name="Group 740"/>
          <p:cNvGrpSpPr/>
          <p:nvPr/>
        </p:nvGrpSpPr>
        <p:grpSpPr>
          <a:xfrm>
            <a:off x="7354080" y="2937240"/>
            <a:ext cx="1410120" cy="1609560"/>
            <a:chOff x="7354080" y="2937240"/>
            <a:chExt cx="1410120" cy="1609560"/>
          </a:xfrm>
        </p:grpSpPr>
        <p:sp>
          <p:nvSpPr>
            <p:cNvPr id="5899" name="CustomShape 741"/>
            <p:cNvSpPr/>
            <p:nvPr/>
          </p:nvSpPr>
          <p:spPr>
            <a:xfrm>
              <a:off x="7717680" y="3092400"/>
              <a:ext cx="901800" cy="1131480"/>
            </a:xfrm>
            <a:custGeom>
              <a:avLst/>
              <a:gdLst/>
              <a:ahLst/>
              <a:rect l="l" t="t" r="r" b="b"/>
              <a:pathLst>
                <a:path w="2670951" h="3350306">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w="0">
              <a:noFill/>
            </a:ln>
          </p:spPr>
          <p:style>
            <a:lnRef idx="0"/>
            <a:fillRef idx="0"/>
            <a:effectRef idx="0"/>
            <a:fontRef idx="minor"/>
          </p:style>
        </p:sp>
        <p:sp>
          <p:nvSpPr>
            <p:cNvPr id="5900" name="CustomShape 742"/>
            <p:cNvSpPr/>
            <p:nvPr/>
          </p:nvSpPr>
          <p:spPr>
            <a:xfrm>
              <a:off x="7712640" y="3098520"/>
              <a:ext cx="896400" cy="1126440"/>
            </a:xfrm>
            <a:custGeom>
              <a:avLst/>
              <a:gdLst/>
              <a:ahLst/>
              <a:rect l="l" t="t" r="r" b="b"/>
              <a:pathLst>
                <a:path w="2655076" h="3335369">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w="0">
              <a:noFill/>
            </a:ln>
          </p:spPr>
          <p:style>
            <a:lnRef idx="0"/>
            <a:fillRef idx="0"/>
            <a:effectRef idx="0"/>
            <a:fontRef idx="minor"/>
          </p:style>
        </p:sp>
        <p:sp>
          <p:nvSpPr>
            <p:cNvPr id="5901" name="CustomShape 743"/>
            <p:cNvSpPr/>
            <p:nvPr/>
          </p:nvSpPr>
          <p:spPr>
            <a:xfrm>
              <a:off x="7746840" y="3172320"/>
              <a:ext cx="531000" cy="336960"/>
            </a:xfrm>
            <a:custGeom>
              <a:avLst/>
              <a:gdLst/>
              <a:ahLst/>
              <a:rect l="l" t="t" r="r" b="b"/>
              <a:pathLst>
                <a:path w="1575095" h="1000982">
                  <a:moveTo>
                    <a:pt x="1575095" y="1000982"/>
                  </a:moveTo>
                  <a:lnTo>
                    <a:pt x="0" y="90869"/>
                  </a:lnTo>
                  <a:lnTo>
                    <a:pt x="0" y="0"/>
                  </a:lnTo>
                  <a:lnTo>
                    <a:pt x="1575095" y="910114"/>
                  </a:lnTo>
                  <a:lnTo>
                    <a:pt x="1575095" y="1000982"/>
                  </a:lnTo>
                  <a:close/>
                </a:path>
              </a:pathLst>
            </a:custGeom>
            <a:solidFill>
              <a:srgbClr val="e9eaf2"/>
            </a:solidFill>
            <a:ln w="0">
              <a:noFill/>
            </a:ln>
          </p:spPr>
          <p:style>
            <a:lnRef idx="0"/>
            <a:fillRef idx="0"/>
            <a:effectRef idx="0"/>
            <a:fontRef idx="minor"/>
          </p:style>
        </p:sp>
        <p:sp>
          <p:nvSpPr>
            <p:cNvPr id="5902" name="CustomShape 744"/>
            <p:cNvSpPr/>
            <p:nvPr/>
          </p:nvSpPr>
          <p:spPr>
            <a:xfrm>
              <a:off x="7746840" y="3225960"/>
              <a:ext cx="503280" cy="305640"/>
            </a:xfrm>
            <a:custGeom>
              <a:avLst/>
              <a:gdLst/>
              <a:ahLst/>
              <a:rect l="l" t="t" r="r" b="b"/>
              <a:pathLst>
                <a:path w="1493432" h="908399">
                  <a:moveTo>
                    <a:pt x="1493433" y="908399"/>
                  </a:moveTo>
                  <a:lnTo>
                    <a:pt x="0" y="45434"/>
                  </a:lnTo>
                  <a:lnTo>
                    <a:pt x="0" y="0"/>
                  </a:lnTo>
                  <a:lnTo>
                    <a:pt x="1493433" y="862965"/>
                  </a:lnTo>
                  <a:lnTo>
                    <a:pt x="1493433" y="908399"/>
                  </a:lnTo>
                  <a:close/>
                </a:path>
              </a:pathLst>
            </a:custGeom>
            <a:solidFill>
              <a:srgbClr val="e9eaf2"/>
            </a:solidFill>
            <a:ln w="0">
              <a:noFill/>
            </a:ln>
          </p:spPr>
          <p:style>
            <a:lnRef idx="0"/>
            <a:fillRef idx="0"/>
            <a:effectRef idx="0"/>
            <a:fontRef idx="minor"/>
          </p:style>
        </p:sp>
        <p:sp>
          <p:nvSpPr>
            <p:cNvPr id="5903" name="CustomShape 745"/>
            <p:cNvSpPr/>
            <p:nvPr/>
          </p:nvSpPr>
          <p:spPr>
            <a:xfrm>
              <a:off x="7746840" y="3253320"/>
              <a:ext cx="444600" cy="271440"/>
            </a:xfrm>
            <a:custGeom>
              <a:avLst/>
              <a:gdLst/>
              <a:ahLst/>
              <a:rect l="l" t="t" r="r" b="b"/>
              <a:pathLst>
                <a:path w="1319638" h="808005">
                  <a:moveTo>
                    <a:pt x="1319638" y="808006"/>
                  </a:moveTo>
                  <a:lnTo>
                    <a:pt x="0" y="45434"/>
                  </a:lnTo>
                  <a:lnTo>
                    <a:pt x="0" y="0"/>
                  </a:lnTo>
                  <a:lnTo>
                    <a:pt x="1319638" y="762572"/>
                  </a:lnTo>
                  <a:lnTo>
                    <a:pt x="1319638" y="808006"/>
                  </a:lnTo>
                  <a:close/>
                </a:path>
              </a:pathLst>
            </a:custGeom>
            <a:solidFill>
              <a:srgbClr val="e9eaf2"/>
            </a:solidFill>
            <a:ln w="0">
              <a:noFill/>
            </a:ln>
          </p:spPr>
          <p:style>
            <a:lnRef idx="0"/>
            <a:fillRef idx="0"/>
            <a:effectRef idx="0"/>
            <a:fontRef idx="minor"/>
          </p:style>
        </p:sp>
        <p:sp>
          <p:nvSpPr>
            <p:cNvPr id="5904" name="CustomShape 746"/>
            <p:cNvSpPr/>
            <p:nvPr/>
          </p:nvSpPr>
          <p:spPr>
            <a:xfrm>
              <a:off x="7746840" y="3281040"/>
              <a:ext cx="416160" cy="255240"/>
            </a:xfrm>
            <a:custGeom>
              <a:avLst/>
              <a:gdLst/>
              <a:ahLst/>
              <a:rect l="l" t="t" r="r" b="b"/>
              <a:pathLst>
                <a:path w="1235786" h="759428">
                  <a:moveTo>
                    <a:pt x="1235787" y="759428"/>
                  </a:moveTo>
                  <a:lnTo>
                    <a:pt x="0" y="45434"/>
                  </a:lnTo>
                  <a:lnTo>
                    <a:pt x="0" y="0"/>
                  </a:lnTo>
                  <a:lnTo>
                    <a:pt x="1235787" y="713994"/>
                  </a:lnTo>
                  <a:lnTo>
                    <a:pt x="1235787" y="759428"/>
                  </a:lnTo>
                  <a:close/>
                </a:path>
              </a:pathLst>
            </a:custGeom>
            <a:solidFill>
              <a:srgbClr val="e9eaf2"/>
            </a:solidFill>
            <a:ln w="0">
              <a:noFill/>
            </a:ln>
          </p:spPr>
          <p:style>
            <a:lnRef idx="0"/>
            <a:fillRef idx="0"/>
            <a:effectRef idx="0"/>
            <a:fontRef idx="minor"/>
          </p:style>
        </p:sp>
        <p:sp>
          <p:nvSpPr>
            <p:cNvPr id="5905" name="CustomShape 747"/>
            <p:cNvSpPr/>
            <p:nvPr/>
          </p:nvSpPr>
          <p:spPr>
            <a:xfrm>
              <a:off x="8379000" y="3766680"/>
              <a:ext cx="194040" cy="142200"/>
            </a:xfrm>
            <a:custGeom>
              <a:avLst/>
              <a:gdLst/>
              <a:ahLst/>
              <a:rect l="l" t="t" r="r" b="b"/>
              <a:pathLst>
                <a:path w="578775" h="425291">
                  <a:moveTo>
                    <a:pt x="578775" y="425291"/>
                  </a:moveTo>
                  <a:lnTo>
                    <a:pt x="0" y="90869"/>
                  </a:lnTo>
                  <a:lnTo>
                    <a:pt x="0" y="0"/>
                  </a:lnTo>
                  <a:lnTo>
                    <a:pt x="578775" y="334328"/>
                  </a:lnTo>
                  <a:lnTo>
                    <a:pt x="578775" y="425291"/>
                  </a:lnTo>
                  <a:close/>
                </a:path>
              </a:pathLst>
            </a:custGeom>
            <a:solidFill>
              <a:srgbClr val="e9eaf2"/>
            </a:solidFill>
            <a:ln w="0">
              <a:noFill/>
            </a:ln>
          </p:spPr>
          <p:style>
            <a:lnRef idx="0"/>
            <a:fillRef idx="0"/>
            <a:effectRef idx="0"/>
            <a:fontRef idx="minor"/>
          </p:style>
        </p:sp>
        <p:sp>
          <p:nvSpPr>
            <p:cNvPr id="5906" name="CustomShape 748"/>
            <p:cNvSpPr/>
            <p:nvPr/>
          </p:nvSpPr>
          <p:spPr>
            <a:xfrm>
              <a:off x="8379000" y="3819960"/>
              <a:ext cx="183960" cy="120960"/>
            </a:xfrm>
            <a:custGeom>
              <a:avLst/>
              <a:gdLst/>
              <a:ahLst/>
              <a:rect l="l" t="t" r="r" b="b"/>
              <a:pathLst>
                <a:path w="548794" h="362521">
                  <a:moveTo>
                    <a:pt x="548795" y="362521"/>
                  </a:moveTo>
                  <a:lnTo>
                    <a:pt x="0" y="45434"/>
                  </a:lnTo>
                  <a:lnTo>
                    <a:pt x="0" y="0"/>
                  </a:lnTo>
                  <a:lnTo>
                    <a:pt x="548795" y="317087"/>
                  </a:lnTo>
                  <a:lnTo>
                    <a:pt x="548795" y="362521"/>
                  </a:lnTo>
                  <a:close/>
                </a:path>
              </a:pathLst>
            </a:custGeom>
            <a:solidFill>
              <a:srgbClr val="e9eaf2"/>
            </a:solidFill>
            <a:ln w="0">
              <a:noFill/>
            </a:ln>
          </p:spPr>
          <p:style>
            <a:lnRef idx="0"/>
            <a:fillRef idx="0"/>
            <a:effectRef idx="0"/>
            <a:fontRef idx="minor"/>
          </p:style>
        </p:sp>
        <p:sp>
          <p:nvSpPr>
            <p:cNvPr id="5907" name="CustomShape 749"/>
            <p:cNvSpPr/>
            <p:nvPr/>
          </p:nvSpPr>
          <p:spPr>
            <a:xfrm>
              <a:off x="8379000" y="3847680"/>
              <a:ext cx="162360" cy="108360"/>
            </a:xfrm>
            <a:custGeom>
              <a:avLst/>
              <a:gdLst/>
              <a:ahLst/>
              <a:rect l="l" t="t" r="r" b="b"/>
              <a:pathLst>
                <a:path w="484930" h="325659">
                  <a:moveTo>
                    <a:pt x="484930" y="325660"/>
                  </a:moveTo>
                  <a:lnTo>
                    <a:pt x="0" y="45434"/>
                  </a:lnTo>
                  <a:lnTo>
                    <a:pt x="0" y="0"/>
                  </a:lnTo>
                  <a:lnTo>
                    <a:pt x="484930" y="280226"/>
                  </a:lnTo>
                  <a:lnTo>
                    <a:pt x="484930" y="325660"/>
                  </a:lnTo>
                  <a:close/>
                </a:path>
              </a:pathLst>
            </a:custGeom>
            <a:solidFill>
              <a:srgbClr val="e9eaf2"/>
            </a:solidFill>
            <a:ln w="0">
              <a:noFill/>
            </a:ln>
          </p:spPr>
          <p:style>
            <a:lnRef idx="0"/>
            <a:fillRef idx="0"/>
            <a:effectRef idx="0"/>
            <a:fontRef idx="minor"/>
          </p:style>
        </p:sp>
        <p:sp>
          <p:nvSpPr>
            <p:cNvPr id="5908" name="CustomShape 750"/>
            <p:cNvSpPr/>
            <p:nvPr/>
          </p:nvSpPr>
          <p:spPr>
            <a:xfrm>
              <a:off x="8379000" y="3875040"/>
              <a:ext cx="151920" cy="102240"/>
            </a:xfrm>
            <a:custGeom>
              <a:avLst/>
              <a:gdLst/>
              <a:ahLst/>
              <a:rect l="l" t="t" r="r" b="b"/>
              <a:pathLst>
                <a:path w="454092" h="307752">
                  <a:moveTo>
                    <a:pt x="454093" y="307753"/>
                  </a:moveTo>
                  <a:lnTo>
                    <a:pt x="0" y="45434"/>
                  </a:lnTo>
                  <a:lnTo>
                    <a:pt x="0" y="0"/>
                  </a:lnTo>
                  <a:lnTo>
                    <a:pt x="454093" y="262319"/>
                  </a:lnTo>
                  <a:lnTo>
                    <a:pt x="454093" y="307753"/>
                  </a:lnTo>
                  <a:close/>
                </a:path>
              </a:pathLst>
            </a:custGeom>
            <a:solidFill>
              <a:srgbClr val="e9eaf2"/>
            </a:solidFill>
            <a:ln w="0">
              <a:noFill/>
            </a:ln>
          </p:spPr>
          <p:style>
            <a:lnRef idx="0"/>
            <a:fillRef idx="0"/>
            <a:effectRef idx="0"/>
            <a:fontRef idx="minor"/>
          </p:style>
        </p:sp>
        <p:sp>
          <p:nvSpPr>
            <p:cNvPr id="5909" name="CustomShape 751"/>
            <p:cNvSpPr/>
            <p:nvPr/>
          </p:nvSpPr>
          <p:spPr>
            <a:xfrm>
              <a:off x="7746840" y="3339000"/>
              <a:ext cx="531000" cy="336960"/>
            </a:xfrm>
            <a:custGeom>
              <a:avLst/>
              <a:gdLst/>
              <a:ahLst/>
              <a:rect l="l" t="t" r="r" b="b"/>
              <a:pathLst>
                <a:path w="1575095" h="1000982">
                  <a:moveTo>
                    <a:pt x="1575095" y="1000982"/>
                  </a:moveTo>
                  <a:lnTo>
                    <a:pt x="0" y="90868"/>
                  </a:lnTo>
                  <a:lnTo>
                    <a:pt x="0" y="0"/>
                  </a:lnTo>
                  <a:lnTo>
                    <a:pt x="1575095" y="910114"/>
                  </a:lnTo>
                  <a:lnTo>
                    <a:pt x="1575095" y="1000982"/>
                  </a:lnTo>
                  <a:close/>
                </a:path>
              </a:pathLst>
            </a:custGeom>
            <a:solidFill>
              <a:srgbClr val="e9eaf2"/>
            </a:solidFill>
            <a:ln w="0">
              <a:noFill/>
            </a:ln>
          </p:spPr>
          <p:style>
            <a:lnRef idx="0"/>
            <a:fillRef idx="0"/>
            <a:effectRef idx="0"/>
            <a:fontRef idx="minor"/>
          </p:style>
        </p:sp>
        <p:sp>
          <p:nvSpPr>
            <p:cNvPr id="5910" name="CustomShape 752"/>
            <p:cNvSpPr/>
            <p:nvPr/>
          </p:nvSpPr>
          <p:spPr>
            <a:xfrm>
              <a:off x="7746840" y="3392640"/>
              <a:ext cx="503280" cy="305640"/>
            </a:xfrm>
            <a:custGeom>
              <a:avLst/>
              <a:gdLst/>
              <a:ahLst/>
              <a:rect l="l" t="t" r="r" b="b"/>
              <a:pathLst>
                <a:path w="1493432" h="908399">
                  <a:moveTo>
                    <a:pt x="1493433" y="908399"/>
                  </a:moveTo>
                  <a:lnTo>
                    <a:pt x="0" y="45529"/>
                  </a:lnTo>
                  <a:lnTo>
                    <a:pt x="0" y="0"/>
                  </a:lnTo>
                  <a:lnTo>
                    <a:pt x="1493433" y="862965"/>
                  </a:lnTo>
                  <a:lnTo>
                    <a:pt x="1493433" y="908399"/>
                  </a:lnTo>
                  <a:close/>
                </a:path>
              </a:pathLst>
            </a:custGeom>
            <a:solidFill>
              <a:srgbClr val="e9eaf2"/>
            </a:solidFill>
            <a:ln w="0">
              <a:noFill/>
            </a:ln>
          </p:spPr>
          <p:style>
            <a:lnRef idx="0"/>
            <a:fillRef idx="0"/>
            <a:effectRef idx="0"/>
            <a:fontRef idx="minor"/>
          </p:style>
        </p:sp>
        <p:sp>
          <p:nvSpPr>
            <p:cNvPr id="5911" name="CustomShape 753"/>
            <p:cNvSpPr/>
            <p:nvPr/>
          </p:nvSpPr>
          <p:spPr>
            <a:xfrm>
              <a:off x="7746840" y="3420000"/>
              <a:ext cx="444600" cy="271440"/>
            </a:xfrm>
            <a:custGeom>
              <a:avLst/>
              <a:gdLst/>
              <a:ahLst/>
              <a:rect l="l" t="t" r="r" b="b"/>
              <a:pathLst>
                <a:path w="1319638" h="807910">
                  <a:moveTo>
                    <a:pt x="1319638" y="807911"/>
                  </a:moveTo>
                  <a:lnTo>
                    <a:pt x="0" y="45434"/>
                  </a:lnTo>
                  <a:lnTo>
                    <a:pt x="0" y="0"/>
                  </a:lnTo>
                  <a:lnTo>
                    <a:pt x="1319638" y="762476"/>
                  </a:lnTo>
                  <a:lnTo>
                    <a:pt x="1319638" y="807911"/>
                  </a:lnTo>
                  <a:close/>
                </a:path>
              </a:pathLst>
            </a:custGeom>
            <a:solidFill>
              <a:srgbClr val="e9eaf2"/>
            </a:solidFill>
            <a:ln w="0">
              <a:noFill/>
            </a:ln>
          </p:spPr>
          <p:style>
            <a:lnRef idx="0"/>
            <a:fillRef idx="0"/>
            <a:effectRef idx="0"/>
            <a:fontRef idx="minor"/>
          </p:style>
        </p:sp>
        <p:sp>
          <p:nvSpPr>
            <p:cNvPr id="5912" name="CustomShape 754"/>
            <p:cNvSpPr/>
            <p:nvPr/>
          </p:nvSpPr>
          <p:spPr>
            <a:xfrm>
              <a:off x="7746840" y="3447720"/>
              <a:ext cx="416160" cy="255240"/>
            </a:xfrm>
            <a:custGeom>
              <a:avLst/>
              <a:gdLst/>
              <a:ahLst/>
              <a:rect l="l" t="t" r="r" b="b"/>
              <a:pathLst>
                <a:path w="1235786" h="759523">
                  <a:moveTo>
                    <a:pt x="1235787" y="759523"/>
                  </a:moveTo>
                  <a:lnTo>
                    <a:pt x="0" y="45434"/>
                  </a:lnTo>
                  <a:lnTo>
                    <a:pt x="0" y="0"/>
                  </a:lnTo>
                  <a:lnTo>
                    <a:pt x="1235787" y="713994"/>
                  </a:lnTo>
                  <a:lnTo>
                    <a:pt x="1235787" y="759523"/>
                  </a:lnTo>
                  <a:close/>
                </a:path>
              </a:pathLst>
            </a:custGeom>
            <a:solidFill>
              <a:srgbClr val="e9eaf2"/>
            </a:solidFill>
            <a:ln w="0">
              <a:noFill/>
            </a:ln>
          </p:spPr>
          <p:style>
            <a:lnRef idx="0"/>
            <a:fillRef idx="0"/>
            <a:effectRef idx="0"/>
            <a:fontRef idx="minor"/>
          </p:style>
        </p:sp>
        <p:sp>
          <p:nvSpPr>
            <p:cNvPr id="5913" name="CustomShape 755"/>
            <p:cNvSpPr/>
            <p:nvPr/>
          </p:nvSpPr>
          <p:spPr>
            <a:xfrm>
              <a:off x="7746840" y="3505680"/>
              <a:ext cx="531000" cy="336960"/>
            </a:xfrm>
            <a:custGeom>
              <a:avLst/>
              <a:gdLst/>
              <a:ahLst/>
              <a:rect l="l" t="t" r="r" b="b"/>
              <a:pathLst>
                <a:path w="1575095" h="1001077">
                  <a:moveTo>
                    <a:pt x="1575095" y="1001078"/>
                  </a:moveTo>
                  <a:lnTo>
                    <a:pt x="0" y="90964"/>
                  </a:lnTo>
                  <a:lnTo>
                    <a:pt x="0" y="0"/>
                  </a:lnTo>
                  <a:lnTo>
                    <a:pt x="1575095" y="910209"/>
                  </a:lnTo>
                  <a:lnTo>
                    <a:pt x="1575095" y="1001078"/>
                  </a:lnTo>
                  <a:close/>
                </a:path>
              </a:pathLst>
            </a:custGeom>
            <a:solidFill>
              <a:srgbClr val="e9eaf2"/>
            </a:solidFill>
            <a:ln w="0">
              <a:noFill/>
            </a:ln>
          </p:spPr>
          <p:style>
            <a:lnRef idx="0"/>
            <a:fillRef idx="0"/>
            <a:effectRef idx="0"/>
            <a:fontRef idx="minor"/>
          </p:style>
        </p:sp>
        <p:sp>
          <p:nvSpPr>
            <p:cNvPr id="5914" name="CustomShape 756"/>
            <p:cNvSpPr/>
            <p:nvPr/>
          </p:nvSpPr>
          <p:spPr>
            <a:xfrm>
              <a:off x="7746840" y="3559320"/>
              <a:ext cx="503280" cy="305640"/>
            </a:xfrm>
            <a:custGeom>
              <a:avLst/>
              <a:gdLst/>
              <a:ahLst/>
              <a:rect l="l" t="t" r="r" b="b"/>
              <a:pathLst>
                <a:path w="1493432" h="908399">
                  <a:moveTo>
                    <a:pt x="1493433" y="908399"/>
                  </a:moveTo>
                  <a:lnTo>
                    <a:pt x="0" y="45434"/>
                  </a:lnTo>
                  <a:lnTo>
                    <a:pt x="0" y="0"/>
                  </a:lnTo>
                  <a:lnTo>
                    <a:pt x="1493433" y="862870"/>
                  </a:lnTo>
                  <a:lnTo>
                    <a:pt x="1493433" y="908399"/>
                  </a:lnTo>
                  <a:close/>
                </a:path>
              </a:pathLst>
            </a:custGeom>
            <a:solidFill>
              <a:srgbClr val="e9eaf2"/>
            </a:solidFill>
            <a:ln w="0">
              <a:noFill/>
            </a:ln>
          </p:spPr>
          <p:style>
            <a:lnRef idx="0"/>
            <a:fillRef idx="0"/>
            <a:effectRef idx="0"/>
            <a:fontRef idx="minor"/>
          </p:style>
        </p:sp>
        <p:sp>
          <p:nvSpPr>
            <p:cNvPr id="5915" name="CustomShape 757"/>
            <p:cNvSpPr/>
            <p:nvPr/>
          </p:nvSpPr>
          <p:spPr>
            <a:xfrm>
              <a:off x="7746840" y="3586680"/>
              <a:ext cx="444600" cy="271440"/>
            </a:xfrm>
            <a:custGeom>
              <a:avLst/>
              <a:gdLst/>
              <a:ahLst/>
              <a:rect l="l" t="t" r="r" b="b"/>
              <a:pathLst>
                <a:path w="1319638" h="808005">
                  <a:moveTo>
                    <a:pt x="1319638" y="808006"/>
                  </a:moveTo>
                  <a:lnTo>
                    <a:pt x="0" y="45434"/>
                  </a:lnTo>
                  <a:lnTo>
                    <a:pt x="0" y="0"/>
                  </a:lnTo>
                  <a:lnTo>
                    <a:pt x="1319638" y="762476"/>
                  </a:lnTo>
                  <a:lnTo>
                    <a:pt x="1319638" y="808006"/>
                  </a:lnTo>
                  <a:close/>
                </a:path>
              </a:pathLst>
            </a:custGeom>
            <a:solidFill>
              <a:srgbClr val="e9eaf2"/>
            </a:solidFill>
            <a:ln w="0">
              <a:noFill/>
            </a:ln>
          </p:spPr>
          <p:style>
            <a:lnRef idx="0"/>
            <a:fillRef idx="0"/>
            <a:effectRef idx="0"/>
            <a:fontRef idx="minor"/>
          </p:style>
        </p:sp>
        <p:sp>
          <p:nvSpPr>
            <p:cNvPr id="5916" name="CustomShape 758"/>
            <p:cNvSpPr/>
            <p:nvPr/>
          </p:nvSpPr>
          <p:spPr>
            <a:xfrm>
              <a:off x="7746840" y="3614400"/>
              <a:ext cx="416160" cy="255240"/>
            </a:xfrm>
            <a:custGeom>
              <a:avLst/>
              <a:gdLst/>
              <a:ahLst/>
              <a:rect l="l" t="t" r="r" b="b"/>
              <a:pathLst>
                <a:path w="1235786" h="759523">
                  <a:moveTo>
                    <a:pt x="1235787" y="759523"/>
                  </a:moveTo>
                  <a:lnTo>
                    <a:pt x="0" y="45529"/>
                  </a:lnTo>
                  <a:lnTo>
                    <a:pt x="0" y="0"/>
                  </a:lnTo>
                  <a:lnTo>
                    <a:pt x="1235787" y="714089"/>
                  </a:lnTo>
                  <a:lnTo>
                    <a:pt x="1235787" y="759523"/>
                  </a:lnTo>
                  <a:close/>
                </a:path>
              </a:pathLst>
            </a:custGeom>
            <a:solidFill>
              <a:srgbClr val="e9eaf2"/>
            </a:solidFill>
            <a:ln w="0">
              <a:noFill/>
            </a:ln>
          </p:spPr>
          <p:style>
            <a:lnRef idx="0"/>
            <a:fillRef idx="0"/>
            <a:effectRef idx="0"/>
            <a:fontRef idx="minor"/>
          </p:style>
        </p:sp>
        <p:sp>
          <p:nvSpPr>
            <p:cNvPr id="5917" name="CustomShape 759"/>
            <p:cNvSpPr/>
            <p:nvPr/>
          </p:nvSpPr>
          <p:spPr>
            <a:xfrm>
              <a:off x="7746840" y="3672360"/>
              <a:ext cx="531000" cy="336960"/>
            </a:xfrm>
            <a:custGeom>
              <a:avLst/>
              <a:gdLst/>
              <a:ahLst/>
              <a:rect l="l" t="t" r="r" b="b"/>
              <a:pathLst>
                <a:path w="1575095" h="1000982">
                  <a:moveTo>
                    <a:pt x="1575095" y="1000982"/>
                  </a:moveTo>
                  <a:lnTo>
                    <a:pt x="0" y="90869"/>
                  </a:lnTo>
                  <a:lnTo>
                    <a:pt x="0" y="0"/>
                  </a:lnTo>
                  <a:lnTo>
                    <a:pt x="1575095" y="910114"/>
                  </a:lnTo>
                  <a:lnTo>
                    <a:pt x="1575095" y="1000982"/>
                  </a:lnTo>
                  <a:close/>
                </a:path>
              </a:pathLst>
            </a:custGeom>
            <a:solidFill>
              <a:srgbClr val="e9eaf2"/>
            </a:solidFill>
            <a:ln w="0">
              <a:noFill/>
            </a:ln>
          </p:spPr>
          <p:style>
            <a:lnRef idx="0"/>
            <a:fillRef idx="0"/>
            <a:effectRef idx="0"/>
            <a:fontRef idx="minor"/>
          </p:style>
        </p:sp>
        <p:sp>
          <p:nvSpPr>
            <p:cNvPr id="5918" name="CustomShape 760"/>
            <p:cNvSpPr/>
            <p:nvPr/>
          </p:nvSpPr>
          <p:spPr>
            <a:xfrm>
              <a:off x="7746840" y="3726000"/>
              <a:ext cx="503640" cy="298440"/>
            </a:xfrm>
            <a:custGeom>
              <a:avLst/>
              <a:gdLst/>
              <a:ahLst/>
              <a:rect l="l" t="t" r="r" b="b"/>
              <a:pathLst>
                <a:path w="1493528" h="887920">
                  <a:moveTo>
                    <a:pt x="1493528" y="862965"/>
                  </a:moveTo>
                  <a:lnTo>
                    <a:pt x="1493528" y="887920"/>
                  </a:lnTo>
                  <a:lnTo>
                    <a:pt x="0" y="24955"/>
                  </a:lnTo>
                  <a:lnTo>
                    <a:pt x="0" y="0"/>
                  </a:lnTo>
                  <a:lnTo>
                    <a:pt x="1493528" y="862965"/>
                  </a:lnTo>
                  <a:close/>
                </a:path>
              </a:pathLst>
            </a:custGeom>
            <a:solidFill>
              <a:srgbClr val="e9eaf2"/>
            </a:solidFill>
            <a:ln w="0">
              <a:noFill/>
            </a:ln>
          </p:spPr>
          <p:style>
            <a:lnRef idx="0"/>
            <a:fillRef idx="0"/>
            <a:effectRef idx="0"/>
            <a:fontRef idx="minor"/>
          </p:style>
        </p:sp>
        <p:sp>
          <p:nvSpPr>
            <p:cNvPr id="5919" name="CustomShape 761"/>
            <p:cNvSpPr/>
            <p:nvPr/>
          </p:nvSpPr>
          <p:spPr>
            <a:xfrm>
              <a:off x="8379360" y="3540600"/>
              <a:ext cx="194040" cy="303120"/>
            </a:xfrm>
            <a:custGeom>
              <a:avLst/>
              <a:gdLst/>
              <a:ahLst/>
              <a:rect l="l" t="t" r="r" b="b"/>
              <a:pathLst>
                <a:path w="578489" h="901329">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w="0">
              <a:noFill/>
            </a:ln>
          </p:spPr>
          <p:style>
            <a:lnRef idx="0"/>
            <a:fillRef idx="0"/>
            <a:effectRef idx="0"/>
            <a:fontRef idx="minor"/>
          </p:style>
        </p:sp>
        <p:sp>
          <p:nvSpPr>
            <p:cNvPr id="5920" name="CustomShape 762"/>
            <p:cNvSpPr/>
            <p:nvPr/>
          </p:nvSpPr>
          <p:spPr>
            <a:xfrm>
              <a:off x="7718760" y="2937240"/>
              <a:ext cx="900720" cy="644040"/>
            </a:xfrm>
            <a:custGeom>
              <a:avLst/>
              <a:gdLst/>
              <a:ahLst/>
              <a:rect l="l" t="t" r="r" b="b"/>
              <a:pathLst>
                <a:path w="2667830" h="1909376">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w="0">
              <a:noFill/>
            </a:ln>
          </p:spPr>
          <p:style>
            <a:lnRef idx="0"/>
            <a:fillRef idx="0"/>
            <a:effectRef idx="0"/>
            <a:fontRef idx="minor"/>
          </p:style>
        </p:sp>
        <p:sp>
          <p:nvSpPr>
            <p:cNvPr id="5921" name="CustomShape 763"/>
            <p:cNvSpPr/>
            <p:nvPr/>
          </p:nvSpPr>
          <p:spPr>
            <a:xfrm>
              <a:off x="7712640" y="2943000"/>
              <a:ext cx="896400" cy="638640"/>
            </a:xfrm>
            <a:custGeom>
              <a:avLst/>
              <a:gdLst/>
              <a:ahLst/>
              <a:rect l="l" t="t" r="r" b="b"/>
              <a:pathLst>
                <a:path w="2655171" h="1893451">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w="0">
              <a:noFill/>
            </a:ln>
          </p:spPr>
          <p:style>
            <a:lnRef idx="0"/>
            <a:fillRef idx="0"/>
            <a:effectRef idx="0"/>
            <a:fontRef idx="minor"/>
          </p:style>
        </p:sp>
        <p:sp>
          <p:nvSpPr>
            <p:cNvPr id="5922" name="CustomShape 764"/>
            <p:cNvSpPr/>
            <p:nvPr/>
          </p:nvSpPr>
          <p:spPr>
            <a:xfrm>
              <a:off x="7746840" y="3001320"/>
              <a:ext cx="826560" cy="521640"/>
            </a:xfrm>
            <a:custGeom>
              <a:avLst/>
              <a:gdLst/>
              <a:ahLst/>
              <a:rect l="l" t="t" r="r" b="b"/>
              <a:pathLst>
                <a:path w="2448064" h="1546988">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w="0">
              <a:noFill/>
            </a:ln>
          </p:spPr>
          <p:style>
            <a:lnRef idx="0"/>
            <a:fillRef idx="0"/>
            <a:effectRef idx="0"/>
            <a:fontRef idx="minor"/>
          </p:style>
        </p:sp>
        <p:sp>
          <p:nvSpPr>
            <p:cNvPr id="5923" name="CustomShape 765"/>
            <p:cNvSpPr/>
            <p:nvPr/>
          </p:nvSpPr>
          <p:spPr>
            <a:xfrm>
              <a:off x="8517600" y="3443760"/>
              <a:ext cx="56880" cy="79920"/>
            </a:xfrm>
            <a:custGeom>
              <a:avLst/>
              <a:gdLst/>
              <a:ahLst/>
              <a:rect l="l" t="t" r="r" b="b"/>
              <a:pathLst>
                <a:path w="173984" h="241344">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rgbClr val="00b5dd"/>
            </a:solidFill>
            <a:ln w="0">
              <a:noFill/>
            </a:ln>
          </p:spPr>
          <p:style>
            <a:lnRef idx="0"/>
            <a:fillRef idx="0"/>
            <a:effectRef idx="0"/>
            <a:fontRef idx="minor"/>
          </p:style>
        </p:sp>
        <p:sp>
          <p:nvSpPr>
            <p:cNvPr id="5924" name="CustomShape 766"/>
            <p:cNvSpPr/>
            <p:nvPr/>
          </p:nvSpPr>
          <p:spPr>
            <a:xfrm>
              <a:off x="7767360" y="3025440"/>
              <a:ext cx="11880" cy="22680"/>
            </a:xfrm>
            <a:custGeom>
              <a:avLst/>
              <a:gdLst/>
              <a:ahLst/>
              <a:rect l="l" t="t" r="r" b="b"/>
              <a:pathLst>
                <a:path w="40165" h="72472">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w="0">
              <a:noFill/>
            </a:ln>
          </p:spPr>
          <p:style>
            <a:lnRef idx="0"/>
            <a:fillRef idx="0"/>
            <a:effectRef idx="0"/>
            <a:fontRef idx="minor"/>
          </p:style>
        </p:sp>
        <p:sp>
          <p:nvSpPr>
            <p:cNvPr id="5925" name="CustomShape 767"/>
            <p:cNvSpPr/>
            <p:nvPr/>
          </p:nvSpPr>
          <p:spPr>
            <a:xfrm>
              <a:off x="7783200" y="3040200"/>
              <a:ext cx="10080" cy="16920"/>
            </a:xfrm>
            <a:custGeom>
              <a:avLst/>
              <a:gdLst/>
              <a:ahLst/>
              <a:rect l="l" t="t" r="r" b="b"/>
              <a:pathLst>
                <a:path w="35348" h="54941">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w="0">
              <a:noFill/>
            </a:ln>
          </p:spPr>
          <p:style>
            <a:lnRef idx="0"/>
            <a:fillRef idx="0"/>
            <a:effectRef idx="0"/>
            <a:fontRef idx="minor"/>
          </p:style>
        </p:sp>
        <p:sp>
          <p:nvSpPr>
            <p:cNvPr id="5926" name="CustomShape 768"/>
            <p:cNvSpPr/>
            <p:nvPr/>
          </p:nvSpPr>
          <p:spPr>
            <a:xfrm>
              <a:off x="7797600" y="3048120"/>
              <a:ext cx="9720" cy="18720"/>
            </a:xfrm>
            <a:custGeom>
              <a:avLst/>
              <a:gdLst/>
              <a:ahLst/>
              <a:rect l="l" t="t" r="r" b="b"/>
              <a:pathLst>
                <a:path w="33883" h="60925">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w="0">
              <a:noFill/>
            </a:ln>
          </p:spPr>
          <p:style>
            <a:lnRef idx="0"/>
            <a:fillRef idx="0"/>
            <a:effectRef idx="0"/>
            <a:fontRef idx="minor"/>
          </p:style>
        </p:sp>
        <p:sp>
          <p:nvSpPr>
            <p:cNvPr id="5927" name="CustomShape 769"/>
            <p:cNvSpPr/>
            <p:nvPr/>
          </p:nvSpPr>
          <p:spPr>
            <a:xfrm>
              <a:off x="7812000" y="3054240"/>
              <a:ext cx="5040" cy="15840"/>
            </a:xfrm>
            <a:custGeom>
              <a:avLst/>
              <a:gdLst/>
              <a:ahLst/>
              <a:rect l="l" t="t" r="r" b="b"/>
              <a:pathLst>
                <a:path w="19892" h="5172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w="0">
              <a:noFill/>
            </a:ln>
          </p:spPr>
          <p:style>
            <a:lnRef idx="0"/>
            <a:fillRef idx="0"/>
            <a:effectRef idx="0"/>
            <a:fontRef idx="minor"/>
          </p:style>
        </p:sp>
        <p:sp>
          <p:nvSpPr>
            <p:cNvPr id="5928" name="CustomShape 770"/>
            <p:cNvSpPr/>
            <p:nvPr/>
          </p:nvSpPr>
          <p:spPr>
            <a:xfrm>
              <a:off x="7819920" y="3061080"/>
              <a:ext cx="10080" cy="16560"/>
            </a:xfrm>
            <a:custGeom>
              <a:avLst/>
              <a:gdLst/>
              <a:ahLst/>
              <a:rect l="l" t="t" r="r" b="b"/>
              <a:pathLst>
                <a:path w="34675" h="54516">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w="0">
              <a:noFill/>
            </a:ln>
          </p:spPr>
          <p:style>
            <a:lnRef idx="0"/>
            <a:fillRef idx="0"/>
            <a:effectRef idx="0"/>
            <a:fontRef idx="minor"/>
          </p:style>
        </p:sp>
        <p:sp>
          <p:nvSpPr>
            <p:cNvPr id="5929" name="CustomShape 771"/>
            <p:cNvSpPr/>
            <p:nvPr/>
          </p:nvSpPr>
          <p:spPr>
            <a:xfrm>
              <a:off x="7834320" y="3060360"/>
              <a:ext cx="9360" cy="27360"/>
            </a:xfrm>
            <a:custGeom>
              <a:avLst/>
              <a:gdLst/>
              <a:ahLst/>
              <a:rect l="l" t="t" r="r" b="b"/>
              <a:pathLst>
                <a:path w="32718" h="85915">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w="0">
              <a:noFill/>
            </a:ln>
          </p:spPr>
          <p:style>
            <a:lnRef idx="0"/>
            <a:fillRef idx="0"/>
            <a:effectRef idx="0"/>
            <a:fontRef idx="minor"/>
          </p:style>
        </p:sp>
        <p:sp>
          <p:nvSpPr>
            <p:cNvPr id="5930" name="CustomShape 772"/>
            <p:cNvSpPr/>
            <p:nvPr/>
          </p:nvSpPr>
          <p:spPr>
            <a:xfrm>
              <a:off x="7849080" y="3089160"/>
              <a:ext cx="1080" cy="1800"/>
            </a:xfrm>
            <a:custGeom>
              <a:avLst/>
              <a:gdLst/>
              <a:ahLst/>
              <a:rect l="l" t="t" r="r" b="b"/>
              <a:pathLst>
                <a:path w="8800" h="10615">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w="0">
              <a:noFill/>
            </a:ln>
          </p:spPr>
          <p:style>
            <a:lnRef idx="0"/>
            <a:fillRef idx="0"/>
            <a:effectRef idx="0"/>
            <a:fontRef idx="minor"/>
          </p:style>
        </p:sp>
        <p:sp>
          <p:nvSpPr>
            <p:cNvPr id="5931" name="CustomShape 773"/>
            <p:cNvSpPr/>
            <p:nvPr/>
          </p:nvSpPr>
          <p:spPr>
            <a:xfrm>
              <a:off x="7855920" y="3093120"/>
              <a:ext cx="1080" cy="1800"/>
            </a:xfrm>
            <a:custGeom>
              <a:avLst/>
              <a:gdLst/>
              <a:ahLst/>
              <a:rect l="l" t="t" r="r" b="b"/>
              <a:pathLst>
                <a:path w="8807" h="10445">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w="0">
              <a:noFill/>
            </a:ln>
          </p:spPr>
          <p:style>
            <a:lnRef idx="0"/>
            <a:fillRef idx="0"/>
            <a:effectRef idx="0"/>
            <a:fontRef idx="minor"/>
          </p:style>
        </p:sp>
        <p:sp>
          <p:nvSpPr>
            <p:cNvPr id="5932" name="CustomShape 774"/>
            <p:cNvSpPr/>
            <p:nvPr/>
          </p:nvSpPr>
          <p:spPr>
            <a:xfrm>
              <a:off x="7862760" y="3097080"/>
              <a:ext cx="1080" cy="1800"/>
            </a:xfrm>
            <a:custGeom>
              <a:avLst/>
              <a:gdLst/>
              <a:ahLst/>
              <a:rect l="l" t="t" r="r" b="b"/>
              <a:pathLst>
                <a:path w="8804" h="10445">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w="0">
              <a:noFill/>
            </a:ln>
          </p:spPr>
          <p:style>
            <a:lnRef idx="0"/>
            <a:fillRef idx="0"/>
            <a:effectRef idx="0"/>
            <a:fontRef idx="minor"/>
          </p:style>
        </p:sp>
        <p:sp>
          <p:nvSpPr>
            <p:cNvPr id="5933" name="CustomShape 775"/>
            <p:cNvSpPr/>
            <p:nvPr/>
          </p:nvSpPr>
          <p:spPr>
            <a:xfrm>
              <a:off x="8534520" y="3467880"/>
              <a:ext cx="23040" cy="36360"/>
            </a:xfrm>
            <a:custGeom>
              <a:avLst/>
              <a:gdLst/>
              <a:ahLst/>
              <a:rect l="l" t="t" r="r" b="b"/>
              <a:pathLst>
                <a:path w="73770" h="113063">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w="0">
              <a:noFill/>
            </a:ln>
          </p:spPr>
          <p:style>
            <a:lnRef idx="0"/>
            <a:fillRef idx="0"/>
            <a:effectRef idx="0"/>
            <a:fontRef idx="minor"/>
          </p:style>
        </p:sp>
        <p:sp>
          <p:nvSpPr>
            <p:cNvPr id="5934" name="CustomShape 776"/>
            <p:cNvSpPr/>
            <p:nvPr/>
          </p:nvSpPr>
          <p:spPr>
            <a:xfrm>
              <a:off x="8198640" y="3534840"/>
              <a:ext cx="280080" cy="354600"/>
            </a:xfrm>
            <a:custGeom>
              <a:avLst/>
              <a:gdLst/>
              <a:ahLst/>
              <a:rect l="l" t="t" r="r" b="b"/>
              <a:pathLst>
                <a:path w="833576" h="1053763">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w="0">
              <a:noFill/>
            </a:ln>
          </p:spPr>
          <p:style>
            <a:lnRef idx="0"/>
            <a:fillRef idx="0"/>
            <a:effectRef idx="0"/>
            <a:fontRef idx="minor"/>
          </p:style>
        </p:sp>
        <p:sp>
          <p:nvSpPr>
            <p:cNvPr id="5935" name="CustomShape 777"/>
            <p:cNvSpPr/>
            <p:nvPr/>
          </p:nvSpPr>
          <p:spPr>
            <a:xfrm>
              <a:off x="8156160" y="3561840"/>
              <a:ext cx="275760" cy="338760"/>
            </a:xfrm>
            <a:custGeom>
              <a:avLst/>
              <a:gdLst/>
              <a:ahLst/>
              <a:rect l="l" t="t" r="r" b="b"/>
              <a:pathLst>
                <a:path w="820424" h="1006964">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w="0">
              <a:noFill/>
            </a:ln>
          </p:spPr>
          <p:style>
            <a:lnRef idx="0"/>
            <a:fillRef idx="0"/>
            <a:effectRef idx="0"/>
            <a:fontRef idx="minor"/>
          </p:style>
        </p:sp>
        <p:sp>
          <p:nvSpPr>
            <p:cNvPr id="5936" name="CustomShape 778"/>
            <p:cNvSpPr/>
            <p:nvPr/>
          </p:nvSpPr>
          <p:spPr>
            <a:xfrm>
              <a:off x="8176680" y="3588480"/>
              <a:ext cx="207360" cy="286560"/>
            </a:xfrm>
            <a:custGeom>
              <a:avLst/>
              <a:gdLst/>
              <a:ahLst/>
              <a:rect l="l" t="t" r="r" b="b"/>
              <a:pathLst>
                <a:path w="618491" h="85215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w="0">
              <a:noFill/>
            </a:ln>
          </p:spPr>
          <p:style>
            <a:lnRef idx="0"/>
            <a:fillRef idx="0"/>
            <a:effectRef idx="0"/>
            <a:fontRef idx="minor"/>
          </p:style>
        </p:sp>
        <p:sp>
          <p:nvSpPr>
            <p:cNvPr id="5937" name="CustomShape 779"/>
            <p:cNvSpPr/>
            <p:nvPr/>
          </p:nvSpPr>
          <p:spPr>
            <a:xfrm>
              <a:off x="8170200" y="3952800"/>
              <a:ext cx="208440" cy="271080"/>
            </a:xfrm>
            <a:custGeom>
              <a:avLst/>
              <a:gdLst/>
              <a:ahLst/>
              <a:rect l="l" t="t" r="r" b="b"/>
              <a:pathLst>
                <a:path w="621582" h="807149">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10000"/>
              </a:srgbClr>
            </a:solidFill>
            <a:ln w="0">
              <a:noFill/>
            </a:ln>
          </p:spPr>
          <p:style>
            <a:lnRef idx="0"/>
            <a:fillRef idx="0"/>
            <a:effectRef idx="0"/>
            <a:fontRef idx="minor"/>
          </p:style>
        </p:sp>
        <p:sp>
          <p:nvSpPr>
            <p:cNvPr id="5938" name="CustomShape 780"/>
            <p:cNvSpPr/>
            <p:nvPr/>
          </p:nvSpPr>
          <p:spPr>
            <a:xfrm>
              <a:off x="8446320" y="3790080"/>
              <a:ext cx="103320" cy="86040"/>
            </a:xfrm>
            <a:custGeom>
              <a:avLst/>
              <a:gdLst/>
              <a:ahLst/>
              <a:rect l="l" t="t" r="r" b="b"/>
              <a:pathLst>
                <a:path w="311135" h="259746">
                  <a:moveTo>
                    <a:pt x="0" y="0"/>
                  </a:moveTo>
                  <a:lnTo>
                    <a:pt x="311136" y="179546"/>
                  </a:lnTo>
                  <a:lnTo>
                    <a:pt x="311136" y="259747"/>
                  </a:lnTo>
                  <a:lnTo>
                    <a:pt x="0" y="80201"/>
                  </a:lnTo>
                  <a:lnTo>
                    <a:pt x="0" y="0"/>
                  </a:lnTo>
                  <a:close/>
                </a:path>
              </a:pathLst>
            </a:custGeom>
            <a:solidFill>
              <a:srgbClr val="b1b4c4"/>
            </a:solidFill>
            <a:ln w="0">
              <a:noFill/>
            </a:ln>
          </p:spPr>
          <p:style>
            <a:lnRef idx="0"/>
            <a:fillRef idx="0"/>
            <a:effectRef idx="0"/>
            <a:fontRef idx="minor"/>
          </p:style>
        </p:sp>
        <p:sp>
          <p:nvSpPr>
            <p:cNvPr id="5939" name="CustomShape 781"/>
            <p:cNvSpPr/>
            <p:nvPr/>
          </p:nvSpPr>
          <p:spPr>
            <a:xfrm>
              <a:off x="8446320" y="3776400"/>
              <a:ext cx="127080" cy="72360"/>
            </a:xfrm>
            <a:custGeom>
              <a:avLst/>
              <a:gdLst/>
              <a:ahLst/>
              <a:rect l="l" t="t" r="r" b="b"/>
              <a:pathLst>
                <a:path w="380520" h="219646">
                  <a:moveTo>
                    <a:pt x="69384" y="0"/>
                  </a:moveTo>
                  <a:lnTo>
                    <a:pt x="380520" y="179546"/>
                  </a:lnTo>
                  <a:lnTo>
                    <a:pt x="311136" y="219646"/>
                  </a:lnTo>
                  <a:lnTo>
                    <a:pt x="0" y="40100"/>
                  </a:lnTo>
                  <a:lnTo>
                    <a:pt x="69384" y="0"/>
                  </a:lnTo>
                  <a:close/>
                </a:path>
              </a:pathLst>
            </a:custGeom>
            <a:solidFill>
              <a:srgbClr val="d6d8e5"/>
            </a:solidFill>
            <a:ln w="0">
              <a:noFill/>
            </a:ln>
          </p:spPr>
          <p:style>
            <a:lnRef idx="0"/>
            <a:fillRef idx="0"/>
            <a:effectRef idx="0"/>
            <a:fontRef idx="minor"/>
          </p:style>
        </p:sp>
        <p:sp>
          <p:nvSpPr>
            <p:cNvPr id="5940" name="CustomShape 782"/>
            <p:cNvSpPr/>
            <p:nvPr/>
          </p:nvSpPr>
          <p:spPr>
            <a:xfrm>
              <a:off x="8522280" y="3814560"/>
              <a:ext cx="234000" cy="172080"/>
            </a:xfrm>
            <a:custGeom>
              <a:avLst/>
              <a:gdLst/>
              <a:ahLst/>
              <a:rect l="l" t="t" r="r" b="b"/>
              <a:pathLst>
                <a:path w="696628" h="514166">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rgbClr val="00b5dd"/>
            </a:solidFill>
            <a:ln w="0">
              <a:noFill/>
            </a:ln>
          </p:spPr>
          <p:style>
            <a:lnRef idx="0"/>
            <a:fillRef idx="0"/>
            <a:effectRef idx="0"/>
            <a:fontRef idx="minor"/>
          </p:style>
        </p:sp>
        <p:sp>
          <p:nvSpPr>
            <p:cNvPr id="5941" name="CustomShape 783"/>
            <p:cNvSpPr/>
            <p:nvPr/>
          </p:nvSpPr>
          <p:spPr>
            <a:xfrm>
              <a:off x="8713080" y="3925440"/>
              <a:ext cx="51120" cy="63360"/>
            </a:xfrm>
            <a:custGeom>
              <a:avLst/>
              <a:gdLst/>
              <a:ahLst/>
              <a:rect l="l" t="t" r="r" b="b"/>
              <a:pathLst>
                <a:path w="156663" h="19219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w="0">
              <a:noFill/>
            </a:ln>
          </p:spPr>
          <p:style>
            <a:lnRef idx="0"/>
            <a:fillRef idx="0"/>
            <a:effectRef idx="0"/>
            <a:fontRef idx="minor"/>
          </p:style>
        </p:sp>
        <p:sp>
          <p:nvSpPr>
            <p:cNvPr id="5942" name="CustomShape 784"/>
            <p:cNvSpPr/>
            <p:nvPr/>
          </p:nvSpPr>
          <p:spPr>
            <a:xfrm>
              <a:off x="8713080" y="3925440"/>
              <a:ext cx="51120" cy="63360"/>
            </a:xfrm>
            <a:custGeom>
              <a:avLst/>
              <a:gdLst/>
              <a:ahLst/>
              <a:rect l="l" t="t" r="r" b="b"/>
              <a:pathLst>
                <a:path w="156663" h="19219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007bb9"/>
            </a:solidFill>
            <a:ln w="0">
              <a:noFill/>
            </a:ln>
          </p:spPr>
          <p:style>
            <a:lnRef idx="0"/>
            <a:fillRef idx="0"/>
            <a:effectRef idx="0"/>
            <a:fontRef idx="minor"/>
          </p:style>
        </p:sp>
        <p:sp>
          <p:nvSpPr>
            <p:cNvPr id="5943" name="CustomShape 785"/>
            <p:cNvSpPr/>
            <p:nvPr/>
          </p:nvSpPr>
          <p:spPr>
            <a:xfrm>
              <a:off x="7758000" y="3841920"/>
              <a:ext cx="794160" cy="473040"/>
            </a:xfrm>
            <a:custGeom>
              <a:avLst/>
              <a:gdLst/>
              <a:ahLst/>
              <a:rect l="l" t="t" r="r" b="b"/>
              <a:pathLst>
                <a:path w="2353338" h="1403876">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30000"/>
              </a:srgbClr>
            </a:solidFill>
            <a:ln w="0">
              <a:noFill/>
            </a:ln>
          </p:spPr>
          <p:style>
            <a:lnRef idx="0"/>
            <a:fillRef idx="0"/>
            <a:effectRef idx="0"/>
            <a:fontRef idx="minor"/>
          </p:style>
        </p:sp>
        <p:sp>
          <p:nvSpPr>
            <p:cNvPr id="5944" name="CustomShape 786"/>
            <p:cNvSpPr/>
            <p:nvPr/>
          </p:nvSpPr>
          <p:spPr>
            <a:xfrm>
              <a:off x="7354080" y="4375800"/>
              <a:ext cx="299520" cy="171000"/>
            </a:xfrm>
            <a:custGeom>
              <a:avLst/>
              <a:gdLst/>
              <a:ahLst/>
              <a:rect l="l" t="t" r="r" b="b"/>
              <a:pathLst>
                <a:path w="891148" h="510349">
                  <a:moveTo>
                    <a:pt x="356916" y="510349"/>
                  </a:moveTo>
                  <a:lnTo>
                    <a:pt x="0" y="306038"/>
                  </a:lnTo>
                  <a:lnTo>
                    <a:pt x="534232" y="0"/>
                  </a:lnTo>
                  <a:lnTo>
                    <a:pt x="891149" y="204311"/>
                  </a:lnTo>
                  <a:lnTo>
                    <a:pt x="356916" y="510349"/>
                  </a:lnTo>
                  <a:close/>
                </a:path>
              </a:pathLst>
            </a:custGeom>
            <a:solidFill>
              <a:srgbClr val="d6d8e5">
                <a:alpha val="40000"/>
              </a:srgbClr>
            </a:solidFill>
            <a:ln w="0">
              <a:noFill/>
            </a:ln>
          </p:spPr>
          <p:style>
            <a:lnRef idx="0"/>
            <a:fillRef idx="0"/>
            <a:effectRef idx="0"/>
            <a:fontRef idx="minor"/>
          </p:style>
        </p:sp>
        <p:sp>
          <p:nvSpPr>
            <p:cNvPr id="5945" name="CustomShape 787"/>
            <p:cNvSpPr/>
            <p:nvPr/>
          </p:nvSpPr>
          <p:spPr>
            <a:xfrm>
              <a:off x="7377120" y="4293360"/>
              <a:ext cx="198360" cy="113760"/>
            </a:xfrm>
            <a:custGeom>
              <a:avLst/>
              <a:gdLst/>
              <a:ahLst/>
              <a:rect l="l" t="t" r="r" b="b"/>
              <a:pathLst>
                <a:path w="591243" h="341661">
                  <a:moveTo>
                    <a:pt x="295622" y="341662"/>
                  </a:moveTo>
                  <a:lnTo>
                    <a:pt x="0" y="170783"/>
                  </a:lnTo>
                  <a:lnTo>
                    <a:pt x="295622" y="0"/>
                  </a:lnTo>
                  <a:lnTo>
                    <a:pt x="591244" y="170783"/>
                  </a:lnTo>
                  <a:lnTo>
                    <a:pt x="295622" y="341662"/>
                  </a:lnTo>
                  <a:close/>
                </a:path>
              </a:pathLst>
            </a:custGeom>
            <a:solidFill>
              <a:srgbClr val="d6d8e5"/>
            </a:solidFill>
            <a:ln w="0">
              <a:noFill/>
            </a:ln>
          </p:spPr>
          <p:style>
            <a:lnRef idx="0"/>
            <a:fillRef idx="0"/>
            <a:effectRef idx="0"/>
            <a:fontRef idx="minor"/>
          </p:style>
        </p:sp>
        <p:sp>
          <p:nvSpPr>
            <p:cNvPr id="5946" name="CustomShape 788"/>
            <p:cNvSpPr/>
            <p:nvPr/>
          </p:nvSpPr>
          <p:spPr>
            <a:xfrm>
              <a:off x="7377120" y="4350960"/>
              <a:ext cx="98280" cy="171720"/>
            </a:xfrm>
            <a:custGeom>
              <a:avLst/>
              <a:gdLst/>
              <a:ahLst/>
              <a:rect l="l" t="t" r="r" b="b"/>
              <a:pathLst>
                <a:path w="295621" h="512444">
                  <a:moveTo>
                    <a:pt x="295622" y="512445"/>
                  </a:moveTo>
                  <a:lnTo>
                    <a:pt x="0" y="341662"/>
                  </a:lnTo>
                  <a:lnTo>
                    <a:pt x="0" y="0"/>
                  </a:lnTo>
                  <a:lnTo>
                    <a:pt x="295622" y="170879"/>
                  </a:lnTo>
                  <a:lnTo>
                    <a:pt x="295622" y="512445"/>
                  </a:lnTo>
                  <a:close/>
                </a:path>
              </a:pathLst>
            </a:custGeom>
            <a:solidFill>
              <a:srgbClr val="b1b6c4"/>
            </a:solidFill>
            <a:ln w="0">
              <a:noFill/>
            </a:ln>
          </p:spPr>
          <p:style>
            <a:lnRef idx="0"/>
            <a:fillRef idx="0"/>
            <a:effectRef idx="0"/>
            <a:fontRef idx="minor"/>
          </p:style>
        </p:sp>
        <p:sp>
          <p:nvSpPr>
            <p:cNvPr id="5947" name="CustomShape 789"/>
            <p:cNvSpPr/>
            <p:nvPr/>
          </p:nvSpPr>
          <p:spPr>
            <a:xfrm>
              <a:off x="7477200" y="4350960"/>
              <a:ext cx="98280" cy="171720"/>
            </a:xfrm>
            <a:custGeom>
              <a:avLst/>
              <a:gdLst/>
              <a:ahLst/>
              <a:rect l="l" t="t" r="r" b="b"/>
              <a:pathLst>
                <a:path w="295621" h="512444">
                  <a:moveTo>
                    <a:pt x="295622" y="341662"/>
                  </a:moveTo>
                  <a:lnTo>
                    <a:pt x="0" y="512445"/>
                  </a:lnTo>
                  <a:lnTo>
                    <a:pt x="0" y="170879"/>
                  </a:lnTo>
                  <a:lnTo>
                    <a:pt x="295622" y="0"/>
                  </a:lnTo>
                  <a:lnTo>
                    <a:pt x="295622" y="341662"/>
                  </a:lnTo>
                  <a:close/>
                </a:path>
              </a:pathLst>
            </a:custGeom>
            <a:solidFill>
              <a:srgbClr val="c4c7d6"/>
            </a:solidFill>
            <a:ln w="0">
              <a:noFill/>
            </a:ln>
          </p:spPr>
          <p:style>
            <a:lnRef idx="0"/>
            <a:fillRef idx="0"/>
            <a:effectRef idx="0"/>
            <a:fontRef idx="minor"/>
          </p:style>
        </p:sp>
        <p:sp>
          <p:nvSpPr>
            <p:cNvPr id="5948" name="CustomShape 790"/>
            <p:cNvSpPr/>
            <p:nvPr/>
          </p:nvSpPr>
          <p:spPr>
            <a:xfrm>
              <a:off x="7607880" y="4420080"/>
              <a:ext cx="72720" cy="40320"/>
            </a:xfrm>
            <a:custGeom>
              <a:avLst/>
              <a:gdLst/>
              <a:ahLst/>
              <a:rect l="l" t="t" r="r" b="b"/>
              <a:pathLst>
                <a:path w="220640" h="124389">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w="0">
              <a:noFill/>
            </a:ln>
          </p:spPr>
          <p:style>
            <a:lnRef idx="0"/>
            <a:fillRef idx="0"/>
            <a:effectRef idx="0"/>
            <a:fontRef idx="minor"/>
          </p:style>
        </p:sp>
        <p:sp>
          <p:nvSpPr>
            <p:cNvPr id="5949" name="CustomShape 791"/>
            <p:cNvSpPr/>
            <p:nvPr/>
          </p:nvSpPr>
          <p:spPr>
            <a:xfrm>
              <a:off x="7608960" y="4427280"/>
              <a:ext cx="71640" cy="33480"/>
            </a:xfrm>
            <a:custGeom>
              <a:avLst/>
              <a:gdLst/>
              <a:ahLst/>
              <a:rect l="l" t="t" r="r" b="b"/>
              <a:pathLst>
                <a:path w="217074" h="103773">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w="0">
              <a:noFill/>
            </a:ln>
          </p:spPr>
          <p:style>
            <a:lnRef idx="0"/>
            <a:fillRef idx="0"/>
            <a:effectRef idx="0"/>
            <a:fontRef idx="minor"/>
          </p:style>
        </p:sp>
        <p:sp>
          <p:nvSpPr>
            <p:cNvPr id="5950" name="CustomShape 792"/>
            <p:cNvSpPr/>
            <p:nvPr/>
          </p:nvSpPr>
          <p:spPr>
            <a:xfrm>
              <a:off x="7547040" y="4387680"/>
              <a:ext cx="72720" cy="40320"/>
            </a:xfrm>
            <a:custGeom>
              <a:avLst/>
              <a:gdLst/>
              <a:ahLst/>
              <a:rect l="l" t="t" r="r" b="b"/>
              <a:pathLst>
                <a:path w="220687" h="124551">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w="0">
              <a:noFill/>
            </a:ln>
          </p:spPr>
          <p:style>
            <a:lnRef idx="0"/>
            <a:fillRef idx="0"/>
            <a:effectRef idx="0"/>
            <a:fontRef idx="minor"/>
          </p:style>
        </p:sp>
        <p:sp>
          <p:nvSpPr>
            <p:cNvPr id="5951" name="CustomShape 793"/>
            <p:cNvSpPr/>
            <p:nvPr/>
          </p:nvSpPr>
          <p:spPr>
            <a:xfrm>
              <a:off x="7548480" y="4394880"/>
              <a:ext cx="71640" cy="33120"/>
            </a:xfrm>
            <a:custGeom>
              <a:avLst/>
              <a:gdLst/>
              <a:ahLst/>
              <a:rect l="l" t="t" r="r" b="b"/>
              <a:pathLst>
                <a:path w="217074" h="103649">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w="0">
              <a:noFill/>
            </a:ln>
          </p:spPr>
          <p:style>
            <a:lnRef idx="0"/>
            <a:fillRef idx="0"/>
            <a:effectRef idx="0"/>
            <a:fontRef idx="minor"/>
          </p:style>
        </p:sp>
        <p:sp>
          <p:nvSpPr>
            <p:cNvPr id="5952" name="CustomShape 794"/>
            <p:cNvSpPr/>
            <p:nvPr/>
          </p:nvSpPr>
          <p:spPr>
            <a:xfrm>
              <a:off x="7409160" y="4227840"/>
              <a:ext cx="239040" cy="205560"/>
            </a:xfrm>
            <a:custGeom>
              <a:avLst/>
              <a:gdLst/>
              <a:ahLst/>
              <a:rect l="l" t="t" r="r" b="b"/>
              <a:pathLst>
                <a:path w="711887" h="612953">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rgbClr val="00b5dd"/>
            </a:solidFill>
            <a:ln w="0">
              <a:noFill/>
            </a:ln>
          </p:spPr>
          <p:style>
            <a:lnRef idx="0"/>
            <a:fillRef idx="0"/>
            <a:effectRef idx="0"/>
            <a:fontRef idx="minor"/>
          </p:style>
        </p:sp>
        <p:sp>
          <p:nvSpPr>
            <p:cNvPr id="5953" name="CustomShape 795"/>
            <p:cNvSpPr/>
            <p:nvPr/>
          </p:nvSpPr>
          <p:spPr>
            <a:xfrm>
              <a:off x="7389000" y="4187520"/>
              <a:ext cx="50040" cy="88920"/>
            </a:xfrm>
            <a:custGeom>
              <a:avLst/>
              <a:gdLst/>
              <a:ahLst/>
              <a:rect l="l" t="t" r="r" b="b"/>
              <a:pathLst>
                <a:path w="153426" h="268033">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w="0">
              <a:noFill/>
            </a:ln>
          </p:spPr>
          <p:style>
            <a:lnRef idx="0"/>
            <a:fillRef idx="0"/>
            <a:effectRef idx="0"/>
            <a:fontRef idx="minor"/>
          </p:style>
        </p:sp>
        <p:sp>
          <p:nvSpPr>
            <p:cNvPr id="5954" name="CustomShape 796"/>
            <p:cNvSpPr/>
            <p:nvPr/>
          </p:nvSpPr>
          <p:spPr>
            <a:xfrm>
              <a:off x="7385040" y="4133880"/>
              <a:ext cx="32760" cy="64800"/>
            </a:xfrm>
            <a:custGeom>
              <a:avLst/>
              <a:gdLst/>
              <a:ahLst/>
              <a:rect l="l" t="t" r="r" b="b"/>
              <a:pathLst>
                <a:path w="102411" h="197244">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w="0">
              <a:noFill/>
            </a:ln>
          </p:spPr>
          <p:style>
            <a:lnRef idx="0"/>
            <a:fillRef idx="0"/>
            <a:effectRef idx="0"/>
            <a:fontRef idx="minor"/>
          </p:style>
        </p:sp>
        <p:sp>
          <p:nvSpPr>
            <p:cNvPr id="5955" name="CustomShape 797"/>
            <p:cNvSpPr/>
            <p:nvPr/>
          </p:nvSpPr>
          <p:spPr>
            <a:xfrm>
              <a:off x="7420680" y="4045320"/>
              <a:ext cx="77400" cy="125280"/>
            </a:xfrm>
            <a:custGeom>
              <a:avLst/>
              <a:gdLst/>
              <a:ahLst/>
              <a:rect l="l" t="t" r="r" b="b"/>
              <a:pathLst>
                <a:path w="234442" h="375527">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w="0">
              <a:noFill/>
            </a:ln>
          </p:spPr>
          <p:style>
            <a:lnRef idx="0"/>
            <a:fillRef idx="0"/>
            <a:effectRef idx="0"/>
            <a:fontRef idx="minor"/>
          </p:style>
        </p:sp>
        <p:grpSp>
          <p:nvGrpSpPr>
            <p:cNvPr id="5956" name="Group 798"/>
            <p:cNvGrpSpPr/>
            <p:nvPr/>
          </p:nvGrpSpPr>
          <p:grpSpPr>
            <a:xfrm>
              <a:off x="7468560" y="4147920"/>
              <a:ext cx="162000" cy="171000"/>
              <a:chOff x="7468560" y="4147920"/>
              <a:chExt cx="162000" cy="171000"/>
            </a:xfrm>
          </p:grpSpPr>
          <p:grpSp>
            <p:nvGrpSpPr>
              <p:cNvPr id="5957" name="Group 799"/>
              <p:cNvGrpSpPr/>
              <p:nvPr/>
            </p:nvGrpSpPr>
            <p:grpSpPr>
              <a:xfrm>
                <a:off x="7468560" y="4224600"/>
                <a:ext cx="158760" cy="94320"/>
                <a:chOff x="7468560" y="4224600"/>
                <a:chExt cx="158760" cy="94320"/>
              </a:xfrm>
            </p:grpSpPr>
            <p:sp>
              <p:nvSpPr>
                <p:cNvPr id="5958" name="CustomShape 800"/>
                <p:cNvSpPr/>
                <p:nvPr/>
              </p:nvSpPr>
              <p:spPr>
                <a:xfrm>
                  <a:off x="7468560" y="4263840"/>
                  <a:ext cx="158760" cy="55080"/>
                </a:xfrm>
                <a:custGeom>
                  <a:avLst/>
                  <a:gdLst/>
                  <a:ahLst/>
                  <a:rect l="l" t="t" r="r" b="b"/>
                  <a:pathLst>
                    <a:path w="474083" h="167618">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w="0">
                  <a:noFill/>
                </a:ln>
              </p:spPr>
              <p:style>
                <a:lnRef idx="0"/>
                <a:fillRef idx="0"/>
                <a:effectRef idx="0"/>
                <a:fontRef idx="minor"/>
              </p:style>
            </p:sp>
            <p:sp>
              <p:nvSpPr>
                <p:cNvPr id="5959" name="CustomShape 801"/>
                <p:cNvSpPr/>
                <p:nvPr/>
              </p:nvSpPr>
              <p:spPr>
                <a:xfrm>
                  <a:off x="7561440" y="4278600"/>
                  <a:ext cx="65880" cy="39960"/>
                </a:xfrm>
                <a:custGeom>
                  <a:avLst/>
                  <a:gdLst/>
                  <a:ahLst/>
                  <a:rect l="l" t="t" r="r" b="b"/>
                  <a:pathLst>
                    <a:path w="200539" h="123825">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w="0">
                  <a:noFill/>
                </a:ln>
              </p:spPr>
              <p:style>
                <a:lnRef idx="0"/>
                <a:fillRef idx="0"/>
                <a:effectRef idx="0"/>
                <a:fontRef idx="minor"/>
              </p:style>
            </p:sp>
            <p:sp>
              <p:nvSpPr>
                <p:cNvPr id="5960" name="CustomShape 802"/>
                <p:cNvSpPr/>
                <p:nvPr/>
              </p:nvSpPr>
              <p:spPr>
                <a:xfrm>
                  <a:off x="7468560" y="4224600"/>
                  <a:ext cx="158760" cy="90720"/>
                </a:xfrm>
                <a:custGeom>
                  <a:avLst/>
                  <a:gdLst/>
                  <a:ahLst/>
                  <a:rect l="l" t="t" r="r" b="b"/>
                  <a:pathLst>
                    <a:path w="474198" h="274003">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w="0">
                  <a:noFill/>
                </a:ln>
              </p:spPr>
              <p:style>
                <a:lnRef idx="0"/>
                <a:fillRef idx="0"/>
                <a:effectRef idx="0"/>
                <a:fontRef idx="minor"/>
              </p:style>
            </p:sp>
            <p:grpSp>
              <p:nvGrpSpPr>
                <p:cNvPr id="5961" name="Group 803"/>
                <p:cNvGrpSpPr/>
                <p:nvPr/>
              </p:nvGrpSpPr>
              <p:grpSpPr>
                <a:xfrm>
                  <a:off x="7506360" y="4269240"/>
                  <a:ext cx="43560" cy="24480"/>
                  <a:chOff x="7506360" y="4269240"/>
                  <a:chExt cx="43560" cy="24480"/>
                </a:xfrm>
              </p:grpSpPr>
              <p:sp>
                <p:nvSpPr>
                  <p:cNvPr id="5962" name="CustomShape 804"/>
                  <p:cNvSpPr/>
                  <p:nvPr/>
                </p:nvSpPr>
                <p:spPr>
                  <a:xfrm>
                    <a:off x="7506360" y="4269240"/>
                    <a:ext cx="43560" cy="24480"/>
                  </a:xfrm>
                  <a:custGeom>
                    <a:avLst/>
                    <a:gdLst/>
                    <a:ahLst/>
                    <a:rect l="l" t="t" r="r" b="b"/>
                    <a:pathLst>
                      <a:path w="133724" h="77247">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w="0">
                    <a:noFill/>
                  </a:ln>
                </p:spPr>
                <p:style>
                  <a:lnRef idx="0"/>
                  <a:fillRef idx="0"/>
                  <a:effectRef idx="0"/>
                  <a:fontRef idx="minor"/>
                </p:style>
              </p:sp>
              <p:sp>
                <p:nvSpPr>
                  <p:cNvPr id="5963" name="CustomShape 805"/>
                  <p:cNvSpPr/>
                  <p:nvPr/>
                </p:nvSpPr>
                <p:spPr>
                  <a:xfrm>
                    <a:off x="7506720" y="4269960"/>
                    <a:ext cx="42480" cy="23760"/>
                  </a:xfrm>
                  <a:custGeom>
                    <a:avLst/>
                    <a:gdLst/>
                    <a:ahLst/>
                    <a:rect l="l" t="t" r="r" b="b"/>
                    <a:pathLst>
                      <a:path w="131154" h="75723">
                        <a:moveTo>
                          <a:pt x="0" y="26861"/>
                        </a:moveTo>
                        <a:lnTo>
                          <a:pt x="84613" y="75724"/>
                        </a:lnTo>
                        <a:lnTo>
                          <a:pt x="131155" y="48863"/>
                        </a:lnTo>
                        <a:lnTo>
                          <a:pt x="46447" y="0"/>
                        </a:lnTo>
                        <a:lnTo>
                          <a:pt x="0" y="26861"/>
                        </a:lnTo>
                        <a:close/>
                      </a:path>
                    </a:pathLst>
                  </a:custGeom>
                  <a:solidFill>
                    <a:srgbClr val="e5e5e5"/>
                  </a:solidFill>
                  <a:ln w="0">
                    <a:noFill/>
                  </a:ln>
                </p:spPr>
                <p:style>
                  <a:lnRef idx="0"/>
                  <a:fillRef idx="0"/>
                  <a:effectRef idx="0"/>
                  <a:fontRef idx="minor"/>
                </p:style>
              </p:sp>
            </p:grpSp>
            <p:sp>
              <p:nvSpPr>
                <p:cNvPr id="5964" name="CustomShape 806"/>
                <p:cNvSpPr/>
                <p:nvPr/>
              </p:nvSpPr>
              <p:spPr>
                <a:xfrm>
                  <a:off x="7604640" y="4278240"/>
                  <a:ext cx="8280" cy="3960"/>
                </a:xfrm>
                <a:custGeom>
                  <a:avLst/>
                  <a:gdLst/>
                  <a:ahLst/>
                  <a:rect l="l" t="t" r="r" b="b"/>
                  <a:pathLst>
                    <a:path w="29363" h="16916">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w="0">
                  <a:noFill/>
                </a:ln>
              </p:spPr>
              <p:style>
                <a:lnRef idx="0"/>
                <a:fillRef idx="0"/>
                <a:effectRef idx="0"/>
                <a:fontRef idx="minor"/>
              </p:style>
            </p:sp>
            <p:sp>
              <p:nvSpPr>
                <p:cNvPr id="5965" name="CustomShape 807"/>
                <p:cNvSpPr/>
                <p:nvPr/>
              </p:nvSpPr>
              <p:spPr>
                <a:xfrm>
                  <a:off x="7598880" y="4274640"/>
                  <a:ext cx="8280" cy="3960"/>
                </a:xfrm>
                <a:custGeom>
                  <a:avLst/>
                  <a:gdLst/>
                  <a:ahLst/>
                  <a:rect l="l" t="t" r="r" b="b"/>
                  <a:pathLst>
                    <a:path w="29303" h="16916">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w="0">
                  <a:noFill/>
                </a:ln>
              </p:spPr>
              <p:style>
                <a:lnRef idx="0"/>
                <a:fillRef idx="0"/>
                <a:effectRef idx="0"/>
                <a:fontRef idx="minor"/>
              </p:style>
            </p:sp>
            <p:sp>
              <p:nvSpPr>
                <p:cNvPr id="5966" name="CustomShape 808"/>
                <p:cNvSpPr/>
                <p:nvPr/>
              </p:nvSpPr>
              <p:spPr>
                <a:xfrm>
                  <a:off x="7592760" y="4271400"/>
                  <a:ext cx="8280" cy="3960"/>
                </a:xfrm>
                <a:custGeom>
                  <a:avLst/>
                  <a:gdLst/>
                  <a:ahLst/>
                  <a:rect l="l" t="t" r="r" b="b"/>
                  <a:pathLst>
                    <a:path w="29363" h="16916">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w="0">
                  <a:noFill/>
                </a:ln>
              </p:spPr>
              <p:style>
                <a:lnRef idx="0"/>
                <a:fillRef idx="0"/>
                <a:effectRef idx="0"/>
                <a:fontRef idx="minor"/>
              </p:style>
            </p:sp>
            <p:sp>
              <p:nvSpPr>
                <p:cNvPr id="5967" name="CustomShape 809"/>
                <p:cNvSpPr/>
                <p:nvPr/>
              </p:nvSpPr>
              <p:spPr>
                <a:xfrm>
                  <a:off x="7587000" y="4267800"/>
                  <a:ext cx="8280" cy="3960"/>
                </a:xfrm>
                <a:custGeom>
                  <a:avLst/>
                  <a:gdLst/>
                  <a:ahLst/>
                  <a:rect l="l" t="t" r="r" b="b"/>
                  <a:pathLst>
                    <a:path w="29345" h="17487">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w="0">
                  <a:noFill/>
                </a:ln>
              </p:spPr>
              <p:style>
                <a:lnRef idx="0"/>
                <a:fillRef idx="0"/>
                <a:effectRef idx="0"/>
                <a:fontRef idx="minor"/>
              </p:style>
            </p:sp>
            <p:sp>
              <p:nvSpPr>
                <p:cNvPr id="5968" name="CustomShape 810"/>
                <p:cNvSpPr/>
                <p:nvPr/>
              </p:nvSpPr>
              <p:spPr>
                <a:xfrm>
                  <a:off x="7581240" y="4264560"/>
                  <a:ext cx="8280" cy="3960"/>
                </a:xfrm>
                <a:custGeom>
                  <a:avLst/>
                  <a:gdLst/>
                  <a:ahLst/>
                  <a:rect l="l" t="t" r="r" b="b"/>
                  <a:pathLst>
                    <a:path w="29372" h="17487">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w="0">
                  <a:noFill/>
                </a:ln>
              </p:spPr>
              <p:style>
                <a:lnRef idx="0"/>
                <a:fillRef idx="0"/>
                <a:effectRef idx="0"/>
                <a:fontRef idx="minor"/>
              </p:style>
            </p:sp>
            <p:sp>
              <p:nvSpPr>
                <p:cNvPr id="5969" name="CustomShape 811"/>
                <p:cNvSpPr/>
                <p:nvPr/>
              </p:nvSpPr>
              <p:spPr>
                <a:xfrm>
                  <a:off x="7575480" y="4261320"/>
                  <a:ext cx="8280" cy="3960"/>
                </a:xfrm>
                <a:custGeom>
                  <a:avLst/>
                  <a:gdLst/>
                  <a:ahLst/>
                  <a:rect l="l" t="t" r="r" b="b"/>
                  <a:pathLst>
                    <a:path w="29363" h="17011">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w="0">
                  <a:noFill/>
                </a:ln>
              </p:spPr>
              <p:style>
                <a:lnRef idx="0"/>
                <a:fillRef idx="0"/>
                <a:effectRef idx="0"/>
                <a:fontRef idx="minor"/>
              </p:style>
            </p:sp>
            <p:sp>
              <p:nvSpPr>
                <p:cNvPr id="5970" name="CustomShape 812"/>
                <p:cNvSpPr/>
                <p:nvPr/>
              </p:nvSpPr>
              <p:spPr>
                <a:xfrm>
                  <a:off x="7569360" y="4257720"/>
                  <a:ext cx="8280" cy="3960"/>
                </a:xfrm>
                <a:custGeom>
                  <a:avLst/>
                  <a:gdLst/>
                  <a:ahLst/>
                  <a:rect l="l" t="t" r="r" b="b"/>
                  <a:pathLst>
                    <a:path w="29270" h="17011">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w="0">
                  <a:noFill/>
                </a:ln>
              </p:spPr>
              <p:style>
                <a:lnRef idx="0"/>
                <a:fillRef idx="0"/>
                <a:effectRef idx="0"/>
                <a:fontRef idx="minor"/>
              </p:style>
            </p:sp>
            <p:sp>
              <p:nvSpPr>
                <p:cNvPr id="5971" name="CustomShape 813"/>
                <p:cNvSpPr/>
                <p:nvPr/>
              </p:nvSpPr>
              <p:spPr>
                <a:xfrm>
                  <a:off x="7563600" y="4254480"/>
                  <a:ext cx="8280" cy="3960"/>
                </a:xfrm>
                <a:custGeom>
                  <a:avLst/>
                  <a:gdLst/>
                  <a:ahLst/>
                  <a:rect l="l" t="t" r="r" b="b"/>
                  <a:pathLst>
                    <a:path w="29363" h="16916">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w="0">
                  <a:noFill/>
                </a:ln>
              </p:spPr>
              <p:style>
                <a:lnRef idx="0"/>
                <a:fillRef idx="0"/>
                <a:effectRef idx="0"/>
                <a:fontRef idx="minor"/>
              </p:style>
            </p:sp>
            <p:sp>
              <p:nvSpPr>
                <p:cNvPr id="5972" name="CustomShape 814"/>
                <p:cNvSpPr/>
                <p:nvPr/>
              </p:nvSpPr>
              <p:spPr>
                <a:xfrm>
                  <a:off x="7557840" y="4250880"/>
                  <a:ext cx="8280" cy="3960"/>
                </a:xfrm>
                <a:custGeom>
                  <a:avLst/>
                  <a:gdLst/>
                  <a:ahLst/>
                  <a:rect l="l" t="t" r="r" b="b"/>
                  <a:pathLst>
                    <a:path w="29374" h="17106">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w="0">
                  <a:noFill/>
                </a:ln>
              </p:spPr>
              <p:style>
                <a:lnRef idx="0"/>
                <a:fillRef idx="0"/>
                <a:effectRef idx="0"/>
                <a:fontRef idx="minor"/>
              </p:style>
            </p:sp>
            <p:sp>
              <p:nvSpPr>
                <p:cNvPr id="5973" name="CustomShape 815"/>
                <p:cNvSpPr/>
                <p:nvPr/>
              </p:nvSpPr>
              <p:spPr>
                <a:xfrm>
                  <a:off x="7552080" y="4247640"/>
                  <a:ext cx="8280" cy="3960"/>
                </a:xfrm>
                <a:custGeom>
                  <a:avLst/>
                  <a:gdLst/>
                  <a:ahLst/>
                  <a:rect l="l" t="t" r="r" b="b"/>
                  <a:pathLst>
                    <a:path w="29341" h="16916">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w="0">
                  <a:noFill/>
                </a:ln>
              </p:spPr>
              <p:style>
                <a:lnRef idx="0"/>
                <a:fillRef idx="0"/>
                <a:effectRef idx="0"/>
                <a:fontRef idx="minor"/>
              </p:style>
            </p:sp>
            <p:sp>
              <p:nvSpPr>
                <p:cNvPr id="5974" name="CustomShape 816"/>
                <p:cNvSpPr/>
                <p:nvPr/>
              </p:nvSpPr>
              <p:spPr>
                <a:xfrm>
                  <a:off x="7545960" y="4244400"/>
                  <a:ext cx="8280" cy="3960"/>
                </a:xfrm>
                <a:custGeom>
                  <a:avLst/>
                  <a:gdLst/>
                  <a:ahLst/>
                  <a:rect l="l" t="t" r="r" b="b"/>
                  <a:pathLst>
                    <a:path w="29363" h="16916">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w="0">
                  <a:noFill/>
                </a:ln>
              </p:spPr>
              <p:style>
                <a:lnRef idx="0"/>
                <a:fillRef idx="0"/>
                <a:effectRef idx="0"/>
                <a:fontRef idx="minor"/>
              </p:style>
            </p:sp>
            <p:sp>
              <p:nvSpPr>
                <p:cNvPr id="5975" name="CustomShape 817"/>
                <p:cNvSpPr/>
                <p:nvPr/>
              </p:nvSpPr>
              <p:spPr>
                <a:xfrm>
                  <a:off x="7540200" y="4240800"/>
                  <a:ext cx="8280" cy="3960"/>
                </a:xfrm>
                <a:custGeom>
                  <a:avLst/>
                  <a:gdLst/>
                  <a:ahLst/>
                  <a:rect l="l" t="t" r="r" b="b"/>
                  <a:pathLst>
                    <a:path w="29387" h="16983">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w="0">
                  <a:noFill/>
                </a:ln>
              </p:spPr>
              <p:style>
                <a:lnRef idx="0"/>
                <a:fillRef idx="0"/>
                <a:effectRef idx="0"/>
                <a:fontRef idx="minor"/>
              </p:style>
            </p:sp>
            <p:sp>
              <p:nvSpPr>
                <p:cNvPr id="5976" name="CustomShape 818"/>
                <p:cNvSpPr/>
                <p:nvPr/>
              </p:nvSpPr>
              <p:spPr>
                <a:xfrm>
                  <a:off x="7534440" y="4237560"/>
                  <a:ext cx="8280" cy="3960"/>
                </a:xfrm>
                <a:custGeom>
                  <a:avLst/>
                  <a:gdLst/>
                  <a:ahLst/>
                  <a:rect l="l" t="t" r="r" b="b"/>
                  <a:pathLst>
                    <a:path w="29458" h="17011">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w="0">
                  <a:noFill/>
                </a:ln>
              </p:spPr>
              <p:style>
                <a:lnRef idx="0"/>
                <a:fillRef idx="0"/>
                <a:effectRef idx="0"/>
                <a:fontRef idx="minor"/>
              </p:style>
            </p:sp>
            <p:sp>
              <p:nvSpPr>
                <p:cNvPr id="5977" name="CustomShape 819"/>
                <p:cNvSpPr/>
                <p:nvPr/>
              </p:nvSpPr>
              <p:spPr>
                <a:xfrm>
                  <a:off x="7525800" y="4232520"/>
                  <a:ext cx="10800" cy="5400"/>
                </a:xfrm>
                <a:custGeom>
                  <a:avLst/>
                  <a:gdLst/>
                  <a:ahLst/>
                  <a:rect l="l" t="t" r="r" b="b"/>
                  <a:pathLst>
                    <a:path w="37680" h="21809">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w="0">
                  <a:noFill/>
                </a:ln>
              </p:spPr>
              <p:style>
                <a:lnRef idx="0"/>
                <a:fillRef idx="0"/>
                <a:effectRef idx="0"/>
                <a:fontRef idx="minor"/>
              </p:style>
            </p:sp>
            <p:sp>
              <p:nvSpPr>
                <p:cNvPr id="5978" name="CustomShape 820"/>
                <p:cNvSpPr/>
                <p:nvPr/>
              </p:nvSpPr>
              <p:spPr>
                <a:xfrm>
                  <a:off x="7590240" y="4276440"/>
                  <a:ext cx="8280" cy="3960"/>
                </a:xfrm>
                <a:custGeom>
                  <a:avLst/>
                  <a:gdLst/>
                  <a:ahLst/>
                  <a:rect l="l" t="t" r="r" b="b"/>
                  <a:pathLst>
                    <a:path w="29363" h="16916">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w="0">
                  <a:noFill/>
                </a:ln>
              </p:spPr>
              <p:style>
                <a:lnRef idx="0"/>
                <a:fillRef idx="0"/>
                <a:effectRef idx="0"/>
                <a:fontRef idx="minor"/>
              </p:style>
            </p:sp>
            <p:sp>
              <p:nvSpPr>
                <p:cNvPr id="5979" name="CustomShape 821"/>
                <p:cNvSpPr/>
                <p:nvPr/>
              </p:nvSpPr>
              <p:spPr>
                <a:xfrm>
                  <a:off x="7584480" y="4273200"/>
                  <a:ext cx="8280" cy="3960"/>
                </a:xfrm>
                <a:custGeom>
                  <a:avLst/>
                  <a:gdLst/>
                  <a:ahLst/>
                  <a:rect l="l" t="t" r="r" b="b"/>
                  <a:pathLst>
                    <a:path w="29363" h="16916">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w="0">
                  <a:noFill/>
                </a:ln>
              </p:spPr>
              <p:style>
                <a:lnRef idx="0"/>
                <a:fillRef idx="0"/>
                <a:effectRef idx="0"/>
                <a:fontRef idx="minor"/>
              </p:style>
            </p:sp>
            <p:sp>
              <p:nvSpPr>
                <p:cNvPr id="5980" name="CustomShape 822"/>
                <p:cNvSpPr/>
                <p:nvPr/>
              </p:nvSpPr>
              <p:spPr>
                <a:xfrm>
                  <a:off x="7578360" y="4269600"/>
                  <a:ext cx="8280" cy="3960"/>
                </a:xfrm>
                <a:custGeom>
                  <a:avLst/>
                  <a:gdLst/>
                  <a:ahLst/>
                  <a:rect l="l" t="t" r="r" b="b"/>
                  <a:pathLst>
                    <a:path w="29363" h="16916">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w="0">
                  <a:noFill/>
                </a:ln>
              </p:spPr>
              <p:style>
                <a:lnRef idx="0"/>
                <a:fillRef idx="0"/>
                <a:effectRef idx="0"/>
                <a:fontRef idx="minor"/>
              </p:style>
            </p:sp>
            <p:sp>
              <p:nvSpPr>
                <p:cNvPr id="5981" name="CustomShape 823"/>
                <p:cNvSpPr/>
                <p:nvPr/>
              </p:nvSpPr>
              <p:spPr>
                <a:xfrm>
                  <a:off x="7572600" y="4266360"/>
                  <a:ext cx="8280" cy="3960"/>
                </a:xfrm>
                <a:custGeom>
                  <a:avLst/>
                  <a:gdLst/>
                  <a:ahLst/>
                  <a:rect l="l" t="t" r="r" b="b"/>
                  <a:pathLst>
                    <a:path w="29434" h="16916">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w="0">
                  <a:noFill/>
                </a:ln>
              </p:spPr>
              <p:style>
                <a:lnRef idx="0"/>
                <a:fillRef idx="0"/>
                <a:effectRef idx="0"/>
                <a:fontRef idx="minor"/>
              </p:style>
            </p:sp>
            <p:sp>
              <p:nvSpPr>
                <p:cNvPr id="5982" name="CustomShape 824"/>
                <p:cNvSpPr/>
                <p:nvPr/>
              </p:nvSpPr>
              <p:spPr>
                <a:xfrm>
                  <a:off x="7566840" y="4262760"/>
                  <a:ext cx="8280" cy="3960"/>
                </a:xfrm>
                <a:custGeom>
                  <a:avLst/>
                  <a:gdLst/>
                  <a:ahLst/>
                  <a:rect l="l" t="t" r="r" b="b"/>
                  <a:pathLst>
                    <a:path w="29341" h="17047">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w="0">
                  <a:noFill/>
                </a:ln>
              </p:spPr>
              <p:style>
                <a:lnRef idx="0"/>
                <a:fillRef idx="0"/>
                <a:effectRef idx="0"/>
                <a:fontRef idx="minor"/>
              </p:style>
            </p:sp>
            <p:sp>
              <p:nvSpPr>
                <p:cNvPr id="5983" name="CustomShape 825"/>
                <p:cNvSpPr/>
                <p:nvPr/>
              </p:nvSpPr>
              <p:spPr>
                <a:xfrm>
                  <a:off x="7561080" y="4259520"/>
                  <a:ext cx="8280" cy="3960"/>
                </a:xfrm>
                <a:custGeom>
                  <a:avLst/>
                  <a:gdLst/>
                  <a:ahLst/>
                  <a:rect l="l" t="t" r="r" b="b"/>
                  <a:pathLst>
                    <a:path w="29341" h="17106">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w="0">
                  <a:noFill/>
                </a:ln>
              </p:spPr>
              <p:style>
                <a:lnRef idx="0"/>
                <a:fillRef idx="0"/>
                <a:effectRef idx="0"/>
                <a:fontRef idx="minor"/>
              </p:style>
            </p:sp>
            <p:sp>
              <p:nvSpPr>
                <p:cNvPr id="5984" name="CustomShape 826"/>
                <p:cNvSpPr/>
                <p:nvPr/>
              </p:nvSpPr>
              <p:spPr>
                <a:xfrm>
                  <a:off x="7554960" y="4255920"/>
                  <a:ext cx="8280" cy="3960"/>
                </a:xfrm>
                <a:custGeom>
                  <a:avLst/>
                  <a:gdLst/>
                  <a:ahLst/>
                  <a:rect l="l" t="t" r="r" b="b"/>
                  <a:pathLst>
                    <a:path w="29341" h="17011">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w="0">
                  <a:noFill/>
                </a:ln>
              </p:spPr>
              <p:style>
                <a:lnRef idx="0"/>
                <a:fillRef idx="0"/>
                <a:effectRef idx="0"/>
                <a:fontRef idx="minor"/>
              </p:style>
            </p:sp>
            <p:sp>
              <p:nvSpPr>
                <p:cNvPr id="5985" name="CustomShape 827"/>
                <p:cNvSpPr/>
                <p:nvPr/>
              </p:nvSpPr>
              <p:spPr>
                <a:xfrm>
                  <a:off x="7549200" y="4252680"/>
                  <a:ext cx="8280" cy="3960"/>
                </a:xfrm>
                <a:custGeom>
                  <a:avLst/>
                  <a:gdLst/>
                  <a:ahLst/>
                  <a:rect l="l" t="t" r="r" b="b"/>
                  <a:pathLst>
                    <a:path w="29291" h="17011">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w="0">
                  <a:noFill/>
                </a:ln>
              </p:spPr>
              <p:style>
                <a:lnRef idx="0"/>
                <a:fillRef idx="0"/>
                <a:effectRef idx="0"/>
                <a:fontRef idx="minor"/>
              </p:style>
            </p:sp>
            <p:sp>
              <p:nvSpPr>
                <p:cNvPr id="5986" name="CustomShape 828"/>
                <p:cNvSpPr/>
                <p:nvPr/>
              </p:nvSpPr>
              <p:spPr>
                <a:xfrm>
                  <a:off x="7543440" y="4249440"/>
                  <a:ext cx="8280" cy="3960"/>
                </a:xfrm>
                <a:custGeom>
                  <a:avLst/>
                  <a:gdLst/>
                  <a:ahLst/>
                  <a:rect l="l" t="t" r="r" b="b"/>
                  <a:pathLst>
                    <a:path w="29390" h="17011">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w="0">
                  <a:noFill/>
                </a:ln>
              </p:spPr>
              <p:style>
                <a:lnRef idx="0"/>
                <a:fillRef idx="0"/>
                <a:effectRef idx="0"/>
                <a:fontRef idx="minor"/>
              </p:style>
            </p:sp>
            <p:sp>
              <p:nvSpPr>
                <p:cNvPr id="5987" name="CustomShape 829"/>
                <p:cNvSpPr/>
                <p:nvPr/>
              </p:nvSpPr>
              <p:spPr>
                <a:xfrm>
                  <a:off x="7537680" y="4245840"/>
                  <a:ext cx="8280" cy="3960"/>
                </a:xfrm>
                <a:custGeom>
                  <a:avLst/>
                  <a:gdLst/>
                  <a:ahLst/>
                  <a:rect l="l" t="t" r="r" b="b"/>
                  <a:pathLst>
                    <a:path w="29326" h="17011">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w="0">
                  <a:noFill/>
                </a:ln>
              </p:spPr>
              <p:style>
                <a:lnRef idx="0"/>
                <a:fillRef idx="0"/>
                <a:effectRef idx="0"/>
                <a:fontRef idx="minor"/>
              </p:style>
            </p:sp>
            <p:sp>
              <p:nvSpPr>
                <p:cNvPr id="5988" name="CustomShape 830"/>
                <p:cNvSpPr/>
                <p:nvPr/>
              </p:nvSpPr>
              <p:spPr>
                <a:xfrm>
                  <a:off x="7531560" y="4242600"/>
                  <a:ext cx="8280" cy="3960"/>
                </a:xfrm>
                <a:custGeom>
                  <a:avLst/>
                  <a:gdLst/>
                  <a:ahLst/>
                  <a:rect l="l" t="t" r="r" b="b"/>
                  <a:pathLst>
                    <a:path w="29363" h="16916">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w="0">
                  <a:noFill/>
                </a:ln>
              </p:spPr>
              <p:style>
                <a:lnRef idx="0"/>
                <a:fillRef idx="0"/>
                <a:effectRef idx="0"/>
                <a:fontRef idx="minor"/>
              </p:style>
            </p:sp>
            <p:sp>
              <p:nvSpPr>
                <p:cNvPr id="5989" name="CustomShape 831"/>
                <p:cNvSpPr/>
                <p:nvPr/>
              </p:nvSpPr>
              <p:spPr>
                <a:xfrm>
                  <a:off x="7525800" y="4239360"/>
                  <a:ext cx="8280" cy="3960"/>
                </a:xfrm>
                <a:custGeom>
                  <a:avLst/>
                  <a:gdLst/>
                  <a:ahLst/>
                  <a:rect l="l" t="t" r="r" b="b"/>
                  <a:pathLst>
                    <a:path w="29363" h="16916">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w="0">
                  <a:noFill/>
                </a:ln>
              </p:spPr>
              <p:style>
                <a:lnRef idx="0"/>
                <a:fillRef idx="0"/>
                <a:effectRef idx="0"/>
                <a:fontRef idx="minor"/>
              </p:style>
            </p:sp>
            <p:sp>
              <p:nvSpPr>
                <p:cNvPr id="5990" name="CustomShape 832"/>
                <p:cNvSpPr/>
                <p:nvPr/>
              </p:nvSpPr>
              <p:spPr>
                <a:xfrm>
                  <a:off x="7596000" y="4279680"/>
                  <a:ext cx="10800" cy="5400"/>
                </a:xfrm>
                <a:custGeom>
                  <a:avLst/>
                  <a:gdLst/>
                  <a:ahLst/>
                  <a:rect l="l" t="t" r="r" b="b"/>
                  <a:pathLst>
                    <a:path w="37680" h="21745">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w="0">
                  <a:noFill/>
                </a:ln>
              </p:spPr>
              <p:style>
                <a:lnRef idx="0"/>
                <a:fillRef idx="0"/>
                <a:effectRef idx="0"/>
                <a:fontRef idx="minor"/>
              </p:style>
            </p:sp>
            <p:sp>
              <p:nvSpPr>
                <p:cNvPr id="5991" name="CustomShape 833"/>
                <p:cNvSpPr/>
                <p:nvPr/>
              </p:nvSpPr>
              <p:spPr>
                <a:xfrm>
                  <a:off x="7514280" y="4235760"/>
                  <a:ext cx="13680" cy="6480"/>
                </a:xfrm>
                <a:custGeom>
                  <a:avLst/>
                  <a:gdLst/>
                  <a:ahLst/>
                  <a:rect l="l" t="t" r="r" b="b"/>
                  <a:pathLst>
                    <a:path w="46109" h="24112">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w="0">
                  <a:noFill/>
                </a:ln>
              </p:spPr>
              <p:style>
                <a:lnRef idx="0"/>
                <a:fillRef idx="0"/>
                <a:effectRef idx="0"/>
                <a:fontRef idx="minor"/>
              </p:style>
            </p:sp>
            <p:sp>
              <p:nvSpPr>
                <p:cNvPr id="5992" name="CustomShape 834"/>
                <p:cNvSpPr/>
                <p:nvPr/>
              </p:nvSpPr>
              <p:spPr>
                <a:xfrm>
                  <a:off x="7581960" y="4291200"/>
                  <a:ext cx="8280" cy="3960"/>
                </a:xfrm>
                <a:custGeom>
                  <a:avLst/>
                  <a:gdLst/>
                  <a:ahLst/>
                  <a:rect l="l" t="t" r="r" b="b"/>
                  <a:pathLst>
                    <a:path w="29375" h="16916">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w="0">
                  <a:noFill/>
                </a:ln>
              </p:spPr>
              <p:style>
                <a:lnRef idx="0"/>
                <a:fillRef idx="0"/>
                <a:effectRef idx="0"/>
                <a:fontRef idx="minor"/>
              </p:style>
            </p:sp>
            <p:sp>
              <p:nvSpPr>
                <p:cNvPr id="5993" name="CustomShape 835"/>
                <p:cNvSpPr/>
                <p:nvPr/>
              </p:nvSpPr>
              <p:spPr>
                <a:xfrm>
                  <a:off x="7576200" y="4287960"/>
                  <a:ext cx="7920" cy="3960"/>
                </a:xfrm>
                <a:custGeom>
                  <a:avLst/>
                  <a:gdLst/>
                  <a:ahLst/>
                  <a:rect l="l" t="t" r="r" b="b"/>
                  <a:pathLst>
                    <a:path w="28938" h="17011">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w="0">
                  <a:noFill/>
                </a:ln>
              </p:spPr>
              <p:style>
                <a:lnRef idx="0"/>
                <a:fillRef idx="0"/>
                <a:effectRef idx="0"/>
                <a:fontRef idx="minor"/>
              </p:style>
            </p:sp>
            <p:sp>
              <p:nvSpPr>
                <p:cNvPr id="5994" name="CustomShape 836"/>
                <p:cNvSpPr/>
                <p:nvPr/>
              </p:nvSpPr>
              <p:spPr>
                <a:xfrm>
                  <a:off x="7570080" y="4284360"/>
                  <a:ext cx="8280" cy="3960"/>
                </a:xfrm>
                <a:custGeom>
                  <a:avLst/>
                  <a:gdLst/>
                  <a:ahLst/>
                  <a:rect l="l" t="t" r="r" b="b"/>
                  <a:pathLst>
                    <a:path w="29363" h="16916">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w="0">
                  <a:noFill/>
                </a:ln>
              </p:spPr>
              <p:style>
                <a:lnRef idx="0"/>
                <a:fillRef idx="0"/>
                <a:effectRef idx="0"/>
                <a:fontRef idx="minor"/>
              </p:style>
            </p:sp>
            <p:sp>
              <p:nvSpPr>
                <p:cNvPr id="5995" name="CustomShape 837"/>
                <p:cNvSpPr/>
                <p:nvPr/>
              </p:nvSpPr>
              <p:spPr>
                <a:xfrm>
                  <a:off x="7520400" y="4255920"/>
                  <a:ext cx="8280" cy="3960"/>
                </a:xfrm>
                <a:custGeom>
                  <a:avLst/>
                  <a:gdLst/>
                  <a:ahLst/>
                  <a:rect l="l" t="t" r="r" b="b"/>
                  <a:pathLst>
                    <a:path w="29352" h="17011">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w="0">
                  <a:noFill/>
                </a:ln>
              </p:spPr>
              <p:style>
                <a:lnRef idx="0"/>
                <a:fillRef idx="0"/>
                <a:effectRef idx="0"/>
                <a:fontRef idx="minor"/>
              </p:style>
            </p:sp>
            <p:sp>
              <p:nvSpPr>
                <p:cNvPr id="5996" name="CustomShape 838"/>
                <p:cNvSpPr/>
                <p:nvPr/>
              </p:nvSpPr>
              <p:spPr>
                <a:xfrm>
                  <a:off x="7514640" y="4252320"/>
                  <a:ext cx="8280" cy="3960"/>
                </a:xfrm>
                <a:custGeom>
                  <a:avLst/>
                  <a:gdLst/>
                  <a:ahLst/>
                  <a:rect l="l" t="t" r="r" b="b"/>
                  <a:pathLst>
                    <a:path w="29376" h="16916">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w="0">
                  <a:noFill/>
                </a:ln>
              </p:spPr>
              <p:style>
                <a:lnRef idx="0"/>
                <a:fillRef idx="0"/>
                <a:effectRef idx="0"/>
                <a:fontRef idx="minor"/>
              </p:style>
            </p:sp>
            <p:sp>
              <p:nvSpPr>
                <p:cNvPr id="5997" name="CustomShape 839"/>
                <p:cNvSpPr/>
                <p:nvPr/>
              </p:nvSpPr>
              <p:spPr>
                <a:xfrm>
                  <a:off x="7508880" y="4249080"/>
                  <a:ext cx="8280" cy="3960"/>
                </a:xfrm>
                <a:custGeom>
                  <a:avLst/>
                  <a:gdLst/>
                  <a:ahLst/>
                  <a:rect l="l" t="t" r="r" b="b"/>
                  <a:pathLst>
                    <a:path w="29341" h="16916">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w="0">
                  <a:noFill/>
                </a:ln>
              </p:spPr>
              <p:style>
                <a:lnRef idx="0"/>
                <a:fillRef idx="0"/>
                <a:effectRef idx="0"/>
                <a:fontRef idx="minor"/>
              </p:style>
            </p:sp>
            <p:sp>
              <p:nvSpPr>
                <p:cNvPr id="5998" name="CustomShape 840"/>
                <p:cNvSpPr/>
                <p:nvPr/>
              </p:nvSpPr>
              <p:spPr>
                <a:xfrm>
                  <a:off x="7503120" y="4245480"/>
                  <a:ext cx="8280" cy="3960"/>
                </a:xfrm>
                <a:custGeom>
                  <a:avLst/>
                  <a:gdLst/>
                  <a:ahLst/>
                  <a:rect l="l" t="t" r="r" b="b"/>
                  <a:pathLst>
                    <a:path w="29387" h="17202">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w="0">
                  <a:noFill/>
                </a:ln>
              </p:spPr>
              <p:style>
                <a:lnRef idx="0"/>
                <a:fillRef idx="0"/>
                <a:effectRef idx="0"/>
                <a:fontRef idx="minor"/>
              </p:style>
            </p:sp>
            <p:sp>
              <p:nvSpPr>
                <p:cNvPr id="5999" name="CustomShape 841"/>
                <p:cNvSpPr/>
                <p:nvPr/>
              </p:nvSpPr>
              <p:spPr>
                <a:xfrm>
                  <a:off x="7562880" y="4280400"/>
                  <a:ext cx="9720" cy="4680"/>
                </a:xfrm>
                <a:custGeom>
                  <a:avLst/>
                  <a:gdLst/>
                  <a:ahLst/>
                  <a:rect l="l" t="t" r="r" b="b"/>
                  <a:pathLst>
                    <a:path w="34098" h="19393">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w="0">
                  <a:noFill/>
                </a:ln>
              </p:spPr>
              <p:style>
                <a:lnRef idx="0"/>
                <a:fillRef idx="0"/>
                <a:effectRef idx="0"/>
                <a:fontRef idx="minor"/>
              </p:style>
            </p:sp>
            <p:sp>
              <p:nvSpPr>
                <p:cNvPr id="6000" name="CustomShape 842"/>
                <p:cNvSpPr/>
                <p:nvPr/>
              </p:nvSpPr>
              <p:spPr>
                <a:xfrm>
                  <a:off x="7526520" y="4259160"/>
                  <a:ext cx="9720" cy="4680"/>
                </a:xfrm>
                <a:custGeom>
                  <a:avLst/>
                  <a:gdLst/>
                  <a:ahLst/>
                  <a:rect l="l" t="t" r="r" b="b"/>
                  <a:pathLst>
                    <a:path w="33778" h="19392">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w="0">
                  <a:noFill/>
                </a:ln>
              </p:spPr>
              <p:style>
                <a:lnRef idx="0"/>
                <a:fillRef idx="0"/>
                <a:effectRef idx="0"/>
                <a:fontRef idx="minor"/>
              </p:style>
            </p:sp>
            <p:sp>
              <p:nvSpPr>
                <p:cNvPr id="6001" name="CustomShape 843"/>
                <p:cNvSpPr/>
                <p:nvPr/>
              </p:nvSpPr>
              <p:spPr>
                <a:xfrm>
                  <a:off x="7533720" y="4263480"/>
                  <a:ext cx="31320" cy="17280"/>
                </a:xfrm>
                <a:custGeom>
                  <a:avLst/>
                  <a:gdLst/>
                  <a:ahLst/>
                  <a:rect l="l" t="t" r="r" b="b"/>
                  <a:pathLst>
                    <a:path w="98308" h="56826">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w="0">
                  <a:noFill/>
                </a:ln>
              </p:spPr>
              <p:style>
                <a:lnRef idx="0"/>
                <a:fillRef idx="0"/>
                <a:effectRef idx="0"/>
                <a:fontRef idx="minor"/>
              </p:style>
            </p:sp>
            <p:sp>
              <p:nvSpPr>
                <p:cNvPr id="6002" name="CustomShape 844"/>
                <p:cNvSpPr/>
                <p:nvPr/>
              </p:nvSpPr>
              <p:spPr>
                <a:xfrm>
                  <a:off x="7583040" y="4278600"/>
                  <a:ext cx="8280" cy="3960"/>
                </a:xfrm>
                <a:custGeom>
                  <a:avLst/>
                  <a:gdLst/>
                  <a:ahLst/>
                  <a:rect l="l" t="t" r="r" b="b"/>
                  <a:pathLst>
                    <a:path w="29387" h="16916">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w="0">
                  <a:noFill/>
                </a:ln>
              </p:spPr>
              <p:style>
                <a:lnRef idx="0"/>
                <a:fillRef idx="0"/>
                <a:effectRef idx="0"/>
                <a:fontRef idx="minor"/>
              </p:style>
            </p:sp>
            <p:sp>
              <p:nvSpPr>
                <p:cNvPr id="6003" name="CustomShape 845"/>
                <p:cNvSpPr/>
                <p:nvPr/>
              </p:nvSpPr>
              <p:spPr>
                <a:xfrm>
                  <a:off x="7577280" y="4275360"/>
                  <a:ext cx="8280" cy="3960"/>
                </a:xfrm>
                <a:custGeom>
                  <a:avLst/>
                  <a:gdLst/>
                  <a:ahLst/>
                  <a:rect l="l" t="t" r="r" b="b"/>
                  <a:pathLst>
                    <a:path w="29374" h="17106">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w="0">
                  <a:noFill/>
                </a:ln>
              </p:spPr>
              <p:style>
                <a:lnRef idx="0"/>
                <a:fillRef idx="0"/>
                <a:effectRef idx="0"/>
                <a:fontRef idx="minor"/>
              </p:style>
            </p:sp>
            <p:sp>
              <p:nvSpPr>
                <p:cNvPr id="6004" name="CustomShape 846"/>
                <p:cNvSpPr/>
                <p:nvPr/>
              </p:nvSpPr>
              <p:spPr>
                <a:xfrm>
                  <a:off x="7571160" y="4272120"/>
                  <a:ext cx="8280" cy="3960"/>
                </a:xfrm>
                <a:custGeom>
                  <a:avLst/>
                  <a:gdLst/>
                  <a:ahLst/>
                  <a:rect l="l" t="t" r="r" b="b"/>
                  <a:pathLst>
                    <a:path w="29313" h="17011">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w="0">
                  <a:noFill/>
                </a:ln>
              </p:spPr>
              <p:style>
                <a:lnRef idx="0"/>
                <a:fillRef idx="0"/>
                <a:effectRef idx="0"/>
                <a:fontRef idx="minor"/>
              </p:style>
            </p:sp>
            <p:sp>
              <p:nvSpPr>
                <p:cNvPr id="6005" name="CustomShape 847"/>
                <p:cNvSpPr/>
                <p:nvPr/>
              </p:nvSpPr>
              <p:spPr>
                <a:xfrm>
                  <a:off x="7565400" y="4268520"/>
                  <a:ext cx="8280" cy="3960"/>
                </a:xfrm>
                <a:custGeom>
                  <a:avLst/>
                  <a:gdLst/>
                  <a:ahLst/>
                  <a:rect l="l" t="t" r="r" b="b"/>
                  <a:pathLst>
                    <a:path w="29363" h="16916">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w="0">
                  <a:noFill/>
                </a:ln>
              </p:spPr>
              <p:style>
                <a:lnRef idx="0"/>
                <a:fillRef idx="0"/>
                <a:effectRef idx="0"/>
                <a:fontRef idx="minor"/>
              </p:style>
            </p:sp>
            <p:sp>
              <p:nvSpPr>
                <p:cNvPr id="6006" name="CustomShape 848"/>
                <p:cNvSpPr/>
                <p:nvPr/>
              </p:nvSpPr>
              <p:spPr>
                <a:xfrm>
                  <a:off x="7559640" y="4265280"/>
                  <a:ext cx="8280" cy="3960"/>
                </a:xfrm>
                <a:custGeom>
                  <a:avLst/>
                  <a:gdLst/>
                  <a:ahLst/>
                  <a:rect l="l" t="t" r="r" b="b"/>
                  <a:pathLst>
                    <a:path w="29376" h="16916">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w="0">
                  <a:noFill/>
                </a:ln>
              </p:spPr>
              <p:style>
                <a:lnRef idx="0"/>
                <a:fillRef idx="0"/>
                <a:effectRef idx="0"/>
                <a:fontRef idx="minor"/>
              </p:style>
            </p:sp>
            <p:sp>
              <p:nvSpPr>
                <p:cNvPr id="6007" name="CustomShape 849"/>
                <p:cNvSpPr/>
                <p:nvPr/>
              </p:nvSpPr>
              <p:spPr>
                <a:xfrm>
                  <a:off x="7553520" y="4262040"/>
                  <a:ext cx="8280" cy="3960"/>
                </a:xfrm>
                <a:custGeom>
                  <a:avLst/>
                  <a:gdLst/>
                  <a:ahLst/>
                  <a:rect l="l" t="t" r="r" b="b"/>
                  <a:pathLst>
                    <a:path w="29541" h="16916">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w="0">
                  <a:noFill/>
                </a:ln>
              </p:spPr>
              <p:style>
                <a:lnRef idx="0"/>
                <a:fillRef idx="0"/>
                <a:effectRef idx="0"/>
                <a:fontRef idx="minor"/>
              </p:style>
            </p:sp>
            <p:sp>
              <p:nvSpPr>
                <p:cNvPr id="6008" name="CustomShape 850"/>
                <p:cNvSpPr/>
                <p:nvPr/>
              </p:nvSpPr>
              <p:spPr>
                <a:xfrm>
                  <a:off x="7548120" y="4258440"/>
                  <a:ext cx="8280" cy="3960"/>
                </a:xfrm>
                <a:custGeom>
                  <a:avLst/>
                  <a:gdLst/>
                  <a:ahLst/>
                  <a:rect l="l" t="t" r="r" b="b"/>
                  <a:pathLst>
                    <a:path w="29308" h="17106">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w="0">
                  <a:noFill/>
                </a:ln>
              </p:spPr>
              <p:style>
                <a:lnRef idx="0"/>
                <a:fillRef idx="0"/>
                <a:effectRef idx="0"/>
                <a:fontRef idx="minor"/>
              </p:style>
            </p:sp>
            <p:sp>
              <p:nvSpPr>
                <p:cNvPr id="6009" name="CustomShape 851"/>
                <p:cNvSpPr/>
                <p:nvPr/>
              </p:nvSpPr>
              <p:spPr>
                <a:xfrm>
                  <a:off x="7542000" y="4255200"/>
                  <a:ext cx="8280" cy="3960"/>
                </a:xfrm>
                <a:custGeom>
                  <a:avLst/>
                  <a:gdLst/>
                  <a:ahLst/>
                  <a:rect l="l" t="t" r="r" b="b"/>
                  <a:pathLst>
                    <a:path w="29375" h="16916">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w="0">
                  <a:noFill/>
                </a:ln>
              </p:spPr>
              <p:style>
                <a:lnRef idx="0"/>
                <a:fillRef idx="0"/>
                <a:effectRef idx="0"/>
                <a:fontRef idx="minor"/>
              </p:style>
            </p:sp>
            <p:sp>
              <p:nvSpPr>
                <p:cNvPr id="6010" name="CustomShape 852"/>
                <p:cNvSpPr/>
                <p:nvPr/>
              </p:nvSpPr>
              <p:spPr>
                <a:xfrm>
                  <a:off x="7536240" y="4251600"/>
                  <a:ext cx="8280" cy="3960"/>
                </a:xfrm>
                <a:custGeom>
                  <a:avLst/>
                  <a:gdLst/>
                  <a:ahLst/>
                  <a:rect l="l" t="t" r="r" b="b"/>
                  <a:pathLst>
                    <a:path w="29333" h="17487">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w="0">
                  <a:noFill/>
                </a:ln>
              </p:spPr>
              <p:style>
                <a:lnRef idx="0"/>
                <a:fillRef idx="0"/>
                <a:effectRef idx="0"/>
                <a:fontRef idx="minor"/>
              </p:style>
            </p:sp>
            <p:sp>
              <p:nvSpPr>
                <p:cNvPr id="6011" name="CustomShape 853"/>
                <p:cNvSpPr/>
                <p:nvPr/>
              </p:nvSpPr>
              <p:spPr>
                <a:xfrm>
                  <a:off x="7530480" y="4248360"/>
                  <a:ext cx="8280" cy="3960"/>
                </a:xfrm>
                <a:custGeom>
                  <a:avLst/>
                  <a:gdLst/>
                  <a:ahLst/>
                  <a:rect l="l" t="t" r="r" b="b"/>
                  <a:pathLst>
                    <a:path w="29313" h="1663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w="0">
                  <a:noFill/>
                </a:ln>
              </p:spPr>
              <p:style>
                <a:lnRef idx="0"/>
                <a:fillRef idx="0"/>
                <a:effectRef idx="0"/>
                <a:fontRef idx="minor"/>
              </p:style>
            </p:sp>
            <p:sp>
              <p:nvSpPr>
                <p:cNvPr id="6012" name="CustomShape 854"/>
                <p:cNvSpPr/>
                <p:nvPr/>
              </p:nvSpPr>
              <p:spPr>
                <a:xfrm>
                  <a:off x="7524720" y="4245120"/>
                  <a:ext cx="7920" cy="3960"/>
                </a:xfrm>
                <a:custGeom>
                  <a:avLst/>
                  <a:gdLst/>
                  <a:ahLst/>
                  <a:rect l="l" t="t" r="r" b="b"/>
                  <a:pathLst>
                    <a:path w="29041" h="17011">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w="0">
                  <a:noFill/>
                </a:ln>
              </p:spPr>
              <p:style>
                <a:lnRef idx="0"/>
                <a:fillRef idx="0"/>
                <a:effectRef idx="0"/>
                <a:fontRef idx="minor"/>
              </p:style>
            </p:sp>
            <p:sp>
              <p:nvSpPr>
                <p:cNvPr id="6013" name="CustomShape 855"/>
                <p:cNvSpPr/>
                <p:nvPr/>
              </p:nvSpPr>
              <p:spPr>
                <a:xfrm>
                  <a:off x="7518600" y="4241520"/>
                  <a:ext cx="8280" cy="3960"/>
                </a:xfrm>
                <a:custGeom>
                  <a:avLst/>
                  <a:gdLst/>
                  <a:ahLst/>
                  <a:rect l="l" t="t" r="r" b="b"/>
                  <a:pathLst>
                    <a:path w="29376" h="16916">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w="0">
                  <a:noFill/>
                </a:ln>
              </p:spPr>
              <p:style>
                <a:lnRef idx="0"/>
                <a:fillRef idx="0"/>
                <a:effectRef idx="0"/>
                <a:fontRef idx="minor"/>
              </p:style>
            </p:sp>
            <p:sp>
              <p:nvSpPr>
                <p:cNvPr id="6014" name="CustomShape 856"/>
                <p:cNvSpPr/>
                <p:nvPr/>
              </p:nvSpPr>
              <p:spPr>
                <a:xfrm>
                  <a:off x="7588800" y="4282200"/>
                  <a:ext cx="12600" cy="6480"/>
                </a:xfrm>
                <a:custGeom>
                  <a:avLst/>
                  <a:gdLst/>
                  <a:ahLst/>
                  <a:rect l="l" t="t" r="r" b="b"/>
                  <a:pathLst>
                    <a:path w="42331" h="24441">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w="0">
                  <a:noFill/>
                </a:ln>
              </p:spPr>
              <p:style>
                <a:lnRef idx="0"/>
                <a:fillRef idx="0"/>
                <a:effectRef idx="0"/>
                <a:fontRef idx="minor"/>
              </p:style>
            </p:sp>
            <p:sp>
              <p:nvSpPr>
                <p:cNvPr id="6015" name="CustomShape 857"/>
                <p:cNvSpPr/>
                <p:nvPr/>
              </p:nvSpPr>
              <p:spPr>
                <a:xfrm>
                  <a:off x="7580160" y="4283640"/>
                  <a:ext cx="8280" cy="3960"/>
                </a:xfrm>
                <a:custGeom>
                  <a:avLst/>
                  <a:gdLst/>
                  <a:ahLst/>
                  <a:rect l="l" t="t" r="r" b="b"/>
                  <a:pathLst>
                    <a:path w="29345" h="17142">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w="0">
                  <a:noFill/>
                </a:ln>
              </p:spPr>
              <p:style>
                <a:lnRef idx="0"/>
                <a:fillRef idx="0"/>
                <a:effectRef idx="0"/>
                <a:fontRef idx="minor"/>
              </p:style>
            </p:sp>
            <p:sp>
              <p:nvSpPr>
                <p:cNvPr id="6016" name="CustomShape 858"/>
                <p:cNvSpPr/>
                <p:nvPr/>
              </p:nvSpPr>
              <p:spPr>
                <a:xfrm>
                  <a:off x="7574400" y="4280400"/>
                  <a:ext cx="8280" cy="3960"/>
                </a:xfrm>
                <a:custGeom>
                  <a:avLst/>
                  <a:gdLst/>
                  <a:ahLst/>
                  <a:rect l="l" t="t" r="r" b="b"/>
                  <a:pathLst>
                    <a:path w="29363" h="16916">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w="0">
                  <a:noFill/>
                </a:ln>
              </p:spPr>
              <p:style>
                <a:lnRef idx="0"/>
                <a:fillRef idx="0"/>
                <a:effectRef idx="0"/>
                <a:fontRef idx="minor"/>
              </p:style>
            </p:sp>
            <p:sp>
              <p:nvSpPr>
                <p:cNvPr id="6017" name="CustomShape 859"/>
                <p:cNvSpPr/>
                <p:nvPr/>
              </p:nvSpPr>
              <p:spPr>
                <a:xfrm>
                  <a:off x="7568640" y="4276800"/>
                  <a:ext cx="8280" cy="3960"/>
                </a:xfrm>
                <a:custGeom>
                  <a:avLst/>
                  <a:gdLst/>
                  <a:ahLst/>
                  <a:rect l="l" t="t" r="r" b="b"/>
                  <a:pathLst>
                    <a:path w="29341" h="16916">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w="0">
                  <a:noFill/>
                </a:ln>
              </p:spPr>
              <p:style>
                <a:lnRef idx="0"/>
                <a:fillRef idx="0"/>
                <a:effectRef idx="0"/>
                <a:fontRef idx="minor"/>
              </p:style>
            </p:sp>
            <p:sp>
              <p:nvSpPr>
                <p:cNvPr id="6018" name="CustomShape 860"/>
                <p:cNvSpPr/>
                <p:nvPr/>
              </p:nvSpPr>
              <p:spPr>
                <a:xfrm>
                  <a:off x="7562520" y="4273560"/>
                  <a:ext cx="8280" cy="3960"/>
                </a:xfrm>
                <a:custGeom>
                  <a:avLst/>
                  <a:gdLst/>
                  <a:ahLst/>
                  <a:rect l="l" t="t" r="r" b="b"/>
                  <a:pathLst>
                    <a:path w="29363" h="17011">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w="0">
                  <a:noFill/>
                </a:ln>
              </p:spPr>
              <p:style>
                <a:lnRef idx="0"/>
                <a:fillRef idx="0"/>
                <a:effectRef idx="0"/>
                <a:fontRef idx="minor"/>
              </p:style>
            </p:sp>
            <p:sp>
              <p:nvSpPr>
                <p:cNvPr id="6019" name="CustomShape 861"/>
                <p:cNvSpPr/>
                <p:nvPr/>
              </p:nvSpPr>
              <p:spPr>
                <a:xfrm>
                  <a:off x="7556760" y="4270320"/>
                  <a:ext cx="7920" cy="3960"/>
                </a:xfrm>
                <a:custGeom>
                  <a:avLst/>
                  <a:gdLst/>
                  <a:ahLst/>
                  <a:rect l="l" t="t" r="r" b="b"/>
                  <a:pathLst>
                    <a:path w="29244" h="17106">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w="0">
                  <a:noFill/>
                </a:ln>
              </p:spPr>
              <p:style>
                <a:lnRef idx="0"/>
                <a:fillRef idx="0"/>
                <a:effectRef idx="0"/>
                <a:fontRef idx="minor"/>
              </p:style>
            </p:sp>
            <p:sp>
              <p:nvSpPr>
                <p:cNvPr id="6020" name="CustomShape 862"/>
                <p:cNvSpPr/>
                <p:nvPr/>
              </p:nvSpPr>
              <p:spPr>
                <a:xfrm>
                  <a:off x="7551000" y="4266720"/>
                  <a:ext cx="8280" cy="3960"/>
                </a:xfrm>
                <a:custGeom>
                  <a:avLst/>
                  <a:gdLst/>
                  <a:ahLst/>
                  <a:rect l="l" t="t" r="r" b="b"/>
                  <a:pathLst>
                    <a:path w="29376" h="16916">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w="0">
                  <a:noFill/>
                </a:ln>
              </p:spPr>
              <p:style>
                <a:lnRef idx="0"/>
                <a:fillRef idx="0"/>
                <a:effectRef idx="0"/>
                <a:fontRef idx="minor"/>
              </p:style>
            </p:sp>
            <p:sp>
              <p:nvSpPr>
                <p:cNvPr id="6021" name="CustomShape 863"/>
                <p:cNvSpPr/>
                <p:nvPr/>
              </p:nvSpPr>
              <p:spPr>
                <a:xfrm>
                  <a:off x="7545240" y="4263480"/>
                  <a:ext cx="8280" cy="3960"/>
                </a:xfrm>
                <a:custGeom>
                  <a:avLst/>
                  <a:gdLst/>
                  <a:ahLst/>
                  <a:rect l="l" t="t" r="r" b="b"/>
                  <a:pathLst>
                    <a:path w="29363" h="16916">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w="0">
                  <a:noFill/>
                </a:ln>
              </p:spPr>
              <p:style>
                <a:lnRef idx="0"/>
                <a:fillRef idx="0"/>
                <a:effectRef idx="0"/>
                <a:fontRef idx="minor"/>
              </p:style>
            </p:sp>
            <p:sp>
              <p:nvSpPr>
                <p:cNvPr id="6022" name="CustomShape 864"/>
                <p:cNvSpPr/>
                <p:nvPr/>
              </p:nvSpPr>
              <p:spPr>
                <a:xfrm>
                  <a:off x="7539480" y="4259880"/>
                  <a:ext cx="8280" cy="3960"/>
                </a:xfrm>
                <a:custGeom>
                  <a:avLst/>
                  <a:gdLst/>
                  <a:ahLst/>
                  <a:rect l="l" t="t" r="r" b="b"/>
                  <a:pathLst>
                    <a:path w="29341" h="17011">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w="0">
                  <a:noFill/>
                </a:ln>
              </p:spPr>
              <p:style>
                <a:lnRef idx="0"/>
                <a:fillRef idx="0"/>
                <a:effectRef idx="0"/>
                <a:fontRef idx="minor"/>
              </p:style>
            </p:sp>
            <p:sp>
              <p:nvSpPr>
                <p:cNvPr id="6023" name="CustomShape 865"/>
                <p:cNvSpPr/>
                <p:nvPr/>
              </p:nvSpPr>
              <p:spPr>
                <a:xfrm>
                  <a:off x="7533360" y="4256640"/>
                  <a:ext cx="8280" cy="3960"/>
                </a:xfrm>
                <a:custGeom>
                  <a:avLst/>
                  <a:gdLst/>
                  <a:ahLst/>
                  <a:rect l="l" t="t" r="r" b="b"/>
                  <a:pathLst>
                    <a:path w="29363" h="16916">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w="0">
                  <a:noFill/>
                </a:ln>
              </p:spPr>
              <p:style>
                <a:lnRef idx="0"/>
                <a:fillRef idx="0"/>
                <a:effectRef idx="0"/>
                <a:fontRef idx="minor"/>
              </p:style>
            </p:sp>
            <p:sp>
              <p:nvSpPr>
                <p:cNvPr id="6024" name="CustomShape 866"/>
                <p:cNvSpPr/>
                <p:nvPr/>
              </p:nvSpPr>
              <p:spPr>
                <a:xfrm>
                  <a:off x="7527600" y="4253400"/>
                  <a:ext cx="8280" cy="3960"/>
                </a:xfrm>
                <a:custGeom>
                  <a:avLst/>
                  <a:gdLst/>
                  <a:ahLst/>
                  <a:rect l="l" t="t" r="r" b="b"/>
                  <a:pathLst>
                    <a:path w="29291" h="16916">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w="0">
                  <a:noFill/>
                </a:ln>
              </p:spPr>
              <p:style>
                <a:lnRef idx="0"/>
                <a:fillRef idx="0"/>
                <a:effectRef idx="0"/>
                <a:fontRef idx="minor"/>
              </p:style>
            </p:sp>
            <p:sp>
              <p:nvSpPr>
                <p:cNvPr id="6025" name="CustomShape 867"/>
                <p:cNvSpPr/>
                <p:nvPr/>
              </p:nvSpPr>
              <p:spPr>
                <a:xfrm>
                  <a:off x="7521840" y="4249800"/>
                  <a:ext cx="8280" cy="3960"/>
                </a:xfrm>
                <a:custGeom>
                  <a:avLst/>
                  <a:gdLst/>
                  <a:ahLst/>
                  <a:rect l="l" t="t" r="r" b="b"/>
                  <a:pathLst>
                    <a:path w="29376" h="17011">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w="0">
                  <a:noFill/>
                </a:ln>
              </p:spPr>
              <p:style>
                <a:lnRef idx="0"/>
                <a:fillRef idx="0"/>
                <a:effectRef idx="0"/>
                <a:fontRef idx="minor"/>
              </p:style>
            </p:sp>
            <p:sp>
              <p:nvSpPr>
                <p:cNvPr id="6026" name="CustomShape 868"/>
                <p:cNvSpPr/>
                <p:nvPr/>
              </p:nvSpPr>
              <p:spPr>
                <a:xfrm>
                  <a:off x="7508520" y="4242240"/>
                  <a:ext cx="15480" cy="7920"/>
                </a:xfrm>
                <a:custGeom>
                  <a:avLst/>
                  <a:gdLst/>
                  <a:ahLst/>
                  <a:rect l="l" t="t" r="r" b="b"/>
                  <a:pathLst>
                    <a:path w="50834" h="28917">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w="0">
                  <a:noFill/>
                </a:ln>
              </p:spPr>
              <p:style>
                <a:lnRef idx="0"/>
                <a:fillRef idx="0"/>
                <a:effectRef idx="0"/>
                <a:fontRef idx="minor"/>
              </p:style>
            </p:sp>
            <p:sp>
              <p:nvSpPr>
                <p:cNvPr id="6027" name="CustomShape 869"/>
                <p:cNvSpPr/>
                <p:nvPr/>
              </p:nvSpPr>
              <p:spPr>
                <a:xfrm>
                  <a:off x="7585920" y="4286880"/>
                  <a:ext cx="9720" cy="4680"/>
                </a:xfrm>
                <a:custGeom>
                  <a:avLst/>
                  <a:gdLst/>
                  <a:ahLst/>
                  <a:rect l="l" t="t" r="r" b="b"/>
                  <a:pathLst>
                    <a:path w="33968" h="19459">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w="0">
                  <a:noFill/>
                </a:ln>
              </p:spPr>
              <p:style>
                <a:lnRef idx="0"/>
                <a:fillRef idx="0"/>
                <a:effectRef idx="0"/>
                <a:fontRef idx="minor"/>
              </p:style>
            </p:sp>
          </p:grpSp>
          <p:grpSp>
            <p:nvGrpSpPr>
              <p:cNvPr id="6028" name="Group 870"/>
              <p:cNvGrpSpPr/>
              <p:nvPr/>
            </p:nvGrpSpPr>
            <p:grpSpPr>
              <a:xfrm>
                <a:off x="7535520" y="4147920"/>
                <a:ext cx="95040" cy="129240"/>
                <a:chOff x="7535520" y="4147920"/>
                <a:chExt cx="95040" cy="129240"/>
              </a:xfrm>
            </p:grpSpPr>
            <p:grpSp>
              <p:nvGrpSpPr>
                <p:cNvPr id="6029" name="Group 871"/>
                <p:cNvGrpSpPr/>
                <p:nvPr/>
              </p:nvGrpSpPr>
              <p:grpSpPr>
                <a:xfrm>
                  <a:off x="7535520" y="4147920"/>
                  <a:ext cx="95040" cy="129240"/>
                  <a:chOff x="7535520" y="4147920"/>
                  <a:chExt cx="95040" cy="129240"/>
                </a:xfrm>
              </p:grpSpPr>
              <p:sp>
                <p:nvSpPr>
                  <p:cNvPr id="6030" name="CustomShape 872"/>
                  <p:cNvSpPr/>
                  <p:nvPr/>
                </p:nvSpPr>
                <p:spPr>
                  <a:xfrm>
                    <a:off x="7535520" y="4147920"/>
                    <a:ext cx="95040" cy="129240"/>
                  </a:xfrm>
                  <a:custGeom>
                    <a:avLst/>
                    <a:gdLst/>
                    <a:ahLst/>
                    <a:rect l="l" t="t" r="r" b="b"/>
                    <a:pathLst>
                      <a:path w="286484" h="386884">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w="0">
                    <a:noFill/>
                  </a:ln>
                </p:spPr>
                <p:style>
                  <a:lnRef idx="0"/>
                  <a:fillRef idx="0"/>
                  <a:effectRef idx="0"/>
                  <a:fontRef idx="minor"/>
                </p:style>
              </p:sp>
              <p:sp>
                <p:nvSpPr>
                  <p:cNvPr id="6031" name="CustomShape 873"/>
                  <p:cNvSpPr/>
                  <p:nvPr/>
                </p:nvSpPr>
                <p:spPr>
                  <a:xfrm>
                    <a:off x="7535520" y="4147920"/>
                    <a:ext cx="94320" cy="57600"/>
                  </a:xfrm>
                  <a:custGeom>
                    <a:avLst/>
                    <a:gdLst/>
                    <a:ahLst/>
                    <a:rect l="l" t="t" r="r" b="b"/>
                    <a:pathLst>
                      <a:path w="284295" h="175524">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w="0">
                    <a:noFill/>
                  </a:ln>
                </p:spPr>
                <p:style>
                  <a:lnRef idx="0"/>
                  <a:fillRef idx="0"/>
                  <a:effectRef idx="0"/>
                  <a:fontRef idx="minor"/>
                </p:style>
              </p:sp>
              <p:sp>
                <p:nvSpPr>
                  <p:cNvPr id="6032" name="CustomShape 874"/>
                  <p:cNvSpPr/>
                  <p:nvPr/>
                </p:nvSpPr>
                <p:spPr>
                  <a:xfrm>
                    <a:off x="7535520" y="4149000"/>
                    <a:ext cx="92160" cy="128160"/>
                  </a:xfrm>
                  <a:custGeom>
                    <a:avLst/>
                    <a:gdLst/>
                    <a:ahLst/>
                    <a:rect l="l" t="t" r="r" b="b"/>
                    <a:pathLst>
                      <a:path w="277444" h="383687">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w="0">
                    <a:noFill/>
                  </a:ln>
                </p:spPr>
                <p:style>
                  <a:lnRef idx="0"/>
                  <a:fillRef idx="0"/>
                  <a:effectRef idx="0"/>
                  <a:fontRef idx="minor"/>
                </p:style>
              </p:sp>
              <p:sp>
                <p:nvSpPr>
                  <p:cNvPr id="6033" name="CustomShape 875"/>
                  <p:cNvSpPr/>
                  <p:nvPr/>
                </p:nvSpPr>
                <p:spPr>
                  <a:xfrm>
                    <a:off x="7535520" y="4149000"/>
                    <a:ext cx="92160" cy="128160"/>
                  </a:xfrm>
                  <a:custGeom>
                    <a:avLst/>
                    <a:gdLst/>
                    <a:ahLst/>
                    <a:rect l="l" t="t" r="r" b="b"/>
                    <a:pathLst>
                      <a:path w="277444" h="383687">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w="0">
                    <a:noFill/>
                  </a:ln>
                </p:spPr>
                <p:style>
                  <a:lnRef idx="0"/>
                  <a:fillRef idx="0"/>
                  <a:effectRef idx="0"/>
                  <a:fontRef idx="minor"/>
                </p:style>
              </p:sp>
              <p:sp>
                <p:nvSpPr>
                  <p:cNvPr id="6034" name="CustomShape 876"/>
                  <p:cNvSpPr/>
                  <p:nvPr/>
                </p:nvSpPr>
                <p:spPr>
                  <a:xfrm>
                    <a:off x="7535520" y="4221720"/>
                    <a:ext cx="91800" cy="55080"/>
                  </a:xfrm>
                  <a:custGeom>
                    <a:avLst/>
                    <a:gdLst/>
                    <a:ahLst/>
                    <a:rect l="l" t="t" r="r" b="b"/>
                    <a:pathLst>
                      <a:path w="277062" h="168020">
                        <a:moveTo>
                          <a:pt x="277062" y="168021"/>
                        </a:moveTo>
                        <a:lnTo>
                          <a:pt x="277062" y="160210"/>
                        </a:lnTo>
                        <a:lnTo>
                          <a:pt x="0" y="0"/>
                        </a:lnTo>
                        <a:lnTo>
                          <a:pt x="0" y="7906"/>
                        </a:lnTo>
                        <a:lnTo>
                          <a:pt x="277062" y="168021"/>
                        </a:lnTo>
                        <a:close/>
                      </a:path>
                    </a:pathLst>
                  </a:custGeom>
                  <a:solidFill>
                    <a:srgbClr val="dbdbdb"/>
                  </a:solidFill>
                  <a:ln w="0">
                    <a:noFill/>
                  </a:ln>
                </p:spPr>
                <p:style>
                  <a:lnRef idx="0"/>
                  <a:fillRef idx="0"/>
                  <a:effectRef idx="0"/>
                  <a:fontRef idx="minor"/>
                </p:style>
              </p:sp>
            </p:grpSp>
            <p:sp>
              <p:nvSpPr>
                <p:cNvPr id="6035" name="CustomShape 877"/>
                <p:cNvSpPr/>
                <p:nvPr/>
              </p:nvSpPr>
              <p:spPr>
                <a:xfrm>
                  <a:off x="7537680" y="4152960"/>
                  <a:ext cx="360" cy="65880"/>
                </a:xfrm>
                <a:custGeom>
                  <a:avLst/>
                  <a:gdLst/>
                  <a:ahLst/>
                  <a:rect l="l" t="t" r="r" b="b"/>
                  <a:pathLst>
                    <a:path w="3426" h="199929">
                      <a:moveTo>
                        <a:pt x="0" y="199930"/>
                      </a:moveTo>
                      <a:lnTo>
                        <a:pt x="0" y="0"/>
                      </a:lnTo>
                      <a:lnTo>
                        <a:pt x="3426" y="2000"/>
                      </a:lnTo>
                      <a:lnTo>
                        <a:pt x="3426" y="198310"/>
                      </a:lnTo>
                      <a:lnTo>
                        <a:pt x="0" y="199930"/>
                      </a:lnTo>
                      <a:close/>
                    </a:path>
                  </a:pathLst>
                </a:custGeom>
                <a:solidFill>
                  <a:srgbClr val="1e3779"/>
                </a:solidFill>
                <a:ln w="0">
                  <a:noFill/>
                </a:ln>
              </p:spPr>
              <p:style>
                <a:lnRef idx="0"/>
                <a:fillRef idx="0"/>
                <a:effectRef idx="0"/>
                <a:fontRef idx="minor"/>
              </p:style>
            </p:sp>
            <p:sp>
              <p:nvSpPr>
                <p:cNvPr id="6036" name="CustomShape 878"/>
                <p:cNvSpPr/>
                <p:nvPr/>
              </p:nvSpPr>
              <p:spPr>
                <a:xfrm>
                  <a:off x="7539120" y="4153680"/>
                  <a:ext cx="85320" cy="114840"/>
                </a:xfrm>
                <a:custGeom>
                  <a:avLst/>
                  <a:gdLst/>
                  <a:ahLst/>
                  <a:rect l="l" t="t" r="r" b="b"/>
                  <a:pathLst>
                    <a:path w="257645" h="344805">
                      <a:moveTo>
                        <a:pt x="0" y="0"/>
                      </a:moveTo>
                      <a:lnTo>
                        <a:pt x="0" y="196310"/>
                      </a:lnTo>
                      <a:lnTo>
                        <a:pt x="257646" y="344805"/>
                      </a:lnTo>
                      <a:lnTo>
                        <a:pt x="257646" y="148876"/>
                      </a:lnTo>
                      <a:lnTo>
                        <a:pt x="0" y="0"/>
                      </a:lnTo>
                      <a:close/>
                    </a:path>
                  </a:pathLst>
                </a:custGeom>
                <a:solidFill>
                  <a:srgbClr val="3a2c6d"/>
                </a:solidFill>
                <a:ln w="0">
                  <a:noFill/>
                </a:ln>
              </p:spPr>
              <p:style>
                <a:lnRef idx="0"/>
                <a:fillRef idx="0"/>
                <a:effectRef idx="0"/>
                <a:fontRef idx="minor"/>
              </p:style>
            </p:sp>
            <p:sp>
              <p:nvSpPr>
                <p:cNvPr id="6037" name="CustomShape 879"/>
                <p:cNvSpPr/>
                <p:nvPr/>
              </p:nvSpPr>
              <p:spPr>
                <a:xfrm>
                  <a:off x="7537680" y="4219920"/>
                  <a:ext cx="86400" cy="49680"/>
                </a:xfrm>
                <a:custGeom>
                  <a:avLst/>
                  <a:gdLst/>
                  <a:ahLst/>
                  <a:rect l="l" t="t" r="r" b="b"/>
                  <a:pathLst>
                    <a:path w="261072" h="152400">
                      <a:moveTo>
                        <a:pt x="0" y="1619"/>
                      </a:moveTo>
                      <a:lnTo>
                        <a:pt x="261072" y="152400"/>
                      </a:lnTo>
                      <a:lnTo>
                        <a:pt x="261072" y="148495"/>
                      </a:lnTo>
                      <a:lnTo>
                        <a:pt x="3426" y="0"/>
                      </a:lnTo>
                      <a:lnTo>
                        <a:pt x="0" y="1619"/>
                      </a:lnTo>
                      <a:close/>
                    </a:path>
                  </a:pathLst>
                </a:custGeom>
                <a:solidFill>
                  <a:srgbClr val="031f60"/>
                </a:solidFill>
                <a:ln w="0">
                  <a:noFill/>
                </a:ln>
              </p:spPr>
              <p:style>
                <a:lnRef idx="0"/>
                <a:fillRef idx="0"/>
                <a:effectRef idx="0"/>
                <a:fontRef idx="minor"/>
              </p:style>
            </p:sp>
          </p:grpSp>
        </p:grpSp>
        <p:sp>
          <p:nvSpPr>
            <p:cNvPr id="6038" name="CustomShape 880"/>
            <p:cNvSpPr/>
            <p:nvPr/>
          </p:nvSpPr>
          <p:spPr>
            <a:xfrm>
              <a:off x="7394760" y="4135320"/>
              <a:ext cx="120240" cy="200160"/>
            </a:xfrm>
            <a:custGeom>
              <a:avLst/>
              <a:gdLst/>
              <a:ahLst/>
              <a:rect l="l" t="t" r="r" b="b"/>
              <a:pathLst>
                <a:path w="360479" h="597446">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w="0">
              <a:noFill/>
            </a:ln>
          </p:spPr>
          <p:style>
            <a:lnRef idx="0"/>
            <a:fillRef idx="0"/>
            <a:effectRef idx="0"/>
            <a:fontRef idx="minor"/>
          </p:style>
        </p:sp>
        <p:sp>
          <p:nvSpPr>
            <p:cNvPr id="6039" name="CustomShape 881"/>
            <p:cNvSpPr/>
            <p:nvPr/>
          </p:nvSpPr>
          <p:spPr>
            <a:xfrm>
              <a:off x="7482600" y="4169520"/>
              <a:ext cx="153000" cy="118800"/>
            </a:xfrm>
            <a:custGeom>
              <a:avLst/>
              <a:gdLst/>
              <a:ahLst/>
              <a:rect l="l" t="t" r="r" b="b"/>
              <a:pathLst>
                <a:path w="457273" h="356362">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w="0">
              <a:noFill/>
            </a:ln>
          </p:spPr>
          <p:style>
            <a:lnRef idx="0"/>
            <a:fillRef idx="0"/>
            <a:effectRef idx="0"/>
            <a:fontRef idx="minor"/>
          </p:style>
        </p:sp>
        <p:sp>
          <p:nvSpPr>
            <p:cNvPr id="6040" name="CustomShape 882"/>
            <p:cNvSpPr/>
            <p:nvPr/>
          </p:nvSpPr>
          <p:spPr>
            <a:xfrm>
              <a:off x="7477200" y="4167000"/>
              <a:ext cx="45360" cy="67320"/>
            </a:xfrm>
            <a:custGeom>
              <a:avLst/>
              <a:gdLst/>
              <a:ahLst/>
              <a:rect l="l" t="t" r="r" b="b"/>
              <a:pathLst>
                <a:path w="139371" h="203905">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w="0">
              <a:noFill/>
            </a:ln>
          </p:spPr>
          <p:style>
            <a:lnRef idx="0"/>
            <a:fillRef idx="0"/>
            <a:effectRef idx="0"/>
            <a:fontRef idx="minor"/>
          </p:style>
        </p:sp>
        <p:sp>
          <p:nvSpPr>
            <p:cNvPr id="6041" name="CustomShape 883"/>
            <p:cNvSpPr/>
            <p:nvPr/>
          </p:nvSpPr>
          <p:spPr>
            <a:xfrm>
              <a:off x="7423200" y="4039920"/>
              <a:ext cx="75240" cy="83160"/>
            </a:xfrm>
            <a:custGeom>
              <a:avLst/>
              <a:gdLst/>
              <a:ahLst/>
              <a:rect l="l" t="t" r="r" b="b"/>
              <a:pathLst>
                <a:path w="227254" h="250802">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w="0">
              <a:noFill/>
            </a:ln>
          </p:spPr>
          <p:style>
            <a:lnRef idx="0"/>
            <a:fillRef idx="0"/>
            <a:effectRef idx="0"/>
            <a:fontRef idx="minor"/>
          </p:style>
        </p:sp>
        <p:sp>
          <p:nvSpPr>
            <p:cNvPr id="6042" name="CustomShape 884"/>
            <p:cNvSpPr/>
            <p:nvPr/>
          </p:nvSpPr>
          <p:spPr>
            <a:xfrm>
              <a:off x="7509240" y="4350600"/>
              <a:ext cx="66240" cy="92160"/>
            </a:xfrm>
            <a:custGeom>
              <a:avLst/>
              <a:gdLst/>
              <a:ahLst/>
              <a:rect l="l" t="t" r="r" b="b"/>
              <a:pathLst>
                <a:path w="201300" h="278129">
                  <a:moveTo>
                    <a:pt x="201301" y="253746"/>
                  </a:moveTo>
                  <a:lnTo>
                    <a:pt x="201301" y="0"/>
                  </a:lnTo>
                  <a:lnTo>
                    <a:pt x="0" y="117634"/>
                  </a:lnTo>
                  <a:lnTo>
                    <a:pt x="77570" y="278130"/>
                  </a:lnTo>
                  <a:lnTo>
                    <a:pt x="201301" y="253746"/>
                  </a:lnTo>
                  <a:close/>
                </a:path>
              </a:pathLst>
            </a:custGeom>
            <a:solidFill>
              <a:srgbClr val="c4c7d6"/>
            </a:solidFill>
            <a:ln w="0">
              <a:noFill/>
            </a:ln>
          </p:spPr>
          <p:style>
            <a:lnRef idx="0"/>
            <a:fillRef idx="0"/>
            <a:effectRef idx="0"/>
            <a:fontRef idx="minor"/>
          </p:style>
        </p:sp>
        <p:sp>
          <p:nvSpPr>
            <p:cNvPr id="6043" name="CustomShape 885"/>
            <p:cNvSpPr/>
            <p:nvPr/>
          </p:nvSpPr>
          <p:spPr>
            <a:xfrm>
              <a:off x="7532640" y="4340520"/>
              <a:ext cx="42840" cy="24120"/>
            </a:xfrm>
            <a:custGeom>
              <a:avLst/>
              <a:gdLst/>
              <a:ahLst/>
              <a:rect l="l" t="t" r="r" b="b"/>
              <a:pathLst>
                <a:path w="131916" h="77057">
                  <a:moveTo>
                    <a:pt x="0" y="44863"/>
                  </a:moveTo>
                  <a:lnTo>
                    <a:pt x="77284" y="0"/>
                  </a:lnTo>
                  <a:lnTo>
                    <a:pt x="131916" y="31528"/>
                  </a:lnTo>
                  <a:lnTo>
                    <a:pt x="51777" y="77057"/>
                  </a:lnTo>
                  <a:lnTo>
                    <a:pt x="0" y="44863"/>
                  </a:lnTo>
                  <a:close/>
                </a:path>
              </a:pathLst>
            </a:custGeom>
            <a:solidFill>
              <a:srgbClr val="d6d8e5"/>
            </a:solidFill>
            <a:ln w="0">
              <a:noFill/>
            </a:ln>
          </p:spPr>
          <p:style>
            <a:lnRef idx="0"/>
            <a:fillRef idx="0"/>
            <a:effectRef idx="0"/>
            <a:fontRef idx="minor"/>
          </p:style>
        </p:sp>
      </p:grpSp>
      <p:sp>
        <p:nvSpPr>
          <p:cNvPr id="6044" name="CustomShape 886"/>
          <p:cNvSpPr/>
          <p:nvPr/>
        </p:nvSpPr>
        <p:spPr>
          <a:xfrm>
            <a:off x="380880" y="624600"/>
            <a:ext cx="1560240" cy="466920"/>
          </a:xfrm>
          <a:prstGeom prst="rect">
            <a:avLst/>
          </a:prstGeom>
          <a:noFill/>
          <a:ln w="0">
            <a:noFill/>
          </a:ln>
        </p:spPr>
        <p:style>
          <a:lnRef idx="0"/>
          <a:fillRef idx="0"/>
          <a:effectRef idx="0"/>
          <a:fontRef idx="minor"/>
        </p:style>
        <p:txBody>
          <a:bodyPr lIns="0" rIns="0" tIns="0" bIns="0" anchor="ctr">
            <a:noAutofit/>
          </a:bodyPr>
          <a:p>
            <a:pPr>
              <a:lnSpc>
                <a:spcPct val="80000"/>
              </a:lnSpc>
              <a:buNone/>
            </a:pPr>
            <a:r>
              <a:rPr b="0" lang="en-IN" sz="2400" spc="-1" strike="noStrike">
                <a:solidFill>
                  <a:srgbClr val="007bb9"/>
                </a:solidFill>
                <a:latin typeface="Raleway Thin"/>
                <a:ea typeface="Raleway Thin"/>
              </a:rPr>
              <a:t>Extra resources</a:t>
            </a:r>
            <a:endParaRPr b="0" lang="en-IN" sz="2400" spc="-1" strike="noStrike">
              <a:latin typeface="Arial"/>
            </a:endParaRPr>
          </a:p>
        </p:txBody>
      </p:sp>
      <p:sp>
        <p:nvSpPr>
          <p:cNvPr id="6045" name="CustomShape 887"/>
          <p:cNvSpPr/>
          <p:nvPr/>
        </p:nvSpPr>
        <p:spPr>
          <a:xfrm>
            <a:off x="380880" y="1467000"/>
            <a:ext cx="1780920" cy="305568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1200" spc="-1" strike="noStrike">
                <a:solidFill>
                  <a:srgbClr val="000000"/>
                </a:solidFill>
                <a:latin typeface="Barlow Light"/>
                <a:ea typeface="Barlow Light"/>
              </a:rPr>
              <a:t>Illustrations created by </a:t>
            </a:r>
            <a:r>
              <a:rPr b="0" lang="en-IN" sz="1200" spc="-1" strike="noStrike" u="sng">
                <a:solidFill>
                  <a:srgbClr val="0000ff"/>
                </a:solidFill>
                <a:uFillTx/>
                <a:latin typeface="Barlow Light"/>
                <a:ea typeface="Barlow Light"/>
                <a:hlinkClick r:id="rId1"/>
              </a:rPr>
              <a:t>Sergei Tikhonov</a:t>
            </a:r>
            <a:r>
              <a:rPr b="0" lang="en-IN" sz="1200" spc="-1" strike="noStrike">
                <a:solidFill>
                  <a:srgbClr val="000000"/>
                </a:solidFill>
                <a:latin typeface="Barlow Light"/>
                <a:ea typeface="Barlow Light"/>
              </a:rPr>
              <a:t>.</a:t>
            </a:r>
            <a:endParaRPr b="0" lang="en-IN" sz="1200" spc="-1" strike="noStrike">
              <a:latin typeface="Arial"/>
            </a:endParaRPr>
          </a:p>
          <a:p>
            <a:pPr>
              <a:lnSpc>
                <a:spcPct val="100000"/>
              </a:lnSpc>
              <a:spcBef>
                <a:spcPts val="1001"/>
              </a:spcBef>
              <a:buNone/>
            </a:pPr>
            <a:r>
              <a:rPr b="0" lang="en-IN" sz="1200" spc="-1" strike="noStrike">
                <a:solidFill>
                  <a:srgbClr val="000000"/>
                </a:solidFill>
                <a:latin typeface="Barlow Light"/>
                <a:ea typeface="Barlow Light"/>
              </a:rPr>
              <a:t>Free illustrations published under the MIT License. You can use them for personal and commercial projects, without the need to include attribution.</a:t>
            </a:r>
            <a:endParaRPr b="0" lang="en-IN" sz="1200" spc="-1" strike="noStrike">
              <a:latin typeface="Arial"/>
            </a:endParaRPr>
          </a:p>
          <a:p>
            <a:pPr>
              <a:lnSpc>
                <a:spcPct val="100000"/>
              </a:lnSpc>
              <a:spcBef>
                <a:spcPts val="1001"/>
              </a:spcBef>
              <a:buNone/>
            </a:pPr>
            <a:r>
              <a:rPr b="0" lang="en-IN" sz="1200" spc="-1" strike="noStrike" u="sng">
                <a:solidFill>
                  <a:srgbClr val="0000ff"/>
                </a:solidFill>
                <a:uFillTx/>
                <a:latin typeface="Barlow Light"/>
                <a:ea typeface="Barlow Light"/>
                <a:hlinkClick r:id="rId2"/>
              </a:rPr>
              <a:t>See license</a:t>
            </a:r>
            <a:r>
              <a:rPr b="0" lang="en-IN" sz="1200" spc="-1" strike="noStrike">
                <a:solidFill>
                  <a:srgbClr val="000000"/>
                </a:solidFill>
                <a:latin typeface="Barlow Light"/>
                <a:ea typeface="Barlow Light"/>
              </a:rPr>
              <a:t>.</a:t>
            </a:r>
            <a:endParaRPr b="0" lang="en-IN" sz="1200" spc="-1" strike="noStrike">
              <a:latin typeface="Arial"/>
            </a:endParaRPr>
          </a:p>
          <a:p>
            <a:pPr>
              <a:lnSpc>
                <a:spcPct val="100000"/>
              </a:lnSpc>
              <a:spcBef>
                <a:spcPts val="1001"/>
              </a:spcBef>
              <a:spcAft>
                <a:spcPts val="1001"/>
              </a:spcAft>
              <a:buNone/>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6" name="CustomShape 1"/>
          <p:cNvSpPr/>
          <p:nvPr/>
        </p:nvSpPr>
        <p:spPr>
          <a:xfrm>
            <a:off x="6248520" y="312120"/>
            <a:ext cx="2436480" cy="152388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1" lang="en-IN" sz="900" spc="-1" strike="noStrike">
                <a:solidFill>
                  <a:srgbClr val="3a3f50"/>
                </a:solidFill>
                <a:latin typeface="Barlow Light"/>
                <a:ea typeface="Barlow Light"/>
              </a:rPr>
              <a:t>SlidesCarnival icons are editable shapes. </a:t>
            </a:r>
            <a:br>
              <a:rPr sz="1800"/>
            </a:br>
            <a:br>
              <a:rPr sz="1800"/>
            </a:br>
            <a:r>
              <a:rPr b="0" lang="en-IN" sz="900" spc="-1" strike="noStrike">
                <a:solidFill>
                  <a:srgbClr val="3a3f50"/>
                </a:solidFill>
                <a:latin typeface="Barlow Light"/>
                <a:ea typeface="Barlow Light"/>
              </a:rPr>
              <a:t>This means that you can:</a:t>
            </a:r>
            <a:endParaRPr b="0" lang="en-IN" sz="900" spc="-1" strike="noStrike">
              <a:latin typeface="Arial"/>
            </a:endParaRPr>
          </a:p>
          <a:p>
            <a:pPr marL="457200" indent="-285120">
              <a:lnSpc>
                <a:spcPct val="100000"/>
              </a:lnSpc>
              <a:buClr>
                <a:srgbClr val="00b5dd"/>
              </a:buClr>
              <a:buFont typeface="Barlow Light"/>
              <a:buChar char="▸"/>
            </a:pPr>
            <a:r>
              <a:rPr b="0" lang="en-IN" sz="900" spc="-1" strike="noStrike">
                <a:solidFill>
                  <a:srgbClr val="3a3f50"/>
                </a:solidFill>
                <a:latin typeface="Barlow Light"/>
                <a:ea typeface="Barlow Light"/>
              </a:rPr>
              <a:t>Resize them without losing quality.</a:t>
            </a:r>
            <a:endParaRPr b="0" lang="en-IN" sz="900" spc="-1" strike="noStrike">
              <a:latin typeface="Arial"/>
            </a:endParaRPr>
          </a:p>
          <a:p>
            <a:pPr marL="457200" indent="-285120">
              <a:lnSpc>
                <a:spcPct val="100000"/>
              </a:lnSpc>
              <a:buClr>
                <a:srgbClr val="00b5dd"/>
              </a:buClr>
              <a:buFont typeface="Barlow Light"/>
              <a:buChar char="▸"/>
            </a:pPr>
            <a:r>
              <a:rPr b="0" lang="en-IN" sz="900" spc="-1" strike="noStrike">
                <a:solidFill>
                  <a:srgbClr val="3a3f50"/>
                </a:solidFill>
                <a:latin typeface="Barlow Light"/>
                <a:ea typeface="Barlow Light"/>
              </a:rPr>
              <a:t>Change fill color and opacity.</a:t>
            </a:r>
            <a:endParaRPr b="0" lang="en-IN" sz="900" spc="-1" strike="noStrike">
              <a:latin typeface="Arial"/>
            </a:endParaRPr>
          </a:p>
          <a:p>
            <a:pPr marL="457200" indent="-285120">
              <a:lnSpc>
                <a:spcPct val="100000"/>
              </a:lnSpc>
              <a:buClr>
                <a:srgbClr val="00b5dd"/>
              </a:buClr>
              <a:buFont typeface="Barlow Light"/>
              <a:buChar char="▸"/>
            </a:pPr>
            <a:r>
              <a:rPr b="0" lang="en-IN" sz="900" spc="-1" strike="noStrike">
                <a:solidFill>
                  <a:srgbClr val="3a3f50"/>
                </a:solidFill>
                <a:latin typeface="Barlow Light"/>
                <a:ea typeface="Barlow Light"/>
              </a:rPr>
              <a:t>Change line color, width and style.</a:t>
            </a:r>
            <a:endParaRPr b="0" lang="en-IN" sz="900" spc="-1" strike="noStrike">
              <a:latin typeface="Arial"/>
            </a:endParaRPr>
          </a:p>
          <a:p>
            <a:pPr>
              <a:lnSpc>
                <a:spcPct val="100000"/>
              </a:lnSpc>
              <a:buNone/>
            </a:pPr>
            <a:r>
              <a:rPr b="0" lang="en-IN" sz="900" spc="-1" strike="noStrike">
                <a:solidFill>
                  <a:srgbClr val="3a3f50"/>
                </a:solidFill>
                <a:latin typeface="Barlow Light"/>
                <a:ea typeface="Barlow Light"/>
              </a:rPr>
              <a:t>Isn’t that nice? :)</a:t>
            </a:r>
            <a:br>
              <a:rPr sz="1800"/>
            </a:br>
            <a:br>
              <a:rPr sz="1800"/>
            </a:br>
            <a:r>
              <a:rPr b="0" lang="en-IN" sz="900" spc="-1" strike="noStrike">
                <a:solidFill>
                  <a:srgbClr val="3a3f50"/>
                </a:solidFill>
                <a:latin typeface="Barlow Light"/>
                <a:ea typeface="Barlow Light"/>
              </a:rPr>
              <a:t>Examples:</a:t>
            </a:r>
            <a:endParaRPr b="0" lang="en-IN" sz="900" spc="-1" strike="noStrike">
              <a:latin typeface="Arial"/>
            </a:endParaRPr>
          </a:p>
        </p:txBody>
      </p:sp>
      <p:grpSp>
        <p:nvGrpSpPr>
          <p:cNvPr id="6047" name="Group 2"/>
          <p:cNvGrpSpPr/>
          <p:nvPr/>
        </p:nvGrpSpPr>
        <p:grpSpPr>
          <a:xfrm>
            <a:off x="358920" y="342360"/>
            <a:ext cx="345240" cy="437400"/>
            <a:chOff x="358920" y="342360"/>
            <a:chExt cx="345240" cy="437400"/>
          </a:xfrm>
        </p:grpSpPr>
        <p:sp>
          <p:nvSpPr>
            <p:cNvPr id="6048" name="CustomShape 3"/>
            <p:cNvSpPr/>
            <p:nvPr/>
          </p:nvSpPr>
          <p:spPr>
            <a:xfrm>
              <a:off x="389520" y="393480"/>
              <a:ext cx="314640" cy="386280"/>
            </a:xfrm>
            <a:custGeom>
              <a:avLst/>
              <a:gdLst/>
              <a:ahLst/>
              <a:rect l="l" t="t" r="r" b="b"/>
              <a:pathLst>
                <a:path w="15143" h="18562">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000000"/>
            </a:solidFill>
            <a:ln w="0">
              <a:noFill/>
            </a:ln>
          </p:spPr>
          <p:style>
            <a:lnRef idx="0"/>
            <a:fillRef idx="0"/>
            <a:effectRef idx="0"/>
            <a:fontRef idx="minor"/>
          </p:style>
        </p:sp>
        <p:sp>
          <p:nvSpPr>
            <p:cNvPr id="6049" name="CustomShape 4"/>
            <p:cNvSpPr/>
            <p:nvPr/>
          </p:nvSpPr>
          <p:spPr>
            <a:xfrm>
              <a:off x="399960" y="342360"/>
              <a:ext cx="22680" cy="51120"/>
            </a:xfrm>
            <a:custGeom>
              <a:avLst/>
              <a:gdLst/>
              <a:ahLst/>
              <a:rect l="l" t="t" r="r" b="b"/>
              <a:pathLst>
                <a:path w="1174" h="254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000000"/>
            </a:solidFill>
            <a:ln w="0">
              <a:noFill/>
            </a:ln>
          </p:spPr>
          <p:style>
            <a:lnRef idx="0"/>
            <a:fillRef idx="0"/>
            <a:effectRef idx="0"/>
            <a:fontRef idx="minor"/>
          </p:style>
        </p:sp>
        <p:sp>
          <p:nvSpPr>
            <p:cNvPr id="6050" name="CustomShape 5"/>
            <p:cNvSpPr/>
            <p:nvPr/>
          </p:nvSpPr>
          <p:spPr>
            <a:xfrm>
              <a:off x="469080" y="342360"/>
              <a:ext cx="22680" cy="51120"/>
            </a:xfrm>
            <a:custGeom>
              <a:avLst/>
              <a:gdLst/>
              <a:ahLst/>
              <a:rect l="l" t="t" r="r" b="b"/>
              <a:pathLst>
                <a:path w="1173" h="254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000000"/>
            </a:solidFill>
            <a:ln w="0">
              <a:noFill/>
            </a:ln>
          </p:spPr>
          <p:style>
            <a:lnRef idx="0"/>
            <a:fillRef idx="0"/>
            <a:effectRef idx="0"/>
            <a:fontRef idx="minor"/>
          </p:style>
        </p:sp>
        <p:sp>
          <p:nvSpPr>
            <p:cNvPr id="6051" name="CustomShape 6"/>
            <p:cNvSpPr/>
            <p:nvPr/>
          </p:nvSpPr>
          <p:spPr>
            <a:xfrm>
              <a:off x="538560" y="342360"/>
              <a:ext cx="22680" cy="51120"/>
            </a:xfrm>
            <a:custGeom>
              <a:avLst/>
              <a:gdLst/>
              <a:ahLst/>
              <a:rect l="l" t="t" r="r" b="b"/>
              <a:pathLst>
                <a:path w="1174" h="254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000000"/>
            </a:solidFill>
            <a:ln w="0">
              <a:noFill/>
            </a:ln>
          </p:spPr>
          <p:style>
            <a:lnRef idx="0"/>
            <a:fillRef idx="0"/>
            <a:effectRef idx="0"/>
            <a:fontRef idx="minor"/>
          </p:style>
        </p:sp>
        <p:sp>
          <p:nvSpPr>
            <p:cNvPr id="6052" name="CustomShape 7"/>
            <p:cNvSpPr/>
            <p:nvPr/>
          </p:nvSpPr>
          <p:spPr>
            <a:xfrm>
              <a:off x="608040" y="342360"/>
              <a:ext cx="22680" cy="51120"/>
            </a:xfrm>
            <a:custGeom>
              <a:avLst/>
              <a:gdLst/>
              <a:ahLst/>
              <a:rect l="l" t="t" r="r" b="b"/>
              <a:pathLst>
                <a:path w="1173" h="254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000000"/>
            </a:solidFill>
            <a:ln w="0">
              <a:noFill/>
            </a:ln>
          </p:spPr>
          <p:style>
            <a:lnRef idx="0"/>
            <a:fillRef idx="0"/>
            <a:effectRef idx="0"/>
            <a:fontRef idx="minor"/>
          </p:style>
        </p:sp>
        <p:sp>
          <p:nvSpPr>
            <p:cNvPr id="6053" name="CustomShape 8"/>
            <p:cNvSpPr/>
            <p:nvPr/>
          </p:nvSpPr>
          <p:spPr>
            <a:xfrm>
              <a:off x="358920" y="361800"/>
              <a:ext cx="314640" cy="386280"/>
            </a:xfrm>
            <a:custGeom>
              <a:avLst/>
              <a:gdLst/>
              <a:ahLst/>
              <a:rect l="l" t="t" r="r" b="b"/>
              <a:pathLst>
                <a:path w="15143" h="18562">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000000"/>
            </a:solidFill>
            <a:ln w="0">
              <a:noFill/>
            </a:ln>
          </p:spPr>
          <p:style>
            <a:lnRef idx="0"/>
            <a:fillRef idx="0"/>
            <a:effectRef idx="0"/>
            <a:fontRef idx="minor"/>
          </p:style>
        </p:sp>
      </p:grpSp>
      <p:grpSp>
        <p:nvGrpSpPr>
          <p:cNvPr id="6054" name="Group 9"/>
          <p:cNvGrpSpPr/>
          <p:nvPr/>
        </p:nvGrpSpPr>
        <p:grpSpPr>
          <a:xfrm>
            <a:off x="910080" y="406080"/>
            <a:ext cx="369720" cy="307440"/>
            <a:chOff x="910080" y="406080"/>
            <a:chExt cx="369720" cy="307440"/>
          </a:xfrm>
        </p:grpSpPr>
        <p:sp>
          <p:nvSpPr>
            <p:cNvPr id="6055" name="CustomShape 10"/>
            <p:cNvSpPr/>
            <p:nvPr/>
          </p:nvSpPr>
          <p:spPr>
            <a:xfrm>
              <a:off x="1030680" y="530640"/>
              <a:ext cx="118080" cy="118080"/>
            </a:xfrm>
            <a:custGeom>
              <a:avLst/>
              <a:gdLst/>
              <a:ahLst/>
              <a:rect l="l" t="t" r="r" b="b"/>
              <a:pathLst>
                <a:path w="5741" h="574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000000"/>
            </a:solidFill>
            <a:ln w="0">
              <a:noFill/>
            </a:ln>
          </p:spPr>
          <p:style>
            <a:lnRef idx="0"/>
            <a:fillRef idx="0"/>
            <a:effectRef idx="0"/>
            <a:fontRef idx="minor"/>
          </p:style>
        </p:sp>
        <p:sp>
          <p:nvSpPr>
            <p:cNvPr id="6056" name="CustomShape 11"/>
            <p:cNvSpPr/>
            <p:nvPr/>
          </p:nvSpPr>
          <p:spPr>
            <a:xfrm>
              <a:off x="910080" y="406080"/>
              <a:ext cx="369720" cy="307440"/>
            </a:xfrm>
            <a:custGeom>
              <a:avLst/>
              <a:gdLst/>
              <a:ahLst/>
              <a:rect l="l" t="t" r="r" b="b"/>
              <a:pathLst>
                <a:path w="17781" h="14802">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000000"/>
            </a:solidFill>
            <a:ln w="0">
              <a:noFill/>
            </a:ln>
          </p:spPr>
          <p:style>
            <a:lnRef idx="0"/>
            <a:fillRef idx="0"/>
            <a:effectRef idx="0"/>
            <a:fontRef idx="minor"/>
          </p:style>
        </p:sp>
      </p:grpSp>
      <p:grpSp>
        <p:nvGrpSpPr>
          <p:cNvPr id="6057" name="Group 12"/>
          <p:cNvGrpSpPr/>
          <p:nvPr/>
        </p:nvGrpSpPr>
        <p:grpSpPr>
          <a:xfrm>
            <a:off x="1481760" y="404640"/>
            <a:ext cx="353520" cy="310680"/>
            <a:chOff x="1481760" y="404640"/>
            <a:chExt cx="353520" cy="310680"/>
          </a:xfrm>
        </p:grpSpPr>
        <p:sp>
          <p:nvSpPr>
            <p:cNvPr id="6058" name="CustomShape 13"/>
            <p:cNvSpPr/>
            <p:nvPr/>
          </p:nvSpPr>
          <p:spPr>
            <a:xfrm>
              <a:off x="1481760" y="404640"/>
              <a:ext cx="353520" cy="310680"/>
            </a:xfrm>
            <a:custGeom>
              <a:avLst/>
              <a:gdLst/>
              <a:ahLst/>
              <a:rect l="l" t="t" r="r" b="b"/>
              <a:pathLst>
                <a:path w="17000" h="14948">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0000"/>
            </a:solidFill>
            <a:ln w="0">
              <a:noFill/>
            </a:ln>
          </p:spPr>
          <p:style>
            <a:lnRef idx="0"/>
            <a:fillRef idx="0"/>
            <a:effectRef idx="0"/>
            <a:fontRef idx="minor"/>
          </p:style>
        </p:sp>
        <p:sp>
          <p:nvSpPr>
            <p:cNvPr id="6059" name="CustomShape 14"/>
            <p:cNvSpPr/>
            <p:nvPr/>
          </p:nvSpPr>
          <p:spPr>
            <a:xfrm>
              <a:off x="1512720" y="435240"/>
              <a:ext cx="292320" cy="249480"/>
            </a:xfrm>
            <a:custGeom>
              <a:avLst/>
              <a:gdLst/>
              <a:ahLst/>
              <a:rect l="l" t="t" r="r" b="b"/>
              <a:pathLst>
                <a:path w="14068" h="12017">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0000"/>
            </a:solidFill>
            <a:ln w="0">
              <a:noFill/>
            </a:ln>
          </p:spPr>
          <p:style>
            <a:lnRef idx="0"/>
            <a:fillRef idx="0"/>
            <a:effectRef idx="0"/>
            <a:fontRef idx="minor"/>
          </p:style>
        </p:sp>
      </p:grpSp>
      <p:sp>
        <p:nvSpPr>
          <p:cNvPr id="6060" name="CustomShape 15"/>
          <p:cNvSpPr/>
          <p:nvPr/>
        </p:nvSpPr>
        <p:spPr>
          <a:xfrm>
            <a:off x="2077560" y="393480"/>
            <a:ext cx="289080" cy="333000"/>
          </a:xfrm>
          <a:custGeom>
            <a:avLst/>
            <a:gdLst/>
            <a:ahLst/>
            <a:rect l="l" t="t" r="r" b="b"/>
            <a:pathLst>
              <a:path w="13922" h="16022">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000000"/>
          </a:solidFill>
          <a:ln w="0">
            <a:noFill/>
          </a:ln>
        </p:spPr>
        <p:style>
          <a:lnRef idx="0"/>
          <a:fillRef idx="0"/>
          <a:effectRef idx="0"/>
          <a:fontRef idx="minor"/>
        </p:style>
      </p:sp>
      <p:sp>
        <p:nvSpPr>
          <p:cNvPr id="6061" name="CustomShape 16"/>
          <p:cNvSpPr/>
          <p:nvPr/>
        </p:nvSpPr>
        <p:spPr>
          <a:xfrm>
            <a:off x="2661120" y="394560"/>
            <a:ext cx="249480" cy="330840"/>
          </a:xfrm>
          <a:custGeom>
            <a:avLst/>
            <a:gdLst/>
            <a:ahLst/>
            <a:rect l="l" t="t" r="r" b="b"/>
            <a:pathLst>
              <a:path w="12018" h="15924">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000000"/>
          </a:solidFill>
          <a:ln w="0">
            <a:noFill/>
          </a:ln>
        </p:spPr>
        <p:style>
          <a:lnRef idx="0"/>
          <a:fillRef idx="0"/>
          <a:effectRef idx="0"/>
          <a:fontRef idx="minor"/>
        </p:style>
      </p:sp>
      <p:grpSp>
        <p:nvGrpSpPr>
          <p:cNvPr id="6062" name="Group 17"/>
          <p:cNvGrpSpPr/>
          <p:nvPr/>
        </p:nvGrpSpPr>
        <p:grpSpPr>
          <a:xfrm>
            <a:off x="3146040" y="388440"/>
            <a:ext cx="406440" cy="343080"/>
            <a:chOff x="3146040" y="388440"/>
            <a:chExt cx="406440" cy="343080"/>
          </a:xfrm>
        </p:grpSpPr>
        <p:sp>
          <p:nvSpPr>
            <p:cNvPr id="6063" name="CustomShape 18"/>
            <p:cNvSpPr/>
            <p:nvPr/>
          </p:nvSpPr>
          <p:spPr>
            <a:xfrm>
              <a:off x="3285360" y="388800"/>
              <a:ext cx="127440" cy="342720"/>
            </a:xfrm>
            <a:custGeom>
              <a:avLst/>
              <a:gdLst/>
              <a:ahLst/>
              <a:rect l="l" t="t" r="r" b="b"/>
              <a:pathLst>
                <a:path w="6180" h="16487">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000000"/>
            </a:solidFill>
            <a:ln w="0">
              <a:noFill/>
            </a:ln>
          </p:spPr>
          <p:style>
            <a:lnRef idx="0"/>
            <a:fillRef idx="0"/>
            <a:effectRef idx="0"/>
            <a:fontRef idx="minor"/>
          </p:style>
        </p:sp>
        <p:sp>
          <p:nvSpPr>
            <p:cNvPr id="6064" name="CustomShape 19"/>
            <p:cNvSpPr/>
            <p:nvPr/>
          </p:nvSpPr>
          <p:spPr>
            <a:xfrm>
              <a:off x="3146040" y="388440"/>
              <a:ext cx="126720" cy="338760"/>
            </a:xfrm>
            <a:custGeom>
              <a:avLst/>
              <a:gdLst/>
              <a:ahLst/>
              <a:rect l="l" t="t" r="r" b="b"/>
              <a:pathLst>
                <a:path w="6156" h="16291">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000000"/>
            </a:solidFill>
            <a:ln w="0">
              <a:noFill/>
            </a:ln>
          </p:spPr>
          <p:style>
            <a:lnRef idx="0"/>
            <a:fillRef idx="0"/>
            <a:effectRef idx="0"/>
            <a:fontRef idx="minor"/>
          </p:style>
        </p:sp>
        <p:sp>
          <p:nvSpPr>
            <p:cNvPr id="6065" name="CustomShape 20"/>
            <p:cNvSpPr/>
            <p:nvPr/>
          </p:nvSpPr>
          <p:spPr>
            <a:xfrm>
              <a:off x="3425760" y="392760"/>
              <a:ext cx="126720" cy="338040"/>
            </a:xfrm>
            <a:custGeom>
              <a:avLst/>
              <a:gdLst/>
              <a:ahLst/>
              <a:rect l="l" t="t" r="r" b="b"/>
              <a:pathLst>
                <a:path w="6156" h="16267">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000000"/>
            </a:solidFill>
            <a:ln w="0">
              <a:noFill/>
            </a:ln>
          </p:spPr>
          <p:style>
            <a:lnRef idx="0"/>
            <a:fillRef idx="0"/>
            <a:effectRef idx="0"/>
            <a:fontRef idx="minor"/>
          </p:style>
        </p:sp>
      </p:grpSp>
      <p:grpSp>
        <p:nvGrpSpPr>
          <p:cNvPr id="6066" name="Group 21"/>
          <p:cNvGrpSpPr/>
          <p:nvPr/>
        </p:nvGrpSpPr>
        <p:grpSpPr>
          <a:xfrm>
            <a:off x="3745800" y="362160"/>
            <a:ext cx="334080" cy="395280"/>
            <a:chOff x="3745800" y="362160"/>
            <a:chExt cx="334080" cy="395280"/>
          </a:xfrm>
        </p:grpSpPr>
        <p:sp>
          <p:nvSpPr>
            <p:cNvPr id="6067" name="CustomShape 22"/>
            <p:cNvSpPr/>
            <p:nvPr/>
          </p:nvSpPr>
          <p:spPr>
            <a:xfrm>
              <a:off x="3770280" y="416520"/>
              <a:ext cx="309600" cy="79200"/>
            </a:xfrm>
            <a:custGeom>
              <a:avLst/>
              <a:gdLst/>
              <a:ahLst/>
              <a:rect l="l" t="t" r="r" b="b"/>
              <a:pathLst>
                <a:path w="14899" h="3884">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000000"/>
            </a:solidFill>
            <a:ln w="0">
              <a:noFill/>
            </a:ln>
          </p:spPr>
          <p:style>
            <a:lnRef idx="0"/>
            <a:fillRef idx="0"/>
            <a:effectRef idx="0"/>
            <a:fontRef idx="minor"/>
          </p:style>
        </p:sp>
        <p:sp>
          <p:nvSpPr>
            <p:cNvPr id="6068" name="CustomShape 23"/>
            <p:cNvSpPr/>
            <p:nvPr/>
          </p:nvSpPr>
          <p:spPr>
            <a:xfrm>
              <a:off x="3745800" y="509760"/>
              <a:ext cx="309600" cy="79560"/>
            </a:xfrm>
            <a:custGeom>
              <a:avLst/>
              <a:gdLst/>
              <a:ahLst/>
              <a:rect l="l" t="t" r="r" b="b"/>
              <a:pathLst>
                <a:path w="14899" h="3885">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000000"/>
            </a:solidFill>
            <a:ln w="0">
              <a:noFill/>
            </a:ln>
          </p:spPr>
          <p:style>
            <a:lnRef idx="0"/>
            <a:fillRef idx="0"/>
            <a:effectRef idx="0"/>
            <a:fontRef idx="minor"/>
          </p:style>
        </p:sp>
        <p:sp>
          <p:nvSpPr>
            <p:cNvPr id="6069" name="CustomShape 24"/>
            <p:cNvSpPr/>
            <p:nvPr/>
          </p:nvSpPr>
          <p:spPr>
            <a:xfrm>
              <a:off x="3895200" y="362160"/>
              <a:ext cx="34920" cy="39960"/>
            </a:xfrm>
            <a:custGeom>
              <a:avLst/>
              <a:gdLst/>
              <a:ahLst/>
              <a:rect l="l" t="t" r="r" b="b"/>
              <a:pathLst>
                <a:path w="1760" h="2004">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000000"/>
            </a:solidFill>
            <a:ln w="0">
              <a:noFill/>
            </a:ln>
          </p:spPr>
          <p:style>
            <a:lnRef idx="0"/>
            <a:fillRef idx="0"/>
            <a:effectRef idx="0"/>
            <a:fontRef idx="minor"/>
          </p:style>
        </p:sp>
        <p:sp>
          <p:nvSpPr>
            <p:cNvPr id="6070" name="CustomShape 25"/>
            <p:cNvSpPr/>
            <p:nvPr/>
          </p:nvSpPr>
          <p:spPr>
            <a:xfrm>
              <a:off x="3895200" y="603000"/>
              <a:ext cx="34920" cy="154440"/>
            </a:xfrm>
            <a:custGeom>
              <a:avLst/>
              <a:gdLst/>
              <a:ahLst/>
              <a:rect l="l" t="t" r="r" b="b"/>
              <a:pathLst>
                <a:path w="1760" h="7474">
                  <a:moveTo>
                    <a:pt x="1" y="0"/>
                  </a:moveTo>
                  <a:lnTo>
                    <a:pt x="1" y="7474"/>
                  </a:lnTo>
                  <a:lnTo>
                    <a:pt x="1759" y="7474"/>
                  </a:lnTo>
                  <a:lnTo>
                    <a:pt x="1759" y="0"/>
                  </a:lnTo>
                  <a:close/>
                </a:path>
              </a:pathLst>
            </a:custGeom>
            <a:solidFill>
              <a:srgbClr val="000000"/>
            </a:solidFill>
            <a:ln w="0">
              <a:noFill/>
            </a:ln>
          </p:spPr>
          <p:style>
            <a:lnRef idx="0"/>
            <a:fillRef idx="0"/>
            <a:effectRef idx="0"/>
            <a:fontRef idx="minor"/>
          </p:style>
        </p:sp>
      </p:grpSp>
      <p:sp>
        <p:nvSpPr>
          <p:cNvPr id="6071" name="CustomShape 26"/>
          <p:cNvSpPr/>
          <p:nvPr/>
        </p:nvSpPr>
        <p:spPr>
          <a:xfrm>
            <a:off x="4285080" y="392760"/>
            <a:ext cx="383040" cy="334080"/>
          </a:xfrm>
          <a:custGeom>
            <a:avLst/>
            <a:gdLst/>
            <a:ahLst/>
            <a:rect l="l" t="t" r="r" b="b"/>
            <a:pathLst>
              <a:path w="18416" h="16072">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000000"/>
          </a:solidFill>
          <a:ln w="0">
            <a:noFill/>
          </a:ln>
        </p:spPr>
        <p:style>
          <a:lnRef idx="0"/>
          <a:fillRef idx="0"/>
          <a:effectRef idx="0"/>
          <a:fontRef idx="minor"/>
        </p:style>
      </p:sp>
      <p:grpSp>
        <p:nvGrpSpPr>
          <p:cNvPr id="6072" name="Group 27"/>
          <p:cNvGrpSpPr/>
          <p:nvPr/>
        </p:nvGrpSpPr>
        <p:grpSpPr>
          <a:xfrm>
            <a:off x="4872240" y="395280"/>
            <a:ext cx="335160" cy="328680"/>
            <a:chOff x="4872240" y="395280"/>
            <a:chExt cx="335160" cy="328680"/>
          </a:xfrm>
        </p:grpSpPr>
        <p:sp>
          <p:nvSpPr>
            <p:cNvPr id="6073" name="CustomShape 28"/>
            <p:cNvSpPr/>
            <p:nvPr/>
          </p:nvSpPr>
          <p:spPr>
            <a:xfrm>
              <a:off x="4872240" y="410760"/>
              <a:ext cx="335160" cy="54360"/>
            </a:xfrm>
            <a:custGeom>
              <a:avLst/>
              <a:gdLst/>
              <a:ahLst/>
              <a:rect l="l" t="t" r="r" b="b"/>
              <a:pathLst>
                <a:path w="16120" h="2688">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000000"/>
            </a:solidFill>
            <a:ln w="0">
              <a:noFill/>
            </a:ln>
          </p:spPr>
          <p:style>
            <a:lnRef idx="0"/>
            <a:fillRef idx="0"/>
            <a:effectRef idx="0"/>
            <a:fontRef idx="minor"/>
          </p:style>
        </p:sp>
        <p:sp>
          <p:nvSpPr>
            <p:cNvPr id="6074" name="CustomShape 29"/>
            <p:cNvSpPr/>
            <p:nvPr/>
          </p:nvSpPr>
          <p:spPr>
            <a:xfrm>
              <a:off x="4872240" y="699120"/>
              <a:ext cx="335160" cy="24840"/>
            </a:xfrm>
            <a:custGeom>
              <a:avLst/>
              <a:gdLst/>
              <a:ahLst/>
              <a:rect l="l" t="t" r="r" b="b"/>
              <a:pathLst>
                <a:path w="16120" h="1271">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000000"/>
            </a:solidFill>
            <a:ln w="0">
              <a:noFill/>
            </a:ln>
          </p:spPr>
          <p:style>
            <a:lnRef idx="0"/>
            <a:fillRef idx="0"/>
            <a:effectRef idx="0"/>
            <a:fontRef idx="minor"/>
          </p:style>
        </p:sp>
        <p:sp>
          <p:nvSpPr>
            <p:cNvPr id="6075" name="CustomShape 30"/>
            <p:cNvSpPr/>
            <p:nvPr/>
          </p:nvSpPr>
          <p:spPr>
            <a:xfrm>
              <a:off x="4920120" y="395280"/>
              <a:ext cx="22680" cy="51120"/>
            </a:xfrm>
            <a:custGeom>
              <a:avLst/>
              <a:gdLst/>
              <a:ahLst/>
              <a:rect l="l" t="t" r="r" b="b"/>
              <a:pathLst>
                <a:path w="1173" h="254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000000"/>
            </a:solidFill>
            <a:ln w="0">
              <a:noFill/>
            </a:ln>
          </p:spPr>
          <p:style>
            <a:lnRef idx="0"/>
            <a:fillRef idx="0"/>
            <a:effectRef idx="0"/>
            <a:fontRef idx="minor"/>
          </p:style>
        </p:sp>
        <p:sp>
          <p:nvSpPr>
            <p:cNvPr id="6076" name="CustomShape 31"/>
            <p:cNvSpPr/>
            <p:nvPr/>
          </p:nvSpPr>
          <p:spPr>
            <a:xfrm>
              <a:off x="5134680" y="395280"/>
              <a:ext cx="22680" cy="51120"/>
            </a:xfrm>
            <a:custGeom>
              <a:avLst/>
              <a:gdLst/>
              <a:ahLst/>
              <a:rect l="l" t="t" r="r" b="b"/>
              <a:pathLst>
                <a:path w="1174" h="254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000000"/>
            </a:solidFill>
            <a:ln w="0">
              <a:noFill/>
            </a:ln>
          </p:spPr>
          <p:style>
            <a:lnRef idx="0"/>
            <a:fillRef idx="0"/>
            <a:effectRef idx="0"/>
            <a:fontRef idx="minor"/>
          </p:style>
        </p:sp>
        <p:sp>
          <p:nvSpPr>
            <p:cNvPr id="6077" name="CustomShape 32"/>
            <p:cNvSpPr/>
            <p:nvPr/>
          </p:nvSpPr>
          <p:spPr>
            <a:xfrm>
              <a:off x="4967280" y="568800"/>
              <a:ext cx="40680" cy="43200"/>
            </a:xfrm>
            <a:custGeom>
              <a:avLst/>
              <a:gdLst/>
              <a:ahLst/>
              <a:rect l="l" t="t" r="r" b="b"/>
              <a:pathLst>
                <a:path w="2028" h="2151">
                  <a:moveTo>
                    <a:pt x="0" y="1"/>
                  </a:moveTo>
                  <a:lnTo>
                    <a:pt x="0" y="2150"/>
                  </a:lnTo>
                  <a:lnTo>
                    <a:pt x="2027" y="2150"/>
                  </a:lnTo>
                  <a:lnTo>
                    <a:pt x="2027" y="1"/>
                  </a:lnTo>
                  <a:close/>
                </a:path>
              </a:pathLst>
            </a:custGeom>
            <a:solidFill>
              <a:srgbClr val="000000"/>
            </a:solidFill>
            <a:ln w="0">
              <a:noFill/>
            </a:ln>
          </p:spPr>
          <p:style>
            <a:lnRef idx="0"/>
            <a:fillRef idx="0"/>
            <a:effectRef idx="0"/>
            <a:fontRef idx="minor"/>
          </p:style>
        </p:sp>
        <p:sp>
          <p:nvSpPr>
            <p:cNvPr id="6078" name="CustomShape 33"/>
            <p:cNvSpPr/>
            <p:nvPr/>
          </p:nvSpPr>
          <p:spPr>
            <a:xfrm>
              <a:off x="4967280" y="518040"/>
              <a:ext cx="40680" cy="38880"/>
            </a:xfrm>
            <a:custGeom>
              <a:avLst/>
              <a:gdLst/>
              <a:ahLst/>
              <a:rect l="l" t="t" r="r" b="b"/>
              <a:pathLst>
                <a:path w="2028" h="1955">
                  <a:moveTo>
                    <a:pt x="0" y="1"/>
                  </a:moveTo>
                  <a:lnTo>
                    <a:pt x="0" y="1954"/>
                  </a:lnTo>
                  <a:lnTo>
                    <a:pt x="2027" y="1954"/>
                  </a:lnTo>
                  <a:lnTo>
                    <a:pt x="2027" y="1"/>
                  </a:lnTo>
                  <a:close/>
                </a:path>
              </a:pathLst>
            </a:custGeom>
            <a:solidFill>
              <a:srgbClr val="000000"/>
            </a:solidFill>
            <a:ln w="0">
              <a:noFill/>
            </a:ln>
          </p:spPr>
          <p:style>
            <a:lnRef idx="0"/>
            <a:fillRef idx="0"/>
            <a:effectRef idx="0"/>
            <a:fontRef idx="minor"/>
          </p:style>
        </p:sp>
        <p:sp>
          <p:nvSpPr>
            <p:cNvPr id="6079" name="CustomShape 34"/>
            <p:cNvSpPr/>
            <p:nvPr/>
          </p:nvSpPr>
          <p:spPr>
            <a:xfrm>
              <a:off x="4967280" y="624240"/>
              <a:ext cx="40680" cy="38880"/>
            </a:xfrm>
            <a:custGeom>
              <a:avLst/>
              <a:gdLst/>
              <a:ahLst/>
              <a:rect l="l" t="t" r="r" b="b"/>
              <a:pathLst>
                <a:path w="2028" h="1955">
                  <a:moveTo>
                    <a:pt x="0" y="1"/>
                  </a:moveTo>
                  <a:lnTo>
                    <a:pt x="0" y="1954"/>
                  </a:lnTo>
                  <a:lnTo>
                    <a:pt x="2027" y="1954"/>
                  </a:lnTo>
                  <a:lnTo>
                    <a:pt x="2027" y="1"/>
                  </a:lnTo>
                  <a:close/>
                </a:path>
              </a:pathLst>
            </a:custGeom>
            <a:solidFill>
              <a:srgbClr val="000000"/>
            </a:solidFill>
            <a:ln w="0">
              <a:noFill/>
            </a:ln>
          </p:spPr>
          <p:style>
            <a:lnRef idx="0"/>
            <a:fillRef idx="0"/>
            <a:effectRef idx="0"/>
            <a:fontRef idx="minor"/>
          </p:style>
        </p:sp>
        <p:sp>
          <p:nvSpPr>
            <p:cNvPr id="6080" name="CustomShape 35"/>
            <p:cNvSpPr/>
            <p:nvPr/>
          </p:nvSpPr>
          <p:spPr>
            <a:xfrm>
              <a:off x="5019840" y="624240"/>
              <a:ext cx="39960" cy="38880"/>
            </a:xfrm>
            <a:custGeom>
              <a:avLst/>
              <a:gdLst/>
              <a:ahLst/>
              <a:rect l="l" t="t" r="r" b="b"/>
              <a:pathLst>
                <a:path w="2004" h="1955">
                  <a:moveTo>
                    <a:pt x="1" y="1"/>
                  </a:moveTo>
                  <a:lnTo>
                    <a:pt x="1" y="1954"/>
                  </a:lnTo>
                  <a:lnTo>
                    <a:pt x="2003" y="1954"/>
                  </a:lnTo>
                  <a:lnTo>
                    <a:pt x="2003" y="1"/>
                  </a:lnTo>
                  <a:close/>
                </a:path>
              </a:pathLst>
            </a:custGeom>
            <a:solidFill>
              <a:srgbClr val="000000"/>
            </a:solidFill>
            <a:ln w="0">
              <a:noFill/>
            </a:ln>
          </p:spPr>
          <p:style>
            <a:lnRef idx="0"/>
            <a:fillRef idx="0"/>
            <a:effectRef idx="0"/>
            <a:fontRef idx="minor"/>
          </p:style>
        </p:sp>
        <p:sp>
          <p:nvSpPr>
            <p:cNvPr id="6081" name="CustomShape 36"/>
            <p:cNvSpPr/>
            <p:nvPr/>
          </p:nvSpPr>
          <p:spPr>
            <a:xfrm>
              <a:off x="4914720" y="568800"/>
              <a:ext cx="40680" cy="43200"/>
            </a:xfrm>
            <a:custGeom>
              <a:avLst/>
              <a:gdLst/>
              <a:ahLst/>
              <a:rect l="l" t="t" r="r" b="b"/>
              <a:pathLst>
                <a:path w="2028" h="2151">
                  <a:moveTo>
                    <a:pt x="1" y="1"/>
                  </a:moveTo>
                  <a:lnTo>
                    <a:pt x="1" y="2150"/>
                  </a:lnTo>
                  <a:lnTo>
                    <a:pt x="2028" y="2150"/>
                  </a:lnTo>
                  <a:lnTo>
                    <a:pt x="2028" y="1"/>
                  </a:lnTo>
                  <a:close/>
                </a:path>
              </a:pathLst>
            </a:custGeom>
            <a:solidFill>
              <a:srgbClr val="000000"/>
            </a:solidFill>
            <a:ln w="0">
              <a:noFill/>
            </a:ln>
          </p:spPr>
          <p:style>
            <a:lnRef idx="0"/>
            <a:fillRef idx="0"/>
            <a:effectRef idx="0"/>
            <a:fontRef idx="minor"/>
          </p:style>
        </p:sp>
        <p:sp>
          <p:nvSpPr>
            <p:cNvPr id="6082" name="CustomShape 37"/>
            <p:cNvSpPr/>
            <p:nvPr/>
          </p:nvSpPr>
          <p:spPr>
            <a:xfrm>
              <a:off x="4914720" y="624240"/>
              <a:ext cx="40680" cy="38880"/>
            </a:xfrm>
            <a:custGeom>
              <a:avLst/>
              <a:gdLst/>
              <a:ahLst/>
              <a:rect l="l" t="t" r="r" b="b"/>
              <a:pathLst>
                <a:path w="2028" h="1955">
                  <a:moveTo>
                    <a:pt x="1" y="1"/>
                  </a:moveTo>
                  <a:lnTo>
                    <a:pt x="1" y="1954"/>
                  </a:lnTo>
                  <a:lnTo>
                    <a:pt x="2028" y="1954"/>
                  </a:lnTo>
                  <a:lnTo>
                    <a:pt x="2028" y="1"/>
                  </a:lnTo>
                  <a:close/>
                </a:path>
              </a:pathLst>
            </a:custGeom>
            <a:solidFill>
              <a:srgbClr val="000000"/>
            </a:solidFill>
            <a:ln w="0">
              <a:noFill/>
            </a:ln>
          </p:spPr>
          <p:style>
            <a:lnRef idx="0"/>
            <a:fillRef idx="0"/>
            <a:effectRef idx="0"/>
            <a:fontRef idx="minor"/>
          </p:style>
        </p:sp>
        <p:sp>
          <p:nvSpPr>
            <p:cNvPr id="6083" name="CustomShape 38"/>
            <p:cNvSpPr/>
            <p:nvPr/>
          </p:nvSpPr>
          <p:spPr>
            <a:xfrm>
              <a:off x="4914720" y="518040"/>
              <a:ext cx="40680" cy="38880"/>
            </a:xfrm>
            <a:custGeom>
              <a:avLst/>
              <a:gdLst/>
              <a:ahLst/>
              <a:rect l="l" t="t" r="r" b="b"/>
              <a:pathLst>
                <a:path w="2028" h="1955">
                  <a:moveTo>
                    <a:pt x="1" y="1"/>
                  </a:moveTo>
                  <a:lnTo>
                    <a:pt x="1" y="1954"/>
                  </a:lnTo>
                  <a:lnTo>
                    <a:pt x="2028" y="1954"/>
                  </a:lnTo>
                  <a:lnTo>
                    <a:pt x="2028" y="1"/>
                  </a:lnTo>
                  <a:close/>
                </a:path>
              </a:pathLst>
            </a:custGeom>
            <a:solidFill>
              <a:srgbClr val="000000"/>
            </a:solidFill>
            <a:ln w="0">
              <a:noFill/>
            </a:ln>
          </p:spPr>
          <p:style>
            <a:lnRef idx="0"/>
            <a:fillRef idx="0"/>
            <a:effectRef idx="0"/>
            <a:fontRef idx="minor"/>
          </p:style>
        </p:sp>
        <p:sp>
          <p:nvSpPr>
            <p:cNvPr id="6084" name="CustomShape 39"/>
            <p:cNvSpPr/>
            <p:nvPr/>
          </p:nvSpPr>
          <p:spPr>
            <a:xfrm>
              <a:off x="5019840" y="568800"/>
              <a:ext cx="39960" cy="43200"/>
            </a:xfrm>
            <a:custGeom>
              <a:avLst/>
              <a:gdLst/>
              <a:ahLst/>
              <a:rect l="l" t="t" r="r" b="b"/>
              <a:pathLst>
                <a:path w="2004" h="2151">
                  <a:moveTo>
                    <a:pt x="1" y="1"/>
                  </a:moveTo>
                  <a:lnTo>
                    <a:pt x="1" y="2150"/>
                  </a:lnTo>
                  <a:lnTo>
                    <a:pt x="2003" y="2150"/>
                  </a:lnTo>
                  <a:lnTo>
                    <a:pt x="2003" y="1"/>
                  </a:lnTo>
                  <a:close/>
                </a:path>
              </a:pathLst>
            </a:custGeom>
            <a:solidFill>
              <a:srgbClr val="000000"/>
            </a:solidFill>
            <a:ln w="0">
              <a:noFill/>
            </a:ln>
          </p:spPr>
          <p:style>
            <a:lnRef idx="0"/>
            <a:fillRef idx="0"/>
            <a:effectRef idx="0"/>
            <a:fontRef idx="minor"/>
          </p:style>
        </p:sp>
        <p:sp>
          <p:nvSpPr>
            <p:cNvPr id="6085" name="CustomShape 40"/>
            <p:cNvSpPr/>
            <p:nvPr/>
          </p:nvSpPr>
          <p:spPr>
            <a:xfrm>
              <a:off x="4872240" y="477000"/>
              <a:ext cx="335160" cy="226440"/>
            </a:xfrm>
            <a:custGeom>
              <a:avLst/>
              <a:gdLst/>
              <a:ahLst/>
              <a:rect l="l" t="t" r="r" b="b"/>
              <a:pathLst>
                <a:path w="16120" h="10918">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000000"/>
            </a:solidFill>
            <a:ln w="0">
              <a:noFill/>
            </a:ln>
          </p:spPr>
          <p:style>
            <a:lnRef idx="0"/>
            <a:fillRef idx="0"/>
            <a:effectRef idx="0"/>
            <a:fontRef idx="minor"/>
          </p:style>
        </p:sp>
        <p:sp>
          <p:nvSpPr>
            <p:cNvPr id="6086" name="CustomShape 41"/>
            <p:cNvSpPr/>
            <p:nvPr/>
          </p:nvSpPr>
          <p:spPr>
            <a:xfrm>
              <a:off x="5124600" y="624240"/>
              <a:ext cx="40680" cy="38880"/>
            </a:xfrm>
            <a:custGeom>
              <a:avLst/>
              <a:gdLst/>
              <a:ahLst/>
              <a:rect l="l" t="t" r="r" b="b"/>
              <a:pathLst>
                <a:path w="2028" h="1955">
                  <a:moveTo>
                    <a:pt x="0" y="1"/>
                  </a:moveTo>
                  <a:lnTo>
                    <a:pt x="0" y="1954"/>
                  </a:lnTo>
                  <a:lnTo>
                    <a:pt x="2028" y="1954"/>
                  </a:lnTo>
                  <a:lnTo>
                    <a:pt x="2028" y="1"/>
                  </a:lnTo>
                  <a:close/>
                </a:path>
              </a:pathLst>
            </a:custGeom>
            <a:solidFill>
              <a:srgbClr val="000000"/>
            </a:solidFill>
            <a:ln w="0">
              <a:noFill/>
            </a:ln>
          </p:spPr>
          <p:style>
            <a:lnRef idx="0"/>
            <a:fillRef idx="0"/>
            <a:effectRef idx="0"/>
            <a:fontRef idx="minor"/>
          </p:style>
        </p:sp>
        <p:sp>
          <p:nvSpPr>
            <p:cNvPr id="6087" name="CustomShape 42"/>
            <p:cNvSpPr/>
            <p:nvPr/>
          </p:nvSpPr>
          <p:spPr>
            <a:xfrm>
              <a:off x="5124600" y="568800"/>
              <a:ext cx="40680" cy="43200"/>
            </a:xfrm>
            <a:custGeom>
              <a:avLst/>
              <a:gdLst/>
              <a:ahLst/>
              <a:rect l="l" t="t" r="r" b="b"/>
              <a:pathLst>
                <a:path w="2028" h="2151">
                  <a:moveTo>
                    <a:pt x="0" y="1"/>
                  </a:moveTo>
                  <a:lnTo>
                    <a:pt x="0" y="2150"/>
                  </a:lnTo>
                  <a:lnTo>
                    <a:pt x="2028" y="2150"/>
                  </a:lnTo>
                  <a:lnTo>
                    <a:pt x="2028" y="1"/>
                  </a:lnTo>
                  <a:close/>
                </a:path>
              </a:pathLst>
            </a:custGeom>
            <a:solidFill>
              <a:srgbClr val="000000"/>
            </a:solidFill>
            <a:ln w="0">
              <a:noFill/>
            </a:ln>
          </p:spPr>
          <p:style>
            <a:lnRef idx="0"/>
            <a:fillRef idx="0"/>
            <a:effectRef idx="0"/>
            <a:fontRef idx="minor"/>
          </p:style>
        </p:sp>
        <p:sp>
          <p:nvSpPr>
            <p:cNvPr id="6088" name="CustomShape 43"/>
            <p:cNvSpPr/>
            <p:nvPr/>
          </p:nvSpPr>
          <p:spPr>
            <a:xfrm>
              <a:off x="5124600" y="518040"/>
              <a:ext cx="40680" cy="38880"/>
            </a:xfrm>
            <a:custGeom>
              <a:avLst/>
              <a:gdLst/>
              <a:ahLst/>
              <a:rect l="l" t="t" r="r" b="b"/>
              <a:pathLst>
                <a:path w="2028" h="1955">
                  <a:moveTo>
                    <a:pt x="0" y="1"/>
                  </a:moveTo>
                  <a:lnTo>
                    <a:pt x="0" y="1954"/>
                  </a:lnTo>
                  <a:lnTo>
                    <a:pt x="2028" y="1954"/>
                  </a:lnTo>
                  <a:lnTo>
                    <a:pt x="2028" y="1"/>
                  </a:lnTo>
                  <a:close/>
                </a:path>
              </a:pathLst>
            </a:custGeom>
            <a:solidFill>
              <a:srgbClr val="000000"/>
            </a:solidFill>
            <a:ln w="0">
              <a:noFill/>
            </a:ln>
          </p:spPr>
          <p:style>
            <a:lnRef idx="0"/>
            <a:fillRef idx="0"/>
            <a:effectRef idx="0"/>
            <a:fontRef idx="minor"/>
          </p:style>
        </p:sp>
        <p:sp>
          <p:nvSpPr>
            <p:cNvPr id="6089" name="CustomShape 44"/>
            <p:cNvSpPr/>
            <p:nvPr/>
          </p:nvSpPr>
          <p:spPr>
            <a:xfrm>
              <a:off x="5071680" y="624240"/>
              <a:ext cx="40680" cy="38880"/>
            </a:xfrm>
            <a:custGeom>
              <a:avLst/>
              <a:gdLst/>
              <a:ahLst/>
              <a:rect l="l" t="t" r="r" b="b"/>
              <a:pathLst>
                <a:path w="2028" h="1955">
                  <a:moveTo>
                    <a:pt x="1" y="1"/>
                  </a:moveTo>
                  <a:lnTo>
                    <a:pt x="1" y="1954"/>
                  </a:lnTo>
                  <a:lnTo>
                    <a:pt x="2028" y="1954"/>
                  </a:lnTo>
                  <a:lnTo>
                    <a:pt x="2028" y="1"/>
                  </a:lnTo>
                  <a:close/>
                </a:path>
              </a:pathLst>
            </a:custGeom>
            <a:solidFill>
              <a:srgbClr val="000000"/>
            </a:solidFill>
            <a:ln w="0">
              <a:noFill/>
            </a:ln>
          </p:spPr>
          <p:style>
            <a:lnRef idx="0"/>
            <a:fillRef idx="0"/>
            <a:effectRef idx="0"/>
            <a:fontRef idx="minor"/>
          </p:style>
        </p:sp>
        <p:sp>
          <p:nvSpPr>
            <p:cNvPr id="6090" name="CustomShape 45"/>
            <p:cNvSpPr/>
            <p:nvPr/>
          </p:nvSpPr>
          <p:spPr>
            <a:xfrm>
              <a:off x="5019840" y="518040"/>
              <a:ext cx="39960" cy="38880"/>
            </a:xfrm>
            <a:custGeom>
              <a:avLst/>
              <a:gdLst/>
              <a:ahLst/>
              <a:rect l="l" t="t" r="r" b="b"/>
              <a:pathLst>
                <a:path w="2004" h="1955">
                  <a:moveTo>
                    <a:pt x="1" y="1"/>
                  </a:moveTo>
                  <a:lnTo>
                    <a:pt x="1" y="1954"/>
                  </a:lnTo>
                  <a:lnTo>
                    <a:pt x="2003" y="1954"/>
                  </a:lnTo>
                  <a:lnTo>
                    <a:pt x="2003" y="1"/>
                  </a:lnTo>
                  <a:close/>
                </a:path>
              </a:pathLst>
            </a:custGeom>
            <a:solidFill>
              <a:srgbClr val="000000"/>
            </a:solidFill>
            <a:ln w="0">
              <a:noFill/>
            </a:ln>
          </p:spPr>
          <p:style>
            <a:lnRef idx="0"/>
            <a:fillRef idx="0"/>
            <a:effectRef idx="0"/>
            <a:fontRef idx="minor"/>
          </p:style>
        </p:sp>
        <p:sp>
          <p:nvSpPr>
            <p:cNvPr id="6091" name="CustomShape 46"/>
            <p:cNvSpPr/>
            <p:nvPr/>
          </p:nvSpPr>
          <p:spPr>
            <a:xfrm>
              <a:off x="5071680" y="568800"/>
              <a:ext cx="40680" cy="43200"/>
            </a:xfrm>
            <a:custGeom>
              <a:avLst/>
              <a:gdLst/>
              <a:ahLst/>
              <a:rect l="l" t="t" r="r" b="b"/>
              <a:pathLst>
                <a:path w="2028" h="2151">
                  <a:moveTo>
                    <a:pt x="1" y="1"/>
                  </a:moveTo>
                  <a:lnTo>
                    <a:pt x="1" y="2150"/>
                  </a:lnTo>
                  <a:lnTo>
                    <a:pt x="2028" y="2150"/>
                  </a:lnTo>
                  <a:lnTo>
                    <a:pt x="2028" y="1"/>
                  </a:lnTo>
                  <a:close/>
                </a:path>
              </a:pathLst>
            </a:custGeom>
            <a:solidFill>
              <a:srgbClr val="000000"/>
            </a:solidFill>
            <a:ln w="0">
              <a:noFill/>
            </a:ln>
          </p:spPr>
          <p:style>
            <a:lnRef idx="0"/>
            <a:fillRef idx="0"/>
            <a:effectRef idx="0"/>
            <a:fontRef idx="minor"/>
          </p:style>
        </p:sp>
        <p:sp>
          <p:nvSpPr>
            <p:cNvPr id="6092" name="CustomShape 47"/>
            <p:cNvSpPr/>
            <p:nvPr/>
          </p:nvSpPr>
          <p:spPr>
            <a:xfrm>
              <a:off x="5071680" y="518040"/>
              <a:ext cx="40680" cy="38880"/>
            </a:xfrm>
            <a:custGeom>
              <a:avLst/>
              <a:gdLst/>
              <a:ahLst/>
              <a:rect l="l" t="t" r="r" b="b"/>
              <a:pathLst>
                <a:path w="2028" h="1955">
                  <a:moveTo>
                    <a:pt x="1" y="1"/>
                  </a:moveTo>
                  <a:lnTo>
                    <a:pt x="1" y="1954"/>
                  </a:lnTo>
                  <a:lnTo>
                    <a:pt x="2028" y="1954"/>
                  </a:lnTo>
                  <a:lnTo>
                    <a:pt x="2028" y="1"/>
                  </a:lnTo>
                  <a:close/>
                </a:path>
              </a:pathLst>
            </a:custGeom>
            <a:solidFill>
              <a:srgbClr val="000000"/>
            </a:solidFill>
            <a:ln w="0">
              <a:noFill/>
            </a:ln>
          </p:spPr>
          <p:style>
            <a:lnRef idx="0"/>
            <a:fillRef idx="0"/>
            <a:effectRef idx="0"/>
            <a:fontRef idx="minor"/>
          </p:style>
        </p:sp>
      </p:grpSp>
      <p:grpSp>
        <p:nvGrpSpPr>
          <p:cNvPr id="6093" name="Group 48"/>
          <p:cNvGrpSpPr/>
          <p:nvPr/>
        </p:nvGrpSpPr>
        <p:grpSpPr>
          <a:xfrm>
            <a:off x="5438520" y="392760"/>
            <a:ext cx="330120" cy="329400"/>
            <a:chOff x="5438520" y="392760"/>
            <a:chExt cx="330120" cy="329400"/>
          </a:xfrm>
        </p:grpSpPr>
        <p:sp>
          <p:nvSpPr>
            <p:cNvPr id="6094" name="CustomShape 49"/>
            <p:cNvSpPr/>
            <p:nvPr/>
          </p:nvSpPr>
          <p:spPr>
            <a:xfrm>
              <a:off x="5438520" y="392760"/>
              <a:ext cx="330120" cy="329400"/>
            </a:xfrm>
            <a:custGeom>
              <a:avLst/>
              <a:gdLst/>
              <a:ahLst/>
              <a:rect l="l" t="t" r="r" b="b"/>
              <a:pathLst>
                <a:path w="15876" h="15852">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000000"/>
            </a:solidFill>
            <a:ln w="0">
              <a:noFill/>
            </a:ln>
          </p:spPr>
          <p:style>
            <a:lnRef idx="0"/>
            <a:fillRef idx="0"/>
            <a:effectRef idx="0"/>
            <a:fontRef idx="minor"/>
          </p:style>
        </p:sp>
        <p:sp>
          <p:nvSpPr>
            <p:cNvPr id="6095" name="CustomShape 50"/>
            <p:cNvSpPr/>
            <p:nvPr/>
          </p:nvSpPr>
          <p:spPr>
            <a:xfrm>
              <a:off x="5469120" y="423360"/>
              <a:ext cx="268920" cy="268200"/>
            </a:xfrm>
            <a:custGeom>
              <a:avLst/>
              <a:gdLst/>
              <a:ahLst/>
              <a:rect l="l" t="t" r="r" b="b"/>
              <a:pathLst>
                <a:path w="12945" h="12921">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000000"/>
            </a:solidFill>
            <a:ln w="0">
              <a:noFill/>
            </a:ln>
          </p:spPr>
          <p:style>
            <a:lnRef idx="0"/>
            <a:fillRef idx="0"/>
            <a:effectRef idx="0"/>
            <a:fontRef idx="minor"/>
          </p:style>
        </p:sp>
      </p:grpSp>
      <p:grpSp>
        <p:nvGrpSpPr>
          <p:cNvPr id="6096" name="Group 51"/>
          <p:cNvGrpSpPr/>
          <p:nvPr/>
        </p:nvGrpSpPr>
        <p:grpSpPr>
          <a:xfrm>
            <a:off x="358920" y="914400"/>
            <a:ext cx="345600" cy="418680"/>
            <a:chOff x="358920" y="914400"/>
            <a:chExt cx="345600" cy="418680"/>
          </a:xfrm>
        </p:grpSpPr>
        <p:sp>
          <p:nvSpPr>
            <p:cNvPr id="6097" name="CustomShape 52"/>
            <p:cNvSpPr/>
            <p:nvPr/>
          </p:nvSpPr>
          <p:spPr>
            <a:xfrm>
              <a:off x="358920" y="946800"/>
              <a:ext cx="314640" cy="386280"/>
            </a:xfrm>
            <a:custGeom>
              <a:avLst/>
              <a:gdLst/>
              <a:ahLst/>
              <a:rect l="l" t="t" r="r" b="b"/>
              <a:pathLst>
                <a:path w="15143" h="18563">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000000"/>
            </a:solidFill>
            <a:ln w="0">
              <a:noFill/>
            </a:ln>
          </p:spPr>
          <p:style>
            <a:lnRef idx="0"/>
            <a:fillRef idx="0"/>
            <a:effectRef idx="0"/>
            <a:fontRef idx="minor"/>
          </p:style>
        </p:sp>
        <p:sp>
          <p:nvSpPr>
            <p:cNvPr id="6098" name="CustomShape 53"/>
            <p:cNvSpPr/>
            <p:nvPr/>
          </p:nvSpPr>
          <p:spPr>
            <a:xfrm>
              <a:off x="389520" y="914400"/>
              <a:ext cx="314640" cy="386280"/>
            </a:xfrm>
            <a:custGeom>
              <a:avLst/>
              <a:gdLst/>
              <a:ahLst/>
              <a:rect l="l" t="t" r="r" b="b"/>
              <a:pathLst>
                <a:path w="15143" h="18562">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000000"/>
            </a:solidFill>
            <a:ln w="0">
              <a:noFill/>
            </a:ln>
          </p:spPr>
          <p:style>
            <a:lnRef idx="0"/>
            <a:fillRef idx="0"/>
            <a:effectRef idx="0"/>
            <a:fontRef idx="minor"/>
          </p:style>
        </p:sp>
        <p:sp>
          <p:nvSpPr>
            <p:cNvPr id="6099" name="CustomShape 54"/>
            <p:cNvSpPr/>
            <p:nvPr/>
          </p:nvSpPr>
          <p:spPr>
            <a:xfrm>
              <a:off x="635760" y="914400"/>
              <a:ext cx="68760" cy="68760"/>
            </a:xfrm>
            <a:custGeom>
              <a:avLst/>
              <a:gdLst/>
              <a:ahLst/>
              <a:rect l="l" t="t" r="r" b="b"/>
              <a:pathLst>
                <a:path w="3371" h="3371">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000000"/>
            </a:solidFill>
            <a:ln w="0">
              <a:noFill/>
            </a:ln>
          </p:spPr>
          <p:style>
            <a:lnRef idx="0"/>
            <a:fillRef idx="0"/>
            <a:effectRef idx="0"/>
            <a:fontRef idx="minor"/>
          </p:style>
        </p:sp>
      </p:grpSp>
      <p:grpSp>
        <p:nvGrpSpPr>
          <p:cNvPr id="6100" name="Group 55"/>
          <p:cNvGrpSpPr/>
          <p:nvPr/>
        </p:nvGrpSpPr>
        <p:grpSpPr>
          <a:xfrm>
            <a:off x="912240" y="904680"/>
            <a:ext cx="365760" cy="436320"/>
            <a:chOff x="912240" y="904680"/>
            <a:chExt cx="365760" cy="436320"/>
          </a:xfrm>
        </p:grpSpPr>
        <p:sp>
          <p:nvSpPr>
            <p:cNvPr id="6101" name="CustomShape 56"/>
            <p:cNvSpPr/>
            <p:nvPr/>
          </p:nvSpPr>
          <p:spPr>
            <a:xfrm>
              <a:off x="912240" y="954720"/>
              <a:ext cx="314640" cy="386280"/>
            </a:xfrm>
            <a:custGeom>
              <a:avLst/>
              <a:gdLst/>
              <a:ahLst/>
              <a:rect l="l" t="t" r="r" b="b"/>
              <a:pathLst>
                <a:path w="15143" h="18563">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000000"/>
            </a:solidFill>
            <a:ln w="0">
              <a:noFill/>
            </a:ln>
          </p:spPr>
          <p:style>
            <a:lnRef idx="0"/>
            <a:fillRef idx="0"/>
            <a:effectRef idx="0"/>
            <a:fontRef idx="minor"/>
          </p:style>
        </p:sp>
        <p:sp>
          <p:nvSpPr>
            <p:cNvPr id="6102" name="CustomShape 57"/>
            <p:cNvSpPr/>
            <p:nvPr/>
          </p:nvSpPr>
          <p:spPr>
            <a:xfrm>
              <a:off x="963360" y="904680"/>
              <a:ext cx="314640" cy="386280"/>
            </a:xfrm>
            <a:custGeom>
              <a:avLst/>
              <a:gdLst/>
              <a:ahLst/>
              <a:rect l="l" t="t" r="r" b="b"/>
              <a:pathLst>
                <a:path w="15144" h="18562">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000000"/>
            </a:solidFill>
            <a:ln w="0">
              <a:noFill/>
            </a:ln>
          </p:spPr>
          <p:style>
            <a:lnRef idx="0"/>
            <a:fillRef idx="0"/>
            <a:effectRef idx="0"/>
            <a:fontRef idx="minor"/>
          </p:style>
        </p:sp>
        <p:sp>
          <p:nvSpPr>
            <p:cNvPr id="6103" name="CustomShape 58"/>
            <p:cNvSpPr/>
            <p:nvPr/>
          </p:nvSpPr>
          <p:spPr>
            <a:xfrm>
              <a:off x="1209240" y="904680"/>
              <a:ext cx="68760" cy="68760"/>
            </a:xfrm>
            <a:custGeom>
              <a:avLst/>
              <a:gdLst/>
              <a:ahLst/>
              <a:rect l="l" t="t" r="r" b="b"/>
              <a:pathLst>
                <a:path w="3372" h="3371">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000000"/>
            </a:solidFill>
            <a:ln w="0">
              <a:noFill/>
            </a:ln>
          </p:spPr>
          <p:style>
            <a:lnRef idx="0"/>
            <a:fillRef idx="0"/>
            <a:effectRef idx="0"/>
            <a:fontRef idx="minor"/>
          </p:style>
        </p:sp>
      </p:grpSp>
      <p:grpSp>
        <p:nvGrpSpPr>
          <p:cNvPr id="6104" name="Group 59"/>
          <p:cNvGrpSpPr/>
          <p:nvPr/>
        </p:nvGrpSpPr>
        <p:grpSpPr>
          <a:xfrm>
            <a:off x="1480320" y="975240"/>
            <a:ext cx="356760" cy="296280"/>
            <a:chOff x="1480320" y="975240"/>
            <a:chExt cx="356760" cy="296280"/>
          </a:xfrm>
        </p:grpSpPr>
        <p:sp>
          <p:nvSpPr>
            <p:cNvPr id="6105" name="CustomShape 60"/>
            <p:cNvSpPr/>
            <p:nvPr/>
          </p:nvSpPr>
          <p:spPr>
            <a:xfrm>
              <a:off x="1480320" y="1228320"/>
              <a:ext cx="172440" cy="43200"/>
            </a:xfrm>
            <a:custGeom>
              <a:avLst/>
              <a:gdLst/>
              <a:ahLst/>
              <a:rect l="l" t="t" r="r" b="b"/>
              <a:pathLst>
                <a:path w="8329" h="215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000000"/>
            </a:solidFill>
            <a:ln w="0">
              <a:noFill/>
            </a:ln>
          </p:spPr>
          <p:style>
            <a:lnRef idx="0"/>
            <a:fillRef idx="0"/>
            <a:effectRef idx="0"/>
            <a:fontRef idx="minor"/>
          </p:style>
        </p:sp>
        <p:sp>
          <p:nvSpPr>
            <p:cNvPr id="6106" name="CustomShape 61"/>
            <p:cNvSpPr/>
            <p:nvPr/>
          </p:nvSpPr>
          <p:spPr>
            <a:xfrm>
              <a:off x="1664640" y="1228320"/>
              <a:ext cx="172440" cy="43200"/>
            </a:xfrm>
            <a:custGeom>
              <a:avLst/>
              <a:gdLst/>
              <a:ahLst/>
              <a:rect l="l" t="t" r="r" b="b"/>
              <a:pathLst>
                <a:path w="8329" h="215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000000"/>
            </a:solidFill>
            <a:ln w="0">
              <a:noFill/>
            </a:ln>
          </p:spPr>
          <p:style>
            <a:lnRef idx="0"/>
            <a:fillRef idx="0"/>
            <a:effectRef idx="0"/>
            <a:fontRef idx="minor"/>
          </p:style>
        </p:sp>
        <p:sp>
          <p:nvSpPr>
            <p:cNvPr id="6107" name="CustomShape 62"/>
            <p:cNvSpPr/>
            <p:nvPr/>
          </p:nvSpPr>
          <p:spPr>
            <a:xfrm>
              <a:off x="1480320" y="975240"/>
              <a:ext cx="172440" cy="275760"/>
            </a:xfrm>
            <a:custGeom>
              <a:avLst/>
              <a:gdLst/>
              <a:ahLst/>
              <a:rect l="l" t="t" r="r" b="b"/>
              <a:pathLst>
                <a:path w="8329" h="13287">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000000"/>
            </a:solidFill>
            <a:ln w="0">
              <a:noFill/>
            </a:ln>
          </p:spPr>
          <p:style>
            <a:lnRef idx="0"/>
            <a:fillRef idx="0"/>
            <a:effectRef idx="0"/>
            <a:fontRef idx="minor"/>
          </p:style>
        </p:sp>
        <p:sp>
          <p:nvSpPr>
            <p:cNvPr id="6108" name="CustomShape 63"/>
            <p:cNvSpPr/>
            <p:nvPr/>
          </p:nvSpPr>
          <p:spPr>
            <a:xfrm>
              <a:off x="1664640" y="975240"/>
              <a:ext cx="172440" cy="275760"/>
            </a:xfrm>
            <a:custGeom>
              <a:avLst/>
              <a:gdLst/>
              <a:ahLst/>
              <a:rect l="l" t="t" r="r" b="b"/>
              <a:pathLst>
                <a:path w="8329" h="13287">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000000"/>
            </a:solidFill>
            <a:ln w="0">
              <a:noFill/>
            </a:ln>
          </p:spPr>
          <p:style>
            <a:lnRef idx="0"/>
            <a:fillRef idx="0"/>
            <a:effectRef idx="0"/>
            <a:fontRef idx="minor"/>
          </p:style>
        </p:sp>
      </p:grpSp>
      <p:sp>
        <p:nvSpPr>
          <p:cNvPr id="6109" name="CustomShape 64"/>
          <p:cNvSpPr/>
          <p:nvPr/>
        </p:nvSpPr>
        <p:spPr>
          <a:xfrm>
            <a:off x="2048040" y="950400"/>
            <a:ext cx="348480" cy="346320"/>
          </a:xfrm>
          <a:custGeom>
            <a:avLst/>
            <a:gdLst/>
            <a:ahLst/>
            <a:rect l="l" t="t" r="r" b="b"/>
            <a:pathLst>
              <a:path w="16756" h="16658">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000000"/>
          </a:solidFill>
          <a:ln w="0">
            <a:noFill/>
          </a:ln>
        </p:spPr>
        <p:style>
          <a:lnRef idx="0"/>
          <a:fillRef idx="0"/>
          <a:effectRef idx="0"/>
          <a:fontRef idx="minor"/>
        </p:style>
      </p:sp>
      <p:sp>
        <p:nvSpPr>
          <p:cNvPr id="6110" name="CustomShape 65"/>
          <p:cNvSpPr/>
          <p:nvPr/>
        </p:nvSpPr>
        <p:spPr>
          <a:xfrm>
            <a:off x="2612160" y="967680"/>
            <a:ext cx="347400" cy="311760"/>
          </a:xfrm>
          <a:custGeom>
            <a:avLst/>
            <a:gdLst/>
            <a:ahLst/>
            <a:rect l="l" t="t" r="r" b="b"/>
            <a:pathLst>
              <a:path w="16706" h="14997">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000000"/>
          </a:solidFill>
          <a:ln w="0">
            <a:noFill/>
          </a:ln>
        </p:spPr>
        <p:style>
          <a:lnRef idx="0"/>
          <a:fillRef idx="0"/>
          <a:effectRef idx="0"/>
          <a:fontRef idx="minor"/>
        </p:style>
      </p:sp>
      <p:sp>
        <p:nvSpPr>
          <p:cNvPr id="6111" name="CustomShape 66"/>
          <p:cNvSpPr/>
          <p:nvPr/>
        </p:nvSpPr>
        <p:spPr>
          <a:xfrm>
            <a:off x="3180960" y="970200"/>
            <a:ext cx="337320" cy="306360"/>
          </a:xfrm>
          <a:custGeom>
            <a:avLst/>
            <a:gdLst/>
            <a:ahLst/>
            <a:rect l="l" t="t" r="r" b="b"/>
            <a:pathLst>
              <a:path w="16218" h="14752">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000000"/>
          </a:solidFill>
          <a:ln w="0">
            <a:noFill/>
          </a:ln>
        </p:spPr>
        <p:style>
          <a:lnRef idx="0"/>
          <a:fillRef idx="0"/>
          <a:effectRef idx="0"/>
          <a:fontRef idx="minor"/>
        </p:style>
      </p:sp>
      <p:sp>
        <p:nvSpPr>
          <p:cNvPr id="6112" name="CustomShape 67"/>
          <p:cNvSpPr/>
          <p:nvPr/>
        </p:nvSpPr>
        <p:spPr>
          <a:xfrm>
            <a:off x="3755520" y="973080"/>
            <a:ext cx="314640" cy="300240"/>
          </a:xfrm>
          <a:custGeom>
            <a:avLst/>
            <a:gdLst/>
            <a:ahLst/>
            <a:rect l="l" t="t" r="r" b="b"/>
            <a:pathLst>
              <a:path w="15144" h="1446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w="0">
            <a:noFill/>
          </a:ln>
        </p:spPr>
        <p:style>
          <a:lnRef idx="0"/>
          <a:fillRef idx="0"/>
          <a:effectRef idx="0"/>
          <a:fontRef idx="minor"/>
        </p:style>
      </p:sp>
      <p:grpSp>
        <p:nvGrpSpPr>
          <p:cNvPr id="6113" name="Group 68"/>
          <p:cNvGrpSpPr/>
          <p:nvPr/>
        </p:nvGrpSpPr>
        <p:grpSpPr>
          <a:xfrm>
            <a:off x="4302720" y="952920"/>
            <a:ext cx="347400" cy="347760"/>
            <a:chOff x="4302720" y="952920"/>
            <a:chExt cx="347400" cy="347760"/>
          </a:xfrm>
        </p:grpSpPr>
        <p:sp>
          <p:nvSpPr>
            <p:cNvPr id="6114" name="CustomShape 69"/>
            <p:cNvSpPr/>
            <p:nvPr/>
          </p:nvSpPr>
          <p:spPr>
            <a:xfrm>
              <a:off x="4328640" y="972360"/>
              <a:ext cx="125280" cy="127800"/>
            </a:xfrm>
            <a:custGeom>
              <a:avLst/>
              <a:gdLst/>
              <a:ahLst/>
              <a:rect l="l" t="t" r="r" b="b"/>
              <a:pathLst>
                <a:path w="6083" h="6204">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000000"/>
            </a:solidFill>
            <a:ln w="0">
              <a:noFill/>
            </a:ln>
          </p:spPr>
          <p:style>
            <a:lnRef idx="0"/>
            <a:fillRef idx="0"/>
            <a:effectRef idx="0"/>
            <a:fontRef idx="minor"/>
          </p:style>
        </p:sp>
        <p:sp>
          <p:nvSpPr>
            <p:cNvPr id="6115" name="CustomShape 70"/>
            <p:cNvSpPr/>
            <p:nvPr/>
          </p:nvSpPr>
          <p:spPr>
            <a:xfrm>
              <a:off x="4302720" y="952920"/>
              <a:ext cx="347400" cy="347760"/>
            </a:xfrm>
            <a:custGeom>
              <a:avLst/>
              <a:gdLst/>
              <a:ahLst/>
              <a:rect l="l" t="t" r="r" b="b"/>
              <a:pathLst>
                <a:path w="16706" h="1673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000000"/>
            </a:solidFill>
            <a:ln w="0">
              <a:noFill/>
            </a:ln>
          </p:spPr>
          <p:style>
            <a:lnRef idx="0"/>
            <a:fillRef idx="0"/>
            <a:effectRef idx="0"/>
            <a:fontRef idx="minor"/>
          </p:style>
        </p:sp>
      </p:grpSp>
      <p:grpSp>
        <p:nvGrpSpPr>
          <p:cNvPr id="6116" name="Group 71"/>
          <p:cNvGrpSpPr/>
          <p:nvPr/>
        </p:nvGrpSpPr>
        <p:grpSpPr>
          <a:xfrm>
            <a:off x="4824360" y="913680"/>
            <a:ext cx="430920" cy="419760"/>
            <a:chOff x="4824360" y="913680"/>
            <a:chExt cx="430920" cy="419760"/>
          </a:xfrm>
        </p:grpSpPr>
        <p:sp>
          <p:nvSpPr>
            <p:cNvPr id="6117" name="CustomShape 72"/>
            <p:cNvSpPr/>
            <p:nvPr/>
          </p:nvSpPr>
          <p:spPr>
            <a:xfrm>
              <a:off x="4824360" y="913680"/>
              <a:ext cx="430920" cy="419760"/>
            </a:xfrm>
            <a:custGeom>
              <a:avLst/>
              <a:gdLst/>
              <a:ahLst/>
              <a:rect l="l" t="t" r="r" b="b"/>
              <a:pathLst>
                <a:path w="20712" h="20174">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000000"/>
            </a:solidFill>
            <a:ln w="0">
              <a:noFill/>
            </a:ln>
          </p:spPr>
          <p:style>
            <a:lnRef idx="0"/>
            <a:fillRef idx="0"/>
            <a:effectRef idx="0"/>
            <a:fontRef idx="minor"/>
          </p:style>
        </p:sp>
        <p:sp>
          <p:nvSpPr>
            <p:cNvPr id="6118" name="CustomShape 73"/>
            <p:cNvSpPr/>
            <p:nvPr/>
          </p:nvSpPr>
          <p:spPr>
            <a:xfrm>
              <a:off x="4899960" y="983520"/>
              <a:ext cx="280080" cy="280080"/>
            </a:xfrm>
            <a:custGeom>
              <a:avLst/>
              <a:gdLst/>
              <a:ahLst/>
              <a:rect l="l" t="t" r="r" b="b"/>
              <a:pathLst>
                <a:path w="13482" h="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000000"/>
            </a:solidFill>
            <a:ln w="0">
              <a:noFill/>
            </a:ln>
          </p:spPr>
          <p:style>
            <a:lnRef idx="0"/>
            <a:fillRef idx="0"/>
            <a:effectRef idx="0"/>
            <a:fontRef idx="minor"/>
          </p:style>
        </p:sp>
      </p:grpSp>
      <p:grpSp>
        <p:nvGrpSpPr>
          <p:cNvPr id="6119" name="Group 74"/>
          <p:cNvGrpSpPr/>
          <p:nvPr/>
        </p:nvGrpSpPr>
        <p:grpSpPr>
          <a:xfrm>
            <a:off x="5402160" y="921600"/>
            <a:ext cx="402480" cy="403560"/>
            <a:chOff x="5402160" y="921600"/>
            <a:chExt cx="402480" cy="403560"/>
          </a:xfrm>
        </p:grpSpPr>
        <p:sp>
          <p:nvSpPr>
            <p:cNvPr id="6120" name="CustomShape 75"/>
            <p:cNvSpPr/>
            <p:nvPr/>
          </p:nvSpPr>
          <p:spPr>
            <a:xfrm>
              <a:off x="5591520" y="1132920"/>
              <a:ext cx="99720" cy="192240"/>
            </a:xfrm>
            <a:custGeom>
              <a:avLst/>
              <a:gdLst/>
              <a:ahLst/>
              <a:rect l="l" t="t" r="r" b="b"/>
              <a:pathLst>
                <a:path w="4861" h="9282">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000000"/>
            </a:solidFill>
            <a:ln w="0">
              <a:noFill/>
            </a:ln>
          </p:spPr>
          <p:style>
            <a:lnRef idx="0"/>
            <a:fillRef idx="0"/>
            <a:effectRef idx="0"/>
            <a:fontRef idx="minor"/>
          </p:style>
        </p:sp>
        <p:sp>
          <p:nvSpPr>
            <p:cNvPr id="6121" name="CustomShape 76"/>
            <p:cNvSpPr/>
            <p:nvPr/>
          </p:nvSpPr>
          <p:spPr>
            <a:xfrm>
              <a:off x="5402160" y="921600"/>
              <a:ext cx="402480" cy="215280"/>
            </a:xfrm>
            <a:custGeom>
              <a:avLst/>
              <a:gdLst/>
              <a:ahLst/>
              <a:rect l="l" t="t" r="r" b="b"/>
              <a:pathLst>
                <a:path w="19344" h="1038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000000"/>
            </a:solidFill>
            <a:ln w="0">
              <a:noFill/>
            </a:ln>
          </p:spPr>
          <p:style>
            <a:lnRef idx="0"/>
            <a:fillRef idx="0"/>
            <a:effectRef idx="0"/>
            <a:fontRef idx="minor"/>
          </p:style>
        </p:sp>
      </p:grpSp>
      <p:grpSp>
        <p:nvGrpSpPr>
          <p:cNvPr id="6122" name="Group 77"/>
          <p:cNvGrpSpPr/>
          <p:nvPr/>
        </p:nvGrpSpPr>
        <p:grpSpPr>
          <a:xfrm>
            <a:off x="337680" y="1550880"/>
            <a:ext cx="388080" cy="272160"/>
            <a:chOff x="337680" y="1550880"/>
            <a:chExt cx="388080" cy="272160"/>
          </a:xfrm>
        </p:grpSpPr>
        <p:sp>
          <p:nvSpPr>
            <p:cNvPr id="6123" name="CustomShape 78"/>
            <p:cNvSpPr/>
            <p:nvPr/>
          </p:nvSpPr>
          <p:spPr>
            <a:xfrm>
              <a:off x="337680" y="1550880"/>
              <a:ext cx="388080" cy="163440"/>
            </a:xfrm>
            <a:custGeom>
              <a:avLst/>
              <a:gdLst/>
              <a:ahLst/>
              <a:rect l="l" t="t" r="r" b="b"/>
              <a:pathLst>
                <a:path w="18660" h="7914">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000000"/>
            </a:solidFill>
            <a:ln w="0">
              <a:noFill/>
            </a:ln>
          </p:spPr>
          <p:style>
            <a:lnRef idx="0"/>
            <a:fillRef idx="0"/>
            <a:effectRef idx="0"/>
            <a:fontRef idx="minor"/>
          </p:style>
        </p:sp>
        <p:sp>
          <p:nvSpPr>
            <p:cNvPr id="6124" name="CustomShape 79"/>
            <p:cNvSpPr/>
            <p:nvPr/>
          </p:nvSpPr>
          <p:spPr>
            <a:xfrm>
              <a:off x="337680" y="1587960"/>
              <a:ext cx="388080" cy="235080"/>
            </a:xfrm>
            <a:custGeom>
              <a:avLst/>
              <a:gdLst/>
              <a:ahLst/>
              <a:rect l="l" t="t" r="r" b="b"/>
              <a:pathLst>
                <a:path w="18660" h="11333">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000000"/>
            </a:solidFill>
            <a:ln w="0">
              <a:noFill/>
            </a:ln>
          </p:spPr>
          <p:style>
            <a:lnRef idx="0"/>
            <a:fillRef idx="0"/>
            <a:effectRef idx="0"/>
            <a:fontRef idx="minor"/>
          </p:style>
        </p:sp>
      </p:grpSp>
      <p:grpSp>
        <p:nvGrpSpPr>
          <p:cNvPr id="6125" name="Group 80"/>
          <p:cNvGrpSpPr/>
          <p:nvPr/>
        </p:nvGrpSpPr>
        <p:grpSpPr>
          <a:xfrm>
            <a:off x="901080" y="1496880"/>
            <a:ext cx="388080" cy="380160"/>
            <a:chOff x="901080" y="1496880"/>
            <a:chExt cx="388080" cy="380160"/>
          </a:xfrm>
        </p:grpSpPr>
        <p:sp>
          <p:nvSpPr>
            <p:cNvPr id="6126" name="CustomShape 81"/>
            <p:cNvSpPr/>
            <p:nvPr/>
          </p:nvSpPr>
          <p:spPr>
            <a:xfrm>
              <a:off x="901080" y="1496880"/>
              <a:ext cx="388080" cy="380160"/>
            </a:xfrm>
            <a:custGeom>
              <a:avLst/>
              <a:gdLst/>
              <a:ahLst/>
              <a:rect l="l" t="t" r="r" b="b"/>
              <a:pathLst>
                <a:path w="18660" h="18269">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000000"/>
            </a:solidFill>
            <a:ln w="0">
              <a:noFill/>
            </a:ln>
          </p:spPr>
          <p:style>
            <a:lnRef idx="0"/>
            <a:fillRef idx="0"/>
            <a:effectRef idx="0"/>
            <a:fontRef idx="minor"/>
          </p:style>
        </p:sp>
        <p:sp>
          <p:nvSpPr>
            <p:cNvPr id="6127" name="CustomShape 82"/>
            <p:cNvSpPr/>
            <p:nvPr/>
          </p:nvSpPr>
          <p:spPr>
            <a:xfrm>
              <a:off x="1025640" y="1641240"/>
              <a:ext cx="138960" cy="8280"/>
            </a:xfrm>
            <a:custGeom>
              <a:avLst/>
              <a:gdLst/>
              <a:ahLst/>
              <a:rect l="l" t="t" r="r" b="b"/>
              <a:pathLst>
                <a:path w="6742" h="49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000000"/>
            </a:solidFill>
            <a:ln w="0">
              <a:noFill/>
            </a:ln>
          </p:spPr>
          <p:style>
            <a:lnRef idx="0"/>
            <a:fillRef idx="0"/>
            <a:effectRef idx="0"/>
            <a:fontRef idx="minor"/>
          </p:style>
        </p:sp>
        <p:sp>
          <p:nvSpPr>
            <p:cNvPr id="6128" name="CustomShape 83"/>
            <p:cNvSpPr/>
            <p:nvPr/>
          </p:nvSpPr>
          <p:spPr>
            <a:xfrm>
              <a:off x="1025640" y="1668960"/>
              <a:ext cx="138960" cy="8280"/>
            </a:xfrm>
            <a:custGeom>
              <a:avLst/>
              <a:gdLst/>
              <a:ahLst/>
              <a:rect l="l" t="t" r="r" b="b"/>
              <a:pathLst>
                <a:path w="6742" h="49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000000"/>
            </a:solidFill>
            <a:ln w="0">
              <a:noFill/>
            </a:ln>
          </p:spPr>
          <p:style>
            <a:lnRef idx="0"/>
            <a:fillRef idx="0"/>
            <a:effectRef idx="0"/>
            <a:fontRef idx="minor"/>
          </p:style>
        </p:sp>
        <p:sp>
          <p:nvSpPr>
            <p:cNvPr id="6129" name="CustomShape 84"/>
            <p:cNvSpPr/>
            <p:nvPr/>
          </p:nvSpPr>
          <p:spPr>
            <a:xfrm>
              <a:off x="1025640" y="1697040"/>
              <a:ext cx="57600" cy="8280"/>
            </a:xfrm>
            <a:custGeom>
              <a:avLst/>
              <a:gdLst/>
              <a:ahLst/>
              <a:rect l="l" t="t" r="r" b="b"/>
              <a:pathLst>
                <a:path w="2834" h="49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000000"/>
            </a:solidFill>
            <a:ln w="0">
              <a:noFill/>
            </a:ln>
          </p:spPr>
          <p:style>
            <a:lnRef idx="0"/>
            <a:fillRef idx="0"/>
            <a:effectRef idx="0"/>
            <a:fontRef idx="minor"/>
          </p:style>
        </p:sp>
      </p:grpSp>
      <p:grpSp>
        <p:nvGrpSpPr>
          <p:cNvPr id="6130" name="Group 85"/>
          <p:cNvGrpSpPr/>
          <p:nvPr/>
        </p:nvGrpSpPr>
        <p:grpSpPr>
          <a:xfrm>
            <a:off x="1476720" y="1505160"/>
            <a:ext cx="363600" cy="363600"/>
            <a:chOff x="1476720" y="1505160"/>
            <a:chExt cx="363600" cy="363600"/>
          </a:xfrm>
        </p:grpSpPr>
        <p:sp>
          <p:nvSpPr>
            <p:cNvPr id="6131" name="CustomShape 86"/>
            <p:cNvSpPr/>
            <p:nvPr/>
          </p:nvSpPr>
          <p:spPr>
            <a:xfrm>
              <a:off x="1716120" y="1505160"/>
              <a:ext cx="124200" cy="124200"/>
            </a:xfrm>
            <a:custGeom>
              <a:avLst/>
              <a:gdLst/>
              <a:ahLst/>
              <a:rect l="l" t="t" r="r" b="b"/>
              <a:pathLst>
                <a:path w="6034" h="6034">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000000"/>
            </a:solidFill>
            <a:ln w="0">
              <a:noFill/>
            </a:ln>
          </p:spPr>
          <p:style>
            <a:lnRef idx="0"/>
            <a:fillRef idx="0"/>
            <a:effectRef idx="0"/>
            <a:fontRef idx="minor"/>
          </p:style>
        </p:sp>
        <p:sp>
          <p:nvSpPr>
            <p:cNvPr id="6132" name="CustomShape 87"/>
            <p:cNvSpPr/>
            <p:nvPr/>
          </p:nvSpPr>
          <p:spPr>
            <a:xfrm>
              <a:off x="1476720" y="1553040"/>
              <a:ext cx="315720" cy="315720"/>
            </a:xfrm>
            <a:custGeom>
              <a:avLst/>
              <a:gdLst/>
              <a:ahLst/>
              <a:rect l="l" t="t" r="r" b="b"/>
              <a:pathLst>
                <a:path w="15192" h="15192">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000000"/>
            </a:solidFill>
            <a:ln w="0">
              <a:noFill/>
            </a:ln>
          </p:spPr>
          <p:style>
            <a:lnRef idx="0"/>
            <a:fillRef idx="0"/>
            <a:effectRef idx="0"/>
            <a:fontRef idx="minor"/>
          </p:style>
        </p:sp>
      </p:grpSp>
      <p:grpSp>
        <p:nvGrpSpPr>
          <p:cNvPr id="6133" name="Group 88"/>
          <p:cNvGrpSpPr/>
          <p:nvPr/>
        </p:nvGrpSpPr>
        <p:grpSpPr>
          <a:xfrm>
            <a:off x="2038680" y="1503720"/>
            <a:ext cx="366840" cy="366480"/>
            <a:chOff x="2038680" y="1503720"/>
            <a:chExt cx="366840" cy="366480"/>
          </a:xfrm>
        </p:grpSpPr>
        <p:sp>
          <p:nvSpPr>
            <p:cNvPr id="6134" name="CustomShape 89"/>
            <p:cNvSpPr/>
            <p:nvPr/>
          </p:nvSpPr>
          <p:spPr>
            <a:xfrm>
              <a:off x="2038680" y="1724040"/>
              <a:ext cx="146160" cy="146160"/>
            </a:xfrm>
            <a:custGeom>
              <a:avLst/>
              <a:gdLst/>
              <a:ahLst/>
              <a:rect l="l" t="t" r="r" b="b"/>
              <a:pathLst>
                <a:path w="7083" h="7083">
                  <a:moveTo>
                    <a:pt x="5544" y="0"/>
                  </a:moveTo>
                  <a:lnTo>
                    <a:pt x="538" y="5984"/>
                  </a:lnTo>
                  <a:lnTo>
                    <a:pt x="0" y="7083"/>
                  </a:lnTo>
                  <a:lnTo>
                    <a:pt x="1099" y="6546"/>
                  </a:lnTo>
                  <a:lnTo>
                    <a:pt x="7083" y="1539"/>
                  </a:lnTo>
                  <a:lnTo>
                    <a:pt x="5544" y="0"/>
                  </a:lnTo>
                  <a:close/>
                </a:path>
              </a:pathLst>
            </a:custGeom>
            <a:solidFill>
              <a:srgbClr val="000000"/>
            </a:solidFill>
            <a:ln w="0">
              <a:noFill/>
            </a:ln>
          </p:spPr>
          <p:style>
            <a:lnRef idx="0"/>
            <a:fillRef idx="0"/>
            <a:effectRef idx="0"/>
            <a:fontRef idx="minor"/>
          </p:style>
        </p:sp>
        <p:sp>
          <p:nvSpPr>
            <p:cNvPr id="6135" name="CustomShape 90"/>
            <p:cNvSpPr/>
            <p:nvPr/>
          </p:nvSpPr>
          <p:spPr>
            <a:xfrm>
              <a:off x="2259720" y="1503720"/>
              <a:ext cx="145800" cy="145800"/>
            </a:xfrm>
            <a:custGeom>
              <a:avLst/>
              <a:gdLst/>
              <a:ahLst/>
              <a:rect l="l" t="t" r="r" b="b"/>
              <a:pathLst>
                <a:path w="7059" h="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w="0">
              <a:noFill/>
            </a:ln>
          </p:spPr>
          <p:style>
            <a:lnRef idx="0"/>
            <a:fillRef idx="0"/>
            <a:effectRef idx="0"/>
            <a:fontRef idx="minor"/>
          </p:style>
        </p:sp>
        <p:sp>
          <p:nvSpPr>
            <p:cNvPr id="6136" name="CustomShape 91"/>
            <p:cNvSpPr/>
            <p:nvPr/>
          </p:nvSpPr>
          <p:spPr>
            <a:xfrm>
              <a:off x="2096640" y="1566360"/>
              <a:ext cx="246240" cy="246240"/>
            </a:xfrm>
            <a:custGeom>
              <a:avLst/>
              <a:gdLst/>
              <a:ahLst/>
              <a:rect l="l" t="t" r="r" b="b"/>
              <a:pathLst>
                <a:path w="11870" h="11871">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w="0">
              <a:noFill/>
            </a:ln>
          </p:spPr>
          <p:style>
            <a:lnRef idx="0"/>
            <a:fillRef idx="0"/>
            <a:effectRef idx="0"/>
            <a:fontRef idx="minor"/>
          </p:style>
        </p:sp>
      </p:grpSp>
      <p:sp>
        <p:nvSpPr>
          <p:cNvPr id="6137" name="CustomShape 92"/>
          <p:cNvSpPr/>
          <p:nvPr/>
        </p:nvSpPr>
        <p:spPr>
          <a:xfrm>
            <a:off x="2618640" y="1519920"/>
            <a:ext cx="334080" cy="334080"/>
          </a:xfrm>
          <a:custGeom>
            <a:avLst/>
            <a:gdLst/>
            <a:ahLst/>
            <a:rect l="l" t="t" r="r" b="b"/>
            <a:pathLst>
              <a:path w="16072" h="16071">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000000"/>
          </a:solidFill>
          <a:ln w="0">
            <a:noFill/>
          </a:ln>
        </p:spPr>
        <p:style>
          <a:lnRef idx="0"/>
          <a:fillRef idx="0"/>
          <a:effectRef idx="0"/>
          <a:fontRef idx="minor"/>
        </p:style>
      </p:sp>
      <p:grpSp>
        <p:nvGrpSpPr>
          <p:cNvPr id="6138" name="Group 93"/>
          <p:cNvGrpSpPr/>
          <p:nvPr/>
        </p:nvGrpSpPr>
        <p:grpSpPr>
          <a:xfrm>
            <a:off x="3200760" y="1476000"/>
            <a:ext cx="297360" cy="421920"/>
            <a:chOff x="3200760" y="1476000"/>
            <a:chExt cx="297360" cy="421920"/>
          </a:xfrm>
        </p:grpSpPr>
        <p:sp>
          <p:nvSpPr>
            <p:cNvPr id="6139" name="CustomShape 94"/>
            <p:cNvSpPr/>
            <p:nvPr/>
          </p:nvSpPr>
          <p:spPr>
            <a:xfrm>
              <a:off x="3200760" y="1479240"/>
              <a:ext cx="35640" cy="418680"/>
            </a:xfrm>
            <a:custGeom>
              <a:avLst/>
              <a:gdLst/>
              <a:ahLst/>
              <a:rect l="l" t="t" r="r" b="b"/>
              <a:pathLst>
                <a:path w="1783" h="20125">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000000"/>
            </a:solidFill>
            <a:ln w="0">
              <a:noFill/>
            </a:ln>
          </p:spPr>
          <p:style>
            <a:lnRef idx="0"/>
            <a:fillRef idx="0"/>
            <a:effectRef idx="0"/>
            <a:fontRef idx="minor"/>
          </p:style>
        </p:sp>
        <p:sp>
          <p:nvSpPr>
            <p:cNvPr id="6140" name="CustomShape 95"/>
            <p:cNvSpPr/>
            <p:nvPr/>
          </p:nvSpPr>
          <p:spPr>
            <a:xfrm>
              <a:off x="3248640" y="1476000"/>
              <a:ext cx="249480" cy="190080"/>
            </a:xfrm>
            <a:custGeom>
              <a:avLst/>
              <a:gdLst/>
              <a:ahLst/>
              <a:rect l="l" t="t" r="r" b="b"/>
              <a:pathLst>
                <a:path w="12017" h="9184">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000000"/>
            </a:solidFill>
            <a:ln w="0">
              <a:noFill/>
            </a:ln>
          </p:spPr>
          <p:style>
            <a:lnRef idx="0"/>
            <a:fillRef idx="0"/>
            <a:effectRef idx="0"/>
            <a:fontRef idx="minor"/>
          </p:style>
        </p:sp>
      </p:grpSp>
      <p:grpSp>
        <p:nvGrpSpPr>
          <p:cNvPr id="6141" name="Group 96"/>
          <p:cNvGrpSpPr/>
          <p:nvPr/>
        </p:nvGrpSpPr>
        <p:grpSpPr>
          <a:xfrm>
            <a:off x="3716640" y="1566720"/>
            <a:ext cx="392040" cy="240480"/>
            <a:chOff x="3716640" y="1566720"/>
            <a:chExt cx="392040" cy="240480"/>
          </a:xfrm>
        </p:grpSpPr>
        <p:sp>
          <p:nvSpPr>
            <p:cNvPr id="6142" name="CustomShape 97"/>
            <p:cNvSpPr/>
            <p:nvPr/>
          </p:nvSpPr>
          <p:spPr>
            <a:xfrm>
              <a:off x="3896280" y="1566720"/>
              <a:ext cx="32760" cy="32760"/>
            </a:xfrm>
            <a:custGeom>
              <a:avLst/>
              <a:gdLst/>
              <a:ahLst/>
              <a:rect l="l" t="t" r="r" b="b"/>
              <a:pathLst>
                <a:path w="1662" h="1662">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000000"/>
            </a:solidFill>
            <a:ln w="0">
              <a:noFill/>
            </a:ln>
          </p:spPr>
          <p:style>
            <a:lnRef idx="0"/>
            <a:fillRef idx="0"/>
            <a:effectRef idx="0"/>
            <a:fontRef idx="minor"/>
          </p:style>
        </p:sp>
        <p:sp>
          <p:nvSpPr>
            <p:cNvPr id="6143" name="CustomShape 98"/>
            <p:cNvSpPr/>
            <p:nvPr/>
          </p:nvSpPr>
          <p:spPr>
            <a:xfrm>
              <a:off x="4075920" y="1612440"/>
              <a:ext cx="32760" cy="32760"/>
            </a:xfrm>
            <a:custGeom>
              <a:avLst/>
              <a:gdLst/>
              <a:ahLst/>
              <a:rect l="l" t="t" r="r" b="b"/>
              <a:pathLst>
                <a:path w="1662" h="1662">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000000"/>
            </a:solidFill>
            <a:ln w="0">
              <a:noFill/>
            </a:ln>
          </p:spPr>
          <p:style>
            <a:lnRef idx="0"/>
            <a:fillRef idx="0"/>
            <a:effectRef idx="0"/>
            <a:fontRef idx="minor"/>
          </p:style>
        </p:sp>
        <p:sp>
          <p:nvSpPr>
            <p:cNvPr id="6144" name="CustomShape 99"/>
            <p:cNvSpPr/>
            <p:nvPr/>
          </p:nvSpPr>
          <p:spPr>
            <a:xfrm>
              <a:off x="3744720" y="1611360"/>
              <a:ext cx="336240" cy="147240"/>
            </a:xfrm>
            <a:custGeom>
              <a:avLst/>
              <a:gdLst/>
              <a:ahLst/>
              <a:rect l="l" t="t" r="r" b="b"/>
              <a:pathLst>
                <a:path w="16169" h="7133">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000000"/>
            </a:solidFill>
            <a:ln w="0">
              <a:noFill/>
            </a:ln>
          </p:spPr>
          <p:style>
            <a:lnRef idx="0"/>
            <a:fillRef idx="0"/>
            <a:effectRef idx="0"/>
            <a:fontRef idx="minor"/>
          </p:style>
        </p:sp>
        <p:sp>
          <p:nvSpPr>
            <p:cNvPr id="6145" name="CustomShape 100"/>
            <p:cNvSpPr/>
            <p:nvPr/>
          </p:nvSpPr>
          <p:spPr>
            <a:xfrm>
              <a:off x="3716640" y="1612440"/>
              <a:ext cx="32760" cy="32760"/>
            </a:xfrm>
            <a:custGeom>
              <a:avLst/>
              <a:gdLst/>
              <a:ahLst/>
              <a:rect l="l" t="t" r="r" b="b"/>
              <a:pathLst>
                <a:path w="1662" h="1662">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000000"/>
            </a:solidFill>
            <a:ln w="0">
              <a:noFill/>
            </a:ln>
          </p:spPr>
          <p:style>
            <a:lnRef idx="0"/>
            <a:fillRef idx="0"/>
            <a:effectRef idx="0"/>
            <a:fontRef idx="minor"/>
          </p:style>
        </p:sp>
        <p:sp>
          <p:nvSpPr>
            <p:cNvPr id="6146" name="CustomShape 101"/>
            <p:cNvSpPr/>
            <p:nvPr/>
          </p:nvSpPr>
          <p:spPr>
            <a:xfrm>
              <a:off x="3776760" y="1771560"/>
              <a:ext cx="271800" cy="35640"/>
            </a:xfrm>
            <a:custGeom>
              <a:avLst/>
              <a:gdLst/>
              <a:ahLst/>
              <a:rect l="l" t="t" r="r" b="b"/>
              <a:pathLst>
                <a:path w="13092" h="1784">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000000"/>
            </a:solidFill>
            <a:ln w="0">
              <a:noFill/>
            </a:ln>
          </p:spPr>
          <p:style>
            <a:lnRef idx="0"/>
            <a:fillRef idx="0"/>
            <a:effectRef idx="0"/>
            <a:fontRef idx="minor"/>
          </p:style>
        </p:sp>
      </p:grpSp>
      <p:grpSp>
        <p:nvGrpSpPr>
          <p:cNvPr id="6147" name="Group 102"/>
          <p:cNvGrpSpPr/>
          <p:nvPr/>
        </p:nvGrpSpPr>
        <p:grpSpPr>
          <a:xfrm>
            <a:off x="4299120" y="1507680"/>
            <a:ext cx="354600" cy="358560"/>
            <a:chOff x="4299120" y="1507680"/>
            <a:chExt cx="354600" cy="358560"/>
          </a:xfrm>
        </p:grpSpPr>
        <p:sp>
          <p:nvSpPr>
            <p:cNvPr id="6148" name="CustomShape 103"/>
            <p:cNvSpPr/>
            <p:nvPr/>
          </p:nvSpPr>
          <p:spPr>
            <a:xfrm>
              <a:off x="4388400" y="1761840"/>
              <a:ext cx="175680" cy="104400"/>
            </a:xfrm>
            <a:custGeom>
              <a:avLst/>
              <a:gdLst/>
              <a:ahLst/>
              <a:rect l="l" t="t" r="r" b="b"/>
              <a:pathLst>
                <a:path w="8500" h="5081">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000000"/>
            </a:solidFill>
            <a:ln w="0">
              <a:noFill/>
            </a:ln>
          </p:spPr>
          <p:style>
            <a:lnRef idx="0"/>
            <a:fillRef idx="0"/>
            <a:effectRef idx="0"/>
            <a:fontRef idx="minor"/>
          </p:style>
        </p:sp>
        <p:sp>
          <p:nvSpPr>
            <p:cNvPr id="6149" name="CustomShape 104"/>
            <p:cNvSpPr/>
            <p:nvPr/>
          </p:nvSpPr>
          <p:spPr>
            <a:xfrm>
              <a:off x="4299120" y="1507680"/>
              <a:ext cx="354600" cy="244800"/>
            </a:xfrm>
            <a:custGeom>
              <a:avLst/>
              <a:gdLst/>
              <a:ahLst/>
              <a:rect l="l" t="t" r="r" b="b"/>
              <a:pathLst>
                <a:path w="17048" h="11798">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000000"/>
            </a:solidFill>
            <a:ln w="0">
              <a:noFill/>
            </a:ln>
          </p:spPr>
          <p:style>
            <a:lnRef idx="0"/>
            <a:fillRef idx="0"/>
            <a:effectRef idx="0"/>
            <a:fontRef idx="minor"/>
          </p:style>
        </p:sp>
      </p:grpSp>
      <p:grpSp>
        <p:nvGrpSpPr>
          <p:cNvPr id="6150" name="Group 105"/>
          <p:cNvGrpSpPr/>
          <p:nvPr/>
        </p:nvGrpSpPr>
        <p:grpSpPr>
          <a:xfrm>
            <a:off x="4861440" y="1496880"/>
            <a:ext cx="356760" cy="380160"/>
            <a:chOff x="4861440" y="1496880"/>
            <a:chExt cx="356760" cy="380160"/>
          </a:xfrm>
        </p:grpSpPr>
        <p:sp>
          <p:nvSpPr>
            <p:cNvPr id="6151" name="CustomShape 106"/>
            <p:cNvSpPr/>
            <p:nvPr/>
          </p:nvSpPr>
          <p:spPr>
            <a:xfrm>
              <a:off x="4861440" y="1542960"/>
              <a:ext cx="314280" cy="314280"/>
            </a:xfrm>
            <a:custGeom>
              <a:avLst/>
              <a:gdLst/>
              <a:ahLst/>
              <a:rect l="l" t="t" r="r" b="b"/>
              <a:pathLst>
                <a:path w="15119" h="15118">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0000"/>
            </a:solidFill>
            <a:ln w="0">
              <a:noFill/>
            </a:ln>
          </p:spPr>
          <p:style>
            <a:lnRef idx="0"/>
            <a:fillRef idx="0"/>
            <a:effectRef idx="0"/>
            <a:fontRef idx="minor"/>
          </p:style>
        </p:sp>
        <p:sp>
          <p:nvSpPr>
            <p:cNvPr id="6152" name="CustomShape 107"/>
            <p:cNvSpPr/>
            <p:nvPr/>
          </p:nvSpPr>
          <p:spPr>
            <a:xfrm>
              <a:off x="4943160" y="1624680"/>
              <a:ext cx="150840" cy="150840"/>
            </a:xfrm>
            <a:custGeom>
              <a:avLst/>
              <a:gdLst/>
              <a:ahLst/>
              <a:rect l="l" t="t" r="r" b="b"/>
              <a:pathLst>
                <a:path w="7303" h="7304">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0000"/>
            </a:solidFill>
            <a:ln w="0">
              <a:noFill/>
            </a:ln>
          </p:spPr>
          <p:style>
            <a:lnRef idx="0"/>
            <a:fillRef idx="0"/>
            <a:effectRef idx="0"/>
            <a:fontRef idx="minor"/>
          </p:style>
        </p:sp>
        <p:sp>
          <p:nvSpPr>
            <p:cNvPr id="6153" name="CustomShape 108"/>
            <p:cNvSpPr/>
            <p:nvPr/>
          </p:nvSpPr>
          <p:spPr>
            <a:xfrm>
              <a:off x="4870080" y="1819440"/>
              <a:ext cx="60840" cy="57600"/>
            </a:xfrm>
            <a:custGeom>
              <a:avLst/>
              <a:gdLst/>
              <a:ahLst/>
              <a:rect l="l" t="t" r="r" b="b"/>
              <a:pathLst>
                <a:path w="3005" h="2834">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0000"/>
            </a:solidFill>
            <a:ln w="0">
              <a:noFill/>
            </a:ln>
          </p:spPr>
          <p:style>
            <a:lnRef idx="0"/>
            <a:fillRef idx="0"/>
            <a:effectRef idx="0"/>
            <a:fontRef idx="minor"/>
          </p:style>
        </p:sp>
        <p:sp>
          <p:nvSpPr>
            <p:cNvPr id="6154" name="CustomShape 109"/>
            <p:cNvSpPr/>
            <p:nvPr/>
          </p:nvSpPr>
          <p:spPr>
            <a:xfrm>
              <a:off x="5106600" y="1819440"/>
              <a:ext cx="60480" cy="57600"/>
            </a:xfrm>
            <a:custGeom>
              <a:avLst/>
              <a:gdLst/>
              <a:ahLst/>
              <a:rect l="l" t="t" r="r" b="b"/>
              <a:pathLst>
                <a:path w="2981" h="2834">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0000"/>
            </a:solidFill>
            <a:ln w="0">
              <a:noFill/>
            </a:ln>
          </p:spPr>
          <p:style>
            <a:lnRef idx="0"/>
            <a:fillRef idx="0"/>
            <a:effectRef idx="0"/>
            <a:fontRef idx="minor"/>
          </p:style>
        </p:sp>
        <p:sp>
          <p:nvSpPr>
            <p:cNvPr id="6155" name="CustomShape 110"/>
            <p:cNvSpPr/>
            <p:nvPr/>
          </p:nvSpPr>
          <p:spPr>
            <a:xfrm>
              <a:off x="5009760" y="1496880"/>
              <a:ext cx="208440" cy="212040"/>
            </a:xfrm>
            <a:custGeom>
              <a:avLst/>
              <a:gdLst/>
              <a:ahLst/>
              <a:rect l="l" t="t" r="r" b="b"/>
              <a:pathLst>
                <a:path w="10063" h="10234">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0000"/>
            </a:solidFill>
            <a:ln w="0">
              <a:noFill/>
            </a:ln>
          </p:spPr>
          <p:style>
            <a:lnRef idx="0"/>
            <a:fillRef idx="0"/>
            <a:effectRef idx="0"/>
            <a:fontRef idx="minor"/>
          </p:style>
        </p:sp>
      </p:grpSp>
      <p:grpSp>
        <p:nvGrpSpPr>
          <p:cNvPr id="6156" name="Group 111"/>
          <p:cNvGrpSpPr/>
          <p:nvPr/>
        </p:nvGrpSpPr>
        <p:grpSpPr>
          <a:xfrm>
            <a:off x="5408640" y="1492200"/>
            <a:ext cx="399960" cy="365040"/>
            <a:chOff x="5408640" y="1492200"/>
            <a:chExt cx="399960" cy="365040"/>
          </a:xfrm>
        </p:grpSpPr>
        <p:sp>
          <p:nvSpPr>
            <p:cNvPr id="6157" name="CustomShape 112"/>
            <p:cNvSpPr/>
            <p:nvPr/>
          </p:nvSpPr>
          <p:spPr>
            <a:xfrm>
              <a:off x="5446440" y="1721160"/>
              <a:ext cx="96840" cy="136080"/>
            </a:xfrm>
            <a:custGeom>
              <a:avLst/>
              <a:gdLst/>
              <a:ahLst/>
              <a:rect l="l" t="t" r="r" b="b"/>
              <a:pathLst>
                <a:path w="4715" h="6595">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000000"/>
            </a:solidFill>
            <a:ln w="0">
              <a:noFill/>
            </a:ln>
          </p:spPr>
          <p:style>
            <a:lnRef idx="0"/>
            <a:fillRef idx="0"/>
            <a:effectRef idx="0"/>
            <a:fontRef idx="minor"/>
          </p:style>
        </p:sp>
        <p:sp>
          <p:nvSpPr>
            <p:cNvPr id="6158" name="CustomShape 113"/>
            <p:cNvSpPr/>
            <p:nvPr/>
          </p:nvSpPr>
          <p:spPr>
            <a:xfrm>
              <a:off x="5785560" y="1609920"/>
              <a:ext cx="23040" cy="81360"/>
            </a:xfrm>
            <a:custGeom>
              <a:avLst/>
              <a:gdLst/>
              <a:ahLst/>
              <a:rect l="l" t="t" r="r" b="b"/>
              <a:pathLst>
                <a:path w="1197" h="3982">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000000"/>
            </a:solidFill>
            <a:ln w="0">
              <a:noFill/>
            </a:ln>
          </p:spPr>
          <p:style>
            <a:lnRef idx="0"/>
            <a:fillRef idx="0"/>
            <a:effectRef idx="0"/>
            <a:fontRef idx="minor"/>
          </p:style>
        </p:sp>
        <p:sp>
          <p:nvSpPr>
            <p:cNvPr id="6159" name="CustomShape 114"/>
            <p:cNvSpPr/>
            <p:nvPr/>
          </p:nvSpPr>
          <p:spPr>
            <a:xfrm>
              <a:off x="5408640" y="1589400"/>
              <a:ext cx="79920" cy="121320"/>
            </a:xfrm>
            <a:custGeom>
              <a:avLst/>
              <a:gdLst/>
              <a:ahLst/>
              <a:rect l="l" t="t" r="r" b="b"/>
              <a:pathLst>
                <a:path w="3908" h="5887">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000000"/>
            </a:solidFill>
            <a:ln w="0">
              <a:noFill/>
            </a:ln>
          </p:spPr>
          <p:style>
            <a:lnRef idx="0"/>
            <a:fillRef idx="0"/>
            <a:effectRef idx="0"/>
            <a:fontRef idx="minor"/>
          </p:style>
        </p:sp>
        <p:sp>
          <p:nvSpPr>
            <p:cNvPr id="6160" name="CustomShape 115"/>
            <p:cNvSpPr/>
            <p:nvPr/>
          </p:nvSpPr>
          <p:spPr>
            <a:xfrm>
              <a:off x="5501520" y="1512720"/>
              <a:ext cx="231840" cy="274320"/>
            </a:xfrm>
            <a:custGeom>
              <a:avLst/>
              <a:gdLst/>
              <a:ahLst/>
              <a:rect l="l" t="t" r="r" b="b"/>
              <a:pathLst>
                <a:path w="11186" h="13213">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000000"/>
            </a:solidFill>
            <a:ln w="0">
              <a:noFill/>
            </a:ln>
          </p:spPr>
          <p:style>
            <a:lnRef idx="0"/>
            <a:fillRef idx="0"/>
            <a:effectRef idx="0"/>
            <a:fontRef idx="minor"/>
          </p:style>
        </p:sp>
        <p:sp>
          <p:nvSpPr>
            <p:cNvPr id="6161" name="CustomShape 116"/>
            <p:cNvSpPr/>
            <p:nvPr/>
          </p:nvSpPr>
          <p:spPr>
            <a:xfrm>
              <a:off x="5746680" y="1492200"/>
              <a:ext cx="26640" cy="315720"/>
            </a:xfrm>
            <a:custGeom>
              <a:avLst/>
              <a:gdLst/>
              <a:ahLst/>
              <a:rect l="l" t="t" r="r" b="b"/>
              <a:pathLst>
                <a:path w="1368" h="15192">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000000"/>
            </a:solidFill>
            <a:ln w="0">
              <a:noFill/>
            </a:ln>
          </p:spPr>
          <p:style>
            <a:lnRef idx="0"/>
            <a:fillRef idx="0"/>
            <a:effectRef idx="0"/>
            <a:fontRef idx="minor"/>
          </p:style>
        </p:sp>
      </p:grpSp>
      <p:grpSp>
        <p:nvGrpSpPr>
          <p:cNvPr id="6162" name="Group 117"/>
          <p:cNvGrpSpPr/>
          <p:nvPr/>
        </p:nvGrpSpPr>
        <p:grpSpPr>
          <a:xfrm>
            <a:off x="380880" y="2088720"/>
            <a:ext cx="301320" cy="324000"/>
            <a:chOff x="380880" y="2088720"/>
            <a:chExt cx="301320" cy="324000"/>
          </a:xfrm>
        </p:grpSpPr>
        <p:sp>
          <p:nvSpPr>
            <p:cNvPr id="6163" name="CustomShape 118"/>
            <p:cNvSpPr/>
            <p:nvPr/>
          </p:nvSpPr>
          <p:spPr>
            <a:xfrm>
              <a:off x="380880" y="2088720"/>
              <a:ext cx="301320" cy="324000"/>
            </a:xfrm>
            <a:custGeom>
              <a:avLst/>
              <a:gdLst/>
              <a:ahLst/>
              <a:rect l="l" t="t" r="r" b="b"/>
              <a:pathLst>
                <a:path w="14508" h="15583">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000000"/>
            </a:solidFill>
            <a:ln w="0">
              <a:noFill/>
            </a:ln>
          </p:spPr>
          <p:style>
            <a:lnRef idx="0"/>
            <a:fillRef idx="0"/>
            <a:effectRef idx="0"/>
            <a:fontRef idx="minor"/>
          </p:style>
        </p:sp>
        <p:sp>
          <p:nvSpPr>
            <p:cNvPr id="6164" name="CustomShape 119"/>
            <p:cNvSpPr/>
            <p:nvPr/>
          </p:nvSpPr>
          <p:spPr>
            <a:xfrm>
              <a:off x="534600" y="2234160"/>
              <a:ext cx="18720" cy="18000"/>
            </a:xfrm>
            <a:custGeom>
              <a:avLst/>
              <a:gdLst/>
              <a:ahLst/>
              <a:rect l="l" t="t" r="r" b="b"/>
              <a:pathLst>
                <a:path w="978" h="954">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000000"/>
            </a:solidFill>
            <a:ln w="0">
              <a:noFill/>
            </a:ln>
          </p:spPr>
          <p:style>
            <a:lnRef idx="0"/>
            <a:fillRef idx="0"/>
            <a:effectRef idx="0"/>
            <a:fontRef idx="minor"/>
          </p:style>
        </p:sp>
        <p:sp>
          <p:nvSpPr>
            <p:cNvPr id="6165" name="CustomShape 120"/>
            <p:cNvSpPr/>
            <p:nvPr/>
          </p:nvSpPr>
          <p:spPr>
            <a:xfrm>
              <a:off x="500760" y="2134080"/>
              <a:ext cx="61560" cy="10080"/>
            </a:xfrm>
            <a:custGeom>
              <a:avLst/>
              <a:gdLst/>
              <a:ahLst/>
              <a:rect l="l" t="t" r="r" b="b"/>
              <a:pathLst>
                <a:path w="3030" h="562">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000000"/>
            </a:solidFill>
            <a:ln w="0">
              <a:noFill/>
            </a:ln>
          </p:spPr>
          <p:style>
            <a:lnRef idx="0"/>
            <a:fillRef idx="0"/>
            <a:effectRef idx="0"/>
            <a:fontRef idx="minor"/>
          </p:style>
        </p:sp>
        <p:sp>
          <p:nvSpPr>
            <p:cNvPr id="6166" name="CustomShape 121"/>
            <p:cNvSpPr/>
            <p:nvPr/>
          </p:nvSpPr>
          <p:spPr>
            <a:xfrm>
              <a:off x="509400" y="2194560"/>
              <a:ext cx="24120" cy="24120"/>
            </a:xfrm>
            <a:custGeom>
              <a:avLst/>
              <a:gdLst/>
              <a:ahLst/>
              <a:rect l="l" t="t" r="r" b="b"/>
              <a:pathLst>
                <a:path w="1247" h="1246">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000000"/>
            </a:solidFill>
            <a:ln w="0">
              <a:noFill/>
            </a:ln>
          </p:spPr>
          <p:style>
            <a:lnRef idx="0"/>
            <a:fillRef idx="0"/>
            <a:effectRef idx="0"/>
            <a:fontRef idx="minor"/>
          </p:style>
        </p:sp>
      </p:grpSp>
      <p:sp>
        <p:nvSpPr>
          <p:cNvPr id="6167" name="CustomShape 122"/>
          <p:cNvSpPr/>
          <p:nvPr/>
        </p:nvSpPr>
        <p:spPr>
          <a:xfrm>
            <a:off x="936360" y="2091600"/>
            <a:ext cx="317880" cy="317880"/>
          </a:xfrm>
          <a:custGeom>
            <a:avLst/>
            <a:gdLst/>
            <a:ahLst/>
            <a:rect l="l" t="t" r="r" b="b"/>
            <a:pathLst>
              <a:path w="15290" h="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0000"/>
          </a:solidFill>
          <a:ln w="0">
            <a:noFill/>
          </a:ln>
        </p:spPr>
        <p:style>
          <a:lnRef idx="0"/>
          <a:fillRef idx="0"/>
          <a:effectRef idx="0"/>
          <a:fontRef idx="minor"/>
        </p:style>
      </p:sp>
      <p:sp>
        <p:nvSpPr>
          <p:cNvPr id="6168" name="CustomShape 123"/>
          <p:cNvSpPr/>
          <p:nvPr/>
        </p:nvSpPr>
        <p:spPr>
          <a:xfrm>
            <a:off x="1499760" y="2091600"/>
            <a:ext cx="317880" cy="317880"/>
          </a:xfrm>
          <a:custGeom>
            <a:avLst/>
            <a:gdLst/>
            <a:ahLst/>
            <a:rect l="l" t="t" r="r" b="b"/>
            <a:pathLst>
              <a:path w="15290" h="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0000"/>
          </a:solidFill>
          <a:ln w="0">
            <a:noFill/>
          </a:ln>
        </p:spPr>
        <p:style>
          <a:lnRef idx="0"/>
          <a:fillRef idx="0"/>
          <a:effectRef idx="0"/>
          <a:fontRef idx="minor"/>
        </p:style>
      </p:sp>
      <p:sp>
        <p:nvSpPr>
          <p:cNvPr id="6169" name="CustomShape 124"/>
          <p:cNvSpPr/>
          <p:nvPr/>
        </p:nvSpPr>
        <p:spPr>
          <a:xfrm>
            <a:off x="2063520" y="2091600"/>
            <a:ext cx="317880" cy="317880"/>
          </a:xfrm>
          <a:custGeom>
            <a:avLst/>
            <a:gdLst/>
            <a:ahLst/>
            <a:rect l="l" t="t" r="r" b="b"/>
            <a:pathLst>
              <a:path w="15290" h="1529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000000"/>
          </a:solidFill>
          <a:ln w="0">
            <a:noFill/>
          </a:ln>
        </p:spPr>
        <p:style>
          <a:lnRef idx="0"/>
          <a:fillRef idx="0"/>
          <a:effectRef idx="0"/>
          <a:fontRef idx="minor"/>
        </p:style>
      </p:sp>
      <p:grpSp>
        <p:nvGrpSpPr>
          <p:cNvPr id="6170" name="Group 125"/>
          <p:cNvGrpSpPr/>
          <p:nvPr/>
        </p:nvGrpSpPr>
        <p:grpSpPr>
          <a:xfrm>
            <a:off x="2701440" y="2036520"/>
            <a:ext cx="168840" cy="424080"/>
            <a:chOff x="2701440" y="2036520"/>
            <a:chExt cx="168840" cy="424080"/>
          </a:xfrm>
        </p:grpSpPr>
        <p:sp>
          <p:nvSpPr>
            <p:cNvPr id="6171" name="CustomShape 126"/>
            <p:cNvSpPr/>
            <p:nvPr/>
          </p:nvSpPr>
          <p:spPr>
            <a:xfrm>
              <a:off x="2701440" y="2125440"/>
              <a:ext cx="168840" cy="335160"/>
            </a:xfrm>
            <a:custGeom>
              <a:avLst/>
              <a:gdLst/>
              <a:ahLst/>
              <a:rect l="l" t="t" r="r" b="b"/>
              <a:pathLst>
                <a:path w="8158" h="16121">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000000"/>
            </a:solidFill>
            <a:ln w="0">
              <a:noFill/>
            </a:ln>
          </p:spPr>
          <p:style>
            <a:lnRef idx="0"/>
            <a:fillRef idx="0"/>
            <a:effectRef idx="0"/>
            <a:fontRef idx="minor"/>
          </p:style>
        </p:sp>
        <p:sp>
          <p:nvSpPr>
            <p:cNvPr id="6172" name="CustomShape 127"/>
            <p:cNvSpPr/>
            <p:nvPr/>
          </p:nvSpPr>
          <p:spPr>
            <a:xfrm>
              <a:off x="2750760" y="2036520"/>
              <a:ext cx="69840" cy="76680"/>
            </a:xfrm>
            <a:custGeom>
              <a:avLst/>
              <a:gdLst/>
              <a:ahLst/>
              <a:rect l="l" t="t" r="r" b="b"/>
              <a:pathLst>
                <a:path w="3420" h="3762">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000000"/>
            </a:solidFill>
            <a:ln w="0">
              <a:noFill/>
            </a:ln>
          </p:spPr>
          <p:style>
            <a:lnRef idx="0"/>
            <a:fillRef idx="0"/>
            <a:effectRef idx="0"/>
            <a:fontRef idx="minor"/>
          </p:style>
        </p:sp>
      </p:grpSp>
      <p:grpSp>
        <p:nvGrpSpPr>
          <p:cNvPr id="6173" name="Group 128"/>
          <p:cNvGrpSpPr/>
          <p:nvPr/>
        </p:nvGrpSpPr>
        <p:grpSpPr>
          <a:xfrm>
            <a:off x="3843720" y="2090520"/>
            <a:ext cx="138240" cy="315720"/>
            <a:chOff x="3843720" y="2090520"/>
            <a:chExt cx="138240" cy="315720"/>
          </a:xfrm>
        </p:grpSpPr>
        <p:sp>
          <p:nvSpPr>
            <p:cNvPr id="6174" name="CustomShape 129"/>
            <p:cNvSpPr/>
            <p:nvPr/>
          </p:nvSpPr>
          <p:spPr>
            <a:xfrm>
              <a:off x="3843720" y="2170080"/>
              <a:ext cx="138240" cy="236160"/>
            </a:xfrm>
            <a:custGeom>
              <a:avLst/>
              <a:gdLst/>
              <a:ahLst/>
              <a:rect l="l" t="t" r="r" b="b"/>
              <a:pathLst>
                <a:path w="6692" h="11382">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000000"/>
            </a:solidFill>
            <a:ln w="0">
              <a:noFill/>
            </a:ln>
          </p:spPr>
          <p:style>
            <a:lnRef idx="0"/>
            <a:fillRef idx="0"/>
            <a:effectRef idx="0"/>
            <a:fontRef idx="minor"/>
          </p:style>
        </p:sp>
        <p:sp>
          <p:nvSpPr>
            <p:cNvPr id="6175" name="CustomShape 130"/>
            <p:cNvSpPr/>
            <p:nvPr/>
          </p:nvSpPr>
          <p:spPr>
            <a:xfrm>
              <a:off x="3881520" y="2090520"/>
              <a:ext cx="62640" cy="68760"/>
            </a:xfrm>
            <a:custGeom>
              <a:avLst/>
              <a:gdLst/>
              <a:ahLst/>
              <a:rect l="l" t="t" r="r" b="b"/>
              <a:pathLst>
                <a:path w="3078" h="3371">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000000"/>
            </a:solidFill>
            <a:ln w="0">
              <a:noFill/>
            </a:ln>
          </p:spPr>
          <p:style>
            <a:lnRef idx="0"/>
            <a:fillRef idx="0"/>
            <a:effectRef idx="0"/>
            <a:fontRef idx="minor"/>
          </p:style>
        </p:sp>
      </p:grpSp>
      <p:grpSp>
        <p:nvGrpSpPr>
          <p:cNvPr id="6176" name="Group 131"/>
          <p:cNvGrpSpPr/>
          <p:nvPr/>
        </p:nvGrpSpPr>
        <p:grpSpPr>
          <a:xfrm>
            <a:off x="3277800" y="2038680"/>
            <a:ext cx="143280" cy="419760"/>
            <a:chOff x="3277800" y="2038680"/>
            <a:chExt cx="143280" cy="419760"/>
          </a:xfrm>
        </p:grpSpPr>
        <p:sp>
          <p:nvSpPr>
            <p:cNvPr id="6177" name="CustomShape 132"/>
            <p:cNvSpPr/>
            <p:nvPr/>
          </p:nvSpPr>
          <p:spPr>
            <a:xfrm>
              <a:off x="3316320" y="2038680"/>
              <a:ext cx="65520" cy="74880"/>
            </a:xfrm>
            <a:custGeom>
              <a:avLst/>
              <a:gdLst/>
              <a:ahLst/>
              <a:rect l="l" t="t" r="r" b="b"/>
              <a:pathLst>
                <a:path w="3224" h="3665">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000000"/>
            </a:solidFill>
            <a:ln w="0">
              <a:noFill/>
            </a:ln>
          </p:spPr>
          <p:style>
            <a:lnRef idx="0"/>
            <a:fillRef idx="0"/>
            <a:effectRef idx="0"/>
            <a:fontRef idx="minor"/>
          </p:style>
        </p:sp>
        <p:sp>
          <p:nvSpPr>
            <p:cNvPr id="6178" name="CustomShape 133"/>
            <p:cNvSpPr/>
            <p:nvPr/>
          </p:nvSpPr>
          <p:spPr>
            <a:xfrm>
              <a:off x="3277800" y="2124720"/>
              <a:ext cx="143280" cy="333720"/>
            </a:xfrm>
            <a:custGeom>
              <a:avLst/>
              <a:gdLst/>
              <a:ahLst/>
              <a:rect l="l" t="t" r="r" b="b"/>
              <a:pathLst>
                <a:path w="6938" h="16047">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000000"/>
            </a:solidFill>
            <a:ln w="0">
              <a:noFill/>
            </a:ln>
          </p:spPr>
          <p:style>
            <a:lnRef idx="0"/>
            <a:fillRef idx="0"/>
            <a:effectRef idx="0"/>
            <a:fontRef idx="minor"/>
          </p:style>
        </p:sp>
      </p:grpSp>
      <p:sp>
        <p:nvSpPr>
          <p:cNvPr id="6179" name="CustomShape 134"/>
          <p:cNvSpPr/>
          <p:nvPr/>
        </p:nvSpPr>
        <p:spPr>
          <a:xfrm>
            <a:off x="4317480" y="2082960"/>
            <a:ext cx="317880" cy="335160"/>
          </a:xfrm>
          <a:custGeom>
            <a:avLst/>
            <a:gdLst/>
            <a:ahLst/>
            <a:rect l="l" t="t" r="r" b="b"/>
            <a:pathLst>
              <a:path w="15290" h="1612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000000"/>
          </a:solidFill>
          <a:ln w="0">
            <a:noFill/>
          </a:ln>
        </p:spPr>
        <p:style>
          <a:lnRef idx="0"/>
          <a:fillRef idx="0"/>
          <a:effectRef idx="0"/>
          <a:fontRef idx="minor"/>
        </p:style>
      </p:sp>
      <p:grpSp>
        <p:nvGrpSpPr>
          <p:cNvPr id="6180" name="Group 135"/>
          <p:cNvGrpSpPr/>
          <p:nvPr/>
        </p:nvGrpSpPr>
        <p:grpSpPr>
          <a:xfrm>
            <a:off x="4865040" y="2089080"/>
            <a:ext cx="349560" cy="322920"/>
            <a:chOff x="4865040" y="2089080"/>
            <a:chExt cx="349560" cy="322920"/>
          </a:xfrm>
        </p:grpSpPr>
        <p:sp>
          <p:nvSpPr>
            <p:cNvPr id="6181" name="CustomShape 136"/>
            <p:cNvSpPr/>
            <p:nvPr/>
          </p:nvSpPr>
          <p:spPr>
            <a:xfrm>
              <a:off x="4865040" y="2212200"/>
              <a:ext cx="80280" cy="182520"/>
            </a:xfrm>
            <a:custGeom>
              <a:avLst/>
              <a:gdLst/>
              <a:ahLst/>
              <a:rect l="l" t="t" r="r" b="b"/>
              <a:pathLst>
                <a:path w="3933" h="8818">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000000"/>
            </a:solidFill>
            <a:ln w="0">
              <a:noFill/>
            </a:ln>
          </p:spPr>
          <p:style>
            <a:lnRef idx="0"/>
            <a:fillRef idx="0"/>
            <a:effectRef idx="0"/>
            <a:fontRef idx="minor"/>
          </p:style>
        </p:sp>
        <p:sp>
          <p:nvSpPr>
            <p:cNvPr id="6182" name="CustomShape 137"/>
            <p:cNvSpPr/>
            <p:nvPr/>
          </p:nvSpPr>
          <p:spPr>
            <a:xfrm>
              <a:off x="4959720" y="2089080"/>
              <a:ext cx="254880" cy="322920"/>
            </a:xfrm>
            <a:custGeom>
              <a:avLst/>
              <a:gdLst/>
              <a:ahLst/>
              <a:rect l="l" t="t" r="r" b="b"/>
              <a:pathLst>
                <a:path w="12286" h="15534">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000000"/>
            </a:solidFill>
            <a:ln w="0">
              <a:noFill/>
            </a:ln>
          </p:spPr>
          <p:style>
            <a:lnRef idx="0"/>
            <a:fillRef idx="0"/>
            <a:effectRef idx="0"/>
            <a:fontRef idx="minor"/>
          </p:style>
        </p:sp>
      </p:grpSp>
      <p:grpSp>
        <p:nvGrpSpPr>
          <p:cNvPr id="6183" name="Group 138"/>
          <p:cNvGrpSpPr/>
          <p:nvPr/>
        </p:nvGrpSpPr>
        <p:grpSpPr>
          <a:xfrm>
            <a:off x="5496480" y="2079360"/>
            <a:ext cx="213480" cy="349200"/>
            <a:chOff x="5496480" y="2079360"/>
            <a:chExt cx="213480" cy="349200"/>
          </a:xfrm>
        </p:grpSpPr>
        <p:sp>
          <p:nvSpPr>
            <p:cNvPr id="6184" name="CustomShape 139"/>
            <p:cNvSpPr/>
            <p:nvPr/>
          </p:nvSpPr>
          <p:spPr>
            <a:xfrm>
              <a:off x="5561280" y="2376360"/>
              <a:ext cx="83880" cy="17280"/>
            </a:xfrm>
            <a:custGeom>
              <a:avLst/>
              <a:gdLst/>
              <a:ahLst/>
              <a:rect l="l" t="t" r="r" b="b"/>
              <a:pathLst>
                <a:path w="4104" h="905">
                  <a:moveTo>
                    <a:pt x="1" y="1"/>
                  </a:moveTo>
                  <a:lnTo>
                    <a:pt x="1" y="905"/>
                  </a:lnTo>
                  <a:lnTo>
                    <a:pt x="4104" y="905"/>
                  </a:lnTo>
                  <a:lnTo>
                    <a:pt x="4104" y="1"/>
                  </a:lnTo>
                  <a:close/>
                </a:path>
              </a:pathLst>
            </a:custGeom>
            <a:solidFill>
              <a:srgbClr val="000000"/>
            </a:solidFill>
            <a:ln w="0">
              <a:noFill/>
            </a:ln>
          </p:spPr>
          <p:style>
            <a:lnRef idx="0"/>
            <a:fillRef idx="0"/>
            <a:effectRef idx="0"/>
            <a:fontRef idx="minor"/>
          </p:style>
        </p:sp>
        <p:sp>
          <p:nvSpPr>
            <p:cNvPr id="6185" name="CustomShape 140"/>
            <p:cNvSpPr/>
            <p:nvPr/>
          </p:nvSpPr>
          <p:spPr>
            <a:xfrm>
              <a:off x="5561280" y="2347200"/>
              <a:ext cx="83880" cy="17280"/>
            </a:xfrm>
            <a:custGeom>
              <a:avLst/>
              <a:gdLst/>
              <a:ahLst/>
              <a:rect l="l" t="t" r="r" b="b"/>
              <a:pathLst>
                <a:path w="4104" h="905">
                  <a:moveTo>
                    <a:pt x="1" y="1"/>
                  </a:moveTo>
                  <a:lnTo>
                    <a:pt x="1" y="905"/>
                  </a:lnTo>
                  <a:lnTo>
                    <a:pt x="4104" y="905"/>
                  </a:lnTo>
                  <a:lnTo>
                    <a:pt x="4104" y="1"/>
                  </a:lnTo>
                  <a:close/>
                </a:path>
              </a:pathLst>
            </a:custGeom>
            <a:solidFill>
              <a:srgbClr val="000000"/>
            </a:solidFill>
            <a:ln w="0">
              <a:noFill/>
            </a:ln>
          </p:spPr>
          <p:style>
            <a:lnRef idx="0"/>
            <a:fillRef idx="0"/>
            <a:effectRef idx="0"/>
            <a:fontRef idx="minor"/>
          </p:style>
        </p:sp>
        <p:sp>
          <p:nvSpPr>
            <p:cNvPr id="6186" name="CustomShape 141"/>
            <p:cNvSpPr/>
            <p:nvPr/>
          </p:nvSpPr>
          <p:spPr>
            <a:xfrm>
              <a:off x="5561280" y="2405520"/>
              <a:ext cx="83880" cy="23040"/>
            </a:xfrm>
            <a:custGeom>
              <a:avLst/>
              <a:gdLst/>
              <a:ahLst/>
              <a:rect l="l" t="t" r="r" b="b"/>
              <a:pathLst>
                <a:path w="4104" h="1197">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000000"/>
            </a:solidFill>
            <a:ln w="0">
              <a:noFill/>
            </a:ln>
          </p:spPr>
          <p:style>
            <a:lnRef idx="0"/>
            <a:fillRef idx="0"/>
            <a:effectRef idx="0"/>
            <a:fontRef idx="minor"/>
          </p:style>
        </p:sp>
        <p:sp>
          <p:nvSpPr>
            <p:cNvPr id="6187" name="CustomShape 142"/>
            <p:cNvSpPr/>
            <p:nvPr/>
          </p:nvSpPr>
          <p:spPr>
            <a:xfrm>
              <a:off x="5564520" y="2202840"/>
              <a:ext cx="77760" cy="132480"/>
            </a:xfrm>
            <a:custGeom>
              <a:avLst/>
              <a:gdLst/>
              <a:ahLst/>
              <a:rect l="l" t="t" r="r" b="b"/>
              <a:pathLst>
                <a:path w="3811" h="6424">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000000"/>
            </a:solidFill>
            <a:ln w="0">
              <a:noFill/>
            </a:ln>
          </p:spPr>
          <p:style>
            <a:lnRef idx="0"/>
            <a:fillRef idx="0"/>
            <a:effectRef idx="0"/>
            <a:fontRef idx="minor"/>
          </p:style>
        </p:sp>
        <p:sp>
          <p:nvSpPr>
            <p:cNvPr id="6188" name="CustomShape 143"/>
            <p:cNvSpPr/>
            <p:nvPr/>
          </p:nvSpPr>
          <p:spPr>
            <a:xfrm>
              <a:off x="5496480" y="2079360"/>
              <a:ext cx="213480" cy="255960"/>
            </a:xfrm>
            <a:custGeom>
              <a:avLst/>
              <a:gdLst/>
              <a:ahLst/>
              <a:rect l="l" t="t" r="r" b="b"/>
              <a:pathLst>
                <a:path w="10308" h="12335">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000000"/>
            </a:solidFill>
            <a:ln w="0">
              <a:noFill/>
            </a:ln>
          </p:spPr>
          <p:style>
            <a:lnRef idx="0"/>
            <a:fillRef idx="0"/>
            <a:effectRef idx="0"/>
            <a:fontRef idx="minor"/>
          </p:style>
        </p:sp>
      </p:grpSp>
      <p:grpSp>
        <p:nvGrpSpPr>
          <p:cNvPr id="6189" name="Group 144"/>
          <p:cNvGrpSpPr/>
          <p:nvPr/>
        </p:nvGrpSpPr>
        <p:grpSpPr>
          <a:xfrm>
            <a:off x="477720" y="2615760"/>
            <a:ext cx="107640" cy="396360"/>
            <a:chOff x="477720" y="2615760"/>
            <a:chExt cx="107640" cy="396360"/>
          </a:xfrm>
        </p:grpSpPr>
        <p:sp>
          <p:nvSpPr>
            <p:cNvPr id="6190" name="CustomShape 145"/>
            <p:cNvSpPr/>
            <p:nvPr/>
          </p:nvSpPr>
          <p:spPr>
            <a:xfrm>
              <a:off x="477720" y="2615760"/>
              <a:ext cx="107640" cy="396360"/>
            </a:xfrm>
            <a:custGeom>
              <a:avLst/>
              <a:gdLst/>
              <a:ahLst/>
              <a:rect l="l" t="t" r="r" b="b"/>
              <a:pathLst>
                <a:path w="5228" h="19051">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000000"/>
            </a:solidFill>
            <a:ln w="0">
              <a:noFill/>
            </a:ln>
          </p:spPr>
          <p:style>
            <a:lnRef idx="0"/>
            <a:fillRef idx="0"/>
            <a:effectRef idx="0"/>
            <a:fontRef idx="minor"/>
          </p:style>
        </p:sp>
        <p:sp>
          <p:nvSpPr>
            <p:cNvPr id="6191" name="CustomShape 146"/>
            <p:cNvSpPr/>
            <p:nvPr/>
          </p:nvSpPr>
          <p:spPr>
            <a:xfrm>
              <a:off x="498240" y="2726640"/>
              <a:ext cx="66600" cy="265320"/>
            </a:xfrm>
            <a:custGeom>
              <a:avLst/>
              <a:gdLst/>
              <a:ahLst/>
              <a:rect l="l" t="t" r="r" b="b"/>
              <a:pathLst>
                <a:path w="3274" h="12774">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000000"/>
            </a:solidFill>
            <a:ln w="0">
              <a:noFill/>
            </a:ln>
          </p:spPr>
          <p:style>
            <a:lnRef idx="0"/>
            <a:fillRef idx="0"/>
            <a:effectRef idx="0"/>
            <a:fontRef idx="minor"/>
          </p:style>
        </p:sp>
      </p:grpSp>
      <p:sp>
        <p:nvSpPr>
          <p:cNvPr id="6192" name="CustomShape 147"/>
          <p:cNvSpPr/>
          <p:nvPr/>
        </p:nvSpPr>
        <p:spPr>
          <a:xfrm>
            <a:off x="1492200" y="2600280"/>
            <a:ext cx="333000" cy="428040"/>
          </a:xfrm>
          <a:custGeom>
            <a:avLst/>
            <a:gdLst/>
            <a:ahLst/>
            <a:rect l="l" t="t" r="r" b="b"/>
            <a:pathLst>
              <a:path w="16022" h="20565">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000000"/>
          </a:solidFill>
          <a:ln w="0">
            <a:noFill/>
          </a:ln>
        </p:spPr>
        <p:style>
          <a:lnRef idx="0"/>
          <a:fillRef idx="0"/>
          <a:effectRef idx="0"/>
          <a:fontRef idx="minor"/>
        </p:style>
      </p:sp>
      <p:sp>
        <p:nvSpPr>
          <p:cNvPr id="6193" name="CustomShape 148"/>
          <p:cNvSpPr/>
          <p:nvPr/>
        </p:nvSpPr>
        <p:spPr>
          <a:xfrm>
            <a:off x="972000" y="2600280"/>
            <a:ext cx="246240" cy="428040"/>
          </a:xfrm>
          <a:custGeom>
            <a:avLst/>
            <a:gdLst/>
            <a:ahLst/>
            <a:rect l="l" t="t" r="r" b="b"/>
            <a:pathLst>
              <a:path w="11870" h="20565">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000000"/>
          </a:solidFill>
          <a:ln w="0">
            <a:noFill/>
          </a:ln>
        </p:spPr>
        <p:style>
          <a:lnRef idx="0"/>
          <a:fillRef idx="0"/>
          <a:effectRef idx="0"/>
          <a:fontRef idx="minor"/>
        </p:style>
      </p:sp>
      <p:grpSp>
        <p:nvGrpSpPr>
          <p:cNvPr id="6194" name="Group 149"/>
          <p:cNvGrpSpPr/>
          <p:nvPr/>
        </p:nvGrpSpPr>
        <p:grpSpPr>
          <a:xfrm>
            <a:off x="2029680" y="2628720"/>
            <a:ext cx="385200" cy="370800"/>
            <a:chOff x="2029680" y="2628720"/>
            <a:chExt cx="385200" cy="370800"/>
          </a:xfrm>
        </p:grpSpPr>
        <p:sp>
          <p:nvSpPr>
            <p:cNvPr id="6195" name="CustomShape 150"/>
            <p:cNvSpPr/>
            <p:nvPr/>
          </p:nvSpPr>
          <p:spPr>
            <a:xfrm>
              <a:off x="2128680" y="2921760"/>
              <a:ext cx="187200" cy="77760"/>
            </a:xfrm>
            <a:custGeom>
              <a:avLst/>
              <a:gdLst/>
              <a:ahLst/>
              <a:rect l="l" t="t" r="r" b="b"/>
              <a:pathLst>
                <a:path w="9038" h="3811">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000000"/>
            </a:solidFill>
            <a:ln w="0">
              <a:noFill/>
            </a:ln>
          </p:spPr>
          <p:style>
            <a:lnRef idx="0"/>
            <a:fillRef idx="0"/>
            <a:effectRef idx="0"/>
            <a:fontRef idx="minor"/>
          </p:style>
        </p:sp>
        <p:sp>
          <p:nvSpPr>
            <p:cNvPr id="6196" name="CustomShape 151"/>
            <p:cNvSpPr/>
            <p:nvPr/>
          </p:nvSpPr>
          <p:spPr>
            <a:xfrm>
              <a:off x="2029680" y="2628720"/>
              <a:ext cx="385200" cy="280080"/>
            </a:xfrm>
            <a:custGeom>
              <a:avLst/>
              <a:gdLst/>
              <a:ahLst/>
              <a:rect l="l" t="t" r="r" b="b"/>
              <a:pathLst>
                <a:path w="18514" h="13483">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000000"/>
            </a:solidFill>
            <a:ln w="0">
              <a:noFill/>
            </a:ln>
          </p:spPr>
          <p:style>
            <a:lnRef idx="0"/>
            <a:fillRef idx="0"/>
            <a:effectRef idx="0"/>
            <a:fontRef idx="minor"/>
          </p:style>
        </p:sp>
      </p:grpSp>
      <p:grpSp>
        <p:nvGrpSpPr>
          <p:cNvPr id="6197" name="Group 152"/>
          <p:cNvGrpSpPr/>
          <p:nvPr/>
        </p:nvGrpSpPr>
        <p:grpSpPr>
          <a:xfrm>
            <a:off x="2579760" y="2684160"/>
            <a:ext cx="411840" cy="259560"/>
            <a:chOff x="2579760" y="2684160"/>
            <a:chExt cx="411840" cy="259560"/>
          </a:xfrm>
        </p:grpSpPr>
        <p:sp>
          <p:nvSpPr>
            <p:cNvPr id="6198" name="CustomShape 153"/>
            <p:cNvSpPr/>
            <p:nvPr/>
          </p:nvSpPr>
          <p:spPr>
            <a:xfrm>
              <a:off x="2579760" y="2684160"/>
              <a:ext cx="411840" cy="259560"/>
            </a:xfrm>
            <a:custGeom>
              <a:avLst/>
              <a:gdLst/>
              <a:ahLst/>
              <a:rect l="l" t="t" r="r" b="b"/>
              <a:pathLst>
                <a:path w="19784" h="12505">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000000"/>
            </a:solidFill>
            <a:ln w="0">
              <a:noFill/>
            </a:ln>
          </p:spPr>
          <p:style>
            <a:lnRef idx="0"/>
            <a:fillRef idx="0"/>
            <a:effectRef idx="0"/>
            <a:fontRef idx="minor"/>
          </p:style>
        </p:sp>
        <p:sp>
          <p:nvSpPr>
            <p:cNvPr id="6199" name="CustomShape 154"/>
            <p:cNvSpPr/>
            <p:nvPr/>
          </p:nvSpPr>
          <p:spPr>
            <a:xfrm>
              <a:off x="2699280" y="2727720"/>
              <a:ext cx="172800" cy="172800"/>
            </a:xfrm>
            <a:custGeom>
              <a:avLst/>
              <a:gdLst/>
              <a:ahLst/>
              <a:rect l="l" t="t" r="r" b="b"/>
              <a:pathLst>
                <a:path w="8354" h="8353">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000000"/>
            </a:solidFill>
            <a:ln w="0">
              <a:noFill/>
            </a:ln>
          </p:spPr>
          <p:style>
            <a:lnRef idx="0"/>
            <a:fillRef idx="0"/>
            <a:effectRef idx="0"/>
            <a:fontRef idx="minor"/>
          </p:style>
        </p:sp>
      </p:grpSp>
      <p:sp>
        <p:nvSpPr>
          <p:cNvPr id="6200" name="CustomShape 155"/>
          <p:cNvSpPr/>
          <p:nvPr/>
        </p:nvSpPr>
        <p:spPr>
          <a:xfrm>
            <a:off x="3736080" y="2637360"/>
            <a:ext cx="353520" cy="353520"/>
          </a:xfrm>
          <a:custGeom>
            <a:avLst/>
            <a:gdLst/>
            <a:ahLst/>
            <a:rect l="l" t="t" r="r" b="b"/>
            <a:pathLst>
              <a:path w="17000" h="16999">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000000"/>
          </a:solidFill>
          <a:ln w="0">
            <a:noFill/>
          </a:ln>
        </p:spPr>
        <p:style>
          <a:lnRef idx="0"/>
          <a:fillRef idx="0"/>
          <a:effectRef idx="0"/>
          <a:fontRef idx="minor"/>
        </p:style>
      </p:sp>
      <p:grpSp>
        <p:nvGrpSpPr>
          <p:cNvPr id="6201" name="Group 156"/>
          <p:cNvGrpSpPr/>
          <p:nvPr/>
        </p:nvGrpSpPr>
        <p:grpSpPr>
          <a:xfrm>
            <a:off x="4263480" y="2656800"/>
            <a:ext cx="425880" cy="314640"/>
            <a:chOff x="4263480" y="2656800"/>
            <a:chExt cx="425880" cy="314640"/>
          </a:xfrm>
        </p:grpSpPr>
        <p:sp>
          <p:nvSpPr>
            <p:cNvPr id="6202" name="CustomShape 157"/>
            <p:cNvSpPr/>
            <p:nvPr/>
          </p:nvSpPr>
          <p:spPr>
            <a:xfrm>
              <a:off x="4263480" y="2656800"/>
              <a:ext cx="290880" cy="290520"/>
            </a:xfrm>
            <a:custGeom>
              <a:avLst/>
              <a:gdLst/>
              <a:ahLst/>
              <a:rect l="l" t="t" r="r" b="b"/>
              <a:pathLst>
                <a:path w="13996" h="13995">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000000"/>
            </a:solidFill>
            <a:ln w="0">
              <a:noFill/>
            </a:ln>
          </p:spPr>
          <p:style>
            <a:lnRef idx="0"/>
            <a:fillRef idx="0"/>
            <a:effectRef idx="0"/>
            <a:fontRef idx="minor"/>
          </p:style>
        </p:sp>
        <p:sp>
          <p:nvSpPr>
            <p:cNvPr id="6203" name="CustomShape 158"/>
            <p:cNvSpPr/>
            <p:nvPr/>
          </p:nvSpPr>
          <p:spPr>
            <a:xfrm>
              <a:off x="4524840" y="2806920"/>
              <a:ext cx="164520" cy="164520"/>
            </a:xfrm>
            <a:custGeom>
              <a:avLst/>
              <a:gdLst/>
              <a:ahLst/>
              <a:rect l="l" t="t" r="r" b="b"/>
              <a:pathLst>
                <a:path w="7963" h="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000000"/>
            </a:solidFill>
            <a:ln w="0">
              <a:noFill/>
            </a:ln>
          </p:spPr>
          <p:style>
            <a:lnRef idx="0"/>
            <a:fillRef idx="0"/>
            <a:effectRef idx="0"/>
            <a:fontRef idx="minor"/>
          </p:style>
        </p:sp>
      </p:grpSp>
      <p:grpSp>
        <p:nvGrpSpPr>
          <p:cNvPr id="6204" name="Group 159"/>
          <p:cNvGrpSpPr/>
          <p:nvPr/>
        </p:nvGrpSpPr>
        <p:grpSpPr>
          <a:xfrm>
            <a:off x="3177000" y="2638440"/>
            <a:ext cx="344520" cy="351000"/>
            <a:chOff x="3177000" y="2638440"/>
            <a:chExt cx="344520" cy="351000"/>
          </a:xfrm>
        </p:grpSpPr>
        <p:sp>
          <p:nvSpPr>
            <p:cNvPr id="6205" name="CustomShape 160"/>
            <p:cNvSpPr/>
            <p:nvPr/>
          </p:nvSpPr>
          <p:spPr>
            <a:xfrm>
              <a:off x="3177000" y="2638440"/>
              <a:ext cx="262080" cy="262080"/>
            </a:xfrm>
            <a:custGeom>
              <a:avLst/>
              <a:gdLst/>
              <a:ahLst/>
              <a:rect l="l" t="t" r="r" b="b"/>
              <a:pathLst>
                <a:path w="12628" h="12627">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000000"/>
            </a:solidFill>
            <a:ln w="0">
              <a:noFill/>
            </a:ln>
          </p:spPr>
          <p:style>
            <a:lnRef idx="0"/>
            <a:fillRef idx="0"/>
            <a:effectRef idx="0"/>
            <a:fontRef idx="minor"/>
          </p:style>
        </p:sp>
        <p:sp>
          <p:nvSpPr>
            <p:cNvPr id="6206" name="CustomShape 161"/>
            <p:cNvSpPr/>
            <p:nvPr/>
          </p:nvSpPr>
          <p:spPr>
            <a:xfrm>
              <a:off x="3207600" y="2669040"/>
              <a:ext cx="200880" cy="200880"/>
            </a:xfrm>
            <a:custGeom>
              <a:avLst/>
              <a:gdLst/>
              <a:ahLst/>
              <a:rect l="l" t="t" r="r" b="b"/>
              <a:pathLst>
                <a:path w="9697" h="9697">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000000"/>
            </a:solidFill>
            <a:ln w="0">
              <a:noFill/>
            </a:ln>
          </p:spPr>
          <p:style>
            <a:lnRef idx="0"/>
            <a:fillRef idx="0"/>
            <a:effectRef idx="0"/>
            <a:fontRef idx="minor"/>
          </p:style>
        </p:sp>
        <p:sp>
          <p:nvSpPr>
            <p:cNvPr id="6207" name="CustomShape 162"/>
            <p:cNvSpPr/>
            <p:nvPr/>
          </p:nvSpPr>
          <p:spPr>
            <a:xfrm>
              <a:off x="3394080" y="2862720"/>
              <a:ext cx="127440" cy="126720"/>
            </a:xfrm>
            <a:custGeom>
              <a:avLst/>
              <a:gdLst/>
              <a:ahLst/>
              <a:rect l="l" t="t" r="r" b="b"/>
              <a:pathLst>
                <a:path w="6180" h="6155">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000000"/>
            </a:solidFill>
            <a:ln w="0">
              <a:noFill/>
            </a:ln>
          </p:spPr>
          <p:style>
            <a:lnRef idx="0"/>
            <a:fillRef idx="0"/>
            <a:effectRef idx="0"/>
            <a:fontRef idx="minor"/>
          </p:style>
        </p:sp>
      </p:grpSp>
      <p:sp>
        <p:nvSpPr>
          <p:cNvPr id="6208" name="CustomShape 163"/>
          <p:cNvSpPr/>
          <p:nvPr/>
        </p:nvSpPr>
        <p:spPr>
          <a:xfrm>
            <a:off x="341280" y="3226320"/>
            <a:ext cx="385200" cy="302400"/>
          </a:xfrm>
          <a:custGeom>
            <a:avLst/>
            <a:gdLst/>
            <a:ahLst/>
            <a:rect l="l" t="t" r="r" b="b"/>
            <a:pathLst>
              <a:path w="18513" h="14557">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000000"/>
          </a:solidFill>
          <a:ln w="0">
            <a:noFill/>
          </a:ln>
        </p:spPr>
        <p:style>
          <a:lnRef idx="0"/>
          <a:fillRef idx="0"/>
          <a:effectRef idx="0"/>
          <a:fontRef idx="minor"/>
        </p:style>
      </p:sp>
      <p:sp>
        <p:nvSpPr>
          <p:cNvPr id="6209" name="CustomShape 164"/>
          <p:cNvSpPr/>
          <p:nvPr/>
        </p:nvSpPr>
        <p:spPr>
          <a:xfrm>
            <a:off x="4906080" y="2621160"/>
            <a:ext cx="267840" cy="386280"/>
          </a:xfrm>
          <a:custGeom>
            <a:avLst/>
            <a:gdLst/>
            <a:ahLst/>
            <a:rect l="l" t="t" r="r" b="b"/>
            <a:pathLst>
              <a:path w="12896" h="18563">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000000"/>
          </a:solidFill>
          <a:ln w="0">
            <a:noFill/>
          </a:ln>
        </p:spPr>
        <p:style>
          <a:lnRef idx="0"/>
          <a:fillRef idx="0"/>
          <a:effectRef idx="0"/>
          <a:fontRef idx="minor"/>
        </p:style>
      </p:sp>
      <p:grpSp>
        <p:nvGrpSpPr>
          <p:cNvPr id="6210" name="Group 165"/>
          <p:cNvGrpSpPr/>
          <p:nvPr/>
        </p:nvGrpSpPr>
        <p:grpSpPr>
          <a:xfrm>
            <a:off x="5472000" y="2633040"/>
            <a:ext cx="262800" cy="374040"/>
            <a:chOff x="5472000" y="2633040"/>
            <a:chExt cx="262800" cy="374040"/>
          </a:xfrm>
        </p:grpSpPr>
        <p:sp>
          <p:nvSpPr>
            <p:cNvPr id="6211" name="CustomShape 166"/>
            <p:cNvSpPr/>
            <p:nvPr/>
          </p:nvSpPr>
          <p:spPr>
            <a:xfrm>
              <a:off x="5472000" y="2633040"/>
              <a:ext cx="262800" cy="63720"/>
            </a:xfrm>
            <a:custGeom>
              <a:avLst/>
              <a:gdLst/>
              <a:ahLst/>
              <a:rect l="l" t="t" r="r" b="b"/>
              <a:pathLst>
                <a:path w="12652" h="3127">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000000"/>
            </a:solidFill>
            <a:ln w="0">
              <a:noFill/>
            </a:ln>
          </p:spPr>
          <p:style>
            <a:lnRef idx="0"/>
            <a:fillRef idx="0"/>
            <a:effectRef idx="0"/>
            <a:fontRef idx="minor"/>
          </p:style>
        </p:sp>
        <p:sp>
          <p:nvSpPr>
            <p:cNvPr id="6212" name="CustomShape 167"/>
            <p:cNvSpPr/>
            <p:nvPr/>
          </p:nvSpPr>
          <p:spPr>
            <a:xfrm>
              <a:off x="5482800" y="2708640"/>
              <a:ext cx="241200" cy="298440"/>
            </a:xfrm>
            <a:custGeom>
              <a:avLst/>
              <a:gdLst/>
              <a:ahLst/>
              <a:rect l="l" t="t" r="r" b="b"/>
              <a:pathLst>
                <a:path w="11626" h="14362">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000000"/>
            </a:solidFill>
            <a:ln w="0">
              <a:noFill/>
            </a:ln>
          </p:spPr>
          <p:style>
            <a:lnRef idx="0"/>
            <a:fillRef idx="0"/>
            <a:effectRef idx="0"/>
            <a:fontRef idx="minor"/>
          </p:style>
        </p:sp>
      </p:grpSp>
      <p:grpSp>
        <p:nvGrpSpPr>
          <p:cNvPr id="6213" name="Group 168"/>
          <p:cNvGrpSpPr/>
          <p:nvPr/>
        </p:nvGrpSpPr>
        <p:grpSpPr>
          <a:xfrm>
            <a:off x="907560" y="3251880"/>
            <a:ext cx="375120" cy="251280"/>
            <a:chOff x="907560" y="3251880"/>
            <a:chExt cx="375120" cy="251280"/>
          </a:xfrm>
        </p:grpSpPr>
        <p:sp>
          <p:nvSpPr>
            <p:cNvPr id="6214" name="CustomShape 169"/>
            <p:cNvSpPr/>
            <p:nvPr/>
          </p:nvSpPr>
          <p:spPr>
            <a:xfrm>
              <a:off x="907560" y="3251880"/>
              <a:ext cx="375120" cy="251280"/>
            </a:xfrm>
            <a:custGeom>
              <a:avLst/>
              <a:gdLst/>
              <a:ahLst/>
              <a:rect l="l" t="t" r="r" b="b"/>
              <a:pathLst>
                <a:path w="18026" h="12115">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000000"/>
            </a:solidFill>
            <a:ln w="0">
              <a:noFill/>
            </a:ln>
          </p:spPr>
          <p:style>
            <a:lnRef idx="0"/>
            <a:fillRef idx="0"/>
            <a:effectRef idx="0"/>
            <a:fontRef idx="minor"/>
          </p:style>
        </p:sp>
        <p:sp>
          <p:nvSpPr>
            <p:cNvPr id="6215" name="CustomShape 170"/>
            <p:cNvSpPr/>
            <p:nvPr/>
          </p:nvSpPr>
          <p:spPr>
            <a:xfrm>
              <a:off x="951120" y="3399840"/>
              <a:ext cx="143640" cy="8280"/>
            </a:xfrm>
            <a:custGeom>
              <a:avLst/>
              <a:gdLst/>
              <a:ahLst/>
              <a:rect l="l" t="t" r="r" b="b"/>
              <a:pathLst>
                <a:path w="6962" h="489">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000000"/>
            </a:solidFill>
            <a:ln w="0">
              <a:noFill/>
            </a:ln>
          </p:spPr>
          <p:style>
            <a:lnRef idx="0"/>
            <a:fillRef idx="0"/>
            <a:effectRef idx="0"/>
            <a:fontRef idx="minor"/>
          </p:style>
        </p:sp>
        <p:sp>
          <p:nvSpPr>
            <p:cNvPr id="6216" name="CustomShape 171"/>
            <p:cNvSpPr/>
            <p:nvPr/>
          </p:nvSpPr>
          <p:spPr>
            <a:xfrm>
              <a:off x="951120" y="3433680"/>
              <a:ext cx="100800" cy="8280"/>
            </a:xfrm>
            <a:custGeom>
              <a:avLst/>
              <a:gdLst/>
              <a:ahLst/>
              <a:rect l="l" t="t" r="r" b="b"/>
              <a:pathLst>
                <a:path w="4910" h="489">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000000"/>
            </a:solidFill>
            <a:ln w="0">
              <a:noFill/>
            </a:ln>
          </p:spPr>
          <p:style>
            <a:lnRef idx="0"/>
            <a:fillRef idx="0"/>
            <a:effectRef idx="0"/>
            <a:fontRef idx="minor"/>
          </p:style>
        </p:sp>
        <p:sp>
          <p:nvSpPr>
            <p:cNvPr id="6217" name="CustomShape 172"/>
            <p:cNvSpPr/>
            <p:nvPr/>
          </p:nvSpPr>
          <p:spPr>
            <a:xfrm>
              <a:off x="1182960" y="3404880"/>
              <a:ext cx="50400" cy="32040"/>
            </a:xfrm>
            <a:custGeom>
              <a:avLst/>
              <a:gdLst/>
              <a:ahLst/>
              <a:rect l="l" t="t" r="r" b="b"/>
              <a:pathLst>
                <a:path w="2492" h="1613">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000000"/>
            </a:solidFill>
            <a:ln w="0">
              <a:noFill/>
            </a:ln>
          </p:spPr>
          <p:style>
            <a:lnRef idx="0"/>
            <a:fillRef idx="0"/>
            <a:effectRef idx="0"/>
            <a:fontRef idx="minor"/>
          </p:style>
        </p:sp>
      </p:grpSp>
      <p:grpSp>
        <p:nvGrpSpPr>
          <p:cNvPr id="6218" name="Group 173"/>
          <p:cNvGrpSpPr/>
          <p:nvPr/>
        </p:nvGrpSpPr>
        <p:grpSpPr>
          <a:xfrm>
            <a:off x="1476360" y="3232440"/>
            <a:ext cx="364680" cy="290880"/>
            <a:chOff x="1476360" y="3232440"/>
            <a:chExt cx="364680" cy="290880"/>
          </a:xfrm>
        </p:grpSpPr>
        <p:sp>
          <p:nvSpPr>
            <p:cNvPr id="6219" name="CustomShape 174"/>
            <p:cNvSpPr/>
            <p:nvPr/>
          </p:nvSpPr>
          <p:spPr>
            <a:xfrm>
              <a:off x="1748520" y="3481200"/>
              <a:ext cx="42120" cy="42120"/>
            </a:xfrm>
            <a:custGeom>
              <a:avLst/>
              <a:gdLst/>
              <a:ahLst/>
              <a:rect l="l" t="t" r="r" b="b"/>
              <a:pathLst>
                <a:path w="2101" h="2101">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000000"/>
            </a:solidFill>
            <a:ln w="0">
              <a:noFill/>
            </a:ln>
          </p:spPr>
          <p:style>
            <a:lnRef idx="0"/>
            <a:fillRef idx="0"/>
            <a:effectRef idx="0"/>
            <a:fontRef idx="minor"/>
          </p:style>
        </p:sp>
        <p:sp>
          <p:nvSpPr>
            <p:cNvPr id="6220" name="CustomShape 175"/>
            <p:cNvSpPr/>
            <p:nvPr/>
          </p:nvSpPr>
          <p:spPr>
            <a:xfrm>
              <a:off x="1570320" y="3481200"/>
              <a:ext cx="42120" cy="42120"/>
            </a:xfrm>
            <a:custGeom>
              <a:avLst/>
              <a:gdLst/>
              <a:ahLst/>
              <a:rect l="l" t="t" r="r" b="b"/>
              <a:pathLst>
                <a:path w="2102" h="2101">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000000"/>
            </a:solidFill>
            <a:ln w="0">
              <a:noFill/>
            </a:ln>
          </p:spPr>
          <p:style>
            <a:lnRef idx="0"/>
            <a:fillRef idx="0"/>
            <a:effectRef idx="0"/>
            <a:fontRef idx="minor"/>
          </p:style>
        </p:sp>
        <p:sp>
          <p:nvSpPr>
            <p:cNvPr id="6221" name="CustomShape 176"/>
            <p:cNvSpPr/>
            <p:nvPr/>
          </p:nvSpPr>
          <p:spPr>
            <a:xfrm>
              <a:off x="1476360" y="3232440"/>
              <a:ext cx="364680" cy="247320"/>
            </a:xfrm>
            <a:custGeom>
              <a:avLst/>
              <a:gdLst/>
              <a:ahLst/>
              <a:rect l="l" t="t" r="r" b="b"/>
              <a:pathLst>
                <a:path w="17536" h="11919">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000000"/>
            </a:solidFill>
            <a:ln w="0">
              <a:noFill/>
            </a:ln>
          </p:spPr>
          <p:style>
            <a:lnRef idx="0"/>
            <a:fillRef idx="0"/>
            <a:effectRef idx="0"/>
            <a:fontRef idx="minor"/>
          </p:style>
        </p:sp>
      </p:grpSp>
      <p:grpSp>
        <p:nvGrpSpPr>
          <p:cNvPr id="6222" name="Group 177"/>
          <p:cNvGrpSpPr/>
          <p:nvPr/>
        </p:nvGrpSpPr>
        <p:grpSpPr>
          <a:xfrm>
            <a:off x="2043360" y="3227760"/>
            <a:ext cx="357480" cy="299520"/>
            <a:chOff x="2043360" y="3227760"/>
            <a:chExt cx="357480" cy="299520"/>
          </a:xfrm>
        </p:grpSpPr>
        <p:sp>
          <p:nvSpPr>
            <p:cNvPr id="6223" name="CustomShape 178"/>
            <p:cNvSpPr/>
            <p:nvPr/>
          </p:nvSpPr>
          <p:spPr>
            <a:xfrm>
              <a:off x="2043360" y="3227760"/>
              <a:ext cx="357480" cy="139680"/>
            </a:xfrm>
            <a:custGeom>
              <a:avLst/>
              <a:gdLst/>
              <a:ahLst/>
              <a:rect l="l" t="t" r="r" b="b"/>
              <a:pathLst>
                <a:path w="17194" h="6766">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000000"/>
            </a:solidFill>
            <a:ln w="0">
              <a:noFill/>
            </a:ln>
          </p:spPr>
          <p:style>
            <a:lnRef idx="0"/>
            <a:fillRef idx="0"/>
            <a:effectRef idx="0"/>
            <a:fontRef idx="minor"/>
          </p:style>
        </p:sp>
        <p:sp>
          <p:nvSpPr>
            <p:cNvPr id="6224" name="CustomShape 179"/>
            <p:cNvSpPr/>
            <p:nvPr/>
          </p:nvSpPr>
          <p:spPr>
            <a:xfrm>
              <a:off x="2043360" y="3371400"/>
              <a:ext cx="357480" cy="155880"/>
            </a:xfrm>
            <a:custGeom>
              <a:avLst/>
              <a:gdLst/>
              <a:ahLst/>
              <a:rect l="l" t="t" r="r" b="b"/>
              <a:pathLst>
                <a:path w="17194" h="7548">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000000"/>
            </a:solidFill>
            <a:ln w="0">
              <a:noFill/>
            </a:ln>
          </p:spPr>
          <p:style>
            <a:lnRef idx="0"/>
            <a:fillRef idx="0"/>
            <a:effectRef idx="0"/>
            <a:fontRef idx="minor"/>
          </p:style>
        </p:sp>
      </p:grpSp>
      <p:grpSp>
        <p:nvGrpSpPr>
          <p:cNvPr id="6225" name="Group 180"/>
          <p:cNvGrpSpPr/>
          <p:nvPr/>
        </p:nvGrpSpPr>
        <p:grpSpPr>
          <a:xfrm>
            <a:off x="2624400" y="3196800"/>
            <a:ext cx="322920" cy="336960"/>
            <a:chOff x="2624400" y="3196800"/>
            <a:chExt cx="322920" cy="336960"/>
          </a:xfrm>
        </p:grpSpPr>
        <p:sp>
          <p:nvSpPr>
            <p:cNvPr id="6226" name="CustomShape 181"/>
            <p:cNvSpPr/>
            <p:nvPr/>
          </p:nvSpPr>
          <p:spPr>
            <a:xfrm>
              <a:off x="2624400" y="3221280"/>
              <a:ext cx="312840" cy="312480"/>
            </a:xfrm>
            <a:custGeom>
              <a:avLst/>
              <a:gdLst/>
              <a:ahLst/>
              <a:rect l="l" t="t" r="r" b="b"/>
              <a:pathLst>
                <a:path w="15046" h="15045">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000000"/>
            </a:solidFill>
            <a:ln w="0">
              <a:noFill/>
            </a:ln>
          </p:spPr>
          <p:style>
            <a:lnRef idx="0"/>
            <a:fillRef idx="0"/>
            <a:effectRef idx="0"/>
            <a:fontRef idx="minor"/>
          </p:style>
        </p:sp>
        <p:sp>
          <p:nvSpPr>
            <p:cNvPr id="6227" name="CustomShape 182"/>
            <p:cNvSpPr/>
            <p:nvPr/>
          </p:nvSpPr>
          <p:spPr>
            <a:xfrm>
              <a:off x="2791800" y="3287160"/>
              <a:ext cx="155520" cy="79200"/>
            </a:xfrm>
            <a:custGeom>
              <a:avLst/>
              <a:gdLst/>
              <a:ahLst/>
              <a:rect l="l" t="t" r="r" b="b"/>
              <a:pathLst>
                <a:path w="7523" h="3884">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000000"/>
            </a:solidFill>
            <a:ln w="0">
              <a:noFill/>
            </a:ln>
          </p:spPr>
          <p:style>
            <a:lnRef idx="0"/>
            <a:fillRef idx="0"/>
            <a:effectRef idx="0"/>
            <a:fontRef idx="minor"/>
          </p:style>
        </p:sp>
        <p:sp>
          <p:nvSpPr>
            <p:cNvPr id="6228" name="CustomShape 183"/>
            <p:cNvSpPr/>
            <p:nvPr/>
          </p:nvSpPr>
          <p:spPr>
            <a:xfrm>
              <a:off x="2791800" y="3196800"/>
              <a:ext cx="132840" cy="155520"/>
            </a:xfrm>
            <a:custGeom>
              <a:avLst/>
              <a:gdLst/>
              <a:ahLst/>
              <a:rect l="l" t="t" r="r" b="b"/>
              <a:pathLst>
                <a:path w="6448" h="7524">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000000"/>
            </a:solidFill>
            <a:ln w="0">
              <a:noFill/>
            </a:ln>
          </p:spPr>
          <p:style>
            <a:lnRef idx="0"/>
            <a:fillRef idx="0"/>
            <a:effectRef idx="0"/>
            <a:fontRef idx="minor"/>
          </p:style>
        </p:sp>
      </p:grpSp>
      <p:grpSp>
        <p:nvGrpSpPr>
          <p:cNvPr id="6229" name="Group 184"/>
          <p:cNvGrpSpPr/>
          <p:nvPr/>
        </p:nvGrpSpPr>
        <p:grpSpPr>
          <a:xfrm>
            <a:off x="3160800" y="3239640"/>
            <a:ext cx="376920" cy="275760"/>
            <a:chOff x="3160800" y="3239640"/>
            <a:chExt cx="376920" cy="275760"/>
          </a:xfrm>
        </p:grpSpPr>
        <p:sp>
          <p:nvSpPr>
            <p:cNvPr id="6230" name="CustomShape 185"/>
            <p:cNvSpPr/>
            <p:nvPr/>
          </p:nvSpPr>
          <p:spPr>
            <a:xfrm>
              <a:off x="3160800" y="3239640"/>
              <a:ext cx="376920" cy="275760"/>
            </a:xfrm>
            <a:custGeom>
              <a:avLst/>
              <a:gdLst/>
              <a:ahLst/>
              <a:rect l="l" t="t" r="r" b="b"/>
              <a:pathLst>
                <a:path w="18122" h="13287">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000000"/>
            </a:solidFill>
            <a:ln w="0">
              <a:noFill/>
            </a:ln>
          </p:spPr>
          <p:style>
            <a:lnRef idx="0"/>
            <a:fillRef idx="0"/>
            <a:effectRef idx="0"/>
            <a:fontRef idx="minor"/>
          </p:style>
        </p:sp>
        <p:sp>
          <p:nvSpPr>
            <p:cNvPr id="6231" name="CustomShape 186"/>
            <p:cNvSpPr/>
            <p:nvPr/>
          </p:nvSpPr>
          <p:spPr>
            <a:xfrm>
              <a:off x="3204720" y="3373920"/>
              <a:ext cx="63000" cy="109440"/>
            </a:xfrm>
            <a:custGeom>
              <a:avLst/>
              <a:gdLst/>
              <a:ahLst/>
              <a:rect l="l" t="t" r="r" b="b"/>
              <a:pathLst>
                <a:path w="3103" h="5325">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000000"/>
            </a:solidFill>
            <a:ln w="0">
              <a:noFill/>
            </a:ln>
          </p:spPr>
          <p:style>
            <a:lnRef idx="0"/>
            <a:fillRef idx="0"/>
            <a:effectRef idx="0"/>
            <a:fontRef idx="minor"/>
          </p:style>
        </p:sp>
        <p:sp>
          <p:nvSpPr>
            <p:cNvPr id="6232" name="CustomShape 187"/>
            <p:cNvSpPr/>
            <p:nvPr/>
          </p:nvSpPr>
          <p:spPr>
            <a:xfrm>
              <a:off x="3430800" y="3373920"/>
              <a:ext cx="63000" cy="109440"/>
            </a:xfrm>
            <a:custGeom>
              <a:avLst/>
              <a:gdLst/>
              <a:ahLst/>
              <a:rect l="l" t="t" r="r" b="b"/>
              <a:pathLst>
                <a:path w="3103" h="5325">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000000"/>
            </a:solidFill>
            <a:ln w="0">
              <a:noFill/>
            </a:ln>
          </p:spPr>
          <p:style>
            <a:lnRef idx="0"/>
            <a:fillRef idx="0"/>
            <a:effectRef idx="0"/>
            <a:fontRef idx="minor"/>
          </p:style>
        </p:sp>
        <p:sp>
          <p:nvSpPr>
            <p:cNvPr id="6233" name="CustomShape 188"/>
            <p:cNvSpPr/>
            <p:nvPr/>
          </p:nvSpPr>
          <p:spPr>
            <a:xfrm>
              <a:off x="3279600" y="3251520"/>
              <a:ext cx="63000" cy="231840"/>
            </a:xfrm>
            <a:custGeom>
              <a:avLst/>
              <a:gdLst/>
              <a:ahLst/>
              <a:rect l="l" t="t" r="r" b="b"/>
              <a:pathLst>
                <a:path w="3103" h="11186">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000000"/>
            </a:solidFill>
            <a:ln w="0">
              <a:noFill/>
            </a:ln>
          </p:spPr>
          <p:style>
            <a:lnRef idx="0"/>
            <a:fillRef idx="0"/>
            <a:effectRef idx="0"/>
            <a:fontRef idx="minor"/>
          </p:style>
        </p:sp>
        <p:sp>
          <p:nvSpPr>
            <p:cNvPr id="6234" name="CustomShape 189"/>
            <p:cNvSpPr/>
            <p:nvPr/>
          </p:nvSpPr>
          <p:spPr>
            <a:xfrm>
              <a:off x="3354840" y="3310560"/>
              <a:ext cx="63720" cy="172800"/>
            </a:xfrm>
            <a:custGeom>
              <a:avLst/>
              <a:gdLst/>
              <a:ahLst/>
              <a:rect l="l" t="t" r="r" b="b"/>
              <a:pathLst>
                <a:path w="3127" h="8353">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000000"/>
            </a:solidFill>
            <a:ln w="0">
              <a:noFill/>
            </a:ln>
          </p:spPr>
          <p:style>
            <a:lnRef idx="0"/>
            <a:fillRef idx="0"/>
            <a:effectRef idx="0"/>
            <a:fontRef idx="minor"/>
          </p:style>
        </p:sp>
      </p:grpSp>
      <p:grpSp>
        <p:nvGrpSpPr>
          <p:cNvPr id="6235" name="Group 190"/>
          <p:cNvGrpSpPr/>
          <p:nvPr/>
        </p:nvGrpSpPr>
        <p:grpSpPr>
          <a:xfrm>
            <a:off x="3724200" y="3239640"/>
            <a:ext cx="376920" cy="275760"/>
            <a:chOff x="3724200" y="3239640"/>
            <a:chExt cx="376920" cy="275760"/>
          </a:xfrm>
        </p:grpSpPr>
        <p:sp>
          <p:nvSpPr>
            <p:cNvPr id="6236" name="CustomShape 191"/>
            <p:cNvSpPr/>
            <p:nvPr/>
          </p:nvSpPr>
          <p:spPr>
            <a:xfrm>
              <a:off x="3724200" y="3239640"/>
              <a:ext cx="376920" cy="275760"/>
            </a:xfrm>
            <a:custGeom>
              <a:avLst/>
              <a:gdLst/>
              <a:ahLst/>
              <a:rect l="l" t="t" r="r" b="b"/>
              <a:pathLst>
                <a:path w="18122" h="13287">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000000"/>
            </a:solidFill>
            <a:ln w="0">
              <a:noFill/>
            </a:ln>
          </p:spPr>
          <p:style>
            <a:lnRef idx="0"/>
            <a:fillRef idx="0"/>
            <a:effectRef idx="0"/>
            <a:fontRef idx="minor"/>
          </p:style>
        </p:sp>
        <p:sp>
          <p:nvSpPr>
            <p:cNvPr id="6237" name="CustomShape 192"/>
            <p:cNvSpPr/>
            <p:nvPr/>
          </p:nvSpPr>
          <p:spPr>
            <a:xfrm>
              <a:off x="3750840" y="3261600"/>
              <a:ext cx="324000" cy="206640"/>
            </a:xfrm>
            <a:custGeom>
              <a:avLst/>
              <a:gdLst/>
              <a:ahLst/>
              <a:rect l="l" t="t" r="r" b="b"/>
              <a:pathLst>
                <a:path w="15582" h="9966">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000000"/>
            </a:solidFill>
            <a:ln w="0">
              <a:noFill/>
            </a:ln>
          </p:spPr>
          <p:style>
            <a:lnRef idx="0"/>
            <a:fillRef idx="0"/>
            <a:effectRef idx="0"/>
            <a:fontRef idx="minor"/>
          </p:style>
        </p:sp>
      </p:grpSp>
      <p:grpSp>
        <p:nvGrpSpPr>
          <p:cNvPr id="6238" name="Group 193"/>
          <p:cNvGrpSpPr/>
          <p:nvPr/>
        </p:nvGrpSpPr>
        <p:grpSpPr>
          <a:xfrm>
            <a:off x="4301280" y="3211560"/>
            <a:ext cx="350280" cy="331920"/>
            <a:chOff x="4301280" y="3211560"/>
            <a:chExt cx="350280" cy="331920"/>
          </a:xfrm>
        </p:grpSpPr>
        <p:sp>
          <p:nvSpPr>
            <p:cNvPr id="6239" name="CustomShape 194"/>
            <p:cNvSpPr/>
            <p:nvPr/>
          </p:nvSpPr>
          <p:spPr>
            <a:xfrm>
              <a:off x="4301280" y="3243240"/>
              <a:ext cx="350280" cy="221760"/>
            </a:xfrm>
            <a:custGeom>
              <a:avLst/>
              <a:gdLst/>
              <a:ahLst/>
              <a:rect l="l" t="t" r="r" b="b"/>
              <a:pathLst>
                <a:path w="16852" h="10698">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000000"/>
            </a:solidFill>
            <a:ln w="0">
              <a:noFill/>
            </a:ln>
          </p:spPr>
          <p:style>
            <a:lnRef idx="0"/>
            <a:fillRef idx="0"/>
            <a:effectRef idx="0"/>
            <a:fontRef idx="minor"/>
          </p:style>
        </p:sp>
        <p:sp>
          <p:nvSpPr>
            <p:cNvPr id="6240" name="CustomShape 195"/>
            <p:cNvSpPr/>
            <p:nvPr/>
          </p:nvSpPr>
          <p:spPr>
            <a:xfrm>
              <a:off x="4466880" y="3211560"/>
              <a:ext cx="18720" cy="19800"/>
            </a:xfrm>
            <a:custGeom>
              <a:avLst/>
              <a:gdLst/>
              <a:ahLst/>
              <a:rect l="l" t="t" r="r" b="b"/>
              <a:pathLst>
                <a:path w="978" h="1026">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000000"/>
            </a:solidFill>
            <a:ln w="0">
              <a:noFill/>
            </a:ln>
          </p:spPr>
          <p:style>
            <a:lnRef idx="0"/>
            <a:fillRef idx="0"/>
            <a:effectRef idx="0"/>
            <a:fontRef idx="minor"/>
          </p:style>
        </p:sp>
        <p:sp>
          <p:nvSpPr>
            <p:cNvPr id="6241" name="CustomShape 196"/>
            <p:cNvSpPr/>
            <p:nvPr/>
          </p:nvSpPr>
          <p:spPr>
            <a:xfrm>
              <a:off x="4356360" y="3476880"/>
              <a:ext cx="49320" cy="66600"/>
            </a:xfrm>
            <a:custGeom>
              <a:avLst/>
              <a:gdLst/>
              <a:ahLst/>
              <a:rect l="l" t="t" r="r" b="b"/>
              <a:pathLst>
                <a:path w="2444" h="3273">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000000"/>
            </a:solidFill>
            <a:ln w="0">
              <a:noFill/>
            </a:ln>
          </p:spPr>
          <p:style>
            <a:lnRef idx="0"/>
            <a:fillRef idx="0"/>
            <a:effectRef idx="0"/>
            <a:fontRef idx="minor"/>
          </p:style>
        </p:sp>
        <p:sp>
          <p:nvSpPr>
            <p:cNvPr id="6242" name="CustomShape 197"/>
            <p:cNvSpPr/>
            <p:nvPr/>
          </p:nvSpPr>
          <p:spPr>
            <a:xfrm>
              <a:off x="4547160" y="3476880"/>
              <a:ext cx="49320" cy="66600"/>
            </a:xfrm>
            <a:custGeom>
              <a:avLst/>
              <a:gdLst/>
              <a:ahLst/>
              <a:rect l="l" t="t" r="r" b="b"/>
              <a:pathLst>
                <a:path w="2443" h="3273">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000000"/>
            </a:solidFill>
            <a:ln w="0">
              <a:noFill/>
            </a:ln>
          </p:spPr>
          <p:style>
            <a:lnRef idx="0"/>
            <a:fillRef idx="0"/>
            <a:effectRef idx="0"/>
            <a:fontRef idx="minor"/>
          </p:style>
        </p:sp>
        <p:sp>
          <p:nvSpPr>
            <p:cNvPr id="6243" name="CustomShape 198"/>
            <p:cNvSpPr/>
            <p:nvPr/>
          </p:nvSpPr>
          <p:spPr>
            <a:xfrm>
              <a:off x="4321440" y="3263760"/>
              <a:ext cx="309600" cy="181080"/>
            </a:xfrm>
            <a:custGeom>
              <a:avLst/>
              <a:gdLst/>
              <a:ahLst/>
              <a:rect l="l" t="t" r="r" b="b"/>
              <a:pathLst>
                <a:path w="14899" h="8744">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000000"/>
            </a:solidFill>
            <a:ln w="0">
              <a:noFill/>
            </a:ln>
          </p:spPr>
          <p:style>
            <a:lnRef idx="0"/>
            <a:fillRef idx="0"/>
            <a:effectRef idx="0"/>
            <a:fontRef idx="minor"/>
          </p:style>
        </p:sp>
      </p:grpSp>
      <p:sp>
        <p:nvSpPr>
          <p:cNvPr id="6244" name="CustomShape 199"/>
          <p:cNvSpPr/>
          <p:nvPr/>
        </p:nvSpPr>
        <p:spPr>
          <a:xfrm>
            <a:off x="4844880" y="3182400"/>
            <a:ext cx="390240" cy="390240"/>
          </a:xfrm>
          <a:custGeom>
            <a:avLst/>
            <a:gdLst/>
            <a:ahLst/>
            <a:rect l="l" t="t" r="r" b="b"/>
            <a:pathLst>
              <a:path w="18758" h="18757">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000000"/>
          </a:solidFill>
          <a:ln w="0">
            <a:noFill/>
          </a:ln>
        </p:spPr>
        <p:style>
          <a:lnRef idx="0"/>
          <a:fillRef idx="0"/>
          <a:effectRef idx="0"/>
          <a:fontRef idx="minor"/>
        </p:style>
      </p:sp>
      <p:grpSp>
        <p:nvGrpSpPr>
          <p:cNvPr id="6245" name="Group 200"/>
          <p:cNvGrpSpPr/>
          <p:nvPr/>
        </p:nvGrpSpPr>
        <p:grpSpPr>
          <a:xfrm>
            <a:off x="5433120" y="3207600"/>
            <a:ext cx="340200" cy="340200"/>
            <a:chOff x="5433120" y="3207600"/>
            <a:chExt cx="340200" cy="340200"/>
          </a:xfrm>
        </p:grpSpPr>
        <p:sp>
          <p:nvSpPr>
            <p:cNvPr id="6246" name="CustomShape 201"/>
            <p:cNvSpPr/>
            <p:nvPr/>
          </p:nvSpPr>
          <p:spPr>
            <a:xfrm>
              <a:off x="5562000" y="3336120"/>
              <a:ext cx="175320" cy="175320"/>
            </a:xfrm>
            <a:custGeom>
              <a:avLst/>
              <a:gdLst/>
              <a:ahLst/>
              <a:rect l="l" t="t" r="r" b="b"/>
              <a:pathLst>
                <a:path w="8475" h="8476">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0000"/>
            </a:solidFill>
            <a:ln w="0">
              <a:noFill/>
            </a:ln>
          </p:spPr>
          <p:style>
            <a:lnRef idx="0"/>
            <a:fillRef idx="0"/>
            <a:effectRef idx="0"/>
            <a:fontRef idx="minor"/>
          </p:style>
        </p:sp>
        <p:sp>
          <p:nvSpPr>
            <p:cNvPr id="6247" name="CustomShape 202"/>
            <p:cNvSpPr/>
            <p:nvPr/>
          </p:nvSpPr>
          <p:spPr>
            <a:xfrm>
              <a:off x="5433120" y="3207600"/>
              <a:ext cx="340200" cy="340200"/>
            </a:xfrm>
            <a:custGeom>
              <a:avLst/>
              <a:gdLst/>
              <a:ahLst/>
              <a:rect l="l" t="t" r="r" b="b"/>
              <a:pathLst>
                <a:path w="16364" h="16365">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0000"/>
            </a:solidFill>
            <a:ln w="0">
              <a:noFill/>
            </a:ln>
          </p:spPr>
          <p:style>
            <a:lnRef idx="0"/>
            <a:fillRef idx="0"/>
            <a:effectRef idx="0"/>
            <a:fontRef idx="minor"/>
          </p:style>
        </p:sp>
      </p:grpSp>
      <p:grpSp>
        <p:nvGrpSpPr>
          <p:cNvPr id="6248" name="Group 203"/>
          <p:cNvGrpSpPr/>
          <p:nvPr/>
        </p:nvGrpSpPr>
        <p:grpSpPr>
          <a:xfrm>
            <a:off x="347400" y="3756600"/>
            <a:ext cx="368640" cy="369000"/>
            <a:chOff x="347400" y="3756600"/>
            <a:chExt cx="368640" cy="369000"/>
          </a:xfrm>
        </p:grpSpPr>
        <p:sp>
          <p:nvSpPr>
            <p:cNvPr id="6249" name="CustomShape 204"/>
            <p:cNvSpPr/>
            <p:nvPr/>
          </p:nvSpPr>
          <p:spPr>
            <a:xfrm>
              <a:off x="347400" y="3756600"/>
              <a:ext cx="368640" cy="369000"/>
            </a:xfrm>
            <a:custGeom>
              <a:avLst/>
              <a:gdLst/>
              <a:ahLst/>
              <a:rect l="l" t="t" r="r" b="b"/>
              <a:pathLst>
                <a:path w="17732" h="17733">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0000"/>
            </a:solidFill>
            <a:ln w="0">
              <a:noFill/>
            </a:ln>
          </p:spPr>
          <p:style>
            <a:lnRef idx="0"/>
            <a:fillRef idx="0"/>
            <a:effectRef idx="0"/>
            <a:fontRef idx="minor"/>
          </p:style>
        </p:sp>
        <p:sp>
          <p:nvSpPr>
            <p:cNvPr id="6250" name="CustomShape 205"/>
            <p:cNvSpPr/>
            <p:nvPr/>
          </p:nvSpPr>
          <p:spPr>
            <a:xfrm>
              <a:off x="369720" y="4043520"/>
              <a:ext cx="59400" cy="59400"/>
            </a:xfrm>
            <a:custGeom>
              <a:avLst/>
              <a:gdLst/>
              <a:ahLst/>
              <a:rect l="l" t="t" r="r" b="b"/>
              <a:pathLst>
                <a:path w="2932" h="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0000"/>
            </a:solidFill>
            <a:ln w="0">
              <a:noFill/>
            </a:ln>
          </p:spPr>
          <p:style>
            <a:lnRef idx="0"/>
            <a:fillRef idx="0"/>
            <a:effectRef idx="0"/>
            <a:fontRef idx="minor"/>
          </p:style>
        </p:sp>
        <p:sp>
          <p:nvSpPr>
            <p:cNvPr id="6251" name="CustomShape 206"/>
            <p:cNvSpPr/>
            <p:nvPr/>
          </p:nvSpPr>
          <p:spPr>
            <a:xfrm>
              <a:off x="417240" y="4079160"/>
              <a:ext cx="37440" cy="37440"/>
            </a:xfrm>
            <a:custGeom>
              <a:avLst/>
              <a:gdLst/>
              <a:ahLst/>
              <a:rect l="l" t="t" r="r" b="b"/>
              <a:pathLst>
                <a:path w="1881" h="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0000"/>
            </a:solidFill>
            <a:ln w="0">
              <a:noFill/>
            </a:ln>
          </p:spPr>
          <p:style>
            <a:lnRef idx="0"/>
            <a:fillRef idx="0"/>
            <a:effectRef idx="0"/>
            <a:fontRef idx="minor"/>
          </p:style>
        </p:sp>
        <p:sp>
          <p:nvSpPr>
            <p:cNvPr id="6252" name="CustomShape 207"/>
            <p:cNvSpPr/>
            <p:nvPr/>
          </p:nvSpPr>
          <p:spPr>
            <a:xfrm>
              <a:off x="356040" y="4017960"/>
              <a:ext cx="37440" cy="37440"/>
            </a:xfrm>
            <a:custGeom>
              <a:avLst/>
              <a:gdLst/>
              <a:ahLst/>
              <a:rect l="l" t="t" r="r" b="b"/>
              <a:pathLst>
                <a:path w="1882" h="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0000"/>
            </a:solidFill>
            <a:ln w="0">
              <a:noFill/>
            </a:ln>
          </p:spPr>
          <p:style>
            <a:lnRef idx="0"/>
            <a:fillRef idx="0"/>
            <a:effectRef idx="0"/>
            <a:fontRef idx="minor"/>
          </p:style>
        </p:sp>
      </p:grpSp>
      <p:sp>
        <p:nvSpPr>
          <p:cNvPr id="6253" name="CustomShape 208"/>
          <p:cNvSpPr/>
          <p:nvPr/>
        </p:nvSpPr>
        <p:spPr>
          <a:xfrm>
            <a:off x="895320" y="3828960"/>
            <a:ext cx="399600" cy="225000"/>
          </a:xfrm>
          <a:custGeom>
            <a:avLst/>
            <a:gdLst/>
            <a:ahLst/>
            <a:rect l="l" t="t" r="r" b="b"/>
            <a:pathLst>
              <a:path w="19198" h="10845">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0000"/>
          </a:solidFill>
          <a:ln w="0">
            <a:noFill/>
          </a:ln>
        </p:spPr>
        <p:style>
          <a:lnRef idx="0"/>
          <a:fillRef idx="0"/>
          <a:effectRef idx="0"/>
          <a:fontRef idx="minor"/>
        </p:style>
      </p:sp>
      <p:grpSp>
        <p:nvGrpSpPr>
          <p:cNvPr id="6254" name="Group 209"/>
          <p:cNvGrpSpPr/>
          <p:nvPr/>
        </p:nvGrpSpPr>
        <p:grpSpPr>
          <a:xfrm>
            <a:off x="1524960" y="3729240"/>
            <a:ext cx="267840" cy="424080"/>
            <a:chOff x="1524960" y="3729240"/>
            <a:chExt cx="267840" cy="424080"/>
          </a:xfrm>
        </p:grpSpPr>
        <p:sp>
          <p:nvSpPr>
            <p:cNvPr id="6255" name="CustomShape 210"/>
            <p:cNvSpPr/>
            <p:nvPr/>
          </p:nvSpPr>
          <p:spPr>
            <a:xfrm>
              <a:off x="1698480" y="3912840"/>
              <a:ext cx="94320" cy="94320"/>
            </a:xfrm>
            <a:custGeom>
              <a:avLst/>
              <a:gdLst/>
              <a:ahLst/>
              <a:rect l="l" t="t" r="r" b="b"/>
              <a:pathLst>
                <a:path w="4592" h="4592">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000000"/>
            </a:solidFill>
            <a:ln w="0">
              <a:noFill/>
            </a:ln>
          </p:spPr>
          <p:style>
            <a:lnRef idx="0"/>
            <a:fillRef idx="0"/>
            <a:effectRef idx="0"/>
            <a:fontRef idx="minor"/>
          </p:style>
        </p:sp>
        <p:sp>
          <p:nvSpPr>
            <p:cNvPr id="6256" name="CustomShape 211"/>
            <p:cNvSpPr/>
            <p:nvPr/>
          </p:nvSpPr>
          <p:spPr>
            <a:xfrm>
              <a:off x="1524960" y="3940920"/>
              <a:ext cx="129240" cy="129240"/>
            </a:xfrm>
            <a:custGeom>
              <a:avLst/>
              <a:gdLst/>
              <a:ahLst/>
              <a:rect l="l" t="t" r="r" b="b"/>
              <a:pathLst>
                <a:path w="6277" h="6278">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000000"/>
            </a:solidFill>
            <a:ln w="0">
              <a:noFill/>
            </a:ln>
          </p:spPr>
          <p:style>
            <a:lnRef idx="0"/>
            <a:fillRef idx="0"/>
            <a:effectRef idx="0"/>
            <a:fontRef idx="minor"/>
          </p:style>
        </p:sp>
        <p:sp>
          <p:nvSpPr>
            <p:cNvPr id="6257" name="CustomShape 212"/>
            <p:cNvSpPr/>
            <p:nvPr/>
          </p:nvSpPr>
          <p:spPr>
            <a:xfrm>
              <a:off x="1576440" y="3729240"/>
              <a:ext cx="198720" cy="424080"/>
            </a:xfrm>
            <a:custGeom>
              <a:avLst/>
              <a:gdLst/>
              <a:ahLst/>
              <a:rect l="l" t="t" r="r" b="b"/>
              <a:pathLst>
                <a:path w="9600" h="20369">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000000"/>
            </a:solidFill>
            <a:ln w="0">
              <a:noFill/>
            </a:ln>
          </p:spPr>
          <p:style>
            <a:lnRef idx="0"/>
            <a:fillRef idx="0"/>
            <a:effectRef idx="0"/>
            <a:fontRef idx="minor"/>
          </p:style>
        </p:sp>
      </p:grpSp>
      <p:grpSp>
        <p:nvGrpSpPr>
          <p:cNvPr id="6258" name="Group 213"/>
          <p:cNvGrpSpPr/>
          <p:nvPr/>
        </p:nvGrpSpPr>
        <p:grpSpPr>
          <a:xfrm>
            <a:off x="2064240" y="3734640"/>
            <a:ext cx="316440" cy="412920"/>
            <a:chOff x="2064240" y="3734640"/>
            <a:chExt cx="316440" cy="412920"/>
          </a:xfrm>
        </p:grpSpPr>
        <p:sp>
          <p:nvSpPr>
            <p:cNvPr id="6259" name="CustomShape 214"/>
            <p:cNvSpPr/>
            <p:nvPr/>
          </p:nvSpPr>
          <p:spPr>
            <a:xfrm>
              <a:off x="2249280" y="3734640"/>
              <a:ext cx="104040" cy="103320"/>
            </a:xfrm>
            <a:custGeom>
              <a:avLst/>
              <a:gdLst/>
              <a:ahLst/>
              <a:rect l="l" t="t" r="r" b="b"/>
              <a:pathLst>
                <a:path w="5057" h="5032">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000000"/>
            </a:solidFill>
            <a:ln w="0">
              <a:noFill/>
            </a:ln>
          </p:spPr>
          <p:style>
            <a:lnRef idx="0"/>
            <a:fillRef idx="0"/>
            <a:effectRef idx="0"/>
            <a:fontRef idx="minor"/>
          </p:style>
        </p:sp>
        <p:sp>
          <p:nvSpPr>
            <p:cNvPr id="6260" name="CustomShape 215"/>
            <p:cNvSpPr/>
            <p:nvPr/>
          </p:nvSpPr>
          <p:spPr>
            <a:xfrm>
              <a:off x="2073600" y="3751560"/>
              <a:ext cx="307080" cy="396000"/>
            </a:xfrm>
            <a:custGeom>
              <a:avLst/>
              <a:gdLst/>
              <a:ahLst/>
              <a:rect l="l" t="t" r="r" b="b"/>
              <a:pathLst>
                <a:path w="14776" h="19027">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000000"/>
            </a:solidFill>
            <a:ln w="0">
              <a:noFill/>
            </a:ln>
          </p:spPr>
          <p:style>
            <a:lnRef idx="0"/>
            <a:fillRef idx="0"/>
            <a:effectRef idx="0"/>
            <a:fontRef idx="minor"/>
          </p:style>
        </p:sp>
        <p:sp>
          <p:nvSpPr>
            <p:cNvPr id="6261" name="CustomShape 216"/>
            <p:cNvSpPr/>
            <p:nvPr/>
          </p:nvSpPr>
          <p:spPr>
            <a:xfrm>
              <a:off x="2064240" y="3786120"/>
              <a:ext cx="141480" cy="141480"/>
            </a:xfrm>
            <a:custGeom>
              <a:avLst/>
              <a:gdLst/>
              <a:ahLst/>
              <a:rect l="l" t="t" r="r" b="b"/>
              <a:pathLst>
                <a:path w="6864" h="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000000"/>
            </a:solidFill>
            <a:ln w="0">
              <a:noFill/>
            </a:ln>
          </p:spPr>
          <p:style>
            <a:lnRef idx="0"/>
            <a:fillRef idx="0"/>
            <a:effectRef idx="0"/>
            <a:fontRef idx="minor"/>
          </p:style>
        </p:sp>
      </p:grpSp>
      <p:sp>
        <p:nvSpPr>
          <p:cNvPr id="6262" name="CustomShape 217"/>
          <p:cNvSpPr/>
          <p:nvPr/>
        </p:nvSpPr>
        <p:spPr>
          <a:xfrm>
            <a:off x="3180240" y="3772080"/>
            <a:ext cx="338040" cy="338040"/>
          </a:xfrm>
          <a:custGeom>
            <a:avLst/>
            <a:gdLst/>
            <a:ahLst/>
            <a:rect l="l" t="t" r="r" b="b"/>
            <a:pathLst>
              <a:path w="16266" h="16267">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000000"/>
          </a:solidFill>
          <a:ln w="0">
            <a:noFill/>
          </a:ln>
        </p:spPr>
        <p:style>
          <a:lnRef idx="0"/>
          <a:fillRef idx="0"/>
          <a:effectRef idx="0"/>
          <a:fontRef idx="minor"/>
        </p:style>
      </p:sp>
      <p:sp>
        <p:nvSpPr>
          <p:cNvPr id="6263" name="CustomShape 218"/>
          <p:cNvSpPr/>
          <p:nvPr/>
        </p:nvSpPr>
        <p:spPr>
          <a:xfrm>
            <a:off x="2616840" y="3793680"/>
            <a:ext cx="338040" cy="295200"/>
          </a:xfrm>
          <a:custGeom>
            <a:avLst/>
            <a:gdLst/>
            <a:ahLst/>
            <a:rect l="l" t="t" r="r" b="b"/>
            <a:pathLst>
              <a:path w="16266" h="14215">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000000"/>
          </a:solidFill>
          <a:ln w="0">
            <a:noFill/>
          </a:ln>
        </p:spPr>
        <p:style>
          <a:lnRef idx="0"/>
          <a:fillRef idx="0"/>
          <a:effectRef idx="0"/>
          <a:fontRef idx="minor"/>
        </p:style>
      </p:sp>
      <p:sp>
        <p:nvSpPr>
          <p:cNvPr id="6264" name="CustomShape 219"/>
          <p:cNvSpPr/>
          <p:nvPr/>
        </p:nvSpPr>
        <p:spPr>
          <a:xfrm>
            <a:off x="3742200" y="3770640"/>
            <a:ext cx="341280" cy="341280"/>
          </a:xfrm>
          <a:custGeom>
            <a:avLst/>
            <a:gdLst/>
            <a:ahLst/>
            <a:rect l="l" t="t" r="r" b="b"/>
            <a:pathLst>
              <a:path w="16414" h="16413">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000000"/>
          </a:solidFill>
          <a:ln w="0">
            <a:noFill/>
          </a:ln>
        </p:spPr>
        <p:style>
          <a:lnRef idx="0"/>
          <a:fillRef idx="0"/>
          <a:effectRef idx="0"/>
          <a:fontRef idx="minor"/>
        </p:style>
      </p:sp>
      <p:grpSp>
        <p:nvGrpSpPr>
          <p:cNvPr id="6265" name="Group 220"/>
          <p:cNvGrpSpPr/>
          <p:nvPr/>
        </p:nvGrpSpPr>
        <p:grpSpPr>
          <a:xfrm>
            <a:off x="4280760" y="3775680"/>
            <a:ext cx="391320" cy="330840"/>
            <a:chOff x="4280760" y="3775680"/>
            <a:chExt cx="391320" cy="330840"/>
          </a:xfrm>
        </p:grpSpPr>
        <p:sp>
          <p:nvSpPr>
            <p:cNvPr id="6266" name="CustomShape 221"/>
            <p:cNvSpPr/>
            <p:nvPr/>
          </p:nvSpPr>
          <p:spPr>
            <a:xfrm>
              <a:off x="4602600" y="4064400"/>
              <a:ext cx="53280" cy="42120"/>
            </a:xfrm>
            <a:custGeom>
              <a:avLst/>
              <a:gdLst/>
              <a:ahLst/>
              <a:rect l="l" t="t" r="r" b="b"/>
              <a:pathLst>
                <a:path w="2638" h="2101">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000000"/>
            </a:solidFill>
            <a:ln w="0">
              <a:noFill/>
            </a:ln>
          </p:spPr>
          <p:style>
            <a:lnRef idx="0"/>
            <a:fillRef idx="0"/>
            <a:effectRef idx="0"/>
            <a:fontRef idx="minor"/>
          </p:style>
        </p:sp>
        <p:sp>
          <p:nvSpPr>
            <p:cNvPr id="6267" name="CustomShape 222"/>
            <p:cNvSpPr/>
            <p:nvPr/>
          </p:nvSpPr>
          <p:spPr>
            <a:xfrm>
              <a:off x="4296600" y="4064400"/>
              <a:ext cx="53280" cy="42120"/>
            </a:xfrm>
            <a:custGeom>
              <a:avLst/>
              <a:gdLst/>
              <a:ahLst/>
              <a:rect l="l" t="t" r="r" b="b"/>
              <a:pathLst>
                <a:path w="2638" h="2101">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000000"/>
            </a:solidFill>
            <a:ln w="0">
              <a:noFill/>
            </a:ln>
          </p:spPr>
          <p:style>
            <a:lnRef idx="0"/>
            <a:fillRef idx="0"/>
            <a:effectRef idx="0"/>
            <a:fontRef idx="minor"/>
          </p:style>
        </p:sp>
        <p:sp>
          <p:nvSpPr>
            <p:cNvPr id="6268" name="CustomShape 223"/>
            <p:cNvSpPr/>
            <p:nvPr/>
          </p:nvSpPr>
          <p:spPr>
            <a:xfrm>
              <a:off x="4280760" y="3775680"/>
              <a:ext cx="391320" cy="277560"/>
            </a:xfrm>
            <a:custGeom>
              <a:avLst/>
              <a:gdLst/>
              <a:ahLst/>
              <a:rect l="l" t="t" r="r" b="b"/>
              <a:pathLst>
                <a:path w="18806" h="13361">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000000"/>
            </a:solidFill>
            <a:ln w="0">
              <a:noFill/>
            </a:ln>
          </p:spPr>
          <p:style>
            <a:lnRef idx="0"/>
            <a:fillRef idx="0"/>
            <a:effectRef idx="0"/>
            <a:fontRef idx="minor"/>
          </p:style>
        </p:sp>
      </p:grpSp>
      <p:sp>
        <p:nvSpPr>
          <p:cNvPr id="6269" name="CustomShape 224"/>
          <p:cNvSpPr/>
          <p:nvPr/>
        </p:nvSpPr>
        <p:spPr>
          <a:xfrm>
            <a:off x="4864320" y="3765600"/>
            <a:ext cx="351360" cy="351360"/>
          </a:xfrm>
          <a:custGeom>
            <a:avLst/>
            <a:gdLst/>
            <a:ahLst/>
            <a:rect l="l" t="t" r="r" b="b"/>
            <a:pathLst>
              <a:path w="16902" h="16901">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000000"/>
          </a:solidFill>
          <a:ln w="0">
            <a:noFill/>
          </a:ln>
        </p:spPr>
        <p:style>
          <a:lnRef idx="0"/>
          <a:fillRef idx="0"/>
          <a:effectRef idx="0"/>
          <a:fontRef idx="minor"/>
        </p:style>
      </p:sp>
      <p:grpSp>
        <p:nvGrpSpPr>
          <p:cNvPr id="6270" name="Group 225"/>
          <p:cNvGrpSpPr/>
          <p:nvPr/>
        </p:nvGrpSpPr>
        <p:grpSpPr>
          <a:xfrm>
            <a:off x="5423040" y="3748680"/>
            <a:ext cx="360720" cy="385200"/>
            <a:chOff x="5423040" y="3748680"/>
            <a:chExt cx="360720" cy="385200"/>
          </a:xfrm>
        </p:grpSpPr>
        <p:sp>
          <p:nvSpPr>
            <p:cNvPr id="6271" name="CustomShape 226"/>
            <p:cNvSpPr/>
            <p:nvPr/>
          </p:nvSpPr>
          <p:spPr>
            <a:xfrm>
              <a:off x="5423040" y="4061880"/>
              <a:ext cx="360720" cy="30960"/>
            </a:xfrm>
            <a:custGeom>
              <a:avLst/>
              <a:gdLst/>
              <a:ahLst/>
              <a:rect l="l" t="t" r="r" b="b"/>
              <a:pathLst>
                <a:path w="17342" h="1565">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000000"/>
            </a:solidFill>
            <a:ln w="0">
              <a:noFill/>
            </a:ln>
          </p:spPr>
          <p:style>
            <a:lnRef idx="0"/>
            <a:fillRef idx="0"/>
            <a:effectRef idx="0"/>
            <a:fontRef idx="minor"/>
          </p:style>
        </p:sp>
        <p:sp>
          <p:nvSpPr>
            <p:cNvPr id="6272" name="CustomShape 227"/>
            <p:cNvSpPr/>
            <p:nvPr/>
          </p:nvSpPr>
          <p:spPr>
            <a:xfrm>
              <a:off x="5423040" y="4102920"/>
              <a:ext cx="360720" cy="30960"/>
            </a:xfrm>
            <a:custGeom>
              <a:avLst/>
              <a:gdLst/>
              <a:ahLst/>
              <a:rect l="l" t="t" r="r" b="b"/>
              <a:pathLst>
                <a:path w="17342" h="1564">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000000"/>
            </a:solidFill>
            <a:ln w="0">
              <a:noFill/>
            </a:ln>
          </p:spPr>
          <p:style>
            <a:lnRef idx="0"/>
            <a:fillRef idx="0"/>
            <a:effectRef idx="0"/>
            <a:fontRef idx="minor"/>
          </p:style>
        </p:sp>
        <p:sp>
          <p:nvSpPr>
            <p:cNvPr id="6273" name="CustomShape 228"/>
            <p:cNvSpPr/>
            <p:nvPr/>
          </p:nvSpPr>
          <p:spPr>
            <a:xfrm>
              <a:off x="5458320" y="3748680"/>
              <a:ext cx="290520" cy="313560"/>
            </a:xfrm>
            <a:custGeom>
              <a:avLst/>
              <a:gdLst/>
              <a:ahLst/>
              <a:rect l="l" t="t" r="r" b="b"/>
              <a:pathLst>
                <a:path w="13995" h="15094">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000000"/>
            </a:solidFill>
            <a:ln w="0">
              <a:noFill/>
            </a:ln>
          </p:spPr>
          <p:style>
            <a:lnRef idx="0"/>
            <a:fillRef idx="0"/>
            <a:effectRef idx="0"/>
            <a:fontRef idx="minor"/>
          </p:style>
        </p:sp>
      </p:grpSp>
      <p:sp>
        <p:nvSpPr>
          <p:cNvPr id="6274" name="CustomShape 229"/>
          <p:cNvSpPr/>
          <p:nvPr/>
        </p:nvSpPr>
        <p:spPr>
          <a:xfrm>
            <a:off x="299880" y="4368240"/>
            <a:ext cx="463680" cy="272880"/>
          </a:xfrm>
          <a:custGeom>
            <a:avLst/>
            <a:gdLst/>
            <a:ahLst/>
            <a:rect l="l" t="t" r="r" b="b"/>
            <a:pathLst>
              <a:path w="22274" h="13141">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000000"/>
          </a:solidFill>
          <a:ln w="0">
            <a:noFill/>
          </a:ln>
        </p:spPr>
        <p:style>
          <a:lnRef idx="0"/>
          <a:fillRef idx="0"/>
          <a:effectRef idx="0"/>
          <a:fontRef idx="minor"/>
        </p:style>
      </p:sp>
      <p:grpSp>
        <p:nvGrpSpPr>
          <p:cNvPr id="6275" name="Group 230"/>
          <p:cNvGrpSpPr/>
          <p:nvPr/>
        </p:nvGrpSpPr>
        <p:grpSpPr>
          <a:xfrm>
            <a:off x="910080" y="4322880"/>
            <a:ext cx="369720" cy="363600"/>
            <a:chOff x="910080" y="4322880"/>
            <a:chExt cx="369720" cy="363600"/>
          </a:xfrm>
        </p:grpSpPr>
        <p:sp>
          <p:nvSpPr>
            <p:cNvPr id="6276" name="CustomShape 231"/>
            <p:cNvSpPr/>
            <p:nvPr/>
          </p:nvSpPr>
          <p:spPr>
            <a:xfrm>
              <a:off x="910080" y="4457880"/>
              <a:ext cx="311760" cy="183960"/>
            </a:xfrm>
            <a:custGeom>
              <a:avLst/>
              <a:gdLst/>
              <a:ahLst/>
              <a:rect l="l" t="t" r="r" b="b"/>
              <a:pathLst>
                <a:path w="14997" h="8891">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000000"/>
            </a:solidFill>
            <a:ln w="0">
              <a:noFill/>
            </a:ln>
          </p:spPr>
          <p:style>
            <a:lnRef idx="0"/>
            <a:fillRef idx="0"/>
            <a:effectRef idx="0"/>
            <a:fontRef idx="minor"/>
          </p:style>
        </p:sp>
        <p:sp>
          <p:nvSpPr>
            <p:cNvPr id="6277" name="CustomShape 232"/>
            <p:cNvSpPr/>
            <p:nvPr/>
          </p:nvSpPr>
          <p:spPr>
            <a:xfrm>
              <a:off x="910080" y="4655520"/>
              <a:ext cx="369720" cy="30960"/>
            </a:xfrm>
            <a:custGeom>
              <a:avLst/>
              <a:gdLst/>
              <a:ahLst/>
              <a:rect l="l" t="t" r="r" b="b"/>
              <a:pathLst>
                <a:path w="17781" h="1564">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000000"/>
            </a:solidFill>
            <a:ln w="0">
              <a:noFill/>
            </a:ln>
          </p:spPr>
          <p:style>
            <a:lnRef idx="0"/>
            <a:fillRef idx="0"/>
            <a:effectRef idx="0"/>
            <a:fontRef idx="minor"/>
          </p:style>
        </p:sp>
        <p:sp>
          <p:nvSpPr>
            <p:cNvPr id="6278" name="CustomShape 233"/>
            <p:cNvSpPr/>
            <p:nvPr/>
          </p:nvSpPr>
          <p:spPr>
            <a:xfrm>
              <a:off x="1083960" y="4322880"/>
              <a:ext cx="24120" cy="106560"/>
            </a:xfrm>
            <a:custGeom>
              <a:avLst/>
              <a:gdLst/>
              <a:ahLst/>
              <a:rect l="l" t="t" r="r" b="b"/>
              <a:pathLst>
                <a:path w="1247" h="5178">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000000"/>
            </a:solidFill>
            <a:ln w="0">
              <a:noFill/>
            </a:ln>
          </p:spPr>
          <p:style>
            <a:lnRef idx="0"/>
            <a:fillRef idx="0"/>
            <a:effectRef idx="0"/>
            <a:fontRef idx="minor"/>
          </p:style>
        </p:sp>
        <p:sp>
          <p:nvSpPr>
            <p:cNvPr id="6279" name="CustomShape 234"/>
            <p:cNvSpPr/>
            <p:nvPr/>
          </p:nvSpPr>
          <p:spPr>
            <a:xfrm>
              <a:off x="1046880" y="4322880"/>
              <a:ext cx="24120" cy="106560"/>
            </a:xfrm>
            <a:custGeom>
              <a:avLst/>
              <a:gdLst/>
              <a:ahLst/>
              <a:rect l="l" t="t" r="r" b="b"/>
              <a:pathLst>
                <a:path w="1246" h="5178">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000000"/>
            </a:solidFill>
            <a:ln w="0">
              <a:noFill/>
            </a:ln>
          </p:spPr>
          <p:style>
            <a:lnRef idx="0"/>
            <a:fillRef idx="0"/>
            <a:effectRef idx="0"/>
            <a:fontRef idx="minor"/>
          </p:style>
        </p:sp>
        <p:sp>
          <p:nvSpPr>
            <p:cNvPr id="6280" name="CustomShape 235"/>
            <p:cNvSpPr/>
            <p:nvPr/>
          </p:nvSpPr>
          <p:spPr>
            <a:xfrm>
              <a:off x="1120680" y="4322880"/>
              <a:ext cx="23760" cy="106560"/>
            </a:xfrm>
            <a:custGeom>
              <a:avLst/>
              <a:gdLst/>
              <a:ahLst/>
              <a:rect l="l" t="t" r="r" b="b"/>
              <a:pathLst>
                <a:path w="1222" h="5178">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000000"/>
            </a:solidFill>
            <a:ln w="0">
              <a:noFill/>
            </a:ln>
          </p:spPr>
          <p:style>
            <a:lnRef idx="0"/>
            <a:fillRef idx="0"/>
            <a:effectRef idx="0"/>
            <a:fontRef idx="minor"/>
          </p:style>
        </p:sp>
      </p:grpSp>
      <p:grpSp>
        <p:nvGrpSpPr>
          <p:cNvPr id="6281" name="Group 236"/>
          <p:cNvGrpSpPr/>
          <p:nvPr/>
        </p:nvGrpSpPr>
        <p:grpSpPr>
          <a:xfrm>
            <a:off x="1506960" y="4311000"/>
            <a:ext cx="303480" cy="387360"/>
            <a:chOff x="1506960" y="4311000"/>
            <a:chExt cx="303480" cy="387360"/>
          </a:xfrm>
        </p:grpSpPr>
        <p:sp>
          <p:nvSpPr>
            <p:cNvPr id="6282" name="CustomShape 237"/>
            <p:cNvSpPr/>
            <p:nvPr/>
          </p:nvSpPr>
          <p:spPr>
            <a:xfrm>
              <a:off x="1506960" y="4311000"/>
              <a:ext cx="303480" cy="387000"/>
            </a:xfrm>
            <a:custGeom>
              <a:avLst/>
              <a:gdLst/>
              <a:ahLst/>
              <a:rect l="l" t="t" r="r" b="b"/>
              <a:pathLst>
                <a:path w="14606" h="18611">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000000"/>
            </a:solidFill>
            <a:ln w="0">
              <a:noFill/>
            </a:ln>
          </p:spPr>
          <p:style>
            <a:lnRef idx="0"/>
            <a:fillRef idx="0"/>
            <a:effectRef idx="0"/>
            <a:fontRef idx="minor"/>
          </p:style>
        </p:sp>
        <p:sp>
          <p:nvSpPr>
            <p:cNvPr id="6283" name="CustomShape 238"/>
            <p:cNvSpPr/>
            <p:nvPr/>
          </p:nvSpPr>
          <p:spPr>
            <a:xfrm>
              <a:off x="1523160" y="4521960"/>
              <a:ext cx="93240" cy="176400"/>
            </a:xfrm>
            <a:custGeom>
              <a:avLst/>
              <a:gdLst/>
              <a:ahLst/>
              <a:rect l="l" t="t" r="r" b="b"/>
              <a:pathLst>
                <a:path w="4544" h="8524">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000000"/>
            </a:solidFill>
            <a:ln w="0">
              <a:noFill/>
            </a:ln>
          </p:spPr>
          <p:style>
            <a:lnRef idx="0"/>
            <a:fillRef idx="0"/>
            <a:effectRef idx="0"/>
            <a:fontRef idx="minor"/>
          </p:style>
        </p:sp>
        <p:sp>
          <p:nvSpPr>
            <p:cNvPr id="6284" name="CustomShape 239"/>
            <p:cNvSpPr/>
            <p:nvPr/>
          </p:nvSpPr>
          <p:spPr>
            <a:xfrm>
              <a:off x="1701000" y="4521960"/>
              <a:ext cx="93240" cy="176400"/>
            </a:xfrm>
            <a:custGeom>
              <a:avLst/>
              <a:gdLst/>
              <a:ahLst/>
              <a:rect l="l" t="t" r="r" b="b"/>
              <a:pathLst>
                <a:path w="4543" h="8524">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000000"/>
            </a:solidFill>
            <a:ln w="0">
              <a:noFill/>
            </a:ln>
          </p:spPr>
          <p:style>
            <a:lnRef idx="0"/>
            <a:fillRef idx="0"/>
            <a:effectRef idx="0"/>
            <a:fontRef idx="minor"/>
          </p:style>
        </p:sp>
      </p:grpSp>
      <p:grpSp>
        <p:nvGrpSpPr>
          <p:cNvPr id="6285" name="Group 240"/>
          <p:cNvGrpSpPr/>
          <p:nvPr/>
        </p:nvGrpSpPr>
        <p:grpSpPr>
          <a:xfrm>
            <a:off x="2048040" y="4325760"/>
            <a:ext cx="348480" cy="358200"/>
            <a:chOff x="2048040" y="4325760"/>
            <a:chExt cx="348480" cy="358200"/>
          </a:xfrm>
        </p:grpSpPr>
        <p:sp>
          <p:nvSpPr>
            <p:cNvPr id="6286" name="CustomShape 241"/>
            <p:cNvSpPr/>
            <p:nvPr/>
          </p:nvSpPr>
          <p:spPr>
            <a:xfrm>
              <a:off x="2227680" y="4509000"/>
              <a:ext cx="167760" cy="174960"/>
            </a:xfrm>
            <a:custGeom>
              <a:avLst/>
              <a:gdLst/>
              <a:ahLst/>
              <a:rect l="l" t="t" r="r" b="b"/>
              <a:pathLst>
                <a:path w="8110" h="8451">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000000"/>
            </a:solidFill>
            <a:ln w="0">
              <a:noFill/>
            </a:ln>
          </p:spPr>
          <p:style>
            <a:lnRef idx="0"/>
            <a:fillRef idx="0"/>
            <a:effectRef idx="0"/>
            <a:fontRef idx="minor"/>
          </p:style>
        </p:sp>
        <p:sp>
          <p:nvSpPr>
            <p:cNvPr id="6287" name="CustomShape 242"/>
            <p:cNvSpPr/>
            <p:nvPr/>
          </p:nvSpPr>
          <p:spPr>
            <a:xfrm>
              <a:off x="2049120" y="4325760"/>
              <a:ext cx="168840" cy="172440"/>
            </a:xfrm>
            <a:custGeom>
              <a:avLst/>
              <a:gdLst/>
              <a:ahLst/>
              <a:rect l="l" t="t" r="r" b="b"/>
              <a:pathLst>
                <a:path w="8159" h="832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000000"/>
            </a:solidFill>
            <a:ln w="0">
              <a:noFill/>
            </a:ln>
          </p:spPr>
          <p:style>
            <a:lnRef idx="0"/>
            <a:fillRef idx="0"/>
            <a:effectRef idx="0"/>
            <a:fontRef idx="minor"/>
          </p:style>
        </p:sp>
        <p:sp>
          <p:nvSpPr>
            <p:cNvPr id="6288" name="CustomShape 243"/>
            <p:cNvSpPr/>
            <p:nvPr/>
          </p:nvSpPr>
          <p:spPr>
            <a:xfrm>
              <a:off x="2048040" y="4330440"/>
              <a:ext cx="348480" cy="348480"/>
            </a:xfrm>
            <a:custGeom>
              <a:avLst/>
              <a:gdLst/>
              <a:ahLst/>
              <a:rect l="l" t="t" r="r" b="b"/>
              <a:pathLst>
                <a:path w="16756" h="16755">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000000"/>
            </a:solidFill>
            <a:ln w="0">
              <a:noFill/>
            </a:ln>
          </p:spPr>
          <p:style>
            <a:lnRef idx="0"/>
            <a:fillRef idx="0"/>
            <a:effectRef idx="0"/>
            <a:fontRef idx="minor"/>
          </p:style>
        </p:sp>
      </p:grpSp>
      <p:grpSp>
        <p:nvGrpSpPr>
          <p:cNvPr id="6289" name="Group 244"/>
          <p:cNvGrpSpPr/>
          <p:nvPr/>
        </p:nvGrpSpPr>
        <p:grpSpPr>
          <a:xfrm>
            <a:off x="2577240" y="4333320"/>
            <a:ext cx="416880" cy="342360"/>
            <a:chOff x="2577240" y="4333320"/>
            <a:chExt cx="416880" cy="342360"/>
          </a:xfrm>
        </p:grpSpPr>
        <p:sp>
          <p:nvSpPr>
            <p:cNvPr id="6290" name="CustomShape 245"/>
            <p:cNvSpPr/>
            <p:nvPr/>
          </p:nvSpPr>
          <p:spPr>
            <a:xfrm>
              <a:off x="2577240" y="4586760"/>
              <a:ext cx="416880" cy="88920"/>
            </a:xfrm>
            <a:custGeom>
              <a:avLst/>
              <a:gdLst/>
              <a:ahLst/>
              <a:rect l="l" t="t" r="r" b="b"/>
              <a:pathLst>
                <a:path w="20028" h="4349">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000000"/>
            </a:solidFill>
            <a:ln w="0">
              <a:noFill/>
            </a:ln>
          </p:spPr>
          <p:style>
            <a:lnRef idx="0"/>
            <a:fillRef idx="0"/>
            <a:effectRef idx="0"/>
            <a:fontRef idx="minor"/>
          </p:style>
        </p:sp>
        <p:sp>
          <p:nvSpPr>
            <p:cNvPr id="6291" name="CustomShape 246"/>
            <p:cNvSpPr/>
            <p:nvPr/>
          </p:nvSpPr>
          <p:spPr>
            <a:xfrm>
              <a:off x="2613960" y="4457520"/>
              <a:ext cx="343080" cy="115560"/>
            </a:xfrm>
            <a:custGeom>
              <a:avLst/>
              <a:gdLst/>
              <a:ahLst/>
              <a:rect l="l" t="t" r="r" b="b"/>
              <a:pathLst>
                <a:path w="16510" h="5619">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000000"/>
            </a:solidFill>
            <a:ln w="0">
              <a:noFill/>
            </a:ln>
          </p:spPr>
          <p:style>
            <a:lnRef idx="0"/>
            <a:fillRef idx="0"/>
            <a:effectRef idx="0"/>
            <a:fontRef idx="minor"/>
          </p:style>
        </p:sp>
        <p:sp>
          <p:nvSpPr>
            <p:cNvPr id="6292" name="CustomShape 247"/>
            <p:cNvSpPr/>
            <p:nvPr/>
          </p:nvSpPr>
          <p:spPr>
            <a:xfrm>
              <a:off x="2773800" y="4333320"/>
              <a:ext cx="23760" cy="106560"/>
            </a:xfrm>
            <a:custGeom>
              <a:avLst/>
              <a:gdLst/>
              <a:ahLst/>
              <a:rect l="l" t="t" r="r" b="b"/>
              <a:pathLst>
                <a:path w="1222" h="5178">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000000"/>
            </a:solidFill>
            <a:ln w="0">
              <a:noFill/>
            </a:ln>
          </p:spPr>
          <p:style>
            <a:lnRef idx="0"/>
            <a:fillRef idx="0"/>
            <a:effectRef idx="0"/>
            <a:fontRef idx="minor"/>
          </p:style>
        </p:sp>
        <p:sp>
          <p:nvSpPr>
            <p:cNvPr id="6293" name="CustomShape 248"/>
            <p:cNvSpPr/>
            <p:nvPr/>
          </p:nvSpPr>
          <p:spPr>
            <a:xfrm>
              <a:off x="2737080" y="4333320"/>
              <a:ext cx="24120" cy="106560"/>
            </a:xfrm>
            <a:custGeom>
              <a:avLst/>
              <a:gdLst/>
              <a:ahLst/>
              <a:rect l="l" t="t" r="r" b="b"/>
              <a:pathLst>
                <a:path w="1247" h="5178">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000000"/>
            </a:solidFill>
            <a:ln w="0">
              <a:noFill/>
            </a:ln>
          </p:spPr>
          <p:style>
            <a:lnRef idx="0"/>
            <a:fillRef idx="0"/>
            <a:effectRef idx="0"/>
            <a:fontRef idx="minor"/>
          </p:style>
        </p:sp>
        <p:sp>
          <p:nvSpPr>
            <p:cNvPr id="6294" name="CustomShape 249"/>
            <p:cNvSpPr/>
            <p:nvPr/>
          </p:nvSpPr>
          <p:spPr>
            <a:xfrm>
              <a:off x="2810160" y="4333320"/>
              <a:ext cx="24120" cy="106560"/>
            </a:xfrm>
            <a:custGeom>
              <a:avLst/>
              <a:gdLst/>
              <a:ahLst/>
              <a:rect l="l" t="t" r="r" b="b"/>
              <a:pathLst>
                <a:path w="1247" h="5178">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000000"/>
            </a:solidFill>
            <a:ln w="0">
              <a:noFill/>
            </a:ln>
          </p:spPr>
          <p:style>
            <a:lnRef idx="0"/>
            <a:fillRef idx="0"/>
            <a:effectRef idx="0"/>
            <a:fontRef idx="minor"/>
          </p:style>
        </p:sp>
      </p:grpSp>
      <p:grpSp>
        <p:nvGrpSpPr>
          <p:cNvPr id="6295" name="Group 250"/>
          <p:cNvGrpSpPr/>
          <p:nvPr/>
        </p:nvGrpSpPr>
        <p:grpSpPr>
          <a:xfrm>
            <a:off x="3683880" y="4296600"/>
            <a:ext cx="457560" cy="416160"/>
            <a:chOff x="3683880" y="4296600"/>
            <a:chExt cx="457560" cy="416160"/>
          </a:xfrm>
        </p:grpSpPr>
        <p:sp>
          <p:nvSpPr>
            <p:cNvPr id="6296" name="CustomShape 251"/>
            <p:cNvSpPr/>
            <p:nvPr/>
          </p:nvSpPr>
          <p:spPr>
            <a:xfrm>
              <a:off x="3918240" y="4525920"/>
              <a:ext cx="176400" cy="186480"/>
            </a:xfrm>
            <a:custGeom>
              <a:avLst/>
              <a:gdLst/>
              <a:ahLst/>
              <a:rect l="l" t="t" r="r" b="b"/>
              <a:pathLst>
                <a:path w="8525" h="9013">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000000"/>
            </a:solidFill>
            <a:ln w="0">
              <a:noFill/>
            </a:ln>
          </p:spPr>
          <p:style>
            <a:lnRef idx="0"/>
            <a:fillRef idx="0"/>
            <a:effectRef idx="0"/>
            <a:fontRef idx="minor"/>
          </p:style>
        </p:sp>
        <p:sp>
          <p:nvSpPr>
            <p:cNvPr id="6297" name="CustomShape 252"/>
            <p:cNvSpPr/>
            <p:nvPr/>
          </p:nvSpPr>
          <p:spPr>
            <a:xfrm>
              <a:off x="3730320" y="4525560"/>
              <a:ext cx="175680" cy="187200"/>
            </a:xfrm>
            <a:custGeom>
              <a:avLst/>
              <a:gdLst/>
              <a:ahLst/>
              <a:rect l="l" t="t" r="r" b="b"/>
              <a:pathLst>
                <a:path w="8500" h="9037">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000000"/>
            </a:solidFill>
            <a:ln w="0">
              <a:noFill/>
            </a:ln>
          </p:spPr>
          <p:style>
            <a:lnRef idx="0"/>
            <a:fillRef idx="0"/>
            <a:effectRef idx="0"/>
            <a:fontRef idx="minor"/>
          </p:style>
        </p:sp>
        <p:sp>
          <p:nvSpPr>
            <p:cNvPr id="6298" name="CustomShape 253"/>
            <p:cNvSpPr/>
            <p:nvPr/>
          </p:nvSpPr>
          <p:spPr>
            <a:xfrm>
              <a:off x="3741480" y="4296600"/>
              <a:ext cx="342360" cy="195840"/>
            </a:xfrm>
            <a:custGeom>
              <a:avLst/>
              <a:gdLst/>
              <a:ahLst/>
              <a:rect l="l" t="t" r="r" b="b"/>
              <a:pathLst>
                <a:path w="16462" h="9453">
                  <a:moveTo>
                    <a:pt x="8182" y="1"/>
                  </a:moveTo>
                  <a:lnTo>
                    <a:pt x="0" y="4763"/>
                  </a:lnTo>
                  <a:lnTo>
                    <a:pt x="8231" y="9452"/>
                  </a:lnTo>
                  <a:lnTo>
                    <a:pt x="16462" y="4763"/>
                  </a:lnTo>
                  <a:lnTo>
                    <a:pt x="8182" y="1"/>
                  </a:lnTo>
                  <a:close/>
                </a:path>
              </a:pathLst>
            </a:custGeom>
            <a:solidFill>
              <a:srgbClr val="000000"/>
            </a:solidFill>
            <a:ln w="0">
              <a:noFill/>
            </a:ln>
          </p:spPr>
          <p:style>
            <a:lnRef idx="0"/>
            <a:fillRef idx="0"/>
            <a:effectRef idx="0"/>
            <a:fontRef idx="minor"/>
          </p:style>
        </p:sp>
        <p:sp>
          <p:nvSpPr>
            <p:cNvPr id="6299" name="CustomShape 254"/>
            <p:cNvSpPr/>
            <p:nvPr/>
          </p:nvSpPr>
          <p:spPr>
            <a:xfrm>
              <a:off x="3683880" y="4401720"/>
              <a:ext cx="227880" cy="187560"/>
            </a:xfrm>
            <a:custGeom>
              <a:avLst/>
              <a:gdLst/>
              <a:ahLst/>
              <a:rect l="l" t="t" r="r" b="b"/>
              <a:pathLst>
                <a:path w="10992" h="9062">
                  <a:moveTo>
                    <a:pt x="2248" y="1"/>
                  </a:moveTo>
                  <a:lnTo>
                    <a:pt x="1" y="4079"/>
                  </a:lnTo>
                  <a:lnTo>
                    <a:pt x="8744" y="9062"/>
                  </a:lnTo>
                  <a:lnTo>
                    <a:pt x="10991" y="4983"/>
                  </a:lnTo>
                  <a:lnTo>
                    <a:pt x="2248" y="1"/>
                  </a:lnTo>
                  <a:close/>
                </a:path>
              </a:pathLst>
            </a:custGeom>
            <a:solidFill>
              <a:srgbClr val="000000"/>
            </a:solidFill>
            <a:ln w="0">
              <a:noFill/>
            </a:ln>
          </p:spPr>
          <p:style>
            <a:lnRef idx="0"/>
            <a:fillRef idx="0"/>
            <a:effectRef idx="0"/>
            <a:fontRef idx="minor"/>
          </p:style>
        </p:sp>
        <p:sp>
          <p:nvSpPr>
            <p:cNvPr id="6300" name="CustomShape 255"/>
            <p:cNvSpPr/>
            <p:nvPr/>
          </p:nvSpPr>
          <p:spPr>
            <a:xfrm>
              <a:off x="3913560" y="4401720"/>
              <a:ext cx="227880" cy="187560"/>
            </a:xfrm>
            <a:custGeom>
              <a:avLst/>
              <a:gdLst/>
              <a:ahLst/>
              <a:rect l="l" t="t" r="r" b="b"/>
              <a:pathLst>
                <a:path w="10991" h="9062">
                  <a:moveTo>
                    <a:pt x="8743" y="1"/>
                  </a:moveTo>
                  <a:lnTo>
                    <a:pt x="0" y="4983"/>
                  </a:lnTo>
                  <a:lnTo>
                    <a:pt x="2247" y="9062"/>
                  </a:lnTo>
                  <a:lnTo>
                    <a:pt x="10990" y="4079"/>
                  </a:lnTo>
                  <a:lnTo>
                    <a:pt x="8743" y="1"/>
                  </a:lnTo>
                  <a:close/>
                </a:path>
              </a:pathLst>
            </a:custGeom>
            <a:solidFill>
              <a:srgbClr val="000000"/>
            </a:solidFill>
            <a:ln w="0">
              <a:noFill/>
            </a:ln>
          </p:spPr>
          <p:style>
            <a:lnRef idx="0"/>
            <a:fillRef idx="0"/>
            <a:effectRef idx="0"/>
            <a:fontRef idx="minor"/>
          </p:style>
        </p:sp>
      </p:grpSp>
      <p:grpSp>
        <p:nvGrpSpPr>
          <p:cNvPr id="6301" name="Group 256"/>
          <p:cNvGrpSpPr/>
          <p:nvPr/>
        </p:nvGrpSpPr>
        <p:grpSpPr>
          <a:xfrm>
            <a:off x="3191040" y="4320360"/>
            <a:ext cx="316800" cy="367920"/>
            <a:chOff x="3191040" y="4320360"/>
            <a:chExt cx="316800" cy="367920"/>
          </a:xfrm>
        </p:grpSpPr>
        <p:sp>
          <p:nvSpPr>
            <p:cNvPr id="6302" name="CustomShape 257"/>
            <p:cNvSpPr/>
            <p:nvPr/>
          </p:nvSpPr>
          <p:spPr>
            <a:xfrm>
              <a:off x="3345480" y="4320360"/>
              <a:ext cx="70560" cy="84600"/>
            </a:xfrm>
            <a:custGeom>
              <a:avLst/>
              <a:gdLst/>
              <a:ahLst/>
              <a:rect l="l" t="t" r="r" b="b"/>
              <a:pathLst>
                <a:path w="3469" h="4128">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000000"/>
            </a:solidFill>
            <a:ln w="0">
              <a:noFill/>
            </a:ln>
          </p:spPr>
          <p:style>
            <a:lnRef idx="0"/>
            <a:fillRef idx="0"/>
            <a:effectRef idx="0"/>
            <a:fontRef idx="minor"/>
          </p:style>
        </p:sp>
        <p:sp>
          <p:nvSpPr>
            <p:cNvPr id="6303" name="CustomShape 258"/>
            <p:cNvSpPr/>
            <p:nvPr/>
          </p:nvSpPr>
          <p:spPr>
            <a:xfrm>
              <a:off x="3191040" y="4363560"/>
              <a:ext cx="316800" cy="324720"/>
            </a:xfrm>
            <a:custGeom>
              <a:avLst/>
              <a:gdLst/>
              <a:ahLst/>
              <a:rect l="l" t="t" r="r" b="b"/>
              <a:pathLst>
                <a:path w="15240" h="15631">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000000"/>
            </a:solidFill>
            <a:ln w="0">
              <a:noFill/>
            </a:ln>
          </p:spPr>
          <p:style>
            <a:lnRef idx="0"/>
            <a:fillRef idx="0"/>
            <a:effectRef idx="0"/>
            <a:fontRef idx="minor"/>
          </p:style>
        </p:sp>
      </p:grpSp>
      <p:grpSp>
        <p:nvGrpSpPr>
          <p:cNvPr id="6304" name="Group 259"/>
          <p:cNvGrpSpPr/>
          <p:nvPr/>
        </p:nvGrpSpPr>
        <p:grpSpPr>
          <a:xfrm>
            <a:off x="4251600" y="4289040"/>
            <a:ext cx="449640" cy="430920"/>
            <a:chOff x="4251600" y="4289040"/>
            <a:chExt cx="449640" cy="430920"/>
          </a:xfrm>
        </p:grpSpPr>
        <p:sp>
          <p:nvSpPr>
            <p:cNvPr id="6305" name="CustomShape 260"/>
            <p:cNvSpPr/>
            <p:nvPr/>
          </p:nvSpPr>
          <p:spPr>
            <a:xfrm>
              <a:off x="4530960" y="4289040"/>
              <a:ext cx="132840" cy="147240"/>
            </a:xfrm>
            <a:custGeom>
              <a:avLst/>
              <a:gdLst/>
              <a:ahLst/>
              <a:rect l="l" t="t" r="r" b="b"/>
              <a:pathLst>
                <a:path w="6449" h="7132">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000000"/>
            </a:solidFill>
            <a:ln w="0">
              <a:noFill/>
            </a:ln>
          </p:spPr>
          <p:style>
            <a:lnRef idx="0"/>
            <a:fillRef idx="0"/>
            <a:effectRef idx="0"/>
            <a:fontRef idx="minor"/>
          </p:style>
        </p:sp>
        <p:sp>
          <p:nvSpPr>
            <p:cNvPr id="6306" name="CustomShape 261"/>
            <p:cNvSpPr/>
            <p:nvPr/>
          </p:nvSpPr>
          <p:spPr>
            <a:xfrm>
              <a:off x="4326480" y="4311000"/>
              <a:ext cx="105480" cy="122400"/>
            </a:xfrm>
            <a:custGeom>
              <a:avLst/>
              <a:gdLst/>
              <a:ahLst/>
              <a:rect l="l" t="t" r="r" b="b"/>
              <a:pathLst>
                <a:path w="5130" h="5936">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000000"/>
            </a:solidFill>
            <a:ln w="0">
              <a:noFill/>
            </a:ln>
          </p:spPr>
          <p:style>
            <a:lnRef idx="0"/>
            <a:fillRef idx="0"/>
            <a:effectRef idx="0"/>
            <a:fontRef idx="minor"/>
          </p:style>
        </p:sp>
        <p:sp>
          <p:nvSpPr>
            <p:cNvPr id="6307" name="CustomShape 262"/>
            <p:cNvSpPr/>
            <p:nvPr/>
          </p:nvSpPr>
          <p:spPr>
            <a:xfrm>
              <a:off x="4251600" y="4524840"/>
              <a:ext cx="148680" cy="89640"/>
            </a:xfrm>
            <a:custGeom>
              <a:avLst/>
              <a:gdLst/>
              <a:ahLst/>
              <a:rect l="l" t="t" r="r" b="b"/>
              <a:pathLst>
                <a:path w="7205" h="4373">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000000"/>
            </a:solidFill>
            <a:ln w="0">
              <a:noFill/>
            </a:ln>
          </p:spPr>
          <p:style>
            <a:lnRef idx="0"/>
            <a:fillRef idx="0"/>
            <a:effectRef idx="0"/>
            <a:fontRef idx="minor"/>
          </p:style>
        </p:sp>
        <p:sp>
          <p:nvSpPr>
            <p:cNvPr id="6308" name="CustomShape 263"/>
            <p:cNvSpPr/>
            <p:nvPr/>
          </p:nvSpPr>
          <p:spPr>
            <a:xfrm>
              <a:off x="4435920" y="4588200"/>
              <a:ext cx="72720" cy="131760"/>
            </a:xfrm>
            <a:custGeom>
              <a:avLst/>
              <a:gdLst/>
              <a:ahLst/>
              <a:rect l="l" t="t" r="r" b="b"/>
              <a:pathLst>
                <a:path w="3567" h="6399">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000000"/>
            </a:solidFill>
            <a:ln w="0">
              <a:noFill/>
            </a:ln>
          </p:spPr>
          <p:style>
            <a:lnRef idx="0"/>
            <a:fillRef idx="0"/>
            <a:effectRef idx="0"/>
            <a:fontRef idx="minor"/>
          </p:style>
        </p:sp>
        <p:sp>
          <p:nvSpPr>
            <p:cNvPr id="6309" name="CustomShape 264"/>
            <p:cNvSpPr/>
            <p:nvPr/>
          </p:nvSpPr>
          <p:spPr>
            <a:xfrm>
              <a:off x="4567680" y="4485600"/>
              <a:ext cx="133560" cy="73080"/>
            </a:xfrm>
            <a:custGeom>
              <a:avLst/>
              <a:gdLst/>
              <a:ahLst/>
              <a:rect l="l" t="t" r="r" b="b"/>
              <a:pathLst>
                <a:path w="6474" h="3591">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000000"/>
            </a:solidFill>
            <a:ln w="0">
              <a:noFill/>
            </a:ln>
          </p:spPr>
          <p:style>
            <a:lnRef idx="0"/>
            <a:fillRef idx="0"/>
            <a:effectRef idx="0"/>
            <a:fontRef idx="minor"/>
          </p:style>
        </p:sp>
        <p:sp>
          <p:nvSpPr>
            <p:cNvPr id="6310" name="CustomShape 265"/>
            <p:cNvSpPr/>
            <p:nvPr/>
          </p:nvSpPr>
          <p:spPr>
            <a:xfrm>
              <a:off x="4401000" y="4420080"/>
              <a:ext cx="156600" cy="156960"/>
            </a:xfrm>
            <a:custGeom>
              <a:avLst/>
              <a:gdLst/>
              <a:ahLst/>
              <a:rect l="l" t="t" r="r" b="b"/>
              <a:pathLst>
                <a:path w="7572" h="7597">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000000"/>
            </a:solidFill>
            <a:ln w="0">
              <a:noFill/>
            </a:ln>
          </p:spPr>
          <p:style>
            <a:lnRef idx="0"/>
            <a:fillRef idx="0"/>
            <a:effectRef idx="0"/>
            <a:fontRef idx="minor"/>
          </p:style>
        </p:sp>
      </p:grpSp>
      <p:sp>
        <p:nvSpPr>
          <p:cNvPr id="6311" name="CustomShape 266"/>
          <p:cNvSpPr/>
          <p:nvPr/>
        </p:nvSpPr>
        <p:spPr>
          <a:xfrm>
            <a:off x="4842360" y="4395960"/>
            <a:ext cx="395280" cy="217800"/>
          </a:xfrm>
          <a:custGeom>
            <a:avLst/>
            <a:gdLst/>
            <a:ahLst/>
            <a:rect l="l" t="t" r="r" b="b"/>
            <a:pathLst>
              <a:path w="19002" h="10503">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000000"/>
          </a:solidFill>
          <a:ln w="0">
            <a:noFill/>
          </a:ln>
        </p:spPr>
        <p:style>
          <a:lnRef idx="0"/>
          <a:fillRef idx="0"/>
          <a:effectRef idx="0"/>
          <a:fontRef idx="minor"/>
        </p:style>
      </p:sp>
      <p:grpSp>
        <p:nvGrpSpPr>
          <p:cNvPr id="6312" name="Group 267"/>
          <p:cNvGrpSpPr/>
          <p:nvPr/>
        </p:nvGrpSpPr>
        <p:grpSpPr>
          <a:xfrm>
            <a:off x="5458680" y="4353480"/>
            <a:ext cx="287640" cy="330840"/>
            <a:chOff x="5458680" y="4353480"/>
            <a:chExt cx="287640" cy="330840"/>
          </a:xfrm>
        </p:grpSpPr>
        <p:sp>
          <p:nvSpPr>
            <p:cNvPr id="6313" name="CustomShape 268"/>
            <p:cNvSpPr/>
            <p:nvPr/>
          </p:nvSpPr>
          <p:spPr>
            <a:xfrm>
              <a:off x="5507640" y="4353480"/>
              <a:ext cx="86400" cy="121680"/>
            </a:xfrm>
            <a:custGeom>
              <a:avLst/>
              <a:gdLst/>
              <a:ahLst/>
              <a:rect l="l" t="t" r="r" b="b"/>
              <a:pathLst>
                <a:path w="4226" h="5911">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000000"/>
            </a:solidFill>
            <a:ln w="0">
              <a:noFill/>
            </a:ln>
          </p:spPr>
          <p:style>
            <a:lnRef idx="0"/>
            <a:fillRef idx="0"/>
            <a:effectRef idx="0"/>
            <a:fontRef idx="minor"/>
          </p:style>
        </p:sp>
        <p:sp>
          <p:nvSpPr>
            <p:cNvPr id="6314" name="CustomShape 269"/>
            <p:cNvSpPr/>
            <p:nvPr/>
          </p:nvSpPr>
          <p:spPr>
            <a:xfrm>
              <a:off x="5458680" y="4450320"/>
              <a:ext cx="68760" cy="96120"/>
            </a:xfrm>
            <a:custGeom>
              <a:avLst/>
              <a:gdLst/>
              <a:ahLst/>
              <a:rect l="l" t="t" r="r" b="b"/>
              <a:pathLst>
                <a:path w="3371" h="4691">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000000"/>
            </a:solidFill>
            <a:ln w="0">
              <a:noFill/>
            </a:ln>
          </p:spPr>
          <p:style>
            <a:lnRef idx="0"/>
            <a:fillRef idx="0"/>
            <a:effectRef idx="0"/>
            <a:fontRef idx="minor"/>
          </p:style>
        </p:sp>
        <p:sp>
          <p:nvSpPr>
            <p:cNvPr id="6315" name="CustomShape 270"/>
            <p:cNvSpPr/>
            <p:nvPr/>
          </p:nvSpPr>
          <p:spPr>
            <a:xfrm>
              <a:off x="5614560" y="4355280"/>
              <a:ext cx="86400" cy="119520"/>
            </a:xfrm>
            <a:custGeom>
              <a:avLst/>
              <a:gdLst/>
              <a:ahLst/>
              <a:rect l="l" t="t" r="r" b="b"/>
              <a:pathLst>
                <a:path w="4226" h="5813">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000000"/>
            </a:solidFill>
            <a:ln w="0">
              <a:noFill/>
            </a:ln>
          </p:spPr>
          <p:style>
            <a:lnRef idx="0"/>
            <a:fillRef idx="0"/>
            <a:effectRef idx="0"/>
            <a:fontRef idx="minor"/>
          </p:style>
        </p:sp>
        <p:sp>
          <p:nvSpPr>
            <p:cNvPr id="6316" name="CustomShape 271"/>
            <p:cNvSpPr/>
            <p:nvPr/>
          </p:nvSpPr>
          <p:spPr>
            <a:xfrm>
              <a:off x="5675040" y="4453560"/>
              <a:ext cx="71280" cy="95040"/>
            </a:xfrm>
            <a:custGeom>
              <a:avLst/>
              <a:gdLst/>
              <a:ahLst/>
              <a:rect l="l" t="t" r="r" b="b"/>
              <a:pathLst>
                <a:path w="3494" h="4641">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000000"/>
            </a:solidFill>
            <a:ln w="0">
              <a:noFill/>
            </a:ln>
          </p:spPr>
          <p:style>
            <a:lnRef idx="0"/>
            <a:fillRef idx="0"/>
            <a:effectRef idx="0"/>
            <a:fontRef idx="minor"/>
          </p:style>
        </p:sp>
        <p:sp>
          <p:nvSpPr>
            <p:cNvPr id="6317" name="CustomShape 272"/>
            <p:cNvSpPr/>
            <p:nvPr/>
          </p:nvSpPr>
          <p:spPr>
            <a:xfrm>
              <a:off x="5493960" y="4478400"/>
              <a:ext cx="218880" cy="205920"/>
            </a:xfrm>
            <a:custGeom>
              <a:avLst/>
              <a:gdLst/>
              <a:ahLst/>
              <a:rect l="l" t="t" r="r" b="b"/>
              <a:pathLst>
                <a:path w="10552" h="9941">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000000"/>
            </a:solidFill>
            <a:ln w="0">
              <a:noFill/>
            </a:ln>
          </p:spPr>
          <p:style>
            <a:lnRef idx="0"/>
            <a:fillRef idx="0"/>
            <a:effectRef idx="0"/>
            <a:fontRef idx="minor"/>
          </p:style>
        </p:sp>
      </p:grpSp>
      <p:grpSp>
        <p:nvGrpSpPr>
          <p:cNvPr id="6318" name="Group 273"/>
          <p:cNvGrpSpPr/>
          <p:nvPr/>
        </p:nvGrpSpPr>
        <p:grpSpPr>
          <a:xfrm>
            <a:off x="6283440" y="1649160"/>
            <a:ext cx="430920" cy="419400"/>
            <a:chOff x="6283440" y="1649160"/>
            <a:chExt cx="430920" cy="419400"/>
          </a:xfrm>
        </p:grpSpPr>
        <p:sp>
          <p:nvSpPr>
            <p:cNvPr id="6319" name="CustomShape 274"/>
            <p:cNvSpPr/>
            <p:nvPr/>
          </p:nvSpPr>
          <p:spPr>
            <a:xfrm>
              <a:off x="6283440" y="1649160"/>
              <a:ext cx="430920" cy="419400"/>
            </a:xfrm>
            <a:custGeom>
              <a:avLst/>
              <a:gdLst/>
              <a:ahLst/>
              <a:rect l="l" t="t" r="r" b="b"/>
              <a:pathLst>
                <a:path w="20712" h="20174">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d966"/>
            </a:solidFill>
            <a:ln w="0">
              <a:noFill/>
            </a:ln>
          </p:spPr>
          <p:style>
            <a:lnRef idx="0"/>
            <a:fillRef idx="0"/>
            <a:effectRef idx="0"/>
            <a:fontRef idx="minor"/>
          </p:style>
        </p:sp>
        <p:sp>
          <p:nvSpPr>
            <p:cNvPr id="6320" name="CustomShape 275"/>
            <p:cNvSpPr/>
            <p:nvPr/>
          </p:nvSpPr>
          <p:spPr>
            <a:xfrm>
              <a:off x="6359040" y="1719000"/>
              <a:ext cx="279720" cy="279720"/>
            </a:xfrm>
            <a:custGeom>
              <a:avLst/>
              <a:gdLst/>
              <a:ahLst/>
              <a:rect l="l" t="t" r="r" b="b"/>
              <a:pathLst>
                <a:path w="13482" h="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d966"/>
            </a:solidFill>
            <a:ln w="0">
              <a:noFill/>
            </a:ln>
          </p:spPr>
          <p:style>
            <a:lnRef idx="0"/>
            <a:fillRef idx="0"/>
            <a:effectRef idx="0"/>
            <a:fontRef idx="minor"/>
          </p:style>
        </p:sp>
      </p:grpSp>
      <p:sp>
        <p:nvSpPr>
          <p:cNvPr id="6321" name="CustomShape 276"/>
          <p:cNvSpPr/>
          <p:nvPr/>
        </p:nvSpPr>
        <p:spPr>
          <a:xfrm>
            <a:off x="6477480" y="1884960"/>
            <a:ext cx="399240" cy="224640"/>
          </a:xfrm>
          <a:custGeom>
            <a:avLst/>
            <a:gdLst/>
            <a:ahLst/>
            <a:rect l="l" t="t" r="r" b="b"/>
            <a:pathLst>
              <a:path w="19198" h="10845">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6d9eeb"/>
          </a:solidFill>
          <a:ln w="0">
            <a:noFill/>
          </a:ln>
        </p:spPr>
        <p:style>
          <a:lnRef idx="0"/>
          <a:fillRef idx="0"/>
          <a:effectRef idx="0"/>
          <a:fontRef idx="minor"/>
        </p:style>
      </p:sp>
      <p:grpSp>
        <p:nvGrpSpPr>
          <p:cNvPr id="6322" name="Group 277"/>
          <p:cNvGrpSpPr/>
          <p:nvPr/>
        </p:nvGrpSpPr>
        <p:grpSpPr>
          <a:xfrm>
            <a:off x="7168320" y="1628280"/>
            <a:ext cx="430920" cy="419400"/>
            <a:chOff x="7168320" y="1628280"/>
            <a:chExt cx="430920" cy="419400"/>
          </a:xfrm>
        </p:grpSpPr>
        <p:sp>
          <p:nvSpPr>
            <p:cNvPr id="6323" name="CustomShape 278"/>
            <p:cNvSpPr/>
            <p:nvPr/>
          </p:nvSpPr>
          <p:spPr>
            <a:xfrm>
              <a:off x="7168320" y="1628280"/>
              <a:ext cx="430920" cy="419400"/>
            </a:xfrm>
            <a:custGeom>
              <a:avLst/>
              <a:gdLst/>
              <a:ahLst/>
              <a:rect l="l" t="t" r="r" b="b"/>
              <a:pathLst>
                <a:path w="20712" h="20174">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360">
              <a:solidFill>
                <a:srgbClr val="f1c232"/>
              </a:solidFill>
              <a:bevel/>
            </a:ln>
          </p:spPr>
          <p:style>
            <a:lnRef idx="0"/>
            <a:fillRef idx="0"/>
            <a:effectRef idx="0"/>
            <a:fontRef idx="minor"/>
          </p:style>
        </p:sp>
        <p:sp>
          <p:nvSpPr>
            <p:cNvPr id="6324" name="CustomShape 279"/>
            <p:cNvSpPr/>
            <p:nvPr/>
          </p:nvSpPr>
          <p:spPr>
            <a:xfrm>
              <a:off x="7243920" y="1698120"/>
              <a:ext cx="279720" cy="279720"/>
            </a:xfrm>
            <a:custGeom>
              <a:avLst/>
              <a:gdLst/>
              <a:ahLst/>
              <a:rect l="l" t="t" r="r" b="b"/>
              <a:pathLst>
                <a:path w="13482" h="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360">
              <a:solidFill>
                <a:srgbClr val="f1c232"/>
              </a:solidFill>
              <a:bevel/>
            </a:ln>
          </p:spPr>
          <p:style>
            <a:lnRef idx="0"/>
            <a:fillRef idx="0"/>
            <a:effectRef idx="0"/>
            <a:fontRef idx="minor"/>
          </p:style>
        </p:sp>
      </p:grpSp>
      <p:sp>
        <p:nvSpPr>
          <p:cNvPr id="6325" name="CustomShape 280"/>
          <p:cNvSpPr/>
          <p:nvPr/>
        </p:nvSpPr>
        <p:spPr>
          <a:xfrm>
            <a:off x="7362360" y="1864440"/>
            <a:ext cx="399240" cy="224640"/>
          </a:xfrm>
          <a:custGeom>
            <a:avLst/>
            <a:gdLst/>
            <a:ahLst/>
            <a:rect l="l" t="t" r="r" b="b"/>
            <a:pathLst>
              <a:path w="19198" h="10845">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60">
            <a:solidFill>
              <a:srgbClr val="6d9eeb"/>
            </a:solidFill>
            <a:round/>
          </a:ln>
        </p:spPr>
        <p:style>
          <a:lnRef idx="0"/>
          <a:fillRef idx="0"/>
          <a:effectRef idx="0"/>
          <a:fontRef idx="minor"/>
        </p:style>
      </p:sp>
      <p:grpSp>
        <p:nvGrpSpPr>
          <p:cNvPr id="6326" name="Group 281"/>
          <p:cNvGrpSpPr/>
          <p:nvPr/>
        </p:nvGrpSpPr>
        <p:grpSpPr>
          <a:xfrm>
            <a:off x="6283800" y="2377440"/>
            <a:ext cx="1074240" cy="1046160"/>
            <a:chOff x="6283800" y="2377440"/>
            <a:chExt cx="1074240" cy="1046160"/>
          </a:xfrm>
        </p:grpSpPr>
        <p:sp>
          <p:nvSpPr>
            <p:cNvPr id="6327" name="CustomShape 282"/>
            <p:cNvSpPr/>
            <p:nvPr/>
          </p:nvSpPr>
          <p:spPr>
            <a:xfrm>
              <a:off x="6283800" y="2377440"/>
              <a:ext cx="1074240" cy="1046160"/>
            </a:xfrm>
            <a:custGeom>
              <a:avLst/>
              <a:gdLst/>
              <a:ahLst/>
              <a:rect l="l" t="t" r="r" b="b"/>
              <a:pathLst>
                <a:path w="20712" h="20174">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d966"/>
            </a:solidFill>
            <a:ln w="28440">
              <a:solidFill>
                <a:srgbClr val="e69138"/>
              </a:solidFill>
              <a:bevel/>
            </a:ln>
          </p:spPr>
          <p:style>
            <a:lnRef idx="0"/>
            <a:fillRef idx="0"/>
            <a:effectRef idx="0"/>
            <a:fontRef idx="minor"/>
          </p:style>
        </p:sp>
        <p:sp>
          <p:nvSpPr>
            <p:cNvPr id="6328" name="CustomShape 283"/>
            <p:cNvSpPr/>
            <p:nvPr/>
          </p:nvSpPr>
          <p:spPr>
            <a:xfrm>
              <a:off x="6471360" y="2551320"/>
              <a:ext cx="698400" cy="698400"/>
            </a:xfrm>
            <a:custGeom>
              <a:avLst/>
              <a:gdLst/>
              <a:ahLst/>
              <a:rect l="l" t="t" r="r" b="b"/>
              <a:pathLst>
                <a:path w="13482" h="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d966"/>
            </a:solidFill>
            <a:ln w="28440">
              <a:solidFill>
                <a:srgbClr val="e69138"/>
              </a:solidFill>
              <a:bevel/>
            </a:ln>
          </p:spPr>
          <p:style>
            <a:lnRef idx="0"/>
            <a:fillRef idx="0"/>
            <a:effectRef idx="0"/>
            <a:fontRef idx="minor"/>
          </p:style>
        </p:sp>
      </p:grpSp>
      <p:sp>
        <p:nvSpPr>
          <p:cNvPr id="6329" name="CustomShape 284"/>
          <p:cNvSpPr/>
          <p:nvPr/>
        </p:nvSpPr>
        <p:spPr>
          <a:xfrm>
            <a:off x="6765840" y="2964600"/>
            <a:ext cx="995400" cy="561600"/>
          </a:xfrm>
          <a:custGeom>
            <a:avLst/>
            <a:gdLst/>
            <a:ahLst/>
            <a:rect l="l" t="t" r="r" b="b"/>
            <a:pathLst>
              <a:path w="19198" h="10845">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cap="rnd" w="9360">
            <a:solidFill>
              <a:srgbClr val="6d9eeb"/>
            </a:solidFill>
            <a:custDash>
              <a:ds d="100000" sp="500000"/>
            </a:custDash>
            <a:round/>
          </a:ln>
        </p:spPr>
        <p:style>
          <a:lnRef idx="0"/>
          <a:fillRef idx="0"/>
          <a:effectRef idx="0"/>
          <a:fontRef idx="minor"/>
        </p:style>
      </p:sp>
      <p:sp>
        <p:nvSpPr>
          <p:cNvPr id="6330" name="CustomShape 285"/>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C86A62AE-FBAD-4B18-9F56-CBC08D19B196}" type="slidenum">
              <a:rPr b="0" lang="en-IN" sz="1200" spc="-1" strike="noStrike">
                <a:solidFill>
                  <a:srgbClr val="ffffff"/>
                </a:solidFill>
                <a:latin typeface="Barlow Light"/>
                <a:ea typeface="Barlow Light"/>
              </a:rPr>
              <a:t>&lt;number&gt;</a:t>
            </a:fld>
            <a:endParaRPr b="0" lang="en-IN" sz="1200" spc="-1" strike="noStrike">
              <a:latin typeface="Arial"/>
            </a:endParaRPr>
          </a:p>
        </p:txBody>
      </p:sp>
      <p:sp>
        <p:nvSpPr>
          <p:cNvPr id="6331" name="CustomShape 286"/>
          <p:cNvSpPr/>
          <p:nvPr/>
        </p:nvSpPr>
        <p:spPr>
          <a:xfrm>
            <a:off x="6248520" y="4223520"/>
            <a:ext cx="2436480" cy="561600"/>
          </a:xfrm>
          <a:prstGeom prst="rect">
            <a:avLst/>
          </a:prstGeom>
          <a:noFill/>
          <a:ln w="0">
            <a:noFill/>
          </a:ln>
        </p:spPr>
        <p:style>
          <a:lnRef idx="0"/>
          <a:fillRef idx="0"/>
          <a:effectRef idx="0"/>
          <a:fontRef idx="minor"/>
        </p:style>
        <p:txBody>
          <a:bodyPr lIns="0" rIns="0" tIns="0" bIns="0" anchor="t">
            <a:noAutofit/>
          </a:bodyPr>
          <a:p>
            <a:pPr>
              <a:lnSpc>
                <a:spcPct val="110000"/>
              </a:lnSpc>
              <a:spcBef>
                <a:spcPts val="601"/>
              </a:spcBef>
              <a:buNone/>
            </a:pPr>
            <a:r>
              <a:rPr b="1" lang="en-IN" sz="900" spc="-1" strike="noStrike">
                <a:solidFill>
                  <a:srgbClr val="3a3f50"/>
                </a:solidFill>
                <a:latin typeface="Barlow Light"/>
                <a:ea typeface="Barlow Light"/>
              </a:rPr>
              <a:t>Find more icons at </a:t>
            </a:r>
            <a:r>
              <a:rPr b="0" lang="en-IN" sz="900" spc="-1" strike="noStrike" u="sng">
                <a:solidFill>
                  <a:srgbClr val="0000ff"/>
                </a:solidFill>
                <a:uFillTx/>
                <a:latin typeface="Barlow Light"/>
                <a:ea typeface="Barlow Light"/>
                <a:hlinkClick r:id="rId1"/>
              </a:rPr>
              <a:t>slidescarnival.com/extra-free-resources-icons-and-maps</a:t>
            </a:r>
            <a:endParaRPr b="0" lang="en-IN" sz="900" spc="-1" strike="noStrike">
              <a:latin typeface="Arial"/>
            </a:endParaRPr>
          </a:p>
          <a:p>
            <a:pPr>
              <a:lnSpc>
                <a:spcPct val="110000"/>
              </a:lnSpc>
              <a:spcBef>
                <a:spcPts val="601"/>
              </a:spcBef>
              <a:buNone/>
            </a:pPr>
            <a:endParaRPr b="0" lang="en-IN" sz="9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6332" name="Group 1"/>
          <p:cNvGrpSpPr/>
          <p:nvPr/>
        </p:nvGrpSpPr>
        <p:grpSpPr>
          <a:xfrm>
            <a:off x="3058920" y="1550160"/>
            <a:ext cx="443880" cy="443880"/>
            <a:chOff x="3058920" y="1550160"/>
            <a:chExt cx="443880" cy="443880"/>
          </a:xfrm>
        </p:grpSpPr>
        <p:sp>
          <p:nvSpPr>
            <p:cNvPr id="6333" name="CustomShape 2"/>
            <p:cNvSpPr/>
            <p:nvPr/>
          </p:nvSpPr>
          <p:spPr>
            <a:xfrm>
              <a:off x="3264120" y="1831320"/>
              <a:ext cx="209520" cy="160920"/>
            </a:xfrm>
            <a:custGeom>
              <a:avLst/>
              <a:gdLst/>
              <a:ahLst/>
              <a:rect l="l" t="t" r="r" b="b"/>
              <a:pathLst>
                <a:path w="517" h="397">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rgbClr val="ff4d4d"/>
            </a:solidFill>
            <a:ln w="0">
              <a:noFill/>
            </a:ln>
          </p:spPr>
          <p:style>
            <a:lnRef idx="0"/>
            <a:fillRef idx="0"/>
            <a:effectRef idx="0"/>
            <a:fontRef idx="minor"/>
          </p:style>
        </p:sp>
        <p:sp>
          <p:nvSpPr>
            <p:cNvPr id="6334" name="CustomShape 3"/>
            <p:cNvSpPr/>
            <p:nvPr/>
          </p:nvSpPr>
          <p:spPr>
            <a:xfrm>
              <a:off x="3098880" y="1839240"/>
              <a:ext cx="186120" cy="154800"/>
            </a:xfrm>
            <a:custGeom>
              <a:avLst/>
              <a:gdLst/>
              <a:ahLst/>
              <a:rect l="l" t="t" r="r" b="b"/>
              <a:pathLst>
                <a:path w="459" h="382">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rgbClr val="f9cb07"/>
            </a:solidFill>
            <a:ln w="0">
              <a:noFill/>
            </a:ln>
          </p:spPr>
          <p:style>
            <a:lnRef idx="0"/>
            <a:fillRef idx="0"/>
            <a:effectRef idx="0"/>
            <a:fontRef idx="minor"/>
          </p:style>
        </p:sp>
        <p:sp>
          <p:nvSpPr>
            <p:cNvPr id="6335" name="CustomShape 4"/>
            <p:cNvSpPr/>
            <p:nvPr/>
          </p:nvSpPr>
          <p:spPr>
            <a:xfrm>
              <a:off x="3087360" y="1552320"/>
              <a:ext cx="209880" cy="160920"/>
            </a:xfrm>
            <a:custGeom>
              <a:avLst/>
              <a:gdLst/>
              <a:ahLst/>
              <a:rect l="l" t="t" r="r" b="b"/>
              <a:pathLst>
                <a:path w="518" h="397">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rgbClr val="00b5dd"/>
            </a:solidFill>
            <a:ln w="0">
              <a:noFill/>
            </a:ln>
          </p:spPr>
          <p:style>
            <a:lnRef idx="0"/>
            <a:fillRef idx="0"/>
            <a:effectRef idx="0"/>
            <a:fontRef idx="minor"/>
          </p:style>
        </p:sp>
        <p:sp>
          <p:nvSpPr>
            <p:cNvPr id="6336" name="CustomShape 5"/>
            <p:cNvSpPr/>
            <p:nvPr/>
          </p:nvSpPr>
          <p:spPr>
            <a:xfrm>
              <a:off x="3058920" y="1672920"/>
              <a:ext cx="121320" cy="213120"/>
            </a:xfrm>
            <a:custGeom>
              <a:avLst/>
              <a:gdLst/>
              <a:ahLst/>
              <a:rect l="l" t="t" r="r" b="b"/>
              <a:pathLst>
                <a:path w="301" h="525">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rgbClr val="a6ce28"/>
            </a:solidFill>
            <a:ln w="0">
              <a:noFill/>
            </a:ln>
          </p:spPr>
          <p:style>
            <a:lnRef idx="0"/>
            <a:fillRef idx="0"/>
            <a:effectRef idx="0"/>
            <a:fontRef idx="minor"/>
          </p:style>
        </p:sp>
        <p:sp>
          <p:nvSpPr>
            <p:cNvPr id="6337" name="CustomShape 6"/>
            <p:cNvSpPr/>
            <p:nvPr/>
          </p:nvSpPr>
          <p:spPr>
            <a:xfrm>
              <a:off x="3381120" y="1657800"/>
              <a:ext cx="121680" cy="213840"/>
            </a:xfrm>
            <a:custGeom>
              <a:avLst/>
              <a:gdLst/>
              <a:ahLst/>
              <a:rect l="l" t="t" r="r" b="b"/>
              <a:pathLst>
                <a:path w="302" h="526">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rgbClr val="8c50ff"/>
            </a:solidFill>
            <a:ln w="0">
              <a:noFill/>
            </a:ln>
          </p:spPr>
          <p:style>
            <a:lnRef idx="0"/>
            <a:fillRef idx="0"/>
            <a:effectRef idx="0"/>
            <a:fontRef idx="minor"/>
          </p:style>
        </p:sp>
        <p:sp>
          <p:nvSpPr>
            <p:cNvPr id="6338" name="CustomShape 7"/>
            <p:cNvSpPr/>
            <p:nvPr/>
          </p:nvSpPr>
          <p:spPr>
            <a:xfrm>
              <a:off x="3276360" y="1550160"/>
              <a:ext cx="186120" cy="155160"/>
            </a:xfrm>
            <a:custGeom>
              <a:avLst/>
              <a:gdLst/>
              <a:ahLst/>
              <a:rect l="l" t="t" r="r" b="b"/>
              <a:pathLst>
                <a:path w="459" h="383">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rgbClr val="007bb9"/>
            </a:solidFill>
            <a:ln w="0">
              <a:noFill/>
            </a:ln>
          </p:spPr>
          <p:style>
            <a:lnRef idx="0"/>
            <a:fillRef idx="0"/>
            <a:effectRef idx="0"/>
            <a:fontRef idx="minor"/>
          </p:style>
        </p:sp>
      </p:grpSp>
      <p:grpSp>
        <p:nvGrpSpPr>
          <p:cNvPr id="6339" name="Group 8"/>
          <p:cNvGrpSpPr/>
          <p:nvPr/>
        </p:nvGrpSpPr>
        <p:grpSpPr>
          <a:xfrm>
            <a:off x="1779480" y="1550160"/>
            <a:ext cx="441360" cy="443880"/>
            <a:chOff x="1779480" y="1550160"/>
            <a:chExt cx="441360" cy="443880"/>
          </a:xfrm>
        </p:grpSpPr>
        <p:sp>
          <p:nvSpPr>
            <p:cNvPr id="6340" name="CustomShape 9"/>
            <p:cNvSpPr/>
            <p:nvPr/>
          </p:nvSpPr>
          <p:spPr>
            <a:xfrm>
              <a:off x="1779480" y="1740600"/>
              <a:ext cx="209520" cy="253080"/>
            </a:xfrm>
            <a:custGeom>
              <a:avLst/>
              <a:gdLst/>
              <a:ahLst/>
              <a:rect l="l" t="t" r="r" b="b"/>
              <a:pathLst>
                <a:path w="478" h="574">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rgbClr val="ff4d4d"/>
            </a:solidFill>
            <a:ln w="0">
              <a:noFill/>
            </a:ln>
          </p:spPr>
          <p:style>
            <a:lnRef idx="0"/>
            <a:fillRef idx="0"/>
            <a:effectRef idx="0"/>
            <a:fontRef idx="minor"/>
          </p:style>
        </p:sp>
        <p:sp>
          <p:nvSpPr>
            <p:cNvPr id="6341" name="CustomShape 10"/>
            <p:cNvSpPr/>
            <p:nvPr/>
          </p:nvSpPr>
          <p:spPr>
            <a:xfrm>
              <a:off x="1969200" y="1783440"/>
              <a:ext cx="251640" cy="210600"/>
            </a:xfrm>
            <a:custGeom>
              <a:avLst/>
              <a:gdLst/>
              <a:ahLst/>
              <a:rect l="l" t="t" r="r" b="b"/>
              <a:pathLst>
                <a:path w="574" h="478">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rgbClr val="8c50ff"/>
            </a:solidFill>
            <a:ln w="0">
              <a:noFill/>
            </a:ln>
          </p:spPr>
          <p:style>
            <a:lnRef idx="0"/>
            <a:fillRef idx="0"/>
            <a:effectRef idx="0"/>
            <a:fontRef idx="minor"/>
          </p:style>
        </p:sp>
        <p:sp>
          <p:nvSpPr>
            <p:cNvPr id="6342" name="CustomShape 11"/>
            <p:cNvSpPr/>
            <p:nvPr/>
          </p:nvSpPr>
          <p:spPr>
            <a:xfrm>
              <a:off x="2011320" y="1550520"/>
              <a:ext cx="209520" cy="252720"/>
            </a:xfrm>
            <a:custGeom>
              <a:avLst/>
              <a:gdLst/>
              <a:ahLst/>
              <a:rect l="l" t="t" r="r" b="b"/>
              <a:pathLst>
                <a:path w="478" h="573">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rgbClr val="007bb9"/>
            </a:solidFill>
            <a:ln w="0">
              <a:noFill/>
            </a:ln>
          </p:spPr>
          <p:style>
            <a:lnRef idx="0"/>
            <a:fillRef idx="0"/>
            <a:effectRef idx="0"/>
            <a:fontRef idx="minor"/>
          </p:style>
        </p:sp>
        <p:sp>
          <p:nvSpPr>
            <p:cNvPr id="6343" name="CustomShape 12"/>
            <p:cNvSpPr/>
            <p:nvPr/>
          </p:nvSpPr>
          <p:spPr>
            <a:xfrm>
              <a:off x="1779480" y="1550160"/>
              <a:ext cx="252000" cy="210600"/>
            </a:xfrm>
            <a:custGeom>
              <a:avLst/>
              <a:gdLst/>
              <a:ahLst/>
              <a:rect l="l" t="t" r="r" b="b"/>
              <a:pathLst>
                <a:path w="574" h="478">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rgbClr val="00b5dd"/>
            </a:solidFill>
            <a:ln w="0">
              <a:noFill/>
            </a:ln>
          </p:spPr>
          <p:style>
            <a:lnRef idx="0"/>
            <a:fillRef idx="0"/>
            <a:effectRef idx="0"/>
            <a:fontRef idx="minor"/>
          </p:style>
        </p:sp>
      </p:grpSp>
      <p:grpSp>
        <p:nvGrpSpPr>
          <p:cNvPr id="6344" name="Group 13"/>
          <p:cNvGrpSpPr/>
          <p:nvPr/>
        </p:nvGrpSpPr>
        <p:grpSpPr>
          <a:xfrm>
            <a:off x="1137960" y="1550160"/>
            <a:ext cx="444600" cy="443520"/>
            <a:chOff x="1137960" y="1550160"/>
            <a:chExt cx="444600" cy="443520"/>
          </a:xfrm>
        </p:grpSpPr>
        <p:sp>
          <p:nvSpPr>
            <p:cNvPr id="6345" name="CustomShape 14"/>
            <p:cNvSpPr/>
            <p:nvPr/>
          </p:nvSpPr>
          <p:spPr>
            <a:xfrm>
              <a:off x="1170000" y="1825200"/>
              <a:ext cx="376560" cy="168480"/>
            </a:xfrm>
            <a:custGeom>
              <a:avLst/>
              <a:gdLst/>
              <a:ahLst/>
              <a:rect l="l" t="t" r="r" b="b"/>
              <a:pathLst>
                <a:path w="999" h="45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rgbClr val="8c50ff"/>
            </a:solidFill>
            <a:ln w="0">
              <a:noFill/>
            </a:ln>
          </p:spPr>
          <p:style>
            <a:lnRef idx="0"/>
            <a:fillRef idx="0"/>
            <a:effectRef idx="0"/>
            <a:fontRef idx="minor"/>
          </p:style>
        </p:sp>
        <p:sp>
          <p:nvSpPr>
            <p:cNvPr id="6346" name="CustomShape 15"/>
            <p:cNvSpPr/>
            <p:nvPr/>
          </p:nvSpPr>
          <p:spPr>
            <a:xfrm>
              <a:off x="1371600" y="1550520"/>
              <a:ext cx="210960" cy="329040"/>
            </a:xfrm>
            <a:custGeom>
              <a:avLst/>
              <a:gdLst/>
              <a:ahLst/>
              <a:rect l="l" t="t" r="r" b="b"/>
              <a:pathLst>
                <a:path w="561" h="874">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rgbClr val="007bb9"/>
            </a:solidFill>
            <a:ln w="0">
              <a:noFill/>
            </a:ln>
          </p:spPr>
          <p:style>
            <a:lnRef idx="0"/>
            <a:fillRef idx="0"/>
            <a:effectRef idx="0"/>
            <a:fontRef idx="minor"/>
          </p:style>
        </p:sp>
        <p:sp>
          <p:nvSpPr>
            <p:cNvPr id="6347" name="CustomShape 16"/>
            <p:cNvSpPr/>
            <p:nvPr/>
          </p:nvSpPr>
          <p:spPr>
            <a:xfrm>
              <a:off x="1137960" y="1550160"/>
              <a:ext cx="253800" cy="322560"/>
            </a:xfrm>
            <a:custGeom>
              <a:avLst/>
              <a:gdLst/>
              <a:ahLst/>
              <a:rect l="l" t="t" r="r" b="b"/>
              <a:pathLst>
                <a:path w="674" h="857">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rgbClr val="00b5dd"/>
            </a:solidFill>
            <a:ln w="0">
              <a:noFill/>
            </a:ln>
          </p:spPr>
          <p:style>
            <a:lnRef idx="0"/>
            <a:fillRef idx="0"/>
            <a:effectRef idx="0"/>
            <a:fontRef idx="minor"/>
          </p:style>
        </p:sp>
      </p:grpSp>
      <p:grpSp>
        <p:nvGrpSpPr>
          <p:cNvPr id="6348" name="Group 17"/>
          <p:cNvGrpSpPr/>
          <p:nvPr/>
        </p:nvGrpSpPr>
        <p:grpSpPr>
          <a:xfrm>
            <a:off x="2418480" y="1550520"/>
            <a:ext cx="443160" cy="443160"/>
            <a:chOff x="2418480" y="1550520"/>
            <a:chExt cx="443160" cy="443160"/>
          </a:xfrm>
        </p:grpSpPr>
        <p:sp>
          <p:nvSpPr>
            <p:cNvPr id="6349" name="CustomShape 18"/>
            <p:cNvSpPr/>
            <p:nvPr/>
          </p:nvSpPr>
          <p:spPr>
            <a:xfrm>
              <a:off x="2418480" y="1692360"/>
              <a:ext cx="155520" cy="253080"/>
            </a:xfrm>
            <a:custGeom>
              <a:avLst/>
              <a:gdLst/>
              <a:ahLst/>
              <a:rect l="l" t="t" r="r" b="b"/>
              <a:pathLst>
                <a:path w="405" h="655">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rgbClr val="f9cb07"/>
            </a:solidFill>
            <a:ln w="0">
              <a:noFill/>
            </a:ln>
          </p:spPr>
          <p:style>
            <a:lnRef idx="0"/>
            <a:fillRef idx="0"/>
            <a:effectRef idx="0"/>
            <a:fontRef idx="minor"/>
          </p:style>
        </p:sp>
        <p:sp>
          <p:nvSpPr>
            <p:cNvPr id="6350" name="CustomShape 19"/>
            <p:cNvSpPr/>
            <p:nvPr/>
          </p:nvSpPr>
          <p:spPr>
            <a:xfrm>
              <a:off x="2513160" y="1854360"/>
              <a:ext cx="248400" cy="139320"/>
            </a:xfrm>
            <a:custGeom>
              <a:avLst/>
              <a:gdLst/>
              <a:ahLst/>
              <a:rect l="l" t="t" r="r" b="b"/>
              <a:pathLst>
                <a:path w="644" h="363">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rgbClr val="ff4d4d"/>
            </a:solidFill>
            <a:ln w="0">
              <a:noFill/>
            </a:ln>
          </p:spPr>
          <p:style>
            <a:lnRef idx="0"/>
            <a:fillRef idx="0"/>
            <a:effectRef idx="0"/>
            <a:fontRef idx="minor"/>
          </p:style>
        </p:sp>
        <p:sp>
          <p:nvSpPr>
            <p:cNvPr id="6351" name="CustomShape 20"/>
            <p:cNvSpPr/>
            <p:nvPr/>
          </p:nvSpPr>
          <p:spPr>
            <a:xfrm>
              <a:off x="2701800" y="1713600"/>
              <a:ext cx="159840" cy="235440"/>
            </a:xfrm>
            <a:custGeom>
              <a:avLst/>
              <a:gdLst/>
              <a:ahLst/>
              <a:rect l="l" t="t" r="r" b="b"/>
              <a:pathLst>
                <a:path w="416" h="61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rgbClr val="8c50ff"/>
            </a:solidFill>
            <a:ln w="0">
              <a:noFill/>
            </a:ln>
          </p:spPr>
          <p:style>
            <a:lnRef idx="0"/>
            <a:fillRef idx="0"/>
            <a:effectRef idx="0"/>
            <a:fontRef idx="minor"/>
          </p:style>
        </p:sp>
        <p:sp>
          <p:nvSpPr>
            <p:cNvPr id="6352" name="CustomShape 21"/>
            <p:cNvSpPr/>
            <p:nvPr/>
          </p:nvSpPr>
          <p:spPr>
            <a:xfrm>
              <a:off x="2650680" y="1550880"/>
              <a:ext cx="198720" cy="201960"/>
            </a:xfrm>
            <a:custGeom>
              <a:avLst/>
              <a:gdLst/>
              <a:ahLst/>
              <a:rect l="l" t="t" r="r" b="b"/>
              <a:pathLst>
                <a:path w="516" h="524">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rgbClr val="007bb9"/>
            </a:solidFill>
            <a:ln w="0">
              <a:noFill/>
            </a:ln>
          </p:spPr>
          <p:style>
            <a:lnRef idx="0"/>
            <a:fillRef idx="0"/>
            <a:effectRef idx="0"/>
            <a:fontRef idx="minor"/>
          </p:style>
        </p:sp>
        <p:sp>
          <p:nvSpPr>
            <p:cNvPr id="6353" name="CustomShape 22"/>
            <p:cNvSpPr/>
            <p:nvPr/>
          </p:nvSpPr>
          <p:spPr>
            <a:xfrm>
              <a:off x="2432880" y="1550520"/>
              <a:ext cx="239040" cy="181440"/>
            </a:xfrm>
            <a:custGeom>
              <a:avLst/>
              <a:gdLst/>
              <a:ahLst/>
              <a:rect l="l" t="t" r="r" b="b"/>
              <a:pathLst>
                <a:path w="620" h="471">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rgbClr val="00b5dd"/>
            </a:solidFill>
            <a:ln w="0">
              <a:noFill/>
            </a:ln>
          </p:spPr>
          <p:style>
            <a:lnRef idx="0"/>
            <a:fillRef idx="0"/>
            <a:effectRef idx="0"/>
            <a:fontRef idx="minor"/>
          </p:style>
        </p:sp>
      </p:grpSp>
      <p:grpSp>
        <p:nvGrpSpPr>
          <p:cNvPr id="6354" name="Group 23"/>
          <p:cNvGrpSpPr/>
          <p:nvPr/>
        </p:nvGrpSpPr>
        <p:grpSpPr>
          <a:xfrm>
            <a:off x="4341600" y="1550160"/>
            <a:ext cx="443520" cy="444240"/>
            <a:chOff x="4341600" y="1550160"/>
            <a:chExt cx="443520" cy="444240"/>
          </a:xfrm>
        </p:grpSpPr>
        <p:sp>
          <p:nvSpPr>
            <p:cNvPr id="6355" name="CustomShape 24"/>
            <p:cNvSpPr/>
            <p:nvPr/>
          </p:nvSpPr>
          <p:spPr>
            <a:xfrm>
              <a:off x="4341600" y="1550160"/>
              <a:ext cx="245880" cy="331920"/>
            </a:xfrm>
            <a:custGeom>
              <a:avLst/>
              <a:gdLst/>
              <a:ahLst/>
              <a:rect l="l" t="t" r="r" b="b"/>
              <a:pathLst>
                <a:path w="670" h="902">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rgbClr val="00b5dd"/>
            </a:solidFill>
            <a:ln w="0">
              <a:noFill/>
            </a:ln>
          </p:spPr>
          <p:style>
            <a:lnRef idx="0"/>
            <a:fillRef idx="0"/>
            <a:effectRef idx="0"/>
            <a:fontRef idx="minor"/>
          </p:style>
        </p:sp>
        <p:sp>
          <p:nvSpPr>
            <p:cNvPr id="6356" name="CustomShape 25"/>
            <p:cNvSpPr/>
            <p:nvPr/>
          </p:nvSpPr>
          <p:spPr>
            <a:xfrm>
              <a:off x="4565160" y="1550160"/>
              <a:ext cx="219960" cy="326880"/>
            </a:xfrm>
            <a:custGeom>
              <a:avLst/>
              <a:gdLst/>
              <a:ahLst/>
              <a:rect l="l" t="t" r="r" b="b"/>
              <a:pathLst>
                <a:path w="600" h="889">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rgbClr val="007bb9"/>
            </a:solidFill>
            <a:ln w="0">
              <a:noFill/>
            </a:ln>
          </p:spPr>
          <p:style>
            <a:lnRef idx="0"/>
            <a:fillRef idx="0"/>
            <a:effectRef idx="0"/>
            <a:fontRef idx="minor"/>
          </p:style>
        </p:sp>
        <p:sp>
          <p:nvSpPr>
            <p:cNvPr id="6357" name="CustomShape 26"/>
            <p:cNvSpPr/>
            <p:nvPr/>
          </p:nvSpPr>
          <p:spPr>
            <a:xfrm>
              <a:off x="4375440" y="1824480"/>
              <a:ext cx="379440" cy="169920"/>
            </a:xfrm>
            <a:custGeom>
              <a:avLst/>
              <a:gdLst/>
              <a:ahLst/>
              <a:rect l="l" t="t" r="r" b="b"/>
              <a:pathLst>
                <a:path w="1031" h="464">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rgbClr val="8c50ff"/>
            </a:solidFill>
            <a:ln w="0">
              <a:noFill/>
            </a:ln>
          </p:spPr>
          <p:style>
            <a:lnRef idx="0"/>
            <a:fillRef idx="0"/>
            <a:effectRef idx="0"/>
            <a:fontRef idx="minor"/>
          </p:style>
        </p:sp>
      </p:grpSp>
      <p:grpSp>
        <p:nvGrpSpPr>
          <p:cNvPr id="6358" name="Group 27"/>
          <p:cNvGrpSpPr/>
          <p:nvPr/>
        </p:nvGrpSpPr>
        <p:grpSpPr>
          <a:xfrm>
            <a:off x="4982760" y="1550160"/>
            <a:ext cx="443880" cy="444240"/>
            <a:chOff x="4982760" y="1550160"/>
            <a:chExt cx="443880" cy="444240"/>
          </a:xfrm>
        </p:grpSpPr>
        <p:sp>
          <p:nvSpPr>
            <p:cNvPr id="6359" name="CustomShape 28"/>
            <p:cNvSpPr/>
            <p:nvPr/>
          </p:nvSpPr>
          <p:spPr>
            <a:xfrm>
              <a:off x="4982760" y="1550880"/>
              <a:ext cx="245880" cy="219960"/>
            </a:xfrm>
            <a:custGeom>
              <a:avLst/>
              <a:gdLst/>
              <a:ahLst/>
              <a:rect l="l" t="t" r="r" b="b"/>
              <a:pathLst>
                <a:path w="638" h="571">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rgbClr val="00b5dd"/>
            </a:solidFill>
            <a:ln w="0">
              <a:noFill/>
            </a:ln>
          </p:spPr>
          <p:style>
            <a:lnRef idx="0"/>
            <a:fillRef idx="0"/>
            <a:effectRef idx="0"/>
            <a:fontRef idx="minor"/>
          </p:style>
        </p:sp>
        <p:sp>
          <p:nvSpPr>
            <p:cNvPr id="6360" name="CustomShape 29"/>
            <p:cNvSpPr/>
            <p:nvPr/>
          </p:nvSpPr>
          <p:spPr>
            <a:xfrm>
              <a:off x="4982760" y="1748160"/>
              <a:ext cx="220320" cy="245880"/>
            </a:xfrm>
            <a:custGeom>
              <a:avLst/>
              <a:gdLst/>
              <a:ahLst/>
              <a:rect l="l" t="t" r="r" b="b"/>
              <a:pathLst>
                <a:path w="572" h="638">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rgbClr val="ff4d4d"/>
            </a:solidFill>
            <a:ln w="0">
              <a:noFill/>
            </a:ln>
          </p:spPr>
          <p:style>
            <a:lnRef idx="0"/>
            <a:fillRef idx="0"/>
            <a:effectRef idx="0"/>
            <a:fontRef idx="minor"/>
          </p:style>
        </p:sp>
        <p:sp>
          <p:nvSpPr>
            <p:cNvPr id="6361" name="CustomShape 30"/>
            <p:cNvSpPr/>
            <p:nvPr/>
          </p:nvSpPr>
          <p:spPr>
            <a:xfrm>
              <a:off x="5206320" y="1550160"/>
              <a:ext cx="220320" cy="245880"/>
            </a:xfrm>
            <a:custGeom>
              <a:avLst/>
              <a:gdLst/>
              <a:ahLst/>
              <a:rect l="l" t="t" r="r" b="b"/>
              <a:pathLst>
                <a:path w="572" h="638">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rgbClr val="007bb9"/>
            </a:solidFill>
            <a:ln w="0">
              <a:noFill/>
            </a:ln>
          </p:spPr>
          <p:style>
            <a:lnRef idx="0"/>
            <a:fillRef idx="0"/>
            <a:effectRef idx="0"/>
            <a:fontRef idx="minor"/>
          </p:style>
        </p:sp>
        <p:sp>
          <p:nvSpPr>
            <p:cNvPr id="6362" name="CustomShape 31"/>
            <p:cNvSpPr/>
            <p:nvPr/>
          </p:nvSpPr>
          <p:spPr>
            <a:xfrm>
              <a:off x="5180760" y="1774080"/>
              <a:ext cx="245880" cy="220320"/>
            </a:xfrm>
            <a:custGeom>
              <a:avLst/>
              <a:gdLst/>
              <a:ahLst/>
              <a:rect l="l" t="t" r="r" b="b"/>
              <a:pathLst>
                <a:path w="638" h="572">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rgbClr val="8c50ff"/>
            </a:solidFill>
            <a:ln w="0">
              <a:noFill/>
            </a:ln>
          </p:spPr>
          <p:style>
            <a:lnRef idx="0"/>
            <a:fillRef idx="0"/>
            <a:effectRef idx="0"/>
            <a:fontRef idx="minor"/>
          </p:style>
        </p:sp>
      </p:grpSp>
      <p:grpSp>
        <p:nvGrpSpPr>
          <p:cNvPr id="6363" name="Group 32"/>
          <p:cNvGrpSpPr/>
          <p:nvPr/>
        </p:nvGrpSpPr>
        <p:grpSpPr>
          <a:xfrm>
            <a:off x="5624280" y="1550520"/>
            <a:ext cx="443880" cy="443520"/>
            <a:chOff x="5624280" y="1550520"/>
            <a:chExt cx="443880" cy="443520"/>
          </a:xfrm>
        </p:grpSpPr>
        <p:sp>
          <p:nvSpPr>
            <p:cNvPr id="6364" name="CustomShape 33"/>
            <p:cNvSpPr/>
            <p:nvPr/>
          </p:nvSpPr>
          <p:spPr>
            <a:xfrm>
              <a:off x="5624280" y="1699200"/>
              <a:ext cx="156960" cy="250560"/>
            </a:xfrm>
            <a:custGeom>
              <a:avLst/>
              <a:gdLst/>
              <a:ahLst/>
              <a:rect l="l" t="t" r="r" b="b"/>
              <a:pathLst>
                <a:path w="376" h="598">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rgbClr val="f9cb07"/>
            </a:solidFill>
            <a:ln w="0">
              <a:noFill/>
            </a:ln>
          </p:spPr>
          <p:style>
            <a:lnRef idx="0"/>
            <a:fillRef idx="0"/>
            <a:effectRef idx="0"/>
            <a:fontRef idx="minor"/>
          </p:style>
        </p:sp>
        <p:sp>
          <p:nvSpPr>
            <p:cNvPr id="6365" name="CustomShape 34"/>
            <p:cNvSpPr/>
            <p:nvPr/>
          </p:nvSpPr>
          <p:spPr>
            <a:xfrm>
              <a:off x="5635800" y="1550520"/>
              <a:ext cx="231840" cy="186840"/>
            </a:xfrm>
            <a:custGeom>
              <a:avLst/>
              <a:gdLst/>
              <a:ahLst/>
              <a:rect l="l" t="t" r="r" b="b"/>
              <a:pathLst>
                <a:path w="553" h="447">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rgbClr val="00b5dd"/>
            </a:solidFill>
            <a:ln w="0">
              <a:noFill/>
            </a:ln>
          </p:spPr>
          <p:style>
            <a:lnRef idx="0"/>
            <a:fillRef idx="0"/>
            <a:effectRef idx="0"/>
            <a:fontRef idx="minor"/>
          </p:style>
        </p:sp>
        <p:sp>
          <p:nvSpPr>
            <p:cNvPr id="6366" name="CustomShape 35"/>
            <p:cNvSpPr/>
            <p:nvPr/>
          </p:nvSpPr>
          <p:spPr>
            <a:xfrm>
              <a:off x="5916960" y="1705680"/>
              <a:ext cx="151200" cy="240120"/>
            </a:xfrm>
            <a:custGeom>
              <a:avLst/>
              <a:gdLst/>
              <a:ahLst/>
              <a:rect l="l" t="t" r="r" b="b"/>
              <a:pathLst>
                <a:path w="363" h="573">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rgbClr val="8c50ff"/>
            </a:solidFill>
            <a:ln w="0">
              <a:noFill/>
            </a:ln>
          </p:spPr>
          <p:style>
            <a:lnRef idx="0"/>
            <a:fillRef idx="0"/>
            <a:effectRef idx="0"/>
            <a:fontRef idx="minor"/>
          </p:style>
        </p:sp>
        <p:sp>
          <p:nvSpPr>
            <p:cNvPr id="6367" name="CustomShape 36"/>
            <p:cNvSpPr/>
            <p:nvPr/>
          </p:nvSpPr>
          <p:spPr>
            <a:xfrm>
              <a:off x="5847840" y="1550520"/>
              <a:ext cx="206280" cy="193680"/>
            </a:xfrm>
            <a:custGeom>
              <a:avLst/>
              <a:gdLst/>
              <a:ahLst/>
              <a:rect l="l" t="t" r="r" b="b"/>
              <a:pathLst>
                <a:path w="493" h="463">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rgbClr val="007bb9"/>
            </a:solidFill>
            <a:ln w="0">
              <a:noFill/>
            </a:ln>
          </p:spPr>
          <p:style>
            <a:lnRef idx="0"/>
            <a:fillRef idx="0"/>
            <a:effectRef idx="0"/>
            <a:fontRef idx="minor"/>
          </p:style>
        </p:sp>
        <p:sp>
          <p:nvSpPr>
            <p:cNvPr id="6368" name="CustomShape 37"/>
            <p:cNvSpPr/>
            <p:nvPr/>
          </p:nvSpPr>
          <p:spPr>
            <a:xfrm>
              <a:off x="5723280" y="1860480"/>
              <a:ext cx="251280" cy="133560"/>
            </a:xfrm>
            <a:custGeom>
              <a:avLst/>
              <a:gdLst/>
              <a:ahLst/>
              <a:rect l="l" t="t" r="r" b="b"/>
              <a:pathLst>
                <a:path w="599" h="321">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rgbClr val="ff4d4d"/>
            </a:solidFill>
            <a:ln w="0">
              <a:noFill/>
            </a:ln>
          </p:spPr>
          <p:style>
            <a:lnRef idx="0"/>
            <a:fillRef idx="0"/>
            <a:effectRef idx="0"/>
            <a:fontRef idx="minor"/>
          </p:style>
        </p:sp>
      </p:grpSp>
      <p:grpSp>
        <p:nvGrpSpPr>
          <p:cNvPr id="6369" name="Group 38"/>
          <p:cNvGrpSpPr/>
          <p:nvPr/>
        </p:nvGrpSpPr>
        <p:grpSpPr>
          <a:xfrm>
            <a:off x="6265800" y="1550160"/>
            <a:ext cx="444240" cy="444240"/>
            <a:chOff x="6265800" y="1550160"/>
            <a:chExt cx="444240" cy="444240"/>
          </a:xfrm>
        </p:grpSpPr>
        <p:sp>
          <p:nvSpPr>
            <p:cNvPr id="6370" name="CustomShape 39"/>
            <p:cNvSpPr/>
            <p:nvPr/>
          </p:nvSpPr>
          <p:spPr>
            <a:xfrm>
              <a:off x="6265800" y="1669320"/>
              <a:ext cx="128520" cy="214200"/>
            </a:xfrm>
            <a:custGeom>
              <a:avLst/>
              <a:gdLst/>
              <a:ahLst/>
              <a:rect l="l" t="t" r="r" b="b"/>
              <a:pathLst>
                <a:path w="312" h="516">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rgbClr val="a6ce28"/>
            </a:solidFill>
            <a:ln w="0">
              <a:noFill/>
            </a:ln>
          </p:spPr>
          <p:style>
            <a:lnRef idx="0"/>
            <a:fillRef idx="0"/>
            <a:effectRef idx="0"/>
            <a:fontRef idx="minor"/>
          </p:style>
        </p:sp>
        <p:sp>
          <p:nvSpPr>
            <p:cNvPr id="6371" name="CustomShape 40"/>
            <p:cNvSpPr/>
            <p:nvPr/>
          </p:nvSpPr>
          <p:spPr>
            <a:xfrm>
              <a:off x="6301800" y="1832760"/>
              <a:ext cx="186840" cy="161640"/>
            </a:xfrm>
            <a:custGeom>
              <a:avLst/>
              <a:gdLst/>
              <a:ahLst/>
              <a:rect l="l" t="t" r="r" b="b"/>
              <a:pathLst>
                <a:path w="451" h="391">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rgbClr val="f9cb07"/>
            </a:solidFill>
            <a:ln w="0">
              <a:noFill/>
            </a:ln>
          </p:spPr>
          <p:style>
            <a:lnRef idx="0"/>
            <a:fillRef idx="0"/>
            <a:effectRef idx="0"/>
            <a:fontRef idx="minor"/>
          </p:style>
        </p:sp>
        <p:sp>
          <p:nvSpPr>
            <p:cNvPr id="6372" name="CustomShape 41"/>
            <p:cNvSpPr/>
            <p:nvPr/>
          </p:nvSpPr>
          <p:spPr>
            <a:xfrm>
              <a:off x="6295680" y="1550160"/>
              <a:ext cx="211680" cy="167760"/>
            </a:xfrm>
            <a:custGeom>
              <a:avLst/>
              <a:gdLst/>
              <a:ahLst/>
              <a:rect l="l" t="t" r="r" b="b"/>
              <a:pathLst>
                <a:path w="511" h="405">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rgbClr val="00b5dd"/>
            </a:solidFill>
            <a:ln w="0">
              <a:noFill/>
            </a:ln>
          </p:spPr>
          <p:style>
            <a:lnRef idx="0"/>
            <a:fillRef idx="0"/>
            <a:effectRef idx="0"/>
            <a:fontRef idx="minor"/>
          </p:style>
        </p:sp>
        <p:sp>
          <p:nvSpPr>
            <p:cNvPr id="6373" name="CustomShape 42"/>
            <p:cNvSpPr/>
            <p:nvPr/>
          </p:nvSpPr>
          <p:spPr>
            <a:xfrm>
              <a:off x="6487200" y="1550160"/>
              <a:ext cx="186840" cy="161640"/>
            </a:xfrm>
            <a:custGeom>
              <a:avLst/>
              <a:gdLst/>
              <a:ahLst/>
              <a:rect l="l" t="t" r="r" b="b"/>
              <a:pathLst>
                <a:path w="451" h="391">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rgbClr val="007bb9"/>
            </a:solidFill>
            <a:ln w="0">
              <a:noFill/>
            </a:ln>
          </p:spPr>
          <p:style>
            <a:lnRef idx="0"/>
            <a:fillRef idx="0"/>
            <a:effectRef idx="0"/>
            <a:fontRef idx="minor"/>
          </p:style>
        </p:sp>
        <p:sp>
          <p:nvSpPr>
            <p:cNvPr id="6374" name="CustomShape 43"/>
            <p:cNvSpPr/>
            <p:nvPr/>
          </p:nvSpPr>
          <p:spPr>
            <a:xfrm>
              <a:off x="6581520" y="1661040"/>
              <a:ext cx="128520" cy="214200"/>
            </a:xfrm>
            <a:custGeom>
              <a:avLst/>
              <a:gdLst/>
              <a:ahLst/>
              <a:rect l="l" t="t" r="r" b="b"/>
              <a:pathLst>
                <a:path w="312" h="516">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rgbClr val="8c50ff"/>
            </a:solidFill>
            <a:ln w="0">
              <a:noFill/>
            </a:ln>
          </p:spPr>
          <p:style>
            <a:lnRef idx="0"/>
            <a:fillRef idx="0"/>
            <a:effectRef idx="0"/>
            <a:fontRef idx="minor"/>
          </p:style>
        </p:sp>
        <p:sp>
          <p:nvSpPr>
            <p:cNvPr id="6375" name="CustomShape 44"/>
            <p:cNvSpPr/>
            <p:nvPr/>
          </p:nvSpPr>
          <p:spPr>
            <a:xfrm>
              <a:off x="6468480" y="1826640"/>
              <a:ext cx="211680" cy="167400"/>
            </a:xfrm>
            <a:custGeom>
              <a:avLst/>
              <a:gdLst/>
              <a:ahLst/>
              <a:rect l="l" t="t" r="r" b="b"/>
              <a:pathLst>
                <a:path w="511" h="404">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rgbClr val="ff4d4d"/>
            </a:solidFill>
            <a:ln w="0">
              <a:noFill/>
            </a:ln>
          </p:spPr>
          <p:style>
            <a:lnRef idx="0"/>
            <a:fillRef idx="0"/>
            <a:effectRef idx="0"/>
            <a:fontRef idx="minor"/>
          </p:style>
        </p:sp>
      </p:grpSp>
      <p:grpSp>
        <p:nvGrpSpPr>
          <p:cNvPr id="6376" name="Group 45"/>
          <p:cNvGrpSpPr/>
          <p:nvPr/>
        </p:nvGrpSpPr>
        <p:grpSpPr>
          <a:xfrm>
            <a:off x="3699720" y="1550160"/>
            <a:ext cx="443520" cy="443520"/>
            <a:chOff x="3699720" y="1550160"/>
            <a:chExt cx="443520" cy="443520"/>
          </a:xfrm>
        </p:grpSpPr>
        <p:sp>
          <p:nvSpPr>
            <p:cNvPr id="6377" name="CustomShape 46"/>
            <p:cNvSpPr/>
            <p:nvPr/>
          </p:nvSpPr>
          <p:spPr>
            <a:xfrm>
              <a:off x="3699720" y="1550160"/>
              <a:ext cx="249840" cy="443520"/>
            </a:xfrm>
            <a:custGeom>
              <a:avLst/>
              <a:gdLst/>
              <a:ahLst/>
              <a:rect l="l" t="t" r="r" b="b"/>
              <a:pathLst>
                <a:path w="502" h="887">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rgbClr val="00b5dd"/>
            </a:solidFill>
            <a:ln w="0">
              <a:noFill/>
            </a:ln>
          </p:spPr>
          <p:style>
            <a:lnRef idx="0"/>
            <a:fillRef idx="0"/>
            <a:effectRef idx="0"/>
            <a:fontRef idx="minor"/>
          </p:style>
        </p:sp>
        <p:sp>
          <p:nvSpPr>
            <p:cNvPr id="6378" name="CustomShape 47"/>
            <p:cNvSpPr/>
            <p:nvPr/>
          </p:nvSpPr>
          <p:spPr>
            <a:xfrm>
              <a:off x="3893400" y="1550160"/>
              <a:ext cx="249840" cy="443520"/>
            </a:xfrm>
            <a:custGeom>
              <a:avLst/>
              <a:gdLst/>
              <a:ahLst/>
              <a:rect l="l" t="t" r="r" b="b"/>
              <a:pathLst>
                <a:path w="502" h="887">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rgbClr val="007bb9"/>
            </a:solidFill>
            <a:ln w="0">
              <a:noFill/>
            </a:ln>
          </p:spPr>
          <p:style>
            <a:lnRef idx="0"/>
            <a:fillRef idx="0"/>
            <a:effectRef idx="0"/>
            <a:fontRef idx="minor"/>
          </p:style>
        </p:sp>
      </p:grpSp>
      <p:grpSp>
        <p:nvGrpSpPr>
          <p:cNvPr id="6379" name="Group 48"/>
          <p:cNvGrpSpPr/>
          <p:nvPr/>
        </p:nvGrpSpPr>
        <p:grpSpPr>
          <a:xfrm>
            <a:off x="6907680" y="1550520"/>
            <a:ext cx="443880" cy="443520"/>
            <a:chOff x="6907680" y="1550520"/>
            <a:chExt cx="443880" cy="443520"/>
          </a:xfrm>
        </p:grpSpPr>
        <p:sp>
          <p:nvSpPr>
            <p:cNvPr id="6380" name="CustomShape 49"/>
            <p:cNvSpPr/>
            <p:nvPr/>
          </p:nvSpPr>
          <p:spPr>
            <a:xfrm>
              <a:off x="7017840" y="1724400"/>
              <a:ext cx="333720" cy="269640"/>
            </a:xfrm>
            <a:custGeom>
              <a:avLst/>
              <a:gdLst/>
              <a:ahLst/>
              <a:rect l="l" t="t" r="r" b="b"/>
              <a:pathLst>
                <a:path w="861" h="697">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rgbClr val="8c50ff"/>
            </a:solidFill>
            <a:ln w="0">
              <a:noFill/>
            </a:ln>
          </p:spPr>
          <p:style>
            <a:lnRef idx="0"/>
            <a:fillRef idx="0"/>
            <a:effectRef idx="0"/>
            <a:fontRef idx="minor"/>
          </p:style>
        </p:sp>
        <p:sp>
          <p:nvSpPr>
            <p:cNvPr id="6381" name="CustomShape 50"/>
            <p:cNvSpPr/>
            <p:nvPr/>
          </p:nvSpPr>
          <p:spPr>
            <a:xfrm>
              <a:off x="6907680" y="1617840"/>
              <a:ext cx="282240" cy="366120"/>
            </a:xfrm>
            <a:custGeom>
              <a:avLst/>
              <a:gdLst/>
              <a:ahLst/>
              <a:rect l="l" t="t" r="r" b="b"/>
              <a:pathLst>
                <a:path w="729" h="945">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rgbClr val="00b5dd"/>
            </a:solidFill>
            <a:ln w="0">
              <a:noFill/>
            </a:ln>
          </p:spPr>
          <p:style>
            <a:lnRef idx="0"/>
            <a:fillRef idx="0"/>
            <a:effectRef idx="0"/>
            <a:fontRef idx="minor"/>
          </p:style>
        </p:sp>
        <p:sp>
          <p:nvSpPr>
            <p:cNvPr id="6382" name="CustomShape 51"/>
            <p:cNvSpPr/>
            <p:nvPr/>
          </p:nvSpPr>
          <p:spPr>
            <a:xfrm>
              <a:off x="6979680" y="1550520"/>
              <a:ext cx="359280" cy="307800"/>
            </a:xfrm>
            <a:custGeom>
              <a:avLst/>
              <a:gdLst/>
              <a:ahLst/>
              <a:rect l="l" t="t" r="r" b="b"/>
              <a:pathLst>
                <a:path w="927" h="795">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rgbClr val="007bb9"/>
            </a:solidFill>
            <a:ln w="0">
              <a:noFill/>
            </a:ln>
          </p:spPr>
          <p:style>
            <a:lnRef idx="0"/>
            <a:fillRef idx="0"/>
            <a:effectRef idx="0"/>
            <a:fontRef idx="minor"/>
          </p:style>
        </p:sp>
      </p:grpSp>
      <p:grpSp>
        <p:nvGrpSpPr>
          <p:cNvPr id="6383" name="Group 52"/>
          <p:cNvGrpSpPr/>
          <p:nvPr/>
        </p:nvGrpSpPr>
        <p:grpSpPr>
          <a:xfrm>
            <a:off x="7549200" y="1550160"/>
            <a:ext cx="443880" cy="443880"/>
            <a:chOff x="7549200" y="1550160"/>
            <a:chExt cx="443880" cy="443880"/>
          </a:xfrm>
        </p:grpSpPr>
        <p:sp>
          <p:nvSpPr>
            <p:cNvPr id="6384" name="CustomShape 53"/>
            <p:cNvSpPr/>
            <p:nvPr/>
          </p:nvSpPr>
          <p:spPr>
            <a:xfrm>
              <a:off x="7850520" y="1719360"/>
              <a:ext cx="140400" cy="253440"/>
            </a:xfrm>
            <a:custGeom>
              <a:avLst/>
              <a:gdLst/>
              <a:ahLst/>
              <a:rect l="l" t="t" r="r" b="b"/>
              <a:pathLst>
                <a:path w="335" h="602">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rgbClr val="ff4d4d"/>
            </a:solidFill>
            <a:ln w="0">
              <a:noFill/>
            </a:ln>
          </p:spPr>
          <p:style>
            <a:lnRef idx="0"/>
            <a:fillRef idx="0"/>
            <a:effectRef idx="0"/>
            <a:fontRef idx="minor"/>
          </p:style>
        </p:sp>
        <p:sp>
          <p:nvSpPr>
            <p:cNvPr id="6385" name="CustomShape 54"/>
            <p:cNvSpPr/>
            <p:nvPr/>
          </p:nvSpPr>
          <p:spPr>
            <a:xfrm>
              <a:off x="7549200" y="1754640"/>
              <a:ext cx="227880" cy="193680"/>
            </a:xfrm>
            <a:custGeom>
              <a:avLst/>
              <a:gdLst/>
              <a:ahLst/>
              <a:rect l="l" t="t" r="r" b="b"/>
              <a:pathLst>
                <a:path w="542" h="461">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rgbClr val="a6ce28"/>
            </a:solidFill>
            <a:ln w="0">
              <a:noFill/>
            </a:ln>
          </p:spPr>
          <p:style>
            <a:lnRef idx="0"/>
            <a:fillRef idx="0"/>
            <a:effectRef idx="0"/>
            <a:fontRef idx="minor"/>
          </p:style>
        </p:sp>
        <p:sp>
          <p:nvSpPr>
            <p:cNvPr id="6386" name="CustomShape 55"/>
            <p:cNvSpPr/>
            <p:nvPr/>
          </p:nvSpPr>
          <p:spPr>
            <a:xfrm>
              <a:off x="7686360" y="1550160"/>
              <a:ext cx="210600" cy="179280"/>
            </a:xfrm>
            <a:custGeom>
              <a:avLst/>
              <a:gdLst/>
              <a:ahLst/>
              <a:rect l="l" t="t" r="r" b="b"/>
              <a:pathLst>
                <a:path w="501" h="427">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rgbClr val="007bb9"/>
            </a:solidFill>
            <a:ln w="0">
              <a:noFill/>
            </a:ln>
          </p:spPr>
          <p:style>
            <a:lnRef idx="0"/>
            <a:fillRef idx="0"/>
            <a:effectRef idx="0"/>
            <a:fontRef idx="minor"/>
          </p:style>
        </p:sp>
        <p:sp>
          <p:nvSpPr>
            <p:cNvPr id="6387" name="CustomShape 56"/>
            <p:cNvSpPr/>
            <p:nvPr/>
          </p:nvSpPr>
          <p:spPr>
            <a:xfrm>
              <a:off x="7551000" y="1571400"/>
              <a:ext cx="140760" cy="253080"/>
            </a:xfrm>
            <a:custGeom>
              <a:avLst/>
              <a:gdLst/>
              <a:ahLst/>
              <a:rect l="l" t="t" r="r" b="b"/>
              <a:pathLst>
                <a:path w="336" h="601">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rgbClr val="00b5dd"/>
            </a:solidFill>
            <a:ln w="0">
              <a:noFill/>
            </a:ln>
          </p:spPr>
          <p:style>
            <a:lnRef idx="0"/>
            <a:fillRef idx="0"/>
            <a:effectRef idx="0"/>
            <a:fontRef idx="minor"/>
          </p:style>
        </p:sp>
        <p:sp>
          <p:nvSpPr>
            <p:cNvPr id="6388" name="CustomShape 57"/>
            <p:cNvSpPr/>
            <p:nvPr/>
          </p:nvSpPr>
          <p:spPr>
            <a:xfrm>
              <a:off x="7645320" y="1814400"/>
              <a:ext cx="210600" cy="179640"/>
            </a:xfrm>
            <a:custGeom>
              <a:avLst/>
              <a:gdLst/>
              <a:ahLst/>
              <a:rect l="l" t="t" r="r" b="b"/>
              <a:pathLst>
                <a:path w="501" h="428">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rgbClr val="f9cb07"/>
            </a:solidFill>
            <a:ln w="0">
              <a:noFill/>
            </a:ln>
          </p:spPr>
          <p:style>
            <a:lnRef idx="0"/>
            <a:fillRef idx="0"/>
            <a:effectRef idx="0"/>
            <a:fontRef idx="minor"/>
          </p:style>
        </p:sp>
        <p:sp>
          <p:nvSpPr>
            <p:cNvPr id="6389" name="CustomShape 58"/>
            <p:cNvSpPr/>
            <p:nvPr/>
          </p:nvSpPr>
          <p:spPr>
            <a:xfrm>
              <a:off x="7765200" y="1596240"/>
              <a:ext cx="227880" cy="193680"/>
            </a:xfrm>
            <a:custGeom>
              <a:avLst/>
              <a:gdLst/>
              <a:ahLst/>
              <a:rect l="l" t="t" r="r" b="b"/>
              <a:pathLst>
                <a:path w="542" h="461">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rgbClr val="8c50ff"/>
            </a:solidFill>
            <a:ln w="0">
              <a:noFill/>
            </a:ln>
          </p:spPr>
          <p:style>
            <a:lnRef idx="0"/>
            <a:fillRef idx="0"/>
            <a:effectRef idx="0"/>
            <a:fontRef idx="minor"/>
          </p:style>
        </p:sp>
      </p:grpSp>
      <p:grpSp>
        <p:nvGrpSpPr>
          <p:cNvPr id="6390" name="Group 59"/>
          <p:cNvGrpSpPr/>
          <p:nvPr/>
        </p:nvGrpSpPr>
        <p:grpSpPr>
          <a:xfrm>
            <a:off x="1772640" y="843120"/>
            <a:ext cx="359640" cy="443880"/>
            <a:chOff x="1772640" y="843120"/>
            <a:chExt cx="359640" cy="443880"/>
          </a:xfrm>
        </p:grpSpPr>
        <p:sp>
          <p:nvSpPr>
            <p:cNvPr id="6391" name="CustomShape 60"/>
            <p:cNvSpPr/>
            <p:nvPr/>
          </p:nvSpPr>
          <p:spPr>
            <a:xfrm>
              <a:off x="1807200" y="1190160"/>
              <a:ext cx="276480" cy="96840"/>
            </a:xfrm>
            <a:custGeom>
              <a:avLst/>
              <a:gdLst/>
              <a:ahLst/>
              <a:rect l="l" t="t" r="r" b="b"/>
              <a:pathLst>
                <a:path w="767" h="273">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rgbClr val="f9cb07"/>
            </a:solidFill>
            <a:ln w="0">
              <a:noFill/>
            </a:ln>
          </p:spPr>
          <p:style>
            <a:lnRef idx="0"/>
            <a:fillRef idx="0"/>
            <a:effectRef idx="0"/>
            <a:fontRef idx="minor"/>
          </p:style>
        </p:sp>
        <p:sp>
          <p:nvSpPr>
            <p:cNvPr id="6392" name="CustomShape 61"/>
            <p:cNvSpPr/>
            <p:nvPr/>
          </p:nvSpPr>
          <p:spPr>
            <a:xfrm>
              <a:off x="1777680" y="1105560"/>
              <a:ext cx="317160" cy="82800"/>
            </a:xfrm>
            <a:custGeom>
              <a:avLst/>
              <a:gdLst/>
              <a:ahLst/>
              <a:rect l="l" t="t" r="r" b="b"/>
              <a:pathLst>
                <a:path w="879" h="233">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rgbClr val="ff4d4d"/>
            </a:solidFill>
            <a:ln w="0">
              <a:noFill/>
            </a:ln>
          </p:spPr>
          <p:style>
            <a:lnRef idx="0"/>
            <a:fillRef idx="0"/>
            <a:effectRef idx="0"/>
            <a:fontRef idx="minor"/>
          </p:style>
        </p:sp>
        <p:sp>
          <p:nvSpPr>
            <p:cNvPr id="6393" name="CustomShape 62"/>
            <p:cNvSpPr/>
            <p:nvPr/>
          </p:nvSpPr>
          <p:spPr>
            <a:xfrm>
              <a:off x="1772640" y="1021320"/>
              <a:ext cx="355320" cy="82440"/>
            </a:xfrm>
            <a:custGeom>
              <a:avLst/>
              <a:gdLst/>
              <a:ahLst/>
              <a:rect l="l" t="t" r="r" b="b"/>
              <a:pathLst>
                <a:path w="984" h="233">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rgbClr val="8c50ff"/>
            </a:solidFill>
            <a:ln w="0">
              <a:noFill/>
            </a:ln>
          </p:spPr>
          <p:style>
            <a:lnRef idx="0"/>
            <a:fillRef idx="0"/>
            <a:effectRef idx="0"/>
            <a:fontRef idx="minor"/>
          </p:style>
        </p:sp>
        <p:sp>
          <p:nvSpPr>
            <p:cNvPr id="6394" name="CustomShape 63"/>
            <p:cNvSpPr/>
            <p:nvPr/>
          </p:nvSpPr>
          <p:spPr>
            <a:xfrm>
              <a:off x="1824120" y="843120"/>
              <a:ext cx="298080" cy="92160"/>
            </a:xfrm>
            <a:custGeom>
              <a:avLst/>
              <a:gdLst/>
              <a:ahLst/>
              <a:rect l="l" t="t" r="r" b="b"/>
              <a:pathLst>
                <a:path w="826" h="259">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rgbClr val="00b5dd"/>
            </a:solidFill>
            <a:ln w="0">
              <a:noFill/>
            </a:ln>
          </p:spPr>
          <p:style>
            <a:lnRef idx="0"/>
            <a:fillRef idx="0"/>
            <a:effectRef idx="0"/>
            <a:fontRef idx="minor"/>
          </p:style>
        </p:sp>
        <p:sp>
          <p:nvSpPr>
            <p:cNvPr id="6395" name="CustomShape 64"/>
            <p:cNvSpPr/>
            <p:nvPr/>
          </p:nvSpPr>
          <p:spPr>
            <a:xfrm>
              <a:off x="1807920" y="936720"/>
              <a:ext cx="324360" cy="82800"/>
            </a:xfrm>
            <a:custGeom>
              <a:avLst/>
              <a:gdLst/>
              <a:ahLst/>
              <a:rect l="l" t="t" r="r" b="b"/>
              <a:pathLst>
                <a:path w="899" h="233">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rgbClr val="007bb9"/>
            </a:solidFill>
            <a:ln w="0">
              <a:noFill/>
            </a:ln>
          </p:spPr>
          <p:style>
            <a:lnRef idx="0"/>
            <a:fillRef idx="0"/>
            <a:effectRef idx="0"/>
            <a:fontRef idx="minor"/>
          </p:style>
        </p:sp>
      </p:grpSp>
      <p:grpSp>
        <p:nvGrpSpPr>
          <p:cNvPr id="6396" name="Group 65"/>
          <p:cNvGrpSpPr/>
          <p:nvPr/>
        </p:nvGrpSpPr>
        <p:grpSpPr>
          <a:xfrm>
            <a:off x="2371680" y="843120"/>
            <a:ext cx="377640" cy="443880"/>
            <a:chOff x="2371680" y="843120"/>
            <a:chExt cx="377640" cy="443880"/>
          </a:xfrm>
        </p:grpSpPr>
        <p:sp>
          <p:nvSpPr>
            <p:cNvPr id="6397" name="CustomShape 66"/>
            <p:cNvSpPr/>
            <p:nvPr/>
          </p:nvSpPr>
          <p:spPr>
            <a:xfrm flipH="1">
              <a:off x="2475000" y="843120"/>
              <a:ext cx="273960" cy="238320"/>
            </a:xfrm>
            <a:custGeom>
              <a:avLst/>
              <a:gdLst/>
              <a:ahLst/>
              <a:rect l="l" t="t" r="r" b="b"/>
              <a:pathLst>
                <a:path w="885" h="771">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rgbClr val="00b5dd"/>
            </a:solidFill>
            <a:ln w="0">
              <a:noFill/>
            </a:ln>
          </p:spPr>
          <p:style>
            <a:lnRef idx="0"/>
            <a:fillRef idx="0"/>
            <a:effectRef idx="0"/>
            <a:fontRef idx="minor"/>
          </p:style>
        </p:sp>
        <p:sp>
          <p:nvSpPr>
            <p:cNvPr id="6398" name="CustomShape 67"/>
            <p:cNvSpPr/>
            <p:nvPr/>
          </p:nvSpPr>
          <p:spPr>
            <a:xfrm flipH="1">
              <a:off x="2371320" y="880920"/>
              <a:ext cx="201960" cy="350280"/>
            </a:xfrm>
            <a:custGeom>
              <a:avLst/>
              <a:gdLst/>
              <a:ahLst/>
              <a:rect l="l" t="t" r="r" b="b"/>
              <a:pathLst>
                <a:path w="654" h="113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rgbClr val="8c50ff"/>
            </a:solidFill>
            <a:ln w="0">
              <a:noFill/>
            </a:ln>
          </p:spPr>
          <p:style>
            <a:lnRef idx="0"/>
            <a:fillRef idx="0"/>
            <a:effectRef idx="0"/>
            <a:fontRef idx="minor"/>
          </p:style>
        </p:sp>
        <p:sp>
          <p:nvSpPr>
            <p:cNvPr id="6399" name="CustomShape 68"/>
            <p:cNvSpPr/>
            <p:nvPr/>
          </p:nvSpPr>
          <p:spPr>
            <a:xfrm flipH="1">
              <a:off x="2493000" y="1067040"/>
              <a:ext cx="217440" cy="219960"/>
            </a:xfrm>
            <a:custGeom>
              <a:avLst/>
              <a:gdLst/>
              <a:ahLst/>
              <a:rect l="l" t="t" r="r" b="b"/>
              <a:pathLst>
                <a:path w="704" h="712">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rgbClr val="007bb9"/>
            </a:solidFill>
            <a:ln w="0">
              <a:noFill/>
            </a:ln>
          </p:spPr>
          <p:style>
            <a:lnRef idx="0"/>
            <a:fillRef idx="0"/>
            <a:effectRef idx="0"/>
            <a:fontRef idx="minor"/>
          </p:style>
        </p:sp>
      </p:grpSp>
      <p:grpSp>
        <p:nvGrpSpPr>
          <p:cNvPr id="6400" name="Group 69"/>
          <p:cNvGrpSpPr/>
          <p:nvPr/>
        </p:nvGrpSpPr>
        <p:grpSpPr>
          <a:xfrm>
            <a:off x="6922080" y="797400"/>
            <a:ext cx="459000" cy="489600"/>
            <a:chOff x="6922080" y="797400"/>
            <a:chExt cx="459000" cy="489600"/>
          </a:xfrm>
        </p:grpSpPr>
        <p:grpSp>
          <p:nvGrpSpPr>
            <p:cNvPr id="6401" name="Group 70"/>
            <p:cNvGrpSpPr/>
            <p:nvPr/>
          </p:nvGrpSpPr>
          <p:grpSpPr>
            <a:xfrm>
              <a:off x="6922080" y="797400"/>
              <a:ext cx="459000" cy="489600"/>
              <a:chOff x="6922080" y="797400"/>
              <a:chExt cx="459000" cy="489600"/>
            </a:xfrm>
          </p:grpSpPr>
          <p:sp>
            <p:nvSpPr>
              <p:cNvPr id="6402" name="CustomShape 71"/>
              <p:cNvSpPr/>
              <p:nvPr/>
            </p:nvSpPr>
            <p:spPr>
              <a:xfrm>
                <a:off x="7270200" y="863280"/>
                <a:ext cx="45360" cy="45000"/>
              </a:xfrm>
              <a:custGeom>
                <a:avLst/>
                <a:gdLst/>
                <a:ahLst/>
                <a:rect l="l" t="t" r="r" b="b"/>
                <a:pathLst>
                  <a:path w="133" h="132">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rgbClr val="757b89"/>
              </a:solidFill>
              <a:ln w="0">
                <a:noFill/>
              </a:ln>
            </p:spPr>
            <p:style>
              <a:lnRef idx="0"/>
              <a:fillRef idx="0"/>
              <a:effectRef idx="0"/>
              <a:fontRef idx="minor"/>
            </p:style>
          </p:sp>
          <p:sp>
            <p:nvSpPr>
              <p:cNvPr id="6403" name="CustomShape 72"/>
              <p:cNvSpPr/>
              <p:nvPr/>
            </p:nvSpPr>
            <p:spPr>
              <a:xfrm>
                <a:off x="7320960" y="1024200"/>
                <a:ext cx="60120" cy="5760"/>
              </a:xfrm>
              <a:custGeom>
                <a:avLst/>
                <a:gdLst/>
                <a:ahLst/>
                <a:rect l="l" t="t" r="r" b="b"/>
                <a:pathLst>
                  <a:path w="175" h="21">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rgbClr val="757b89"/>
              </a:solidFill>
              <a:ln w="0">
                <a:noFill/>
              </a:ln>
            </p:spPr>
            <p:style>
              <a:lnRef idx="0"/>
              <a:fillRef idx="0"/>
              <a:effectRef idx="0"/>
              <a:fontRef idx="minor"/>
            </p:style>
          </p:sp>
          <p:sp>
            <p:nvSpPr>
              <p:cNvPr id="6404" name="CustomShape 73"/>
              <p:cNvSpPr/>
              <p:nvPr/>
            </p:nvSpPr>
            <p:spPr>
              <a:xfrm>
                <a:off x="7270200" y="1145520"/>
                <a:ext cx="45360" cy="45000"/>
              </a:xfrm>
              <a:custGeom>
                <a:avLst/>
                <a:gdLst/>
                <a:ahLst/>
                <a:rect l="l" t="t" r="r" b="b"/>
                <a:pathLst>
                  <a:path w="133" h="132">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rgbClr val="757b89"/>
              </a:solidFill>
              <a:ln w="0">
                <a:noFill/>
              </a:ln>
            </p:spPr>
            <p:style>
              <a:lnRef idx="0"/>
              <a:fillRef idx="0"/>
              <a:effectRef idx="0"/>
              <a:fontRef idx="minor"/>
            </p:style>
          </p:sp>
          <p:sp>
            <p:nvSpPr>
              <p:cNvPr id="6405" name="CustomShape 74"/>
              <p:cNvSpPr/>
              <p:nvPr/>
            </p:nvSpPr>
            <p:spPr>
              <a:xfrm>
                <a:off x="6987960" y="1145880"/>
                <a:ext cx="45360" cy="44640"/>
              </a:xfrm>
              <a:custGeom>
                <a:avLst/>
                <a:gdLst/>
                <a:ahLst/>
                <a:rect l="l" t="t" r="r" b="b"/>
                <a:pathLst>
                  <a:path w="133" h="131">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rgbClr val="757b89"/>
              </a:solidFill>
              <a:ln w="0">
                <a:noFill/>
              </a:ln>
            </p:spPr>
            <p:style>
              <a:lnRef idx="0"/>
              <a:fillRef idx="0"/>
              <a:effectRef idx="0"/>
              <a:fontRef idx="minor"/>
            </p:style>
          </p:sp>
          <p:sp>
            <p:nvSpPr>
              <p:cNvPr id="6406" name="CustomShape 75"/>
              <p:cNvSpPr/>
              <p:nvPr/>
            </p:nvSpPr>
            <p:spPr>
              <a:xfrm>
                <a:off x="6922080" y="1024200"/>
                <a:ext cx="60120" cy="5760"/>
              </a:xfrm>
              <a:custGeom>
                <a:avLst/>
                <a:gdLst/>
                <a:ahLst/>
                <a:rect l="l" t="t" r="r" b="b"/>
                <a:pathLst>
                  <a:path w="175" h="21">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rgbClr val="757b89"/>
              </a:solidFill>
              <a:ln w="0">
                <a:noFill/>
              </a:ln>
            </p:spPr>
            <p:style>
              <a:lnRef idx="0"/>
              <a:fillRef idx="0"/>
              <a:effectRef idx="0"/>
              <a:fontRef idx="minor"/>
            </p:style>
          </p:sp>
          <p:sp>
            <p:nvSpPr>
              <p:cNvPr id="6407" name="CustomShape 76"/>
              <p:cNvSpPr/>
              <p:nvPr/>
            </p:nvSpPr>
            <p:spPr>
              <a:xfrm>
                <a:off x="6987960" y="863640"/>
                <a:ext cx="45000" cy="44640"/>
              </a:xfrm>
              <a:custGeom>
                <a:avLst/>
                <a:gdLst/>
                <a:ahLst/>
                <a:rect l="l" t="t" r="r" b="b"/>
                <a:pathLst>
                  <a:path w="132" h="131">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rgbClr val="757b89"/>
              </a:solidFill>
              <a:ln w="0">
                <a:noFill/>
              </a:ln>
            </p:spPr>
            <p:style>
              <a:lnRef idx="0"/>
              <a:fillRef idx="0"/>
              <a:effectRef idx="0"/>
              <a:fontRef idx="minor"/>
            </p:style>
          </p:sp>
          <p:sp>
            <p:nvSpPr>
              <p:cNvPr id="6408" name="CustomShape 77"/>
              <p:cNvSpPr/>
              <p:nvPr/>
            </p:nvSpPr>
            <p:spPr>
              <a:xfrm>
                <a:off x="7148880" y="797400"/>
                <a:ext cx="5760" cy="60120"/>
              </a:xfrm>
              <a:custGeom>
                <a:avLst/>
                <a:gdLst/>
                <a:ahLst/>
                <a:rect l="l" t="t" r="r" b="b"/>
                <a:pathLst>
                  <a:path w="21" h="175">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rgbClr val="757b89"/>
              </a:solidFill>
              <a:ln w="0">
                <a:noFill/>
              </a:ln>
            </p:spPr>
            <p:style>
              <a:lnRef idx="0"/>
              <a:fillRef idx="0"/>
              <a:effectRef idx="0"/>
              <a:fontRef idx="minor"/>
            </p:style>
          </p:sp>
          <p:sp>
            <p:nvSpPr>
              <p:cNvPr id="6409" name="CustomShape 78"/>
              <p:cNvSpPr/>
              <p:nvPr/>
            </p:nvSpPr>
            <p:spPr>
              <a:xfrm>
                <a:off x="7096680" y="1225800"/>
                <a:ext cx="109800" cy="14040"/>
              </a:xfrm>
              <a:custGeom>
                <a:avLst/>
                <a:gdLst/>
                <a:ahLst/>
                <a:rect l="l" t="t" r="r" b="b"/>
                <a:pathLst>
                  <a:path w="315" h="4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rgbClr val="757b89"/>
              </a:solidFill>
              <a:ln w="0">
                <a:noFill/>
              </a:ln>
            </p:spPr>
            <p:style>
              <a:lnRef idx="0"/>
              <a:fillRef idx="0"/>
              <a:effectRef idx="0"/>
              <a:fontRef idx="minor"/>
            </p:style>
          </p:sp>
          <p:sp>
            <p:nvSpPr>
              <p:cNvPr id="6410" name="CustomShape 79"/>
              <p:cNvSpPr/>
              <p:nvPr/>
            </p:nvSpPr>
            <p:spPr>
              <a:xfrm>
                <a:off x="7099560" y="1249560"/>
                <a:ext cx="104040" cy="14040"/>
              </a:xfrm>
              <a:custGeom>
                <a:avLst/>
                <a:gdLst/>
                <a:ahLst/>
                <a:rect l="l" t="t" r="r" b="b"/>
                <a:pathLst>
                  <a:path w="299" h="45">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rgbClr val="757b89"/>
              </a:solidFill>
              <a:ln w="0">
                <a:noFill/>
              </a:ln>
            </p:spPr>
            <p:style>
              <a:lnRef idx="0"/>
              <a:fillRef idx="0"/>
              <a:effectRef idx="0"/>
              <a:fontRef idx="minor"/>
            </p:style>
          </p:sp>
          <p:sp>
            <p:nvSpPr>
              <p:cNvPr id="6411" name="CustomShape 80"/>
              <p:cNvSpPr/>
              <p:nvPr/>
            </p:nvSpPr>
            <p:spPr>
              <a:xfrm>
                <a:off x="7114680" y="1272960"/>
                <a:ext cx="73800" cy="14040"/>
              </a:xfrm>
              <a:custGeom>
                <a:avLst/>
                <a:gdLst/>
                <a:ahLst/>
                <a:rect l="l" t="t" r="r" b="b"/>
                <a:pathLst>
                  <a:path w="214" h="45">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rgbClr val="757b89"/>
              </a:solidFill>
              <a:ln w="0">
                <a:noFill/>
              </a:ln>
            </p:spPr>
            <p:style>
              <a:lnRef idx="0"/>
              <a:fillRef idx="0"/>
              <a:effectRef idx="0"/>
              <a:fontRef idx="minor"/>
            </p:style>
          </p:sp>
        </p:grpSp>
        <p:sp>
          <p:nvSpPr>
            <p:cNvPr id="6412" name="CustomShape 81"/>
            <p:cNvSpPr/>
            <p:nvPr/>
          </p:nvSpPr>
          <p:spPr>
            <a:xfrm>
              <a:off x="7012440" y="972720"/>
              <a:ext cx="132480" cy="125280"/>
            </a:xfrm>
            <a:custGeom>
              <a:avLst/>
              <a:gdLst/>
              <a:ahLst/>
              <a:rect l="l" t="t" r="r" b="b"/>
              <a:pathLst>
                <a:path w="380" h="359">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rgbClr val="a6ce28"/>
            </a:solidFill>
            <a:ln w="0">
              <a:noFill/>
            </a:ln>
          </p:spPr>
          <p:style>
            <a:lnRef idx="0"/>
            <a:fillRef idx="0"/>
            <a:effectRef idx="0"/>
            <a:fontRef idx="minor"/>
          </p:style>
        </p:sp>
        <p:sp>
          <p:nvSpPr>
            <p:cNvPr id="6413" name="CustomShape 82"/>
            <p:cNvSpPr/>
            <p:nvPr/>
          </p:nvSpPr>
          <p:spPr>
            <a:xfrm>
              <a:off x="7022160" y="886320"/>
              <a:ext cx="125640" cy="153360"/>
            </a:xfrm>
            <a:custGeom>
              <a:avLst/>
              <a:gdLst/>
              <a:ahLst/>
              <a:rect l="l" t="t" r="r" b="b"/>
              <a:pathLst>
                <a:path w="360" h="438">
                  <a:moveTo>
                    <a:pt x="0" y="230"/>
                  </a:moveTo>
                  <a:cubicBezTo>
                    <a:pt x="360" y="438"/>
                    <a:pt x="360" y="438"/>
                    <a:pt x="360" y="438"/>
                  </a:cubicBezTo>
                  <a:cubicBezTo>
                    <a:pt x="360" y="0"/>
                    <a:pt x="360" y="0"/>
                    <a:pt x="360" y="0"/>
                  </a:cubicBezTo>
                  <a:cubicBezTo>
                    <a:pt x="174" y="3"/>
                    <a:pt x="40" y="117"/>
                    <a:pt x="0" y="230"/>
                  </a:cubicBezTo>
                  <a:close/>
                </a:path>
              </a:pathLst>
            </a:custGeom>
            <a:solidFill>
              <a:srgbClr val="00b5dd"/>
            </a:solidFill>
            <a:ln w="0">
              <a:noFill/>
            </a:ln>
          </p:spPr>
          <p:style>
            <a:lnRef idx="0"/>
            <a:fillRef idx="0"/>
            <a:effectRef idx="0"/>
            <a:fontRef idx="minor"/>
          </p:style>
        </p:sp>
        <p:sp>
          <p:nvSpPr>
            <p:cNvPr id="6414" name="CustomShape 83"/>
            <p:cNvSpPr/>
            <p:nvPr/>
          </p:nvSpPr>
          <p:spPr>
            <a:xfrm>
              <a:off x="7153920" y="886320"/>
              <a:ext cx="127080" cy="153360"/>
            </a:xfrm>
            <a:custGeom>
              <a:avLst/>
              <a:gdLst/>
              <a:ahLst/>
              <a:rect l="l" t="t" r="r" b="b"/>
              <a:pathLst>
                <a:path w="364" h="438">
                  <a:moveTo>
                    <a:pt x="0" y="0"/>
                  </a:moveTo>
                  <a:cubicBezTo>
                    <a:pt x="0" y="438"/>
                    <a:pt x="0" y="438"/>
                    <a:pt x="0" y="438"/>
                  </a:cubicBezTo>
                  <a:cubicBezTo>
                    <a:pt x="364" y="228"/>
                    <a:pt x="364" y="228"/>
                    <a:pt x="364" y="228"/>
                  </a:cubicBezTo>
                  <a:cubicBezTo>
                    <a:pt x="323" y="115"/>
                    <a:pt x="186" y="1"/>
                    <a:pt x="0" y="0"/>
                  </a:cubicBezTo>
                  <a:close/>
                </a:path>
              </a:pathLst>
            </a:custGeom>
            <a:solidFill>
              <a:srgbClr val="007bb9"/>
            </a:solidFill>
            <a:ln w="0">
              <a:noFill/>
            </a:ln>
          </p:spPr>
          <p:style>
            <a:lnRef idx="0"/>
            <a:fillRef idx="0"/>
            <a:effectRef idx="0"/>
            <a:fontRef idx="minor"/>
          </p:style>
        </p:sp>
        <p:sp>
          <p:nvSpPr>
            <p:cNvPr id="6415" name="CustomShape 84"/>
            <p:cNvSpPr/>
            <p:nvPr/>
          </p:nvSpPr>
          <p:spPr>
            <a:xfrm>
              <a:off x="7156440" y="971640"/>
              <a:ext cx="133920" cy="127440"/>
            </a:xfrm>
            <a:custGeom>
              <a:avLst/>
              <a:gdLst/>
              <a:ahLst/>
              <a:rect l="l" t="t" r="r" b="b"/>
              <a:pathLst>
                <a:path w="384" h="365">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rgbClr val="8c50ff"/>
            </a:solidFill>
            <a:ln w="0">
              <a:noFill/>
            </a:ln>
          </p:spPr>
          <p:style>
            <a:lnRef idx="0"/>
            <a:fillRef idx="0"/>
            <a:effectRef idx="0"/>
            <a:fontRef idx="minor"/>
          </p:style>
        </p:sp>
        <p:sp>
          <p:nvSpPr>
            <p:cNvPr id="6416" name="CustomShape 85"/>
            <p:cNvSpPr/>
            <p:nvPr/>
          </p:nvSpPr>
          <p:spPr>
            <a:xfrm>
              <a:off x="7054920" y="1049760"/>
              <a:ext cx="92520" cy="163800"/>
            </a:xfrm>
            <a:custGeom>
              <a:avLst/>
              <a:gdLst/>
              <a:ahLst/>
              <a:rect l="l" t="t" r="r" b="b"/>
              <a:pathLst>
                <a:path w="267" h="468">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rgbClr val="f9cb07"/>
            </a:solidFill>
            <a:ln w="0">
              <a:noFill/>
            </a:ln>
          </p:spPr>
          <p:style>
            <a:lnRef idx="0"/>
            <a:fillRef idx="0"/>
            <a:effectRef idx="0"/>
            <a:fontRef idx="minor"/>
          </p:style>
        </p:sp>
        <p:sp>
          <p:nvSpPr>
            <p:cNvPr id="6417" name="CustomShape 86"/>
            <p:cNvSpPr/>
            <p:nvPr/>
          </p:nvSpPr>
          <p:spPr>
            <a:xfrm>
              <a:off x="7153920" y="1049760"/>
              <a:ext cx="93960" cy="163800"/>
            </a:xfrm>
            <a:custGeom>
              <a:avLst/>
              <a:gdLst/>
              <a:ahLst/>
              <a:rect l="l" t="t" r="r" b="b"/>
              <a:pathLst>
                <a:path w="271" h="468">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rgbClr val="ff4d4d"/>
            </a:solidFill>
            <a:ln w="0">
              <a:noFill/>
            </a:ln>
          </p:spPr>
          <p:style>
            <a:lnRef idx="0"/>
            <a:fillRef idx="0"/>
            <a:effectRef idx="0"/>
            <a:fontRef idx="minor"/>
          </p:style>
        </p:sp>
      </p:grpSp>
      <p:grpSp>
        <p:nvGrpSpPr>
          <p:cNvPr id="6418" name="Group 87"/>
          <p:cNvGrpSpPr/>
          <p:nvPr/>
        </p:nvGrpSpPr>
        <p:grpSpPr>
          <a:xfrm>
            <a:off x="2993400" y="843120"/>
            <a:ext cx="367920" cy="443880"/>
            <a:chOff x="2993400" y="843120"/>
            <a:chExt cx="367920" cy="443880"/>
          </a:xfrm>
        </p:grpSpPr>
        <p:sp>
          <p:nvSpPr>
            <p:cNvPr id="6419" name="CustomShape 88"/>
            <p:cNvSpPr/>
            <p:nvPr/>
          </p:nvSpPr>
          <p:spPr>
            <a:xfrm>
              <a:off x="3031200" y="1069200"/>
              <a:ext cx="271440" cy="217800"/>
            </a:xfrm>
            <a:custGeom>
              <a:avLst/>
              <a:gdLst/>
              <a:ahLst/>
              <a:rect l="l" t="t" r="r" b="b"/>
              <a:pathLst>
                <a:path w="797" h="638">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rgbClr val="8c50ff"/>
            </a:solidFill>
            <a:ln w="0">
              <a:noFill/>
            </a:ln>
          </p:spPr>
          <p:style>
            <a:lnRef idx="0"/>
            <a:fillRef idx="0"/>
            <a:effectRef idx="0"/>
            <a:fontRef idx="minor"/>
          </p:style>
        </p:sp>
        <p:sp>
          <p:nvSpPr>
            <p:cNvPr id="6420" name="CustomShape 89"/>
            <p:cNvSpPr/>
            <p:nvPr/>
          </p:nvSpPr>
          <p:spPr>
            <a:xfrm>
              <a:off x="2993400" y="937800"/>
              <a:ext cx="176760" cy="264600"/>
            </a:xfrm>
            <a:custGeom>
              <a:avLst/>
              <a:gdLst/>
              <a:ahLst/>
              <a:rect l="l" t="t" r="r" b="b"/>
              <a:pathLst>
                <a:path w="520" h="774">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rgbClr val="ff4d4d"/>
            </a:solidFill>
            <a:ln w="0">
              <a:noFill/>
            </a:ln>
          </p:spPr>
          <p:style>
            <a:lnRef idx="0"/>
            <a:fillRef idx="0"/>
            <a:effectRef idx="0"/>
            <a:fontRef idx="minor"/>
          </p:style>
        </p:sp>
        <p:sp>
          <p:nvSpPr>
            <p:cNvPr id="6421" name="CustomShape 90"/>
            <p:cNvSpPr/>
            <p:nvPr/>
          </p:nvSpPr>
          <p:spPr>
            <a:xfrm>
              <a:off x="3182400" y="914760"/>
              <a:ext cx="178920" cy="262440"/>
            </a:xfrm>
            <a:custGeom>
              <a:avLst/>
              <a:gdLst/>
              <a:ahLst/>
              <a:rect l="l" t="t" r="r" b="b"/>
              <a:pathLst>
                <a:path w="527" h="768">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rgbClr val="007bb9"/>
            </a:solidFill>
            <a:ln w="0">
              <a:noFill/>
            </a:ln>
          </p:spPr>
          <p:style>
            <a:lnRef idx="0"/>
            <a:fillRef idx="0"/>
            <a:effectRef idx="0"/>
            <a:fontRef idx="minor"/>
          </p:style>
        </p:sp>
        <p:sp>
          <p:nvSpPr>
            <p:cNvPr id="6422" name="CustomShape 91"/>
            <p:cNvSpPr/>
            <p:nvPr/>
          </p:nvSpPr>
          <p:spPr>
            <a:xfrm>
              <a:off x="3048480" y="843120"/>
              <a:ext cx="276480" cy="213480"/>
            </a:xfrm>
            <a:custGeom>
              <a:avLst/>
              <a:gdLst/>
              <a:ahLst/>
              <a:rect l="l" t="t" r="r" b="b"/>
              <a:pathLst>
                <a:path w="811" h="626">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rgbClr val="00b5dd"/>
            </a:solidFill>
            <a:ln w="0">
              <a:noFill/>
            </a:ln>
          </p:spPr>
          <p:style>
            <a:lnRef idx="0"/>
            <a:fillRef idx="0"/>
            <a:effectRef idx="0"/>
            <a:fontRef idx="minor"/>
          </p:style>
        </p:sp>
      </p:grpSp>
      <p:grpSp>
        <p:nvGrpSpPr>
          <p:cNvPr id="6423" name="Group 92"/>
          <p:cNvGrpSpPr/>
          <p:nvPr/>
        </p:nvGrpSpPr>
        <p:grpSpPr>
          <a:xfrm>
            <a:off x="3603240" y="843120"/>
            <a:ext cx="368640" cy="444240"/>
            <a:chOff x="3603240" y="843120"/>
            <a:chExt cx="368640" cy="444240"/>
          </a:xfrm>
        </p:grpSpPr>
        <p:sp>
          <p:nvSpPr>
            <p:cNvPr id="6424" name="CustomShape 93"/>
            <p:cNvSpPr/>
            <p:nvPr/>
          </p:nvSpPr>
          <p:spPr>
            <a:xfrm>
              <a:off x="3794760" y="843120"/>
              <a:ext cx="177120" cy="208800"/>
            </a:xfrm>
            <a:custGeom>
              <a:avLst/>
              <a:gdLst/>
              <a:ahLst/>
              <a:rect l="l" t="t" r="r" b="b"/>
              <a:pathLst>
                <a:path w="518" h="61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rgbClr val="00b5dd"/>
            </a:solidFill>
            <a:ln w="0">
              <a:noFill/>
            </a:ln>
          </p:spPr>
          <p:style>
            <a:lnRef idx="0"/>
            <a:fillRef idx="0"/>
            <a:effectRef idx="0"/>
            <a:fontRef idx="minor"/>
          </p:style>
        </p:sp>
        <p:sp>
          <p:nvSpPr>
            <p:cNvPr id="6425" name="CustomShape 94"/>
            <p:cNvSpPr/>
            <p:nvPr/>
          </p:nvSpPr>
          <p:spPr>
            <a:xfrm>
              <a:off x="3639960" y="844200"/>
              <a:ext cx="169560" cy="208080"/>
            </a:xfrm>
            <a:custGeom>
              <a:avLst/>
              <a:gdLst/>
              <a:ahLst/>
              <a:rect l="l" t="t" r="r" b="b"/>
              <a:pathLst>
                <a:path w="496" h="608">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rgbClr val="f9cb07"/>
            </a:solidFill>
            <a:ln w="0">
              <a:noFill/>
            </a:ln>
          </p:spPr>
          <p:style>
            <a:lnRef idx="0"/>
            <a:fillRef idx="0"/>
            <a:effectRef idx="0"/>
            <a:fontRef idx="minor"/>
          </p:style>
        </p:sp>
        <p:sp>
          <p:nvSpPr>
            <p:cNvPr id="6426" name="CustomShape 95"/>
            <p:cNvSpPr/>
            <p:nvPr/>
          </p:nvSpPr>
          <p:spPr>
            <a:xfrm>
              <a:off x="3603240" y="1007280"/>
              <a:ext cx="181080" cy="214560"/>
            </a:xfrm>
            <a:custGeom>
              <a:avLst/>
              <a:gdLst/>
              <a:ahLst/>
              <a:rect l="l" t="t" r="r" b="b"/>
              <a:pathLst>
                <a:path w="529" h="627">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rgbClr val="ff4d4d"/>
            </a:solidFill>
            <a:ln w="0">
              <a:noFill/>
            </a:ln>
          </p:spPr>
          <p:style>
            <a:lnRef idx="0"/>
            <a:fillRef idx="0"/>
            <a:effectRef idx="0"/>
            <a:fontRef idx="minor"/>
          </p:style>
        </p:sp>
        <p:sp>
          <p:nvSpPr>
            <p:cNvPr id="6427" name="CustomShape 96"/>
            <p:cNvSpPr/>
            <p:nvPr/>
          </p:nvSpPr>
          <p:spPr>
            <a:xfrm>
              <a:off x="3798000" y="1004760"/>
              <a:ext cx="169920" cy="216720"/>
            </a:xfrm>
            <a:custGeom>
              <a:avLst/>
              <a:gdLst/>
              <a:ahLst/>
              <a:rect l="l" t="t" r="r" b="b"/>
              <a:pathLst>
                <a:path w="497" h="633">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rgbClr val="007bb9"/>
            </a:solidFill>
            <a:ln w="0">
              <a:noFill/>
            </a:ln>
          </p:spPr>
          <p:style>
            <a:lnRef idx="0"/>
            <a:fillRef idx="0"/>
            <a:effectRef idx="0"/>
            <a:fontRef idx="minor"/>
          </p:style>
        </p:sp>
        <p:sp>
          <p:nvSpPr>
            <p:cNvPr id="6428" name="CustomShape 97"/>
            <p:cNvSpPr/>
            <p:nvPr/>
          </p:nvSpPr>
          <p:spPr>
            <a:xfrm>
              <a:off x="3678480" y="1065600"/>
              <a:ext cx="238680" cy="221760"/>
            </a:xfrm>
            <a:custGeom>
              <a:avLst/>
              <a:gdLst/>
              <a:ahLst/>
              <a:rect l="l" t="t" r="r" b="b"/>
              <a:pathLst>
                <a:path w="696" h="647">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rgbClr val="8c50ff"/>
            </a:solidFill>
            <a:ln w="0">
              <a:noFill/>
            </a:ln>
          </p:spPr>
          <p:style>
            <a:lnRef idx="0"/>
            <a:fillRef idx="0"/>
            <a:effectRef idx="0"/>
            <a:fontRef idx="minor"/>
          </p:style>
        </p:sp>
      </p:grpSp>
      <p:grpSp>
        <p:nvGrpSpPr>
          <p:cNvPr id="6429" name="Group 98"/>
          <p:cNvGrpSpPr/>
          <p:nvPr/>
        </p:nvGrpSpPr>
        <p:grpSpPr>
          <a:xfrm>
            <a:off x="4213800" y="843120"/>
            <a:ext cx="365040" cy="443880"/>
            <a:chOff x="4213800" y="843120"/>
            <a:chExt cx="365040" cy="443880"/>
          </a:xfrm>
        </p:grpSpPr>
        <p:sp>
          <p:nvSpPr>
            <p:cNvPr id="6430" name="CustomShape 99"/>
            <p:cNvSpPr/>
            <p:nvPr/>
          </p:nvSpPr>
          <p:spPr>
            <a:xfrm>
              <a:off x="4279320" y="843120"/>
              <a:ext cx="190800" cy="208800"/>
            </a:xfrm>
            <a:custGeom>
              <a:avLst/>
              <a:gdLst/>
              <a:ahLst/>
              <a:rect l="l" t="t" r="r" b="b"/>
              <a:pathLst>
                <a:path w="518" h="567">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rgbClr val="00b5dd"/>
            </a:solidFill>
            <a:ln w="0">
              <a:noFill/>
            </a:ln>
          </p:spPr>
          <p:style>
            <a:lnRef idx="0"/>
            <a:fillRef idx="0"/>
            <a:effectRef idx="0"/>
            <a:fontRef idx="minor"/>
          </p:style>
        </p:sp>
        <p:sp>
          <p:nvSpPr>
            <p:cNvPr id="6431" name="CustomShape 100"/>
            <p:cNvSpPr/>
            <p:nvPr/>
          </p:nvSpPr>
          <p:spPr>
            <a:xfrm>
              <a:off x="4404960" y="862200"/>
              <a:ext cx="173880" cy="202680"/>
            </a:xfrm>
            <a:custGeom>
              <a:avLst/>
              <a:gdLst/>
              <a:ahLst/>
              <a:rect l="l" t="t" r="r" b="b"/>
              <a:pathLst>
                <a:path w="473" h="55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rgbClr val="007bb9"/>
            </a:solidFill>
            <a:ln w="0">
              <a:noFill/>
            </a:ln>
          </p:spPr>
          <p:style>
            <a:lnRef idx="0"/>
            <a:fillRef idx="0"/>
            <a:effectRef idx="0"/>
            <a:fontRef idx="minor"/>
          </p:style>
        </p:sp>
        <p:sp>
          <p:nvSpPr>
            <p:cNvPr id="6432" name="CustomShape 101"/>
            <p:cNvSpPr/>
            <p:nvPr/>
          </p:nvSpPr>
          <p:spPr>
            <a:xfrm>
              <a:off x="4406760" y="1038600"/>
              <a:ext cx="159120" cy="164160"/>
            </a:xfrm>
            <a:custGeom>
              <a:avLst/>
              <a:gdLst/>
              <a:ahLst/>
              <a:rect l="l" t="t" r="r" b="b"/>
              <a:pathLst>
                <a:path w="433" h="447">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rgbClr val="8c50ff"/>
            </a:solidFill>
            <a:ln w="0">
              <a:noFill/>
            </a:ln>
          </p:spPr>
          <p:style>
            <a:lnRef idx="0"/>
            <a:fillRef idx="0"/>
            <a:effectRef idx="0"/>
            <a:fontRef idx="minor"/>
          </p:style>
        </p:sp>
        <p:sp>
          <p:nvSpPr>
            <p:cNvPr id="6433" name="CustomShape 102"/>
            <p:cNvSpPr/>
            <p:nvPr/>
          </p:nvSpPr>
          <p:spPr>
            <a:xfrm>
              <a:off x="4336920" y="1071000"/>
              <a:ext cx="186480" cy="216000"/>
            </a:xfrm>
            <a:custGeom>
              <a:avLst/>
              <a:gdLst/>
              <a:ahLst/>
              <a:rect l="l" t="t" r="r" b="b"/>
              <a:pathLst>
                <a:path w="507" h="587">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rgbClr val="ff4d4d"/>
            </a:solidFill>
            <a:ln w="0">
              <a:noFill/>
            </a:ln>
          </p:spPr>
          <p:style>
            <a:lnRef idx="0"/>
            <a:fillRef idx="0"/>
            <a:effectRef idx="0"/>
            <a:fontRef idx="minor"/>
          </p:style>
        </p:sp>
        <p:sp>
          <p:nvSpPr>
            <p:cNvPr id="6434" name="CustomShape 103"/>
            <p:cNvSpPr/>
            <p:nvPr/>
          </p:nvSpPr>
          <p:spPr>
            <a:xfrm>
              <a:off x="4213800" y="1058400"/>
              <a:ext cx="177480" cy="174600"/>
            </a:xfrm>
            <a:custGeom>
              <a:avLst/>
              <a:gdLst/>
              <a:ahLst/>
              <a:rect l="l" t="t" r="r" b="b"/>
              <a:pathLst>
                <a:path w="482" h="475">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rgbClr val="f9cb07"/>
            </a:solidFill>
            <a:ln w="0">
              <a:noFill/>
            </a:ln>
          </p:spPr>
          <p:style>
            <a:lnRef idx="0"/>
            <a:fillRef idx="0"/>
            <a:effectRef idx="0"/>
            <a:fontRef idx="minor"/>
          </p:style>
        </p:sp>
        <p:sp>
          <p:nvSpPr>
            <p:cNvPr id="6435" name="CustomShape 104"/>
            <p:cNvSpPr/>
            <p:nvPr/>
          </p:nvSpPr>
          <p:spPr>
            <a:xfrm>
              <a:off x="4216320" y="916920"/>
              <a:ext cx="172800" cy="169200"/>
            </a:xfrm>
            <a:custGeom>
              <a:avLst/>
              <a:gdLst/>
              <a:ahLst/>
              <a:rect l="l" t="t" r="r" b="b"/>
              <a:pathLst>
                <a:path w="470" h="46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rgbClr val="a6ce28"/>
            </a:solidFill>
            <a:ln w="0">
              <a:noFill/>
            </a:ln>
          </p:spPr>
          <p:style>
            <a:lnRef idx="0"/>
            <a:fillRef idx="0"/>
            <a:effectRef idx="0"/>
            <a:fontRef idx="minor"/>
          </p:style>
        </p:sp>
      </p:grpSp>
      <p:grpSp>
        <p:nvGrpSpPr>
          <p:cNvPr id="6436" name="Group 105"/>
          <p:cNvGrpSpPr/>
          <p:nvPr/>
        </p:nvGrpSpPr>
        <p:grpSpPr>
          <a:xfrm>
            <a:off x="1168560" y="843120"/>
            <a:ext cx="362520" cy="444240"/>
            <a:chOff x="1168560" y="843120"/>
            <a:chExt cx="362520" cy="444240"/>
          </a:xfrm>
        </p:grpSpPr>
        <p:sp>
          <p:nvSpPr>
            <p:cNvPr id="6437" name="CustomShape 106"/>
            <p:cNvSpPr/>
            <p:nvPr/>
          </p:nvSpPr>
          <p:spPr>
            <a:xfrm>
              <a:off x="1200960" y="1156680"/>
              <a:ext cx="280800" cy="130680"/>
            </a:xfrm>
            <a:custGeom>
              <a:avLst/>
              <a:gdLst/>
              <a:ahLst/>
              <a:rect l="l" t="t" r="r" b="b"/>
              <a:pathLst>
                <a:path w="763" h="358">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rgbClr val="ff4d4d"/>
            </a:solidFill>
            <a:ln w="0">
              <a:noFill/>
            </a:ln>
          </p:spPr>
          <p:style>
            <a:lnRef idx="0"/>
            <a:fillRef idx="0"/>
            <a:effectRef idx="0"/>
            <a:fontRef idx="minor"/>
          </p:style>
        </p:sp>
        <p:sp>
          <p:nvSpPr>
            <p:cNvPr id="6438" name="CustomShape 107"/>
            <p:cNvSpPr/>
            <p:nvPr/>
          </p:nvSpPr>
          <p:spPr>
            <a:xfrm>
              <a:off x="1168560" y="1055520"/>
              <a:ext cx="345960" cy="93960"/>
            </a:xfrm>
            <a:custGeom>
              <a:avLst/>
              <a:gdLst/>
              <a:ahLst/>
              <a:rect l="l" t="t" r="r" b="b"/>
              <a:pathLst>
                <a:path w="938" h="259">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rgbClr val="8c50ff"/>
            </a:solidFill>
            <a:ln w="0">
              <a:noFill/>
            </a:ln>
          </p:spPr>
          <p:style>
            <a:lnRef idx="0"/>
            <a:fillRef idx="0"/>
            <a:effectRef idx="0"/>
            <a:fontRef idx="minor"/>
          </p:style>
        </p:sp>
        <p:sp>
          <p:nvSpPr>
            <p:cNvPr id="6439" name="CustomShape 108"/>
            <p:cNvSpPr/>
            <p:nvPr/>
          </p:nvSpPr>
          <p:spPr>
            <a:xfrm>
              <a:off x="1202760" y="954720"/>
              <a:ext cx="328320" cy="93600"/>
            </a:xfrm>
            <a:custGeom>
              <a:avLst/>
              <a:gdLst/>
              <a:ahLst/>
              <a:rect l="l" t="t" r="r" b="b"/>
              <a:pathLst>
                <a:path w="891" h="258">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rgbClr val="007bb9"/>
            </a:solidFill>
            <a:ln w="0">
              <a:noFill/>
            </a:ln>
          </p:spPr>
          <p:style>
            <a:lnRef idx="0"/>
            <a:fillRef idx="0"/>
            <a:effectRef idx="0"/>
            <a:fontRef idx="minor"/>
          </p:style>
        </p:sp>
        <p:sp>
          <p:nvSpPr>
            <p:cNvPr id="6440" name="CustomShape 109"/>
            <p:cNvSpPr/>
            <p:nvPr/>
          </p:nvSpPr>
          <p:spPr>
            <a:xfrm>
              <a:off x="1216080" y="843120"/>
              <a:ext cx="306000" cy="104400"/>
            </a:xfrm>
            <a:custGeom>
              <a:avLst/>
              <a:gdLst/>
              <a:ahLst/>
              <a:rect l="l" t="t" r="r" b="b"/>
              <a:pathLst>
                <a:path w="831" h="287">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rgbClr val="00b5dd"/>
            </a:solidFill>
            <a:ln w="0">
              <a:noFill/>
            </a:ln>
          </p:spPr>
          <p:style>
            <a:lnRef idx="0"/>
            <a:fillRef idx="0"/>
            <a:effectRef idx="0"/>
            <a:fontRef idx="minor"/>
          </p:style>
        </p:sp>
      </p:grpSp>
      <p:grpSp>
        <p:nvGrpSpPr>
          <p:cNvPr id="6441" name="Group 110"/>
          <p:cNvGrpSpPr/>
          <p:nvPr/>
        </p:nvGrpSpPr>
        <p:grpSpPr>
          <a:xfrm>
            <a:off x="7622640" y="843120"/>
            <a:ext cx="296640" cy="443880"/>
            <a:chOff x="7622640" y="843120"/>
            <a:chExt cx="296640" cy="443880"/>
          </a:xfrm>
        </p:grpSpPr>
        <p:sp>
          <p:nvSpPr>
            <p:cNvPr id="6442" name="CustomShape 111"/>
            <p:cNvSpPr/>
            <p:nvPr/>
          </p:nvSpPr>
          <p:spPr>
            <a:xfrm>
              <a:off x="7622640" y="1092600"/>
              <a:ext cx="296640" cy="91800"/>
            </a:xfrm>
            <a:custGeom>
              <a:avLst/>
              <a:gdLst/>
              <a:ahLst/>
              <a:rect l="l" t="t" r="r" b="b"/>
              <a:pathLst>
                <a:path w="724" h="227">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rgbClr val="8c50ff"/>
            </a:solidFill>
            <a:ln w="0">
              <a:noFill/>
            </a:ln>
          </p:spPr>
          <p:style>
            <a:lnRef idx="0"/>
            <a:fillRef idx="0"/>
            <a:effectRef idx="0"/>
            <a:fontRef idx="minor"/>
          </p:style>
        </p:sp>
        <p:sp>
          <p:nvSpPr>
            <p:cNvPr id="6443" name="CustomShape 112"/>
            <p:cNvSpPr/>
            <p:nvPr/>
          </p:nvSpPr>
          <p:spPr>
            <a:xfrm>
              <a:off x="7690320" y="843120"/>
              <a:ext cx="161280" cy="140040"/>
            </a:xfrm>
            <a:custGeom>
              <a:avLst/>
              <a:gdLst/>
              <a:ahLst/>
              <a:rect l="l" t="t" r="r" b="b"/>
              <a:pathLst>
                <a:path w="396" h="343">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rgbClr val="00b5dd"/>
            </a:solidFill>
            <a:ln w="0">
              <a:noFill/>
            </a:ln>
          </p:spPr>
          <p:style>
            <a:lnRef idx="0"/>
            <a:fillRef idx="0"/>
            <a:effectRef idx="0"/>
            <a:fontRef idx="minor"/>
          </p:style>
        </p:sp>
        <p:sp>
          <p:nvSpPr>
            <p:cNvPr id="6444" name="CustomShape 113"/>
            <p:cNvSpPr/>
            <p:nvPr/>
          </p:nvSpPr>
          <p:spPr>
            <a:xfrm>
              <a:off x="7634160" y="1193040"/>
              <a:ext cx="273600" cy="93960"/>
            </a:xfrm>
            <a:custGeom>
              <a:avLst/>
              <a:gdLst/>
              <a:ahLst/>
              <a:rect l="l" t="t" r="r" b="b"/>
              <a:pathLst>
                <a:path w="668" h="232">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rgbClr val="ff4d4d"/>
            </a:solidFill>
            <a:ln w="0">
              <a:noFill/>
            </a:ln>
          </p:spPr>
          <p:style>
            <a:lnRef idx="0"/>
            <a:fillRef idx="0"/>
            <a:effectRef idx="0"/>
            <a:fontRef idx="minor"/>
          </p:style>
        </p:sp>
        <p:sp>
          <p:nvSpPr>
            <p:cNvPr id="6445" name="CustomShape 114"/>
            <p:cNvSpPr/>
            <p:nvPr/>
          </p:nvSpPr>
          <p:spPr>
            <a:xfrm>
              <a:off x="7634160" y="991800"/>
              <a:ext cx="274680" cy="91800"/>
            </a:xfrm>
            <a:custGeom>
              <a:avLst/>
              <a:gdLst/>
              <a:ahLst/>
              <a:rect l="l" t="t" r="r" b="b"/>
              <a:pathLst>
                <a:path w="671" h="227">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rgbClr val="007bb9"/>
            </a:solidFill>
            <a:ln w="0">
              <a:noFill/>
            </a:ln>
          </p:spPr>
          <p:style>
            <a:lnRef idx="0"/>
            <a:fillRef idx="0"/>
            <a:effectRef idx="0"/>
            <a:fontRef idx="minor"/>
          </p:style>
        </p:sp>
      </p:grpSp>
      <p:grpSp>
        <p:nvGrpSpPr>
          <p:cNvPr id="6446" name="Group 115"/>
          <p:cNvGrpSpPr/>
          <p:nvPr/>
        </p:nvGrpSpPr>
        <p:grpSpPr>
          <a:xfrm>
            <a:off x="6221520" y="797400"/>
            <a:ext cx="459000" cy="489600"/>
            <a:chOff x="6221520" y="797400"/>
            <a:chExt cx="459000" cy="489600"/>
          </a:xfrm>
        </p:grpSpPr>
        <p:sp>
          <p:nvSpPr>
            <p:cNvPr id="6447" name="CustomShape 116"/>
            <p:cNvSpPr/>
            <p:nvPr/>
          </p:nvSpPr>
          <p:spPr>
            <a:xfrm>
              <a:off x="6344640" y="1085760"/>
              <a:ext cx="213840" cy="59040"/>
            </a:xfrm>
            <a:custGeom>
              <a:avLst/>
              <a:gdLst/>
              <a:ahLst/>
              <a:rect l="l" t="t" r="r" b="b"/>
              <a:pathLst>
                <a:path w="1741804" h="492696">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rgbClr val="ff4d4d"/>
            </a:solidFill>
            <a:ln w="0">
              <a:noFill/>
            </a:ln>
          </p:spPr>
          <p:style>
            <a:lnRef idx="0"/>
            <a:fillRef idx="0"/>
            <a:effectRef idx="0"/>
            <a:fontRef idx="minor"/>
          </p:style>
        </p:sp>
        <p:sp>
          <p:nvSpPr>
            <p:cNvPr id="6448" name="CustomShape 117"/>
            <p:cNvSpPr/>
            <p:nvPr/>
          </p:nvSpPr>
          <p:spPr>
            <a:xfrm>
              <a:off x="6339600" y="885240"/>
              <a:ext cx="222480" cy="61560"/>
            </a:xfrm>
            <a:custGeom>
              <a:avLst/>
              <a:gdLst/>
              <a:ahLst/>
              <a:rect l="l" t="t" r="r" b="b"/>
              <a:pathLst>
                <a:path w="1812480" h="511754">
                  <a:moveTo>
                    <a:pt x="1812481" y="511755"/>
                  </a:moveTo>
                  <a:cubicBezTo>
                    <a:pt x="1623568" y="198445"/>
                    <a:pt x="1277493" y="-1453"/>
                    <a:pt x="899922" y="8"/>
                  </a:cubicBezTo>
                  <a:cubicBezTo>
                    <a:pt x="549593" y="1341"/>
                    <a:pt x="194628" y="214066"/>
                    <a:pt x="0" y="511755"/>
                  </a:cubicBezTo>
                  <a:lnTo>
                    <a:pt x="1812481" y="511755"/>
                  </a:lnTo>
                  <a:close/>
                </a:path>
              </a:pathLst>
            </a:custGeom>
            <a:solidFill>
              <a:srgbClr val="00b5dd"/>
            </a:solidFill>
            <a:ln w="0">
              <a:noFill/>
            </a:ln>
          </p:spPr>
          <p:style>
            <a:lnRef idx="0"/>
            <a:fillRef idx="0"/>
            <a:effectRef idx="0"/>
            <a:fontRef idx="minor"/>
          </p:style>
        </p:sp>
        <p:sp>
          <p:nvSpPr>
            <p:cNvPr id="6449" name="CustomShape 118"/>
            <p:cNvSpPr/>
            <p:nvPr/>
          </p:nvSpPr>
          <p:spPr>
            <a:xfrm>
              <a:off x="6320880" y="953640"/>
              <a:ext cx="259920" cy="59040"/>
            </a:xfrm>
            <a:custGeom>
              <a:avLst/>
              <a:gdLst/>
              <a:ahLst/>
              <a:rect l="l" t="t" r="r" b="b"/>
              <a:pathLst>
                <a:path w="2113216" h="492696">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rgbClr val="007bb9"/>
            </a:solidFill>
            <a:ln w="0">
              <a:noFill/>
            </a:ln>
          </p:spPr>
          <p:style>
            <a:lnRef idx="0"/>
            <a:fillRef idx="0"/>
            <a:effectRef idx="0"/>
            <a:fontRef idx="minor"/>
          </p:style>
        </p:sp>
        <p:sp>
          <p:nvSpPr>
            <p:cNvPr id="6450" name="CustomShape 119"/>
            <p:cNvSpPr/>
            <p:nvPr/>
          </p:nvSpPr>
          <p:spPr>
            <a:xfrm>
              <a:off x="6321240" y="1019520"/>
              <a:ext cx="259200" cy="59040"/>
            </a:xfrm>
            <a:custGeom>
              <a:avLst/>
              <a:gdLst/>
              <a:ahLst/>
              <a:rect l="l" t="t" r="r" b="b"/>
              <a:pathLst>
                <a:path w="2109469" h="492696">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rgbClr val="8c50ff"/>
            </a:solidFill>
            <a:ln w="0">
              <a:noFill/>
            </a:ln>
          </p:spPr>
          <p:style>
            <a:lnRef idx="0"/>
            <a:fillRef idx="0"/>
            <a:effectRef idx="0"/>
            <a:fontRef idx="minor"/>
          </p:style>
        </p:sp>
        <p:sp>
          <p:nvSpPr>
            <p:cNvPr id="6451" name="CustomShape 120"/>
            <p:cNvSpPr/>
            <p:nvPr/>
          </p:nvSpPr>
          <p:spPr>
            <a:xfrm>
              <a:off x="6383160" y="1151640"/>
              <a:ext cx="136800" cy="61560"/>
            </a:xfrm>
            <a:custGeom>
              <a:avLst/>
              <a:gdLst/>
              <a:ahLst/>
              <a:rect l="l" t="t" r="r" b="b"/>
              <a:pathLst>
                <a:path w="1119187" h="511746">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rgbClr val="f9cb07"/>
            </a:solidFill>
            <a:ln w="0">
              <a:noFill/>
            </a:ln>
          </p:spPr>
          <p:style>
            <a:lnRef idx="0"/>
            <a:fillRef idx="0"/>
            <a:effectRef idx="0"/>
            <a:fontRef idx="minor"/>
          </p:style>
        </p:sp>
        <p:grpSp>
          <p:nvGrpSpPr>
            <p:cNvPr id="6452" name="Group 121"/>
            <p:cNvGrpSpPr/>
            <p:nvPr/>
          </p:nvGrpSpPr>
          <p:grpSpPr>
            <a:xfrm>
              <a:off x="6221520" y="797400"/>
              <a:ext cx="459000" cy="489600"/>
              <a:chOff x="6221520" y="797400"/>
              <a:chExt cx="459000" cy="489600"/>
            </a:xfrm>
          </p:grpSpPr>
          <p:sp>
            <p:nvSpPr>
              <p:cNvPr id="6453" name="CustomShape 122"/>
              <p:cNvSpPr/>
              <p:nvPr/>
            </p:nvSpPr>
            <p:spPr>
              <a:xfrm>
                <a:off x="6569640" y="863280"/>
                <a:ext cx="45360" cy="45000"/>
              </a:xfrm>
              <a:custGeom>
                <a:avLst/>
                <a:gdLst/>
                <a:ahLst/>
                <a:rect l="l" t="t" r="r" b="b"/>
                <a:pathLst>
                  <a:path w="133" h="132">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rgbClr val="757b89"/>
              </a:solidFill>
              <a:ln w="0">
                <a:noFill/>
              </a:ln>
            </p:spPr>
            <p:style>
              <a:lnRef idx="0"/>
              <a:fillRef idx="0"/>
              <a:effectRef idx="0"/>
              <a:fontRef idx="minor"/>
            </p:style>
          </p:sp>
          <p:sp>
            <p:nvSpPr>
              <p:cNvPr id="6454" name="CustomShape 123"/>
              <p:cNvSpPr/>
              <p:nvPr/>
            </p:nvSpPr>
            <p:spPr>
              <a:xfrm>
                <a:off x="6620400" y="1024200"/>
                <a:ext cx="60120" cy="5760"/>
              </a:xfrm>
              <a:custGeom>
                <a:avLst/>
                <a:gdLst/>
                <a:ahLst/>
                <a:rect l="l" t="t" r="r" b="b"/>
                <a:pathLst>
                  <a:path w="175" h="21">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rgbClr val="757b89"/>
              </a:solidFill>
              <a:ln w="0">
                <a:noFill/>
              </a:ln>
            </p:spPr>
            <p:style>
              <a:lnRef idx="0"/>
              <a:fillRef idx="0"/>
              <a:effectRef idx="0"/>
              <a:fontRef idx="minor"/>
            </p:style>
          </p:sp>
          <p:sp>
            <p:nvSpPr>
              <p:cNvPr id="6455" name="CustomShape 124"/>
              <p:cNvSpPr/>
              <p:nvPr/>
            </p:nvSpPr>
            <p:spPr>
              <a:xfrm>
                <a:off x="6569640" y="1145520"/>
                <a:ext cx="45360" cy="45000"/>
              </a:xfrm>
              <a:custGeom>
                <a:avLst/>
                <a:gdLst/>
                <a:ahLst/>
                <a:rect l="l" t="t" r="r" b="b"/>
                <a:pathLst>
                  <a:path w="133" h="132">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rgbClr val="757b89"/>
              </a:solidFill>
              <a:ln w="0">
                <a:noFill/>
              </a:ln>
            </p:spPr>
            <p:style>
              <a:lnRef idx="0"/>
              <a:fillRef idx="0"/>
              <a:effectRef idx="0"/>
              <a:fontRef idx="minor"/>
            </p:style>
          </p:sp>
          <p:sp>
            <p:nvSpPr>
              <p:cNvPr id="6456" name="CustomShape 125"/>
              <p:cNvSpPr/>
              <p:nvPr/>
            </p:nvSpPr>
            <p:spPr>
              <a:xfrm>
                <a:off x="6287400" y="1145880"/>
                <a:ext cx="45360" cy="44640"/>
              </a:xfrm>
              <a:custGeom>
                <a:avLst/>
                <a:gdLst/>
                <a:ahLst/>
                <a:rect l="l" t="t" r="r" b="b"/>
                <a:pathLst>
                  <a:path w="133" h="131">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rgbClr val="757b89"/>
              </a:solidFill>
              <a:ln w="0">
                <a:noFill/>
              </a:ln>
            </p:spPr>
            <p:style>
              <a:lnRef idx="0"/>
              <a:fillRef idx="0"/>
              <a:effectRef idx="0"/>
              <a:fontRef idx="minor"/>
            </p:style>
          </p:sp>
          <p:sp>
            <p:nvSpPr>
              <p:cNvPr id="6457" name="CustomShape 126"/>
              <p:cNvSpPr/>
              <p:nvPr/>
            </p:nvSpPr>
            <p:spPr>
              <a:xfrm>
                <a:off x="6221520" y="1024200"/>
                <a:ext cx="60120" cy="5760"/>
              </a:xfrm>
              <a:custGeom>
                <a:avLst/>
                <a:gdLst/>
                <a:ahLst/>
                <a:rect l="l" t="t" r="r" b="b"/>
                <a:pathLst>
                  <a:path w="175" h="21">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rgbClr val="757b89"/>
              </a:solidFill>
              <a:ln w="0">
                <a:noFill/>
              </a:ln>
            </p:spPr>
            <p:style>
              <a:lnRef idx="0"/>
              <a:fillRef idx="0"/>
              <a:effectRef idx="0"/>
              <a:fontRef idx="minor"/>
            </p:style>
          </p:sp>
          <p:sp>
            <p:nvSpPr>
              <p:cNvPr id="6458" name="CustomShape 127"/>
              <p:cNvSpPr/>
              <p:nvPr/>
            </p:nvSpPr>
            <p:spPr>
              <a:xfrm>
                <a:off x="6287400" y="863640"/>
                <a:ext cx="45000" cy="44640"/>
              </a:xfrm>
              <a:custGeom>
                <a:avLst/>
                <a:gdLst/>
                <a:ahLst/>
                <a:rect l="l" t="t" r="r" b="b"/>
                <a:pathLst>
                  <a:path w="132" h="131">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rgbClr val="757b89"/>
              </a:solidFill>
              <a:ln w="0">
                <a:noFill/>
              </a:ln>
            </p:spPr>
            <p:style>
              <a:lnRef idx="0"/>
              <a:fillRef idx="0"/>
              <a:effectRef idx="0"/>
              <a:fontRef idx="minor"/>
            </p:style>
          </p:sp>
          <p:sp>
            <p:nvSpPr>
              <p:cNvPr id="6459" name="CustomShape 128"/>
              <p:cNvSpPr/>
              <p:nvPr/>
            </p:nvSpPr>
            <p:spPr>
              <a:xfrm>
                <a:off x="6448320" y="797400"/>
                <a:ext cx="5760" cy="60120"/>
              </a:xfrm>
              <a:custGeom>
                <a:avLst/>
                <a:gdLst/>
                <a:ahLst/>
                <a:rect l="l" t="t" r="r" b="b"/>
                <a:pathLst>
                  <a:path w="21" h="175">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rgbClr val="757b89"/>
              </a:solidFill>
              <a:ln w="0">
                <a:noFill/>
              </a:ln>
            </p:spPr>
            <p:style>
              <a:lnRef idx="0"/>
              <a:fillRef idx="0"/>
              <a:effectRef idx="0"/>
              <a:fontRef idx="minor"/>
            </p:style>
          </p:sp>
          <p:sp>
            <p:nvSpPr>
              <p:cNvPr id="6460" name="CustomShape 129"/>
              <p:cNvSpPr/>
              <p:nvPr/>
            </p:nvSpPr>
            <p:spPr>
              <a:xfrm>
                <a:off x="6396120" y="1225800"/>
                <a:ext cx="109800" cy="14040"/>
              </a:xfrm>
              <a:custGeom>
                <a:avLst/>
                <a:gdLst/>
                <a:ahLst/>
                <a:rect l="l" t="t" r="r" b="b"/>
                <a:pathLst>
                  <a:path w="315" h="4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rgbClr val="757b89"/>
              </a:solidFill>
              <a:ln w="0">
                <a:noFill/>
              </a:ln>
            </p:spPr>
            <p:style>
              <a:lnRef idx="0"/>
              <a:fillRef idx="0"/>
              <a:effectRef idx="0"/>
              <a:fontRef idx="minor"/>
            </p:style>
          </p:sp>
          <p:sp>
            <p:nvSpPr>
              <p:cNvPr id="6461" name="CustomShape 130"/>
              <p:cNvSpPr/>
              <p:nvPr/>
            </p:nvSpPr>
            <p:spPr>
              <a:xfrm>
                <a:off x="6399000" y="1249560"/>
                <a:ext cx="104040" cy="14040"/>
              </a:xfrm>
              <a:custGeom>
                <a:avLst/>
                <a:gdLst/>
                <a:ahLst/>
                <a:rect l="l" t="t" r="r" b="b"/>
                <a:pathLst>
                  <a:path w="299" h="45">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rgbClr val="757b89"/>
              </a:solidFill>
              <a:ln w="0">
                <a:noFill/>
              </a:ln>
            </p:spPr>
            <p:style>
              <a:lnRef idx="0"/>
              <a:fillRef idx="0"/>
              <a:effectRef idx="0"/>
              <a:fontRef idx="minor"/>
            </p:style>
          </p:sp>
          <p:sp>
            <p:nvSpPr>
              <p:cNvPr id="6462" name="CustomShape 131"/>
              <p:cNvSpPr/>
              <p:nvPr/>
            </p:nvSpPr>
            <p:spPr>
              <a:xfrm>
                <a:off x="6414120" y="1272960"/>
                <a:ext cx="73800" cy="14040"/>
              </a:xfrm>
              <a:custGeom>
                <a:avLst/>
                <a:gdLst/>
                <a:ahLst/>
                <a:rect l="l" t="t" r="r" b="b"/>
                <a:pathLst>
                  <a:path w="214" h="45">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rgbClr val="757b89"/>
              </a:solidFill>
              <a:ln w="0">
                <a:noFill/>
              </a:ln>
            </p:spPr>
            <p:style>
              <a:lnRef idx="0"/>
              <a:fillRef idx="0"/>
              <a:effectRef idx="0"/>
              <a:fontRef idx="minor"/>
            </p:style>
          </p:sp>
        </p:grpSp>
      </p:grpSp>
      <p:grpSp>
        <p:nvGrpSpPr>
          <p:cNvPr id="6463" name="Group 132"/>
          <p:cNvGrpSpPr/>
          <p:nvPr/>
        </p:nvGrpSpPr>
        <p:grpSpPr>
          <a:xfrm>
            <a:off x="4820400" y="797400"/>
            <a:ext cx="459000" cy="489600"/>
            <a:chOff x="4820400" y="797400"/>
            <a:chExt cx="459000" cy="489600"/>
          </a:xfrm>
        </p:grpSpPr>
        <p:sp>
          <p:nvSpPr>
            <p:cNvPr id="6464" name="CustomShape 133"/>
            <p:cNvSpPr/>
            <p:nvPr/>
          </p:nvSpPr>
          <p:spPr>
            <a:xfrm>
              <a:off x="4919760" y="885240"/>
              <a:ext cx="259560" cy="104760"/>
            </a:xfrm>
            <a:custGeom>
              <a:avLst/>
              <a:gdLst/>
              <a:ahLst/>
              <a:rect l="l" t="t" r="r" b="b"/>
              <a:pathLst>
                <a:path w="2085276" h="859701">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rgbClr val="00b5dd"/>
            </a:solidFill>
            <a:ln w="0">
              <a:noFill/>
            </a:ln>
          </p:spPr>
          <p:style>
            <a:lnRef idx="0"/>
            <a:fillRef idx="0"/>
            <a:effectRef idx="0"/>
            <a:fontRef idx="minor"/>
          </p:style>
        </p:sp>
        <p:sp>
          <p:nvSpPr>
            <p:cNvPr id="6465" name="CustomShape 134"/>
            <p:cNvSpPr/>
            <p:nvPr/>
          </p:nvSpPr>
          <p:spPr>
            <a:xfrm>
              <a:off x="4918320" y="997200"/>
              <a:ext cx="263160" cy="104400"/>
            </a:xfrm>
            <a:custGeom>
              <a:avLst/>
              <a:gdLst/>
              <a:ahLst/>
              <a:rect l="l" t="t" r="r" b="b"/>
              <a:pathLst>
                <a:path w="2113506" h="85725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rgbClr val="007bb9"/>
            </a:solidFill>
            <a:ln w="0">
              <a:noFill/>
            </a:ln>
          </p:spPr>
          <p:style>
            <a:lnRef idx="0"/>
            <a:fillRef idx="0"/>
            <a:effectRef idx="0"/>
            <a:fontRef idx="minor"/>
          </p:style>
        </p:sp>
        <p:sp>
          <p:nvSpPr>
            <p:cNvPr id="6466" name="CustomShape 135"/>
            <p:cNvSpPr/>
            <p:nvPr/>
          </p:nvSpPr>
          <p:spPr>
            <a:xfrm>
              <a:off x="4957560" y="1108440"/>
              <a:ext cx="185760" cy="104400"/>
            </a:xfrm>
            <a:custGeom>
              <a:avLst/>
              <a:gdLst/>
              <a:ahLst/>
              <a:rect l="l" t="t" r="r" b="b"/>
              <a:pathLst>
                <a:path w="1496631" h="856741">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rgbClr val="8c50ff"/>
            </a:solidFill>
            <a:ln w="0">
              <a:noFill/>
            </a:ln>
          </p:spPr>
          <p:style>
            <a:lnRef idx="0"/>
            <a:fillRef idx="0"/>
            <a:effectRef idx="0"/>
            <a:fontRef idx="minor"/>
          </p:style>
        </p:sp>
        <p:grpSp>
          <p:nvGrpSpPr>
            <p:cNvPr id="6467" name="Group 136"/>
            <p:cNvGrpSpPr/>
            <p:nvPr/>
          </p:nvGrpSpPr>
          <p:grpSpPr>
            <a:xfrm>
              <a:off x="4820400" y="797400"/>
              <a:ext cx="459000" cy="489600"/>
              <a:chOff x="4820400" y="797400"/>
              <a:chExt cx="459000" cy="489600"/>
            </a:xfrm>
          </p:grpSpPr>
          <p:sp>
            <p:nvSpPr>
              <p:cNvPr id="6468" name="CustomShape 137"/>
              <p:cNvSpPr/>
              <p:nvPr/>
            </p:nvSpPr>
            <p:spPr>
              <a:xfrm>
                <a:off x="5168520" y="863280"/>
                <a:ext cx="45360" cy="45000"/>
              </a:xfrm>
              <a:custGeom>
                <a:avLst/>
                <a:gdLst/>
                <a:ahLst/>
                <a:rect l="l" t="t" r="r" b="b"/>
                <a:pathLst>
                  <a:path w="133" h="132">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rgbClr val="757b89"/>
              </a:solidFill>
              <a:ln w="0">
                <a:noFill/>
              </a:ln>
            </p:spPr>
            <p:style>
              <a:lnRef idx="0"/>
              <a:fillRef idx="0"/>
              <a:effectRef idx="0"/>
              <a:fontRef idx="minor"/>
            </p:style>
          </p:sp>
          <p:sp>
            <p:nvSpPr>
              <p:cNvPr id="6469" name="CustomShape 138"/>
              <p:cNvSpPr/>
              <p:nvPr/>
            </p:nvSpPr>
            <p:spPr>
              <a:xfrm>
                <a:off x="5219280" y="1024200"/>
                <a:ext cx="60120" cy="5760"/>
              </a:xfrm>
              <a:custGeom>
                <a:avLst/>
                <a:gdLst/>
                <a:ahLst/>
                <a:rect l="l" t="t" r="r" b="b"/>
                <a:pathLst>
                  <a:path w="175" h="21">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rgbClr val="757b89"/>
              </a:solidFill>
              <a:ln w="0">
                <a:noFill/>
              </a:ln>
            </p:spPr>
            <p:style>
              <a:lnRef idx="0"/>
              <a:fillRef idx="0"/>
              <a:effectRef idx="0"/>
              <a:fontRef idx="minor"/>
            </p:style>
          </p:sp>
          <p:sp>
            <p:nvSpPr>
              <p:cNvPr id="6470" name="CustomShape 139"/>
              <p:cNvSpPr/>
              <p:nvPr/>
            </p:nvSpPr>
            <p:spPr>
              <a:xfrm>
                <a:off x="5168520" y="1145520"/>
                <a:ext cx="45360" cy="45000"/>
              </a:xfrm>
              <a:custGeom>
                <a:avLst/>
                <a:gdLst/>
                <a:ahLst/>
                <a:rect l="l" t="t" r="r" b="b"/>
                <a:pathLst>
                  <a:path w="133" h="132">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rgbClr val="757b89"/>
              </a:solidFill>
              <a:ln w="0">
                <a:noFill/>
              </a:ln>
            </p:spPr>
            <p:style>
              <a:lnRef idx="0"/>
              <a:fillRef idx="0"/>
              <a:effectRef idx="0"/>
              <a:fontRef idx="minor"/>
            </p:style>
          </p:sp>
          <p:sp>
            <p:nvSpPr>
              <p:cNvPr id="6471" name="CustomShape 140"/>
              <p:cNvSpPr/>
              <p:nvPr/>
            </p:nvSpPr>
            <p:spPr>
              <a:xfrm>
                <a:off x="4886280" y="1145880"/>
                <a:ext cx="45360" cy="44640"/>
              </a:xfrm>
              <a:custGeom>
                <a:avLst/>
                <a:gdLst/>
                <a:ahLst/>
                <a:rect l="l" t="t" r="r" b="b"/>
                <a:pathLst>
                  <a:path w="133" h="131">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rgbClr val="757b89"/>
              </a:solidFill>
              <a:ln w="0">
                <a:noFill/>
              </a:ln>
            </p:spPr>
            <p:style>
              <a:lnRef idx="0"/>
              <a:fillRef idx="0"/>
              <a:effectRef idx="0"/>
              <a:fontRef idx="minor"/>
            </p:style>
          </p:sp>
          <p:sp>
            <p:nvSpPr>
              <p:cNvPr id="6472" name="CustomShape 141"/>
              <p:cNvSpPr/>
              <p:nvPr/>
            </p:nvSpPr>
            <p:spPr>
              <a:xfrm>
                <a:off x="4820400" y="1024200"/>
                <a:ext cx="60120" cy="5760"/>
              </a:xfrm>
              <a:custGeom>
                <a:avLst/>
                <a:gdLst/>
                <a:ahLst/>
                <a:rect l="l" t="t" r="r" b="b"/>
                <a:pathLst>
                  <a:path w="175" h="21">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rgbClr val="757b89"/>
              </a:solidFill>
              <a:ln w="0">
                <a:noFill/>
              </a:ln>
            </p:spPr>
            <p:style>
              <a:lnRef idx="0"/>
              <a:fillRef idx="0"/>
              <a:effectRef idx="0"/>
              <a:fontRef idx="minor"/>
            </p:style>
          </p:sp>
          <p:sp>
            <p:nvSpPr>
              <p:cNvPr id="6473" name="CustomShape 142"/>
              <p:cNvSpPr/>
              <p:nvPr/>
            </p:nvSpPr>
            <p:spPr>
              <a:xfrm>
                <a:off x="4886280" y="863640"/>
                <a:ext cx="45000" cy="44640"/>
              </a:xfrm>
              <a:custGeom>
                <a:avLst/>
                <a:gdLst/>
                <a:ahLst/>
                <a:rect l="l" t="t" r="r" b="b"/>
                <a:pathLst>
                  <a:path w="132" h="131">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rgbClr val="757b89"/>
              </a:solidFill>
              <a:ln w="0">
                <a:noFill/>
              </a:ln>
            </p:spPr>
            <p:style>
              <a:lnRef idx="0"/>
              <a:fillRef idx="0"/>
              <a:effectRef idx="0"/>
              <a:fontRef idx="minor"/>
            </p:style>
          </p:sp>
          <p:sp>
            <p:nvSpPr>
              <p:cNvPr id="6474" name="CustomShape 143"/>
              <p:cNvSpPr/>
              <p:nvPr/>
            </p:nvSpPr>
            <p:spPr>
              <a:xfrm>
                <a:off x="5047200" y="797400"/>
                <a:ext cx="5760" cy="60120"/>
              </a:xfrm>
              <a:custGeom>
                <a:avLst/>
                <a:gdLst/>
                <a:ahLst/>
                <a:rect l="l" t="t" r="r" b="b"/>
                <a:pathLst>
                  <a:path w="21" h="175">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rgbClr val="757b89"/>
              </a:solidFill>
              <a:ln w="0">
                <a:noFill/>
              </a:ln>
            </p:spPr>
            <p:style>
              <a:lnRef idx="0"/>
              <a:fillRef idx="0"/>
              <a:effectRef idx="0"/>
              <a:fontRef idx="minor"/>
            </p:style>
          </p:sp>
          <p:sp>
            <p:nvSpPr>
              <p:cNvPr id="6475" name="CustomShape 144"/>
              <p:cNvSpPr/>
              <p:nvPr/>
            </p:nvSpPr>
            <p:spPr>
              <a:xfrm>
                <a:off x="4995000" y="1225800"/>
                <a:ext cx="109800" cy="14040"/>
              </a:xfrm>
              <a:custGeom>
                <a:avLst/>
                <a:gdLst/>
                <a:ahLst/>
                <a:rect l="l" t="t" r="r" b="b"/>
                <a:pathLst>
                  <a:path w="315" h="4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rgbClr val="757b89"/>
              </a:solidFill>
              <a:ln w="0">
                <a:noFill/>
              </a:ln>
            </p:spPr>
            <p:style>
              <a:lnRef idx="0"/>
              <a:fillRef idx="0"/>
              <a:effectRef idx="0"/>
              <a:fontRef idx="minor"/>
            </p:style>
          </p:sp>
          <p:sp>
            <p:nvSpPr>
              <p:cNvPr id="6476" name="CustomShape 145"/>
              <p:cNvSpPr/>
              <p:nvPr/>
            </p:nvSpPr>
            <p:spPr>
              <a:xfrm>
                <a:off x="4997880" y="1249560"/>
                <a:ext cx="104040" cy="14040"/>
              </a:xfrm>
              <a:custGeom>
                <a:avLst/>
                <a:gdLst/>
                <a:ahLst/>
                <a:rect l="l" t="t" r="r" b="b"/>
                <a:pathLst>
                  <a:path w="299" h="45">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rgbClr val="757b89"/>
              </a:solidFill>
              <a:ln w="0">
                <a:noFill/>
              </a:ln>
            </p:spPr>
            <p:style>
              <a:lnRef idx="0"/>
              <a:fillRef idx="0"/>
              <a:effectRef idx="0"/>
              <a:fontRef idx="minor"/>
            </p:style>
          </p:sp>
          <p:sp>
            <p:nvSpPr>
              <p:cNvPr id="6477" name="CustomShape 146"/>
              <p:cNvSpPr/>
              <p:nvPr/>
            </p:nvSpPr>
            <p:spPr>
              <a:xfrm>
                <a:off x="5013000" y="1272960"/>
                <a:ext cx="73800" cy="14040"/>
              </a:xfrm>
              <a:custGeom>
                <a:avLst/>
                <a:gdLst/>
                <a:ahLst/>
                <a:rect l="l" t="t" r="r" b="b"/>
                <a:pathLst>
                  <a:path w="214" h="45">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rgbClr val="757b89"/>
              </a:solidFill>
              <a:ln w="0">
                <a:noFill/>
              </a:ln>
            </p:spPr>
            <p:style>
              <a:lnRef idx="0"/>
              <a:fillRef idx="0"/>
              <a:effectRef idx="0"/>
              <a:fontRef idx="minor"/>
            </p:style>
          </p:sp>
        </p:grpSp>
      </p:grpSp>
      <p:grpSp>
        <p:nvGrpSpPr>
          <p:cNvPr id="6478" name="Group 147"/>
          <p:cNvGrpSpPr/>
          <p:nvPr/>
        </p:nvGrpSpPr>
        <p:grpSpPr>
          <a:xfrm>
            <a:off x="5520960" y="797400"/>
            <a:ext cx="459000" cy="489600"/>
            <a:chOff x="5520960" y="797400"/>
            <a:chExt cx="459000" cy="489600"/>
          </a:xfrm>
        </p:grpSpPr>
        <p:sp>
          <p:nvSpPr>
            <p:cNvPr id="6479" name="CustomShape 148"/>
            <p:cNvSpPr/>
            <p:nvPr/>
          </p:nvSpPr>
          <p:spPr>
            <a:xfrm>
              <a:off x="5753160" y="885240"/>
              <a:ext cx="132480" cy="155160"/>
            </a:xfrm>
            <a:custGeom>
              <a:avLst/>
              <a:gdLst/>
              <a:ahLst/>
              <a:rect l="l" t="t" r="r" b="b"/>
              <a:pathLst>
                <a:path w="1085755" h="1267396">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rgbClr val="007bb9"/>
            </a:solidFill>
            <a:ln w="0">
              <a:noFill/>
            </a:ln>
          </p:spPr>
          <p:style>
            <a:lnRef idx="0"/>
            <a:fillRef idx="0"/>
            <a:effectRef idx="0"/>
            <a:fontRef idx="minor"/>
          </p:style>
        </p:sp>
        <p:sp>
          <p:nvSpPr>
            <p:cNvPr id="6480" name="CustomShape 149"/>
            <p:cNvSpPr/>
            <p:nvPr/>
          </p:nvSpPr>
          <p:spPr>
            <a:xfrm>
              <a:off x="5614920" y="885240"/>
              <a:ext cx="131040" cy="155160"/>
            </a:xfrm>
            <a:custGeom>
              <a:avLst/>
              <a:gdLst/>
              <a:ahLst/>
              <a:rect l="l" t="t" r="r" b="b"/>
              <a:pathLst>
                <a:path w="1071591" h="1267142">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rgbClr val="00b5dd"/>
            </a:solidFill>
            <a:ln w="0">
              <a:noFill/>
            </a:ln>
          </p:spPr>
          <p:style>
            <a:lnRef idx="0"/>
            <a:fillRef idx="0"/>
            <a:effectRef idx="0"/>
            <a:fontRef idx="minor"/>
          </p:style>
        </p:sp>
        <p:sp>
          <p:nvSpPr>
            <p:cNvPr id="6481" name="CustomShape 150"/>
            <p:cNvSpPr/>
            <p:nvPr/>
          </p:nvSpPr>
          <p:spPr>
            <a:xfrm>
              <a:off x="5753160" y="1047600"/>
              <a:ext cx="123480" cy="165600"/>
            </a:xfrm>
            <a:custGeom>
              <a:avLst/>
              <a:gdLst/>
              <a:ahLst/>
              <a:rect l="l" t="t" r="r" b="b"/>
              <a:pathLst>
                <a:path w="1010666" h="1352232">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rgbClr val="8c50ff"/>
            </a:solidFill>
            <a:ln w="0">
              <a:noFill/>
            </a:ln>
          </p:spPr>
          <p:style>
            <a:lnRef idx="0"/>
            <a:fillRef idx="0"/>
            <a:effectRef idx="0"/>
            <a:fontRef idx="minor"/>
          </p:style>
        </p:sp>
        <p:sp>
          <p:nvSpPr>
            <p:cNvPr id="6482" name="CustomShape 151"/>
            <p:cNvSpPr/>
            <p:nvPr/>
          </p:nvSpPr>
          <p:spPr>
            <a:xfrm>
              <a:off x="5624280" y="1047600"/>
              <a:ext cx="121680" cy="165600"/>
            </a:xfrm>
            <a:custGeom>
              <a:avLst/>
              <a:gdLst/>
              <a:ahLst/>
              <a:rect l="l" t="t" r="r" b="b"/>
              <a:pathLst>
                <a:path w="996442" h="1352197">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rgbClr val="ff4d4d"/>
            </a:solidFill>
            <a:ln w="0">
              <a:noFill/>
            </a:ln>
          </p:spPr>
          <p:style>
            <a:lnRef idx="0"/>
            <a:fillRef idx="0"/>
            <a:effectRef idx="0"/>
            <a:fontRef idx="minor"/>
          </p:style>
        </p:sp>
        <p:grpSp>
          <p:nvGrpSpPr>
            <p:cNvPr id="6483" name="Group 152"/>
            <p:cNvGrpSpPr/>
            <p:nvPr/>
          </p:nvGrpSpPr>
          <p:grpSpPr>
            <a:xfrm>
              <a:off x="5520960" y="797400"/>
              <a:ext cx="459000" cy="489600"/>
              <a:chOff x="5520960" y="797400"/>
              <a:chExt cx="459000" cy="489600"/>
            </a:xfrm>
          </p:grpSpPr>
          <p:sp>
            <p:nvSpPr>
              <p:cNvPr id="6484" name="CustomShape 153"/>
              <p:cNvSpPr/>
              <p:nvPr/>
            </p:nvSpPr>
            <p:spPr>
              <a:xfrm>
                <a:off x="5869080" y="863280"/>
                <a:ext cx="45360" cy="45000"/>
              </a:xfrm>
              <a:custGeom>
                <a:avLst/>
                <a:gdLst/>
                <a:ahLst/>
                <a:rect l="l" t="t" r="r" b="b"/>
                <a:pathLst>
                  <a:path w="133" h="132">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rgbClr val="757b89"/>
              </a:solidFill>
              <a:ln w="0">
                <a:noFill/>
              </a:ln>
            </p:spPr>
            <p:style>
              <a:lnRef idx="0"/>
              <a:fillRef idx="0"/>
              <a:effectRef idx="0"/>
              <a:fontRef idx="minor"/>
            </p:style>
          </p:sp>
          <p:sp>
            <p:nvSpPr>
              <p:cNvPr id="6485" name="CustomShape 154"/>
              <p:cNvSpPr/>
              <p:nvPr/>
            </p:nvSpPr>
            <p:spPr>
              <a:xfrm>
                <a:off x="5919840" y="1024200"/>
                <a:ext cx="60120" cy="5760"/>
              </a:xfrm>
              <a:custGeom>
                <a:avLst/>
                <a:gdLst/>
                <a:ahLst/>
                <a:rect l="l" t="t" r="r" b="b"/>
                <a:pathLst>
                  <a:path w="175" h="21">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rgbClr val="757b89"/>
              </a:solidFill>
              <a:ln w="0">
                <a:noFill/>
              </a:ln>
            </p:spPr>
            <p:style>
              <a:lnRef idx="0"/>
              <a:fillRef idx="0"/>
              <a:effectRef idx="0"/>
              <a:fontRef idx="minor"/>
            </p:style>
          </p:sp>
          <p:sp>
            <p:nvSpPr>
              <p:cNvPr id="6486" name="CustomShape 155"/>
              <p:cNvSpPr/>
              <p:nvPr/>
            </p:nvSpPr>
            <p:spPr>
              <a:xfrm>
                <a:off x="5869080" y="1145520"/>
                <a:ext cx="45360" cy="45000"/>
              </a:xfrm>
              <a:custGeom>
                <a:avLst/>
                <a:gdLst/>
                <a:ahLst/>
                <a:rect l="l" t="t" r="r" b="b"/>
                <a:pathLst>
                  <a:path w="133" h="132">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rgbClr val="757b89"/>
              </a:solidFill>
              <a:ln w="0">
                <a:noFill/>
              </a:ln>
            </p:spPr>
            <p:style>
              <a:lnRef idx="0"/>
              <a:fillRef idx="0"/>
              <a:effectRef idx="0"/>
              <a:fontRef idx="minor"/>
            </p:style>
          </p:sp>
          <p:sp>
            <p:nvSpPr>
              <p:cNvPr id="6487" name="CustomShape 156"/>
              <p:cNvSpPr/>
              <p:nvPr/>
            </p:nvSpPr>
            <p:spPr>
              <a:xfrm>
                <a:off x="5586840" y="1145880"/>
                <a:ext cx="45360" cy="44640"/>
              </a:xfrm>
              <a:custGeom>
                <a:avLst/>
                <a:gdLst/>
                <a:ahLst/>
                <a:rect l="l" t="t" r="r" b="b"/>
                <a:pathLst>
                  <a:path w="133" h="131">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rgbClr val="757b89"/>
              </a:solidFill>
              <a:ln w="0">
                <a:noFill/>
              </a:ln>
            </p:spPr>
            <p:style>
              <a:lnRef idx="0"/>
              <a:fillRef idx="0"/>
              <a:effectRef idx="0"/>
              <a:fontRef idx="minor"/>
            </p:style>
          </p:sp>
          <p:sp>
            <p:nvSpPr>
              <p:cNvPr id="6488" name="CustomShape 157"/>
              <p:cNvSpPr/>
              <p:nvPr/>
            </p:nvSpPr>
            <p:spPr>
              <a:xfrm>
                <a:off x="5520960" y="1024200"/>
                <a:ext cx="60120" cy="5760"/>
              </a:xfrm>
              <a:custGeom>
                <a:avLst/>
                <a:gdLst/>
                <a:ahLst/>
                <a:rect l="l" t="t" r="r" b="b"/>
                <a:pathLst>
                  <a:path w="175" h="21">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rgbClr val="757b89"/>
              </a:solidFill>
              <a:ln w="0">
                <a:noFill/>
              </a:ln>
            </p:spPr>
            <p:style>
              <a:lnRef idx="0"/>
              <a:fillRef idx="0"/>
              <a:effectRef idx="0"/>
              <a:fontRef idx="minor"/>
            </p:style>
          </p:sp>
          <p:sp>
            <p:nvSpPr>
              <p:cNvPr id="6489" name="CustomShape 158"/>
              <p:cNvSpPr/>
              <p:nvPr/>
            </p:nvSpPr>
            <p:spPr>
              <a:xfrm>
                <a:off x="5586840" y="863640"/>
                <a:ext cx="45000" cy="44640"/>
              </a:xfrm>
              <a:custGeom>
                <a:avLst/>
                <a:gdLst/>
                <a:ahLst/>
                <a:rect l="l" t="t" r="r" b="b"/>
                <a:pathLst>
                  <a:path w="132" h="131">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rgbClr val="757b89"/>
              </a:solidFill>
              <a:ln w="0">
                <a:noFill/>
              </a:ln>
            </p:spPr>
            <p:style>
              <a:lnRef idx="0"/>
              <a:fillRef idx="0"/>
              <a:effectRef idx="0"/>
              <a:fontRef idx="minor"/>
            </p:style>
          </p:sp>
          <p:sp>
            <p:nvSpPr>
              <p:cNvPr id="6490" name="CustomShape 159"/>
              <p:cNvSpPr/>
              <p:nvPr/>
            </p:nvSpPr>
            <p:spPr>
              <a:xfrm>
                <a:off x="5747760" y="797400"/>
                <a:ext cx="5760" cy="60120"/>
              </a:xfrm>
              <a:custGeom>
                <a:avLst/>
                <a:gdLst/>
                <a:ahLst/>
                <a:rect l="l" t="t" r="r" b="b"/>
                <a:pathLst>
                  <a:path w="21" h="175">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rgbClr val="757b89"/>
              </a:solidFill>
              <a:ln w="0">
                <a:noFill/>
              </a:ln>
            </p:spPr>
            <p:style>
              <a:lnRef idx="0"/>
              <a:fillRef idx="0"/>
              <a:effectRef idx="0"/>
              <a:fontRef idx="minor"/>
            </p:style>
          </p:sp>
          <p:sp>
            <p:nvSpPr>
              <p:cNvPr id="6491" name="CustomShape 160"/>
              <p:cNvSpPr/>
              <p:nvPr/>
            </p:nvSpPr>
            <p:spPr>
              <a:xfrm>
                <a:off x="5695560" y="1225800"/>
                <a:ext cx="109800" cy="14040"/>
              </a:xfrm>
              <a:custGeom>
                <a:avLst/>
                <a:gdLst/>
                <a:ahLst/>
                <a:rect l="l" t="t" r="r" b="b"/>
                <a:pathLst>
                  <a:path w="315" h="4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rgbClr val="757b89"/>
              </a:solidFill>
              <a:ln w="0">
                <a:noFill/>
              </a:ln>
            </p:spPr>
            <p:style>
              <a:lnRef idx="0"/>
              <a:fillRef idx="0"/>
              <a:effectRef idx="0"/>
              <a:fontRef idx="minor"/>
            </p:style>
          </p:sp>
          <p:sp>
            <p:nvSpPr>
              <p:cNvPr id="6492" name="CustomShape 161"/>
              <p:cNvSpPr/>
              <p:nvPr/>
            </p:nvSpPr>
            <p:spPr>
              <a:xfrm>
                <a:off x="5698440" y="1249560"/>
                <a:ext cx="104040" cy="14040"/>
              </a:xfrm>
              <a:custGeom>
                <a:avLst/>
                <a:gdLst/>
                <a:ahLst/>
                <a:rect l="l" t="t" r="r" b="b"/>
                <a:pathLst>
                  <a:path w="299" h="45">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rgbClr val="757b89"/>
              </a:solidFill>
              <a:ln w="0">
                <a:noFill/>
              </a:ln>
            </p:spPr>
            <p:style>
              <a:lnRef idx="0"/>
              <a:fillRef idx="0"/>
              <a:effectRef idx="0"/>
              <a:fontRef idx="minor"/>
            </p:style>
          </p:sp>
          <p:sp>
            <p:nvSpPr>
              <p:cNvPr id="6493" name="CustomShape 162"/>
              <p:cNvSpPr/>
              <p:nvPr/>
            </p:nvSpPr>
            <p:spPr>
              <a:xfrm>
                <a:off x="5713560" y="1272960"/>
                <a:ext cx="73800" cy="14040"/>
              </a:xfrm>
              <a:custGeom>
                <a:avLst/>
                <a:gdLst/>
                <a:ahLst/>
                <a:rect l="l" t="t" r="r" b="b"/>
                <a:pathLst>
                  <a:path w="214" h="45">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rgbClr val="757b89"/>
              </a:solidFill>
              <a:ln w="0">
                <a:noFill/>
              </a:ln>
            </p:spPr>
            <p:style>
              <a:lnRef idx="0"/>
              <a:fillRef idx="0"/>
              <a:effectRef idx="0"/>
              <a:fontRef idx="minor"/>
            </p:style>
          </p:sp>
        </p:grpSp>
      </p:grpSp>
      <p:grpSp>
        <p:nvGrpSpPr>
          <p:cNvPr id="6494" name="Group 163"/>
          <p:cNvGrpSpPr/>
          <p:nvPr/>
        </p:nvGrpSpPr>
        <p:grpSpPr>
          <a:xfrm>
            <a:off x="3061080" y="2986920"/>
            <a:ext cx="444240" cy="398880"/>
            <a:chOff x="3061080" y="2986920"/>
            <a:chExt cx="444240" cy="398880"/>
          </a:xfrm>
        </p:grpSpPr>
        <p:sp>
          <p:nvSpPr>
            <p:cNvPr id="6495" name="CustomShape 164"/>
            <p:cNvSpPr/>
            <p:nvPr/>
          </p:nvSpPr>
          <p:spPr>
            <a:xfrm>
              <a:off x="3171600" y="3260520"/>
              <a:ext cx="223920" cy="66600"/>
            </a:xfrm>
            <a:custGeom>
              <a:avLst/>
              <a:gdLst/>
              <a:ahLst/>
              <a:rect l="l" t="t" r="r" b="b"/>
              <a:pathLst>
                <a:path w="640" h="194">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rgbClr val="f9cb07"/>
            </a:solidFill>
            <a:ln w="0">
              <a:noFill/>
            </a:ln>
          </p:spPr>
          <p:style>
            <a:lnRef idx="0"/>
            <a:fillRef idx="0"/>
            <a:effectRef idx="0"/>
            <a:fontRef idx="minor"/>
          </p:style>
        </p:sp>
        <p:sp>
          <p:nvSpPr>
            <p:cNvPr id="6496" name="CustomShape 165"/>
            <p:cNvSpPr/>
            <p:nvPr/>
          </p:nvSpPr>
          <p:spPr>
            <a:xfrm>
              <a:off x="3199320" y="3320640"/>
              <a:ext cx="168480" cy="65160"/>
            </a:xfrm>
            <a:custGeom>
              <a:avLst/>
              <a:gdLst/>
              <a:ahLst/>
              <a:rect l="l" t="t" r="r" b="b"/>
              <a:pathLst>
                <a:path w="483" h="19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rgbClr val="a6ce28"/>
            </a:solidFill>
            <a:ln w="0">
              <a:noFill/>
            </a:ln>
          </p:spPr>
          <p:style>
            <a:lnRef idx="0"/>
            <a:fillRef idx="0"/>
            <a:effectRef idx="0"/>
            <a:fontRef idx="minor"/>
          </p:style>
        </p:sp>
        <p:sp>
          <p:nvSpPr>
            <p:cNvPr id="6497" name="CustomShape 166"/>
            <p:cNvSpPr/>
            <p:nvPr/>
          </p:nvSpPr>
          <p:spPr>
            <a:xfrm>
              <a:off x="3062160" y="3023280"/>
              <a:ext cx="443160" cy="69480"/>
            </a:xfrm>
            <a:custGeom>
              <a:avLst/>
              <a:gdLst/>
              <a:ahLst/>
              <a:rect l="l" t="t" r="r" b="b"/>
              <a:pathLst>
                <a:path w="1261" h="202">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rgbClr val="00b5dd"/>
            </a:solidFill>
            <a:ln w="0">
              <a:noFill/>
            </a:ln>
          </p:spPr>
          <p:style>
            <a:lnRef idx="0"/>
            <a:fillRef idx="0"/>
            <a:effectRef idx="0"/>
            <a:fontRef idx="minor"/>
          </p:style>
        </p:sp>
        <p:sp>
          <p:nvSpPr>
            <p:cNvPr id="6498" name="CustomShape 167"/>
            <p:cNvSpPr/>
            <p:nvPr/>
          </p:nvSpPr>
          <p:spPr>
            <a:xfrm>
              <a:off x="3116880" y="3141720"/>
              <a:ext cx="333720" cy="68040"/>
            </a:xfrm>
            <a:custGeom>
              <a:avLst/>
              <a:gdLst/>
              <a:ahLst/>
              <a:rect l="l" t="t" r="r" b="b"/>
              <a:pathLst>
                <a:path w="951" h="198">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rgbClr val="8c50ff"/>
            </a:solidFill>
            <a:ln w="0">
              <a:noFill/>
            </a:ln>
          </p:spPr>
          <p:style>
            <a:lnRef idx="0"/>
            <a:fillRef idx="0"/>
            <a:effectRef idx="0"/>
            <a:fontRef idx="minor"/>
          </p:style>
        </p:sp>
        <p:sp>
          <p:nvSpPr>
            <p:cNvPr id="6499" name="CustomShape 168"/>
            <p:cNvSpPr/>
            <p:nvPr/>
          </p:nvSpPr>
          <p:spPr>
            <a:xfrm>
              <a:off x="3089880" y="3082320"/>
              <a:ext cx="387720" cy="68760"/>
            </a:xfrm>
            <a:custGeom>
              <a:avLst/>
              <a:gdLst/>
              <a:ahLst/>
              <a:rect l="l" t="t" r="r" b="b"/>
              <a:pathLst>
                <a:path w="1105" h="20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rgbClr val="007bb9"/>
            </a:solidFill>
            <a:ln w="0">
              <a:noFill/>
            </a:ln>
          </p:spPr>
          <p:style>
            <a:lnRef idx="0"/>
            <a:fillRef idx="0"/>
            <a:effectRef idx="0"/>
            <a:fontRef idx="minor"/>
          </p:style>
        </p:sp>
        <p:sp>
          <p:nvSpPr>
            <p:cNvPr id="6500" name="CustomShape 169"/>
            <p:cNvSpPr/>
            <p:nvPr/>
          </p:nvSpPr>
          <p:spPr>
            <a:xfrm>
              <a:off x="3144240" y="3200760"/>
              <a:ext cx="279000" cy="67680"/>
            </a:xfrm>
            <a:custGeom>
              <a:avLst/>
              <a:gdLst/>
              <a:ahLst/>
              <a:rect l="l" t="t" r="r" b="b"/>
              <a:pathLst>
                <a:path w="796" h="197">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rgbClr val="ff4d4d"/>
            </a:solidFill>
            <a:ln w="0">
              <a:noFill/>
            </a:ln>
          </p:spPr>
          <p:style>
            <a:lnRef idx="0"/>
            <a:fillRef idx="0"/>
            <a:effectRef idx="0"/>
            <a:fontRef idx="minor"/>
          </p:style>
        </p:sp>
        <p:sp>
          <p:nvSpPr>
            <p:cNvPr id="6501" name="CustomShape 170"/>
            <p:cNvSpPr/>
            <p:nvPr/>
          </p:nvSpPr>
          <p:spPr>
            <a:xfrm>
              <a:off x="3061080" y="2986920"/>
              <a:ext cx="443160" cy="47160"/>
            </a:xfrm>
            <a:prstGeom prst="ellipse">
              <a:avLst/>
            </a:prstGeom>
            <a:solidFill>
              <a:srgbClr val="e9eaf2"/>
            </a:solidFill>
            <a:ln w="0">
              <a:noFill/>
            </a:ln>
          </p:spPr>
          <p:style>
            <a:lnRef idx="0"/>
            <a:fillRef idx="0"/>
            <a:effectRef idx="0"/>
            <a:fontRef idx="minor"/>
          </p:style>
        </p:sp>
      </p:grpSp>
      <p:grpSp>
        <p:nvGrpSpPr>
          <p:cNvPr id="6502" name="Group 171"/>
          <p:cNvGrpSpPr/>
          <p:nvPr/>
        </p:nvGrpSpPr>
        <p:grpSpPr>
          <a:xfrm>
            <a:off x="1137960" y="2972160"/>
            <a:ext cx="443880" cy="428760"/>
            <a:chOff x="1137960" y="2972160"/>
            <a:chExt cx="443880" cy="428760"/>
          </a:xfrm>
        </p:grpSpPr>
        <p:sp>
          <p:nvSpPr>
            <p:cNvPr id="6503" name="CustomShape 172"/>
            <p:cNvSpPr/>
            <p:nvPr/>
          </p:nvSpPr>
          <p:spPr>
            <a:xfrm>
              <a:off x="1137960" y="2972160"/>
              <a:ext cx="443880" cy="87840"/>
            </a:xfrm>
            <a:prstGeom prst="ellipse">
              <a:avLst/>
            </a:prstGeom>
            <a:solidFill>
              <a:srgbClr val="e9eaf2"/>
            </a:solidFill>
            <a:ln w="0">
              <a:noFill/>
            </a:ln>
          </p:spPr>
          <p:style>
            <a:lnRef idx="0"/>
            <a:fillRef idx="0"/>
            <a:effectRef idx="0"/>
            <a:fontRef idx="minor"/>
          </p:style>
        </p:sp>
        <p:sp>
          <p:nvSpPr>
            <p:cNvPr id="6504" name="CustomShape 173"/>
            <p:cNvSpPr/>
            <p:nvPr/>
          </p:nvSpPr>
          <p:spPr>
            <a:xfrm>
              <a:off x="1196640" y="3153960"/>
              <a:ext cx="328680" cy="133560"/>
            </a:xfrm>
            <a:custGeom>
              <a:avLst/>
              <a:gdLst/>
              <a:ahLst/>
              <a:rect l="l" t="t" r="r" b="b"/>
              <a:pathLst>
                <a:path w="791" h="325">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rgbClr val="007bb9"/>
            </a:solidFill>
            <a:ln w="0">
              <a:noFill/>
            </a:ln>
          </p:spPr>
          <p:style>
            <a:lnRef idx="0"/>
            <a:fillRef idx="0"/>
            <a:effectRef idx="0"/>
            <a:fontRef idx="minor"/>
          </p:style>
        </p:sp>
        <p:sp>
          <p:nvSpPr>
            <p:cNvPr id="6505" name="CustomShape 174"/>
            <p:cNvSpPr/>
            <p:nvPr/>
          </p:nvSpPr>
          <p:spPr>
            <a:xfrm>
              <a:off x="1142280" y="3036240"/>
              <a:ext cx="437040" cy="137880"/>
            </a:xfrm>
            <a:custGeom>
              <a:avLst/>
              <a:gdLst/>
              <a:ahLst/>
              <a:rect l="l" t="t" r="r" b="b"/>
              <a:pathLst>
                <a:path w="1051" h="336">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rgbClr val="00b5dd"/>
            </a:solidFill>
            <a:ln w="0">
              <a:noFill/>
            </a:ln>
          </p:spPr>
          <p:style>
            <a:lnRef idx="0"/>
            <a:fillRef idx="0"/>
            <a:effectRef idx="0"/>
            <a:fontRef idx="minor"/>
          </p:style>
        </p:sp>
        <p:sp>
          <p:nvSpPr>
            <p:cNvPr id="6506" name="CustomShape 175"/>
            <p:cNvSpPr/>
            <p:nvPr/>
          </p:nvSpPr>
          <p:spPr>
            <a:xfrm>
              <a:off x="1250640" y="3272040"/>
              <a:ext cx="219600" cy="128880"/>
            </a:xfrm>
            <a:custGeom>
              <a:avLst/>
              <a:gdLst/>
              <a:ahLst/>
              <a:rect l="l" t="t" r="r" b="b"/>
              <a:pathLst>
                <a:path w="530" h="314">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rgbClr val="8c50ff"/>
            </a:solidFill>
            <a:ln w="0">
              <a:noFill/>
            </a:ln>
          </p:spPr>
          <p:style>
            <a:lnRef idx="0"/>
            <a:fillRef idx="0"/>
            <a:effectRef idx="0"/>
            <a:fontRef idx="minor"/>
          </p:style>
        </p:sp>
      </p:grpSp>
      <p:grpSp>
        <p:nvGrpSpPr>
          <p:cNvPr id="6507" name="Group 176"/>
          <p:cNvGrpSpPr/>
          <p:nvPr/>
        </p:nvGrpSpPr>
        <p:grpSpPr>
          <a:xfrm>
            <a:off x="4343400" y="2964600"/>
            <a:ext cx="444240" cy="443520"/>
            <a:chOff x="4343400" y="2964600"/>
            <a:chExt cx="444240" cy="443520"/>
          </a:xfrm>
        </p:grpSpPr>
        <p:sp>
          <p:nvSpPr>
            <p:cNvPr id="6508" name="CustomShape 177"/>
            <p:cNvSpPr/>
            <p:nvPr/>
          </p:nvSpPr>
          <p:spPr>
            <a:xfrm>
              <a:off x="4343400" y="2964600"/>
              <a:ext cx="218520" cy="218160"/>
            </a:xfrm>
            <a:custGeom>
              <a:avLst/>
              <a:gdLst/>
              <a:ahLst/>
              <a:rect l="l" t="t" r="r" b="b"/>
              <a:pathLst>
                <a:path w="671" h="671">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rgbClr val="00b5dd"/>
            </a:solidFill>
            <a:ln w="0">
              <a:noFill/>
            </a:ln>
          </p:spPr>
          <p:style>
            <a:lnRef idx="0"/>
            <a:fillRef idx="0"/>
            <a:effectRef idx="0"/>
            <a:fontRef idx="minor"/>
          </p:style>
        </p:sp>
        <p:sp>
          <p:nvSpPr>
            <p:cNvPr id="6509" name="CustomShape 178"/>
            <p:cNvSpPr/>
            <p:nvPr/>
          </p:nvSpPr>
          <p:spPr>
            <a:xfrm>
              <a:off x="4343400" y="3189960"/>
              <a:ext cx="218520" cy="218160"/>
            </a:xfrm>
            <a:custGeom>
              <a:avLst/>
              <a:gdLst/>
              <a:ahLst/>
              <a:rect l="l" t="t" r="r" b="b"/>
              <a:pathLst>
                <a:path w="671" h="671">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rgbClr val="ff4d4d"/>
            </a:solidFill>
            <a:ln w="0">
              <a:noFill/>
            </a:ln>
          </p:spPr>
          <p:style>
            <a:lnRef idx="0"/>
            <a:fillRef idx="0"/>
            <a:effectRef idx="0"/>
            <a:fontRef idx="minor"/>
          </p:style>
        </p:sp>
        <p:sp>
          <p:nvSpPr>
            <p:cNvPr id="6510" name="CustomShape 179"/>
            <p:cNvSpPr/>
            <p:nvPr/>
          </p:nvSpPr>
          <p:spPr>
            <a:xfrm>
              <a:off x="4569120" y="3189960"/>
              <a:ext cx="218520" cy="218160"/>
            </a:xfrm>
            <a:custGeom>
              <a:avLst/>
              <a:gdLst/>
              <a:ahLst/>
              <a:rect l="l" t="t" r="r" b="b"/>
              <a:pathLst>
                <a:path w="671" h="671">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rgbClr val="8c50ff"/>
            </a:solidFill>
            <a:ln w="0">
              <a:noFill/>
            </a:ln>
          </p:spPr>
          <p:style>
            <a:lnRef idx="0"/>
            <a:fillRef idx="0"/>
            <a:effectRef idx="0"/>
            <a:fontRef idx="minor"/>
          </p:style>
        </p:sp>
        <p:sp>
          <p:nvSpPr>
            <p:cNvPr id="6511" name="CustomShape 180"/>
            <p:cNvSpPr/>
            <p:nvPr/>
          </p:nvSpPr>
          <p:spPr>
            <a:xfrm>
              <a:off x="4569120" y="2964600"/>
              <a:ext cx="218520" cy="218160"/>
            </a:xfrm>
            <a:custGeom>
              <a:avLst/>
              <a:gdLst/>
              <a:ahLst/>
              <a:rect l="l" t="t" r="r" b="b"/>
              <a:pathLst>
                <a:path w="671" h="671">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rgbClr val="007bb9"/>
            </a:solidFill>
            <a:ln w="0">
              <a:noFill/>
            </a:ln>
          </p:spPr>
          <p:style>
            <a:lnRef idx="0"/>
            <a:fillRef idx="0"/>
            <a:effectRef idx="0"/>
            <a:fontRef idx="minor"/>
          </p:style>
        </p:sp>
      </p:grpSp>
      <p:grpSp>
        <p:nvGrpSpPr>
          <p:cNvPr id="6512" name="Group 181"/>
          <p:cNvGrpSpPr/>
          <p:nvPr/>
        </p:nvGrpSpPr>
        <p:grpSpPr>
          <a:xfrm>
            <a:off x="1779120" y="2984040"/>
            <a:ext cx="443880" cy="405000"/>
            <a:chOff x="1779120" y="2984040"/>
            <a:chExt cx="443880" cy="405000"/>
          </a:xfrm>
        </p:grpSpPr>
        <p:sp>
          <p:nvSpPr>
            <p:cNvPr id="6513" name="CustomShape 182"/>
            <p:cNvSpPr/>
            <p:nvPr/>
          </p:nvSpPr>
          <p:spPr>
            <a:xfrm>
              <a:off x="1779120" y="2984040"/>
              <a:ext cx="443880" cy="64800"/>
            </a:xfrm>
            <a:prstGeom prst="ellipse">
              <a:avLst/>
            </a:prstGeom>
            <a:solidFill>
              <a:srgbClr val="e9eaf2"/>
            </a:solidFill>
            <a:ln w="0">
              <a:noFill/>
            </a:ln>
          </p:spPr>
          <p:style>
            <a:lnRef idx="0"/>
            <a:fillRef idx="0"/>
            <a:effectRef idx="0"/>
            <a:fontRef idx="minor"/>
          </p:style>
        </p:sp>
        <p:sp>
          <p:nvSpPr>
            <p:cNvPr id="6514" name="CustomShape 183"/>
            <p:cNvSpPr/>
            <p:nvPr/>
          </p:nvSpPr>
          <p:spPr>
            <a:xfrm>
              <a:off x="1912320" y="3294720"/>
              <a:ext cx="179640" cy="94320"/>
            </a:xfrm>
            <a:custGeom>
              <a:avLst/>
              <a:gdLst/>
              <a:ahLst/>
              <a:rect l="l" t="t" r="r" b="b"/>
              <a:pathLst>
                <a:path w="462" h="245">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rgbClr val="ff4d4d"/>
            </a:solidFill>
            <a:ln w="0">
              <a:noFill/>
            </a:ln>
          </p:spPr>
          <p:style>
            <a:lnRef idx="0"/>
            <a:fillRef idx="0"/>
            <a:effectRef idx="0"/>
            <a:fontRef idx="minor"/>
          </p:style>
        </p:sp>
        <p:sp>
          <p:nvSpPr>
            <p:cNvPr id="6515" name="CustomShape 184"/>
            <p:cNvSpPr/>
            <p:nvPr/>
          </p:nvSpPr>
          <p:spPr>
            <a:xfrm>
              <a:off x="1868760" y="3206160"/>
              <a:ext cx="265680" cy="98280"/>
            </a:xfrm>
            <a:custGeom>
              <a:avLst/>
              <a:gdLst/>
              <a:ahLst/>
              <a:rect l="l" t="t" r="r" b="b"/>
              <a:pathLst>
                <a:path w="681" h="255">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rgbClr val="8c50ff"/>
            </a:solidFill>
            <a:ln w="0">
              <a:noFill/>
            </a:ln>
          </p:spPr>
          <p:style>
            <a:lnRef idx="0"/>
            <a:fillRef idx="0"/>
            <a:effectRef idx="0"/>
            <a:fontRef idx="minor"/>
          </p:style>
        </p:sp>
        <p:sp>
          <p:nvSpPr>
            <p:cNvPr id="6516" name="CustomShape 185"/>
            <p:cNvSpPr/>
            <p:nvPr/>
          </p:nvSpPr>
          <p:spPr>
            <a:xfrm>
              <a:off x="1784160" y="3030840"/>
              <a:ext cx="435240" cy="102960"/>
            </a:xfrm>
            <a:custGeom>
              <a:avLst/>
              <a:gdLst/>
              <a:ahLst/>
              <a:rect l="l" t="t" r="r" b="b"/>
              <a:pathLst>
                <a:path w="1113" h="267">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rgbClr val="00b5dd"/>
            </a:solidFill>
            <a:ln w="0">
              <a:noFill/>
            </a:ln>
          </p:spPr>
          <p:style>
            <a:lnRef idx="0"/>
            <a:fillRef idx="0"/>
            <a:effectRef idx="0"/>
            <a:fontRef idx="minor"/>
          </p:style>
        </p:sp>
        <p:sp>
          <p:nvSpPr>
            <p:cNvPr id="6517" name="CustomShape 186"/>
            <p:cNvSpPr/>
            <p:nvPr/>
          </p:nvSpPr>
          <p:spPr>
            <a:xfrm>
              <a:off x="1827000" y="3119400"/>
              <a:ext cx="349560" cy="99720"/>
            </a:xfrm>
            <a:custGeom>
              <a:avLst/>
              <a:gdLst/>
              <a:ahLst/>
              <a:rect l="l" t="t" r="r" b="b"/>
              <a:pathLst>
                <a:path w="895" h="259">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rgbClr val="007bb9"/>
            </a:solidFill>
            <a:ln w="0">
              <a:noFill/>
            </a:ln>
          </p:spPr>
          <p:style>
            <a:lnRef idx="0"/>
            <a:fillRef idx="0"/>
            <a:effectRef idx="0"/>
            <a:fontRef idx="minor"/>
          </p:style>
        </p:sp>
      </p:grpSp>
      <p:grpSp>
        <p:nvGrpSpPr>
          <p:cNvPr id="6518" name="Group 187"/>
          <p:cNvGrpSpPr/>
          <p:nvPr/>
        </p:nvGrpSpPr>
        <p:grpSpPr>
          <a:xfrm>
            <a:off x="2419920" y="2983320"/>
            <a:ext cx="443880" cy="406080"/>
            <a:chOff x="2419920" y="2983320"/>
            <a:chExt cx="443880" cy="406080"/>
          </a:xfrm>
        </p:grpSpPr>
        <p:sp>
          <p:nvSpPr>
            <p:cNvPr id="6519" name="CustomShape 188"/>
            <p:cNvSpPr/>
            <p:nvPr/>
          </p:nvSpPr>
          <p:spPr>
            <a:xfrm>
              <a:off x="2419920" y="2983320"/>
              <a:ext cx="443880" cy="51840"/>
            </a:xfrm>
            <a:prstGeom prst="ellipse">
              <a:avLst/>
            </a:prstGeom>
            <a:solidFill>
              <a:srgbClr val="e9eaf2"/>
            </a:solidFill>
            <a:ln w="0">
              <a:noFill/>
            </a:ln>
          </p:spPr>
          <p:style>
            <a:lnRef idx="0"/>
            <a:fillRef idx="0"/>
            <a:effectRef idx="0"/>
            <a:fontRef idx="minor"/>
          </p:style>
        </p:sp>
        <p:sp>
          <p:nvSpPr>
            <p:cNvPr id="6520" name="CustomShape 189"/>
            <p:cNvSpPr/>
            <p:nvPr/>
          </p:nvSpPr>
          <p:spPr>
            <a:xfrm>
              <a:off x="2494080" y="3166200"/>
              <a:ext cx="298080" cy="82080"/>
            </a:xfrm>
            <a:custGeom>
              <a:avLst/>
              <a:gdLst/>
              <a:ahLst/>
              <a:rect l="l" t="t" r="r" b="b"/>
              <a:pathLst>
                <a:path w="735" h="205">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rgbClr val="8c50ff"/>
            </a:solidFill>
            <a:ln w="0">
              <a:noFill/>
            </a:ln>
          </p:spPr>
          <p:style>
            <a:lnRef idx="0"/>
            <a:fillRef idx="0"/>
            <a:effectRef idx="0"/>
            <a:fontRef idx="minor"/>
          </p:style>
        </p:sp>
        <p:sp>
          <p:nvSpPr>
            <p:cNvPr id="6521" name="CustomShape 190"/>
            <p:cNvSpPr/>
            <p:nvPr/>
          </p:nvSpPr>
          <p:spPr>
            <a:xfrm>
              <a:off x="2565360" y="3312360"/>
              <a:ext cx="155160" cy="77040"/>
            </a:xfrm>
            <a:custGeom>
              <a:avLst/>
              <a:gdLst/>
              <a:ahLst/>
              <a:rect l="l" t="t" r="r" b="b"/>
              <a:pathLst>
                <a:path w="385" h="193">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rgbClr val="f9cb07"/>
            </a:solidFill>
            <a:ln w="0">
              <a:noFill/>
            </a:ln>
          </p:spPr>
          <p:style>
            <a:lnRef idx="0"/>
            <a:fillRef idx="0"/>
            <a:effectRef idx="0"/>
            <a:fontRef idx="minor"/>
          </p:style>
        </p:sp>
        <p:sp>
          <p:nvSpPr>
            <p:cNvPr id="6522" name="CustomShape 191"/>
            <p:cNvSpPr/>
            <p:nvPr/>
          </p:nvSpPr>
          <p:spPr>
            <a:xfrm>
              <a:off x="2529720" y="3239280"/>
              <a:ext cx="226080" cy="79560"/>
            </a:xfrm>
            <a:custGeom>
              <a:avLst/>
              <a:gdLst/>
              <a:ahLst/>
              <a:rect l="l" t="t" r="r" b="b"/>
              <a:pathLst>
                <a:path w="559" h="199">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rgbClr val="ff4d4d"/>
            </a:solidFill>
            <a:ln w="0">
              <a:noFill/>
            </a:ln>
          </p:spPr>
          <p:style>
            <a:lnRef idx="0"/>
            <a:fillRef idx="0"/>
            <a:effectRef idx="0"/>
            <a:fontRef idx="minor"/>
          </p:style>
        </p:sp>
        <p:sp>
          <p:nvSpPr>
            <p:cNvPr id="6523" name="CustomShape 192"/>
            <p:cNvSpPr/>
            <p:nvPr/>
          </p:nvSpPr>
          <p:spPr>
            <a:xfrm>
              <a:off x="2423880" y="3021840"/>
              <a:ext cx="438120" cy="84960"/>
            </a:xfrm>
            <a:custGeom>
              <a:avLst/>
              <a:gdLst/>
              <a:ahLst/>
              <a:rect l="l" t="t" r="r" b="b"/>
              <a:pathLst>
                <a:path w="1079" h="212">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rgbClr val="00b5dd"/>
            </a:solidFill>
            <a:ln w="0">
              <a:noFill/>
            </a:ln>
          </p:spPr>
          <p:style>
            <a:lnRef idx="0"/>
            <a:fillRef idx="0"/>
            <a:effectRef idx="0"/>
            <a:fontRef idx="minor"/>
          </p:style>
        </p:sp>
        <p:sp>
          <p:nvSpPr>
            <p:cNvPr id="6524" name="CustomShape 193"/>
            <p:cNvSpPr/>
            <p:nvPr/>
          </p:nvSpPr>
          <p:spPr>
            <a:xfrm>
              <a:off x="2459160" y="3094560"/>
              <a:ext cx="367200" cy="82800"/>
            </a:xfrm>
            <a:custGeom>
              <a:avLst/>
              <a:gdLst/>
              <a:ahLst/>
              <a:rect l="l" t="t" r="r" b="b"/>
              <a:pathLst>
                <a:path w="905" h="207">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rgbClr val="007bb9"/>
            </a:solidFill>
            <a:ln w="0">
              <a:noFill/>
            </a:ln>
          </p:spPr>
          <p:style>
            <a:lnRef idx="0"/>
            <a:fillRef idx="0"/>
            <a:effectRef idx="0"/>
            <a:fontRef idx="minor"/>
          </p:style>
        </p:sp>
      </p:grpSp>
      <p:grpSp>
        <p:nvGrpSpPr>
          <p:cNvPr id="6525" name="Group 194"/>
          <p:cNvGrpSpPr/>
          <p:nvPr/>
        </p:nvGrpSpPr>
        <p:grpSpPr>
          <a:xfrm>
            <a:off x="3702240" y="2985480"/>
            <a:ext cx="443880" cy="402120"/>
            <a:chOff x="3702240" y="2985480"/>
            <a:chExt cx="443880" cy="402120"/>
          </a:xfrm>
        </p:grpSpPr>
        <p:sp>
          <p:nvSpPr>
            <p:cNvPr id="6526" name="CustomShape 195"/>
            <p:cNvSpPr/>
            <p:nvPr/>
          </p:nvSpPr>
          <p:spPr>
            <a:xfrm>
              <a:off x="3922920" y="3159720"/>
              <a:ext cx="223200" cy="227880"/>
            </a:xfrm>
            <a:custGeom>
              <a:avLst/>
              <a:gdLst/>
              <a:ahLst/>
              <a:rect l="l" t="t" r="r" b="b"/>
              <a:pathLst>
                <a:path w="629" h="641">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rgbClr val="007bb9"/>
            </a:solidFill>
            <a:ln w="0">
              <a:noFill/>
            </a:ln>
          </p:spPr>
          <p:style>
            <a:lnRef idx="0"/>
            <a:fillRef idx="0"/>
            <a:effectRef idx="0"/>
            <a:fontRef idx="minor"/>
          </p:style>
        </p:sp>
        <p:sp>
          <p:nvSpPr>
            <p:cNvPr id="6527" name="CustomShape 196"/>
            <p:cNvSpPr/>
            <p:nvPr/>
          </p:nvSpPr>
          <p:spPr>
            <a:xfrm>
              <a:off x="3702240" y="3159720"/>
              <a:ext cx="223200" cy="227880"/>
            </a:xfrm>
            <a:custGeom>
              <a:avLst/>
              <a:gdLst/>
              <a:ahLst/>
              <a:rect l="l" t="t" r="r" b="b"/>
              <a:pathLst>
                <a:path w="629" h="641">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rgbClr val="8c50ff"/>
            </a:solidFill>
            <a:ln w="0">
              <a:noFill/>
            </a:ln>
          </p:spPr>
          <p:style>
            <a:lnRef idx="0"/>
            <a:fillRef idx="0"/>
            <a:effectRef idx="0"/>
            <a:fontRef idx="minor"/>
          </p:style>
        </p:sp>
        <p:sp>
          <p:nvSpPr>
            <p:cNvPr id="6528" name="CustomShape 197"/>
            <p:cNvSpPr/>
            <p:nvPr/>
          </p:nvSpPr>
          <p:spPr>
            <a:xfrm>
              <a:off x="3821040" y="2985480"/>
              <a:ext cx="206280" cy="222840"/>
            </a:xfrm>
            <a:custGeom>
              <a:avLst/>
              <a:gdLst/>
              <a:ahLst/>
              <a:rect l="l" t="t" r="r" b="b"/>
              <a:pathLst>
                <a:path w="582" h="627">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rgbClr val="00b5dd"/>
            </a:solidFill>
            <a:ln w="0">
              <a:noFill/>
            </a:ln>
          </p:spPr>
          <p:style>
            <a:lnRef idx="0"/>
            <a:fillRef idx="0"/>
            <a:effectRef idx="0"/>
            <a:fontRef idx="minor"/>
          </p:style>
        </p:sp>
      </p:grpSp>
      <p:grpSp>
        <p:nvGrpSpPr>
          <p:cNvPr id="6529" name="Group 198"/>
          <p:cNvGrpSpPr/>
          <p:nvPr/>
        </p:nvGrpSpPr>
        <p:grpSpPr>
          <a:xfrm>
            <a:off x="4984560" y="2975760"/>
            <a:ext cx="443880" cy="421560"/>
            <a:chOff x="4984560" y="2975760"/>
            <a:chExt cx="443880" cy="421560"/>
          </a:xfrm>
        </p:grpSpPr>
        <p:sp>
          <p:nvSpPr>
            <p:cNvPr id="6530" name="CustomShape 199"/>
            <p:cNvSpPr/>
            <p:nvPr/>
          </p:nvSpPr>
          <p:spPr>
            <a:xfrm>
              <a:off x="5207400" y="3061080"/>
              <a:ext cx="221040" cy="172080"/>
            </a:xfrm>
            <a:custGeom>
              <a:avLst/>
              <a:gdLst/>
              <a:ahLst/>
              <a:rect l="l" t="t" r="r" b="b"/>
              <a:pathLst>
                <a:path w="701" h="548">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rgbClr val="007bb9"/>
            </a:solidFill>
            <a:ln w="0">
              <a:noFill/>
            </a:ln>
          </p:spPr>
          <p:style>
            <a:lnRef idx="0"/>
            <a:fillRef idx="0"/>
            <a:effectRef idx="0"/>
            <a:fontRef idx="minor"/>
          </p:style>
        </p:sp>
        <p:sp>
          <p:nvSpPr>
            <p:cNvPr id="6531" name="CustomShape 200"/>
            <p:cNvSpPr/>
            <p:nvPr/>
          </p:nvSpPr>
          <p:spPr>
            <a:xfrm>
              <a:off x="5207040" y="3195360"/>
              <a:ext cx="172080" cy="201960"/>
            </a:xfrm>
            <a:custGeom>
              <a:avLst/>
              <a:gdLst/>
              <a:ahLst/>
              <a:rect l="l" t="t" r="r" b="b"/>
              <a:pathLst>
                <a:path w="547" h="642">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rgbClr val="8c50ff"/>
            </a:solidFill>
            <a:ln w="0">
              <a:noFill/>
            </a:ln>
          </p:spPr>
          <p:style>
            <a:lnRef idx="0"/>
            <a:fillRef idx="0"/>
            <a:effectRef idx="0"/>
            <a:fontRef idx="minor"/>
          </p:style>
        </p:sp>
        <p:sp>
          <p:nvSpPr>
            <p:cNvPr id="6532" name="CustomShape 201"/>
            <p:cNvSpPr/>
            <p:nvPr/>
          </p:nvSpPr>
          <p:spPr>
            <a:xfrm>
              <a:off x="5033880" y="3195360"/>
              <a:ext cx="172080" cy="201960"/>
            </a:xfrm>
            <a:custGeom>
              <a:avLst/>
              <a:gdLst/>
              <a:ahLst/>
              <a:rect l="l" t="t" r="r" b="b"/>
              <a:pathLst>
                <a:path w="547" h="642">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rgbClr val="ff4d4d"/>
            </a:solidFill>
            <a:ln w="0">
              <a:noFill/>
            </a:ln>
          </p:spPr>
          <p:style>
            <a:lnRef idx="0"/>
            <a:fillRef idx="0"/>
            <a:effectRef idx="0"/>
            <a:fontRef idx="minor"/>
          </p:style>
        </p:sp>
        <p:sp>
          <p:nvSpPr>
            <p:cNvPr id="6533" name="CustomShape 202"/>
            <p:cNvSpPr/>
            <p:nvPr/>
          </p:nvSpPr>
          <p:spPr>
            <a:xfrm>
              <a:off x="4984560" y="3061080"/>
              <a:ext cx="221040" cy="172080"/>
            </a:xfrm>
            <a:custGeom>
              <a:avLst/>
              <a:gdLst/>
              <a:ahLst/>
              <a:rect l="l" t="t" r="r" b="b"/>
              <a:pathLst>
                <a:path w="701" h="548">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rgbClr val="f9cb07"/>
            </a:solidFill>
            <a:ln w="0">
              <a:noFill/>
            </a:ln>
          </p:spPr>
          <p:style>
            <a:lnRef idx="0"/>
            <a:fillRef idx="0"/>
            <a:effectRef idx="0"/>
            <a:fontRef idx="minor"/>
          </p:style>
        </p:sp>
        <p:sp>
          <p:nvSpPr>
            <p:cNvPr id="6534" name="CustomShape 203"/>
            <p:cNvSpPr/>
            <p:nvPr/>
          </p:nvSpPr>
          <p:spPr>
            <a:xfrm>
              <a:off x="5126040" y="2975760"/>
              <a:ext cx="160920" cy="217440"/>
            </a:xfrm>
            <a:custGeom>
              <a:avLst/>
              <a:gdLst/>
              <a:ahLst/>
              <a:rect l="l" t="t" r="r" b="b"/>
              <a:pathLst>
                <a:path w="512" h="691">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rgbClr val="00b5dd"/>
            </a:solidFill>
            <a:ln w="0">
              <a:noFill/>
            </a:ln>
          </p:spPr>
          <p:style>
            <a:lnRef idx="0"/>
            <a:fillRef idx="0"/>
            <a:effectRef idx="0"/>
            <a:fontRef idx="minor"/>
          </p:style>
        </p:sp>
      </p:grpSp>
      <p:grpSp>
        <p:nvGrpSpPr>
          <p:cNvPr id="6535" name="Group 204"/>
          <p:cNvGrpSpPr/>
          <p:nvPr/>
        </p:nvGrpSpPr>
        <p:grpSpPr>
          <a:xfrm>
            <a:off x="5625720" y="2973600"/>
            <a:ext cx="443880" cy="425880"/>
            <a:chOff x="5625720" y="2973600"/>
            <a:chExt cx="443880" cy="425880"/>
          </a:xfrm>
        </p:grpSpPr>
        <p:sp>
          <p:nvSpPr>
            <p:cNvPr id="6536" name="CustomShape 205"/>
            <p:cNvSpPr/>
            <p:nvPr/>
          </p:nvSpPr>
          <p:spPr>
            <a:xfrm>
              <a:off x="5689440" y="3187440"/>
              <a:ext cx="157320" cy="212040"/>
            </a:xfrm>
            <a:custGeom>
              <a:avLst/>
              <a:gdLst/>
              <a:ahLst/>
              <a:rect l="l" t="t" r="r" b="b"/>
              <a:pathLst>
                <a:path w="402" h="539">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rgbClr val="f9cb07"/>
            </a:solidFill>
            <a:ln w="0">
              <a:noFill/>
            </a:ln>
          </p:spPr>
          <p:style>
            <a:lnRef idx="0"/>
            <a:fillRef idx="0"/>
            <a:effectRef idx="0"/>
            <a:fontRef idx="minor"/>
          </p:style>
        </p:sp>
        <p:sp>
          <p:nvSpPr>
            <p:cNvPr id="6537" name="CustomShape 206"/>
            <p:cNvSpPr/>
            <p:nvPr/>
          </p:nvSpPr>
          <p:spPr>
            <a:xfrm>
              <a:off x="5848920" y="2973600"/>
              <a:ext cx="157320" cy="212040"/>
            </a:xfrm>
            <a:custGeom>
              <a:avLst/>
              <a:gdLst/>
              <a:ahLst/>
              <a:rect l="l" t="t" r="r" b="b"/>
              <a:pathLst>
                <a:path w="402" h="539">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rgbClr val="007bb9"/>
            </a:solidFill>
            <a:ln w="0">
              <a:noFill/>
            </a:ln>
          </p:spPr>
          <p:style>
            <a:lnRef idx="0"/>
            <a:fillRef idx="0"/>
            <a:effectRef idx="0"/>
            <a:fontRef idx="minor"/>
          </p:style>
        </p:sp>
        <p:sp>
          <p:nvSpPr>
            <p:cNvPr id="6538" name="CustomShape 207"/>
            <p:cNvSpPr/>
            <p:nvPr/>
          </p:nvSpPr>
          <p:spPr>
            <a:xfrm>
              <a:off x="5848920" y="3112920"/>
              <a:ext cx="220680" cy="146880"/>
            </a:xfrm>
            <a:custGeom>
              <a:avLst/>
              <a:gdLst/>
              <a:ahLst/>
              <a:rect l="l" t="t" r="r" b="b"/>
              <a:pathLst>
                <a:path w="562" h="375">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rgbClr val="8c50ff"/>
            </a:solidFill>
            <a:ln w="0">
              <a:noFill/>
            </a:ln>
          </p:spPr>
          <p:style>
            <a:lnRef idx="0"/>
            <a:fillRef idx="0"/>
            <a:effectRef idx="0"/>
            <a:fontRef idx="minor"/>
          </p:style>
        </p:sp>
        <p:sp>
          <p:nvSpPr>
            <p:cNvPr id="6539" name="CustomShape 208"/>
            <p:cNvSpPr/>
            <p:nvPr/>
          </p:nvSpPr>
          <p:spPr>
            <a:xfrm>
              <a:off x="5848920" y="3187440"/>
              <a:ext cx="157320" cy="212040"/>
            </a:xfrm>
            <a:custGeom>
              <a:avLst/>
              <a:gdLst/>
              <a:ahLst/>
              <a:rect l="l" t="t" r="r" b="b"/>
              <a:pathLst>
                <a:path w="402" h="539">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rgbClr val="ff4d4d"/>
            </a:solidFill>
            <a:ln w="0">
              <a:noFill/>
            </a:ln>
          </p:spPr>
          <p:style>
            <a:lnRef idx="0"/>
            <a:fillRef idx="0"/>
            <a:effectRef idx="0"/>
            <a:fontRef idx="minor"/>
          </p:style>
        </p:sp>
        <p:sp>
          <p:nvSpPr>
            <p:cNvPr id="6540" name="CustomShape 209"/>
            <p:cNvSpPr/>
            <p:nvPr/>
          </p:nvSpPr>
          <p:spPr>
            <a:xfrm>
              <a:off x="5625720" y="3112920"/>
              <a:ext cx="221400" cy="146880"/>
            </a:xfrm>
            <a:custGeom>
              <a:avLst/>
              <a:gdLst/>
              <a:ahLst/>
              <a:rect l="l" t="t" r="r" b="b"/>
              <a:pathLst>
                <a:path w="563" h="375">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rgbClr val="a6ce28"/>
            </a:solidFill>
            <a:ln w="0">
              <a:noFill/>
            </a:ln>
          </p:spPr>
          <p:style>
            <a:lnRef idx="0"/>
            <a:fillRef idx="0"/>
            <a:effectRef idx="0"/>
            <a:fontRef idx="minor"/>
          </p:style>
        </p:sp>
        <p:sp>
          <p:nvSpPr>
            <p:cNvPr id="6541" name="CustomShape 210"/>
            <p:cNvSpPr/>
            <p:nvPr/>
          </p:nvSpPr>
          <p:spPr>
            <a:xfrm>
              <a:off x="5689440" y="2973600"/>
              <a:ext cx="157320" cy="212040"/>
            </a:xfrm>
            <a:custGeom>
              <a:avLst/>
              <a:gdLst/>
              <a:ahLst/>
              <a:rect l="l" t="t" r="r" b="b"/>
              <a:pathLst>
                <a:path w="402" h="539">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rgbClr val="00b5dd"/>
            </a:solidFill>
            <a:ln w="0">
              <a:noFill/>
            </a:ln>
          </p:spPr>
          <p:style>
            <a:lnRef idx="0"/>
            <a:fillRef idx="0"/>
            <a:effectRef idx="0"/>
            <a:fontRef idx="minor"/>
          </p:style>
        </p:sp>
      </p:grpSp>
      <p:grpSp>
        <p:nvGrpSpPr>
          <p:cNvPr id="6542" name="Group 211"/>
          <p:cNvGrpSpPr/>
          <p:nvPr/>
        </p:nvGrpSpPr>
        <p:grpSpPr>
          <a:xfrm>
            <a:off x="6908040" y="2987640"/>
            <a:ext cx="443880" cy="397440"/>
            <a:chOff x="6908040" y="2987640"/>
            <a:chExt cx="443880" cy="397440"/>
          </a:xfrm>
        </p:grpSpPr>
        <p:sp>
          <p:nvSpPr>
            <p:cNvPr id="6543" name="CustomShape 212"/>
            <p:cNvSpPr/>
            <p:nvPr/>
          </p:nvSpPr>
          <p:spPr>
            <a:xfrm>
              <a:off x="7122600" y="3162960"/>
              <a:ext cx="229320" cy="222120"/>
            </a:xfrm>
            <a:custGeom>
              <a:avLst/>
              <a:gdLst/>
              <a:ahLst/>
              <a:rect l="l" t="t" r="r" b="b"/>
              <a:pathLst>
                <a:path w="635" h="614">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rgbClr val="007bb9"/>
            </a:solidFill>
            <a:ln w="0">
              <a:noFill/>
            </a:ln>
          </p:spPr>
          <p:style>
            <a:lnRef idx="0"/>
            <a:fillRef idx="0"/>
            <a:effectRef idx="0"/>
            <a:fontRef idx="minor"/>
          </p:style>
        </p:sp>
        <p:sp>
          <p:nvSpPr>
            <p:cNvPr id="6544" name="CustomShape 213"/>
            <p:cNvSpPr/>
            <p:nvPr/>
          </p:nvSpPr>
          <p:spPr>
            <a:xfrm>
              <a:off x="7025040" y="2987640"/>
              <a:ext cx="221760" cy="221760"/>
            </a:xfrm>
            <a:custGeom>
              <a:avLst/>
              <a:gdLst/>
              <a:ahLst/>
              <a:rect l="l" t="t" r="r" b="b"/>
              <a:pathLst>
                <a:path w="614" h="613">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rgbClr val="00b5dd"/>
            </a:solidFill>
            <a:ln w="0">
              <a:noFill/>
            </a:ln>
          </p:spPr>
          <p:style>
            <a:lnRef idx="0"/>
            <a:fillRef idx="0"/>
            <a:effectRef idx="0"/>
            <a:fontRef idx="minor"/>
          </p:style>
        </p:sp>
        <p:sp>
          <p:nvSpPr>
            <p:cNvPr id="6545" name="CustomShape 214"/>
            <p:cNvSpPr/>
            <p:nvPr/>
          </p:nvSpPr>
          <p:spPr>
            <a:xfrm>
              <a:off x="6908040" y="3162960"/>
              <a:ext cx="221040" cy="222120"/>
            </a:xfrm>
            <a:custGeom>
              <a:avLst/>
              <a:gdLst/>
              <a:ahLst/>
              <a:rect l="l" t="t" r="r" b="b"/>
              <a:pathLst>
                <a:path w="612" h="614">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rgbClr val="8c50ff"/>
            </a:solidFill>
            <a:ln w="0">
              <a:noFill/>
            </a:ln>
          </p:spPr>
          <p:style>
            <a:lnRef idx="0"/>
            <a:fillRef idx="0"/>
            <a:effectRef idx="0"/>
            <a:fontRef idx="minor"/>
          </p:style>
        </p:sp>
      </p:grpSp>
      <p:grpSp>
        <p:nvGrpSpPr>
          <p:cNvPr id="6546" name="Group 215"/>
          <p:cNvGrpSpPr/>
          <p:nvPr/>
        </p:nvGrpSpPr>
        <p:grpSpPr>
          <a:xfrm>
            <a:off x="7549200" y="2976480"/>
            <a:ext cx="443880" cy="420120"/>
            <a:chOff x="7549200" y="2976480"/>
            <a:chExt cx="443880" cy="420120"/>
          </a:xfrm>
        </p:grpSpPr>
        <p:sp>
          <p:nvSpPr>
            <p:cNvPr id="6547" name="CustomShape 216"/>
            <p:cNvSpPr/>
            <p:nvPr/>
          </p:nvSpPr>
          <p:spPr>
            <a:xfrm>
              <a:off x="7549200" y="2976480"/>
              <a:ext cx="214200" cy="241560"/>
            </a:xfrm>
            <a:custGeom>
              <a:avLst/>
              <a:gdLst/>
              <a:ahLst/>
              <a:rect l="l" t="t" r="r" b="b"/>
              <a:pathLst>
                <a:path w="632" h="712">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rgbClr val="00b5dd"/>
            </a:solidFill>
            <a:ln w="0">
              <a:noFill/>
            </a:ln>
          </p:spPr>
          <p:style>
            <a:lnRef idx="0"/>
            <a:fillRef idx="0"/>
            <a:effectRef idx="0"/>
            <a:fontRef idx="minor"/>
          </p:style>
        </p:sp>
        <p:sp>
          <p:nvSpPr>
            <p:cNvPr id="6548" name="CustomShape 217"/>
            <p:cNvSpPr/>
            <p:nvPr/>
          </p:nvSpPr>
          <p:spPr>
            <a:xfrm>
              <a:off x="7560720" y="3194280"/>
              <a:ext cx="241560" cy="202320"/>
            </a:xfrm>
            <a:custGeom>
              <a:avLst/>
              <a:gdLst/>
              <a:ahLst/>
              <a:rect l="l" t="t" r="r" b="b"/>
              <a:pathLst>
                <a:path w="712" h="597">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rgbClr val="ff4d4d"/>
            </a:solidFill>
            <a:ln w="0">
              <a:noFill/>
            </a:ln>
          </p:spPr>
          <p:style>
            <a:lnRef idx="0"/>
            <a:fillRef idx="0"/>
            <a:effectRef idx="0"/>
            <a:fontRef idx="minor"/>
          </p:style>
        </p:sp>
        <p:sp>
          <p:nvSpPr>
            <p:cNvPr id="6549" name="CustomShape 218"/>
            <p:cNvSpPr/>
            <p:nvPr/>
          </p:nvSpPr>
          <p:spPr>
            <a:xfrm>
              <a:off x="7778880" y="3155400"/>
              <a:ext cx="202680" cy="241200"/>
            </a:xfrm>
            <a:custGeom>
              <a:avLst/>
              <a:gdLst/>
              <a:ahLst/>
              <a:rect l="l" t="t" r="r" b="b"/>
              <a:pathLst>
                <a:path w="598" h="711">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rgbClr val="8c50ff"/>
            </a:solidFill>
            <a:ln w="0">
              <a:noFill/>
            </a:ln>
          </p:spPr>
          <p:style>
            <a:lnRef idx="0"/>
            <a:fillRef idx="0"/>
            <a:effectRef idx="0"/>
            <a:fontRef idx="minor"/>
          </p:style>
        </p:sp>
        <p:sp>
          <p:nvSpPr>
            <p:cNvPr id="6550" name="CustomShape 219"/>
            <p:cNvSpPr/>
            <p:nvPr/>
          </p:nvSpPr>
          <p:spPr>
            <a:xfrm>
              <a:off x="7740000" y="2976480"/>
              <a:ext cx="253080" cy="202320"/>
            </a:xfrm>
            <a:custGeom>
              <a:avLst/>
              <a:gdLst/>
              <a:ahLst/>
              <a:rect l="l" t="t" r="r" b="b"/>
              <a:pathLst>
                <a:path w="746" h="597">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rgbClr val="007bb9"/>
            </a:solidFill>
            <a:ln w="0">
              <a:noFill/>
            </a:ln>
          </p:spPr>
          <p:style>
            <a:lnRef idx="0"/>
            <a:fillRef idx="0"/>
            <a:effectRef idx="0"/>
            <a:fontRef idx="minor"/>
          </p:style>
        </p:sp>
      </p:grpSp>
      <p:grpSp>
        <p:nvGrpSpPr>
          <p:cNvPr id="6551" name="Group 220"/>
          <p:cNvGrpSpPr/>
          <p:nvPr/>
        </p:nvGrpSpPr>
        <p:grpSpPr>
          <a:xfrm>
            <a:off x="6266880" y="2984400"/>
            <a:ext cx="443880" cy="403920"/>
            <a:chOff x="6266880" y="2984400"/>
            <a:chExt cx="443880" cy="403920"/>
          </a:xfrm>
        </p:grpSpPr>
        <p:sp>
          <p:nvSpPr>
            <p:cNvPr id="6552" name="CustomShape 221"/>
            <p:cNvSpPr/>
            <p:nvPr/>
          </p:nvSpPr>
          <p:spPr>
            <a:xfrm>
              <a:off x="6266880" y="3135600"/>
              <a:ext cx="215640" cy="252720"/>
            </a:xfrm>
            <a:custGeom>
              <a:avLst/>
              <a:gdLst/>
              <a:ahLst/>
              <a:rect l="l" t="t" r="r" b="b"/>
              <a:pathLst>
                <a:path w="530" h="618">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w="0">
              <a:noFill/>
            </a:ln>
          </p:spPr>
          <p:style>
            <a:lnRef idx="0"/>
            <a:fillRef idx="0"/>
            <a:effectRef idx="0"/>
            <a:fontRef idx="minor"/>
          </p:style>
        </p:sp>
        <p:sp>
          <p:nvSpPr>
            <p:cNvPr id="6553" name="CustomShape 222"/>
            <p:cNvSpPr/>
            <p:nvPr/>
          </p:nvSpPr>
          <p:spPr>
            <a:xfrm>
              <a:off x="6508080" y="3135600"/>
              <a:ext cx="202680" cy="252720"/>
            </a:xfrm>
            <a:custGeom>
              <a:avLst/>
              <a:gdLst/>
              <a:ahLst/>
              <a:rect l="l" t="t" r="r" b="b"/>
              <a:pathLst>
                <a:path w="499" h="618">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w="0">
              <a:noFill/>
            </a:ln>
          </p:spPr>
          <p:style>
            <a:lnRef idx="0"/>
            <a:fillRef idx="0"/>
            <a:effectRef idx="0"/>
            <a:fontRef idx="minor"/>
          </p:style>
        </p:sp>
        <p:sp>
          <p:nvSpPr>
            <p:cNvPr id="6554" name="CustomShape 223"/>
            <p:cNvSpPr/>
            <p:nvPr/>
          </p:nvSpPr>
          <p:spPr>
            <a:xfrm>
              <a:off x="6431040" y="3256200"/>
              <a:ext cx="128520" cy="111240"/>
            </a:xfrm>
            <a:custGeom>
              <a:avLst/>
              <a:gdLst/>
              <a:ahLst/>
              <a:rect l="l" t="t" r="r" b="b"/>
              <a:pathLst>
                <a:path w="318" h="274">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w="0">
              <a:noFill/>
            </a:ln>
          </p:spPr>
          <p:style>
            <a:lnRef idx="0"/>
            <a:fillRef idx="0"/>
            <a:effectRef idx="0"/>
            <a:fontRef idx="minor"/>
          </p:style>
        </p:sp>
        <p:sp>
          <p:nvSpPr>
            <p:cNvPr id="6555" name="CustomShape 224"/>
            <p:cNvSpPr/>
            <p:nvPr/>
          </p:nvSpPr>
          <p:spPr>
            <a:xfrm>
              <a:off x="6358320" y="2984400"/>
              <a:ext cx="273960" cy="137160"/>
            </a:xfrm>
            <a:custGeom>
              <a:avLst/>
              <a:gdLst/>
              <a:ahLst/>
              <a:rect l="l" t="t" r="r" b="b"/>
              <a:pathLst>
                <a:path w="672" h="337">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w="0">
              <a:noFill/>
            </a:ln>
          </p:spPr>
          <p:style>
            <a:lnRef idx="0"/>
            <a:fillRef idx="0"/>
            <a:effectRef idx="0"/>
            <a:fontRef idx="minor"/>
          </p:style>
        </p:sp>
        <p:sp>
          <p:nvSpPr>
            <p:cNvPr id="6556" name="CustomShape 225"/>
            <p:cNvSpPr/>
            <p:nvPr/>
          </p:nvSpPr>
          <p:spPr>
            <a:xfrm>
              <a:off x="6357240" y="3111840"/>
              <a:ext cx="127080" cy="126720"/>
            </a:xfrm>
            <a:custGeom>
              <a:avLst/>
              <a:gdLst/>
              <a:ahLst/>
              <a:rect l="l" t="t" r="r" b="b"/>
              <a:pathLst>
                <a:path w="314" h="312">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w="0">
              <a:noFill/>
            </a:ln>
          </p:spPr>
          <p:style>
            <a:lnRef idx="0"/>
            <a:fillRef idx="0"/>
            <a:effectRef idx="0"/>
            <a:fontRef idx="minor"/>
          </p:style>
        </p:sp>
        <p:sp>
          <p:nvSpPr>
            <p:cNvPr id="6557" name="CustomShape 226"/>
            <p:cNvSpPr/>
            <p:nvPr/>
          </p:nvSpPr>
          <p:spPr>
            <a:xfrm>
              <a:off x="6508080" y="3112560"/>
              <a:ext cx="124200" cy="124200"/>
            </a:xfrm>
            <a:custGeom>
              <a:avLst/>
              <a:gdLst/>
              <a:ahLst/>
              <a:rect l="l" t="t" r="r" b="b"/>
              <a:pathLst>
                <a:path w="307" h="306">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w="0">
              <a:noFill/>
            </a:ln>
          </p:spPr>
          <p:style>
            <a:lnRef idx="0"/>
            <a:fillRef idx="0"/>
            <a:effectRef idx="0"/>
            <a:fontRef idx="minor"/>
          </p:style>
        </p:sp>
      </p:grpSp>
      <p:grpSp>
        <p:nvGrpSpPr>
          <p:cNvPr id="6558" name="Group 227"/>
          <p:cNvGrpSpPr/>
          <p:nvPr/>
        </p:nvGrpSpPr>
        <p:grpSpPr>
          <a:xfrm>
            <a:off x="3069720" y="2283120"/>
            <a:ext cx="443880" cy="392760"/>
            <a:chOff x="3069720" y="2283120"/>
            <a:chExt cx="443880" cy="392760"/>
          </a:xfrm>
        </p:grpSpPr>
        <p:sp>
          <p:nvSpPr>
            <p:cNvPr id="6559" name="CustomShape 228"/>
            <p:cNvSpPr/>
            <p:nvPr/>
          </p:nvSpPr>
          <p:spPr>
            <a:xfrm>
              <a:off x="3233160" y="2437920"/>
              <a:ext cx="159840" cy="145800"/>
            </a:xfrm>
            <a:custGeom>
              <a:avLst/>
              <a:gdLst/>
              <a:ahLst/>
              <a:rect l="l" t="t" r="r" b="b"/>
              <a:pathLst>
                <a:path w="385" h="351">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rgbClr val="f9cb07"/>
            </a:solidFill>
            <a:ln w="0">
              <a:noFill/>
            </a:ln>
          </p:spPr>
          <p:style>
            <a:lnRef idx="0"/>
            <a:fillRef idx="0"/>
            <a:effectRef idx="0"/>
            <a:fontRef idx="minor"/>
          </p:style>
        </p:sp>
        <p:sp>
          <p:nvSpPr>
            <p:cNvPr id="6560" name="CustomShape 229"/>
            <p:cNvSpPr/>
            <p:nvPr/>
          </p:nvSpPr>
          <p:spPr>
            <a:xfrm>
              <a:off x="3372840" y="2407680"/>
              <a:ext cx="140760" cy="181440"/>
            </a:xfrm>
            <a:custGeom>
              <a:avLst/>
              <a:gdLst/>
              <a:ahLst/>
              <a:rect l="l" t="t" r="r" b="b"/>
              <a:pathLst>
                <a:path w="339" h="436">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rgbClr val="ff4d4d"/>
            </a:solidFill>
            <a:ln w="0">
              <a:noFill/>
            </a:ln>
          </p:spPr>
          <p:style>
            <a:lnRef idx="0"/>
            <a:fillRef idx="0"/>
            <a:effectRef idx="0"/>
            <a:fontRef idx="minor"/>
          </p:style>
        </p:sp>
        <p:sp>
          <p:nvSpPr>
            <p:cNvPr id="6561" name="CustomShape 230"/>
            <p:cNvSpPr/>
            <p:nvPr/>
          </p:nvSpPr>
          <p:spPr>
            <a:xfrm>
              <a:off x="3233160" y="2283120"/>
              <a:ext cx="129240" cy="144720"/>
            </a:xfrm>
            <a:custGeom>
              <a:avLst/>
              <a:gdLst/>
              <a:ahLst/>
              <a:rect l="l" t="t" r="r" b="b"/>
              <a:pathLst>
                <a:path w="312" h="348">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rgbClr val="007bb9"/>
            </a:solidFill>
            <a:ln w="0">
              <a:noFill/>
            </a:ln>
          </p:spPr>
          <p:style>
            <a:lnRef idx="0"/>
            <a:fillRef idx="0"/>
            <a:effectRef idx="0"/>
            <a:fontRef idx="minor"/>
          </p:style>
        </p:sp>
        <p:sp>
          <p:nvSpPr>
            <p:cNvPr id="6562" name="CustomShape 231"/>
            <p:cNvSpPr/>
            <p:nvPr/>
          </p:nvSpPr>
          <p:spPr>
            <a:xfrm>
              <a:off x="3342240" y="2294280"/>
              <a:ext cx="168120" cy="133200"/>
            </a:xfrm>
            <a:custGeom>
              <a:avLst/>
              <a:gdLst/>
              <a:ahLst/>
              <a:rect l="l" t="t" r="r" b="b"/>
              <a:pathLst>
                <a:path w="404" h="321">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rgbClr val="8c50ff"/>
            </a:solidFill>
            <a:ln w="0">
              <a:noFill/>
            </a:ln>
          </p:spPr>
          <p:style>
            <a:lnRef idx="0"/>
            <a:fillRef idx="0"/>
            <a:effectRef idx="0"/>
            <a:fontRef idx="minor"/>
          </p:style>
        </p:sp>
        <p:sp>
          <p:nvSpPr>
            <p:cNvPr id="6563" name="CustomShape 232"/>
            <p:cNvSpPr/>
            <p:nvPr/>
          </p:nvSpPr>
          <p:spPr>
            <a:xfrm>
              <a:off x="3285000" y="2583360"/>
              <a:ext cx="105840" cy="92520"/>
            </a:xfrm>
            <a:custGeom>
              <a:avLst/>
              <a:gdLst/>
              <a:ahLst/>
              <a:rect l="l" t="t" r="r" b="b"/>
              <a:pathLst>
                <a:path w="256" h="224">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rgbClr val="757b89"/>
            </a:solidFill>
            <a:ln w="0">
              <a:noFill/>
            </a:ln>
          </p:spPr>
          <p:style>
            <a:lnRef idx="0"/>
            <a:fillRef idx="0"/>
            <a:effectRef idx="0"/>
            <a:fontRef idx="minor"/>
          </p:style>
        </p:sp>
        <p:sp>
          <p:nvSpPr>
            <p:cNvPr id="6564" name="CustomShape 233"/>
            <p:cNvSpPr/>
            <p:nvPr/>
          </p:nvSpPr>
          <p:spPr>
            <a:xfrm>
              <a:off x="3076560" y="2407680"/>
              <a:ext cx="176760" cy="143280"/>
            </a:xfrm>
            <a:custGeom>
              <a:avLst/>
              <a:gdLst/>
              <a:ahLst/>
              <a:rect l="l" t="t" r="r" b="b"/>
              <a:pathLst>
                <a:path w="425" h="345">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rgbClr val="a6ce28"/>
            </a:solidFill>
            <a:ln w="0">
              <a:noFill/>
            </a:ln>
          </p:spPr>
          <p:style>
            <a:lnRef idx="0"/>
            <a:fillRef idx="0"/>
            <a:effectRef idx="0"/>
            <a:fontRef idx="minor"/>
          </p:style>
        </p:sp>
        <p:sp>
          <p:nvSpPr>
            <p:cNvPr id="6565" name="CustomShape 234"/>
            <p:cNvSpPr/>
            <p:nvPr/>
          </p:nvSpPr>
          <p:spPr>
            <a:xfrm>
              <a:off x="3069720" y="2288880"/>
              <a:ext cx="183600" cy="138600"/>
            </a:xfrm>
            <a:custGeom>
              <a:avLst/>
              <a:gdLst/>
              <a:ahLst/>
              <a:rect l="l" t="t" r="r" b="b"/>
              <a:pathLst>
                <a:path w="441" h="334">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rgbClr val="00b5dd"/>
            </a:solidFill>
            <a:ln w="0">
              <a:noFill/>
            </a:ln>
          </p:spPr>
          <p:style>
            <a:lnRef idx="0"/>
            <a:fillRef idx="0"/>
            <a:effectRef idx="0"/>
            <a:fontRef idx="minor"/>
          </p:style>
        </p:sp>
      </p:grpSp>
      <p:grpSp>
        <p:nvGrpSpPr>
          <p:cNvPr id="6566" name="Group 235"/>
          <p:cNvGrpSpPr/>
          <p:nvPr/>
        </p:nvGrpSpPr>
        <p:grpSpPr>
          <a:xfrm>
            <a:off x="3761280" y="2300400"/>
            <a:ext cx="443880" cy="357840"/>
            <a:chOff x="3761280" y="2300400"/>
            <a:chExt cx="443880" cy="357840"/>
          </a:xfrm>
        </p:grpSpPr>
        <p:sp>
          <p:nvSpPr>
            <p:cNvPr id="6567" name="CustomShape 236"/>
            <p:cNvSpPr/>
            <p:nvPr/>
          </p:nvSpPr>
          <p:spPr>
            <a:xfrm>
              <a:off x="3761280" y="2310480"/>
              <a:ext cx="255960" cy="167400"/>
            </a:xfrm>
            <a:custGeom>
              <a:avLst/>
              <a:gdLst/>
              <a:ahLst/>
              <a:rect l="l" t="t" r="r" b="b"/>
              <a:pathLst>
                <a:path w="722" h="472">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rgbClr val="00b5dd"/>
            </a:solidFill>
            <a:ln w="0">
              <a:noFill/>
            </a:ln>
          </p:spPr>
          <p:style>
            <a:lnRef idx="0"/>
            <a:fillRef idx="0"/>
            <a:effectRef idx="0"/>
            <a:fontRef idx="minor"/>
          </p:style>
        </p:sp>
        <p:sp>
          <p:nvSpPr>
            <p:cNvPr id="6568" name="CustomShape 237"/>
            <p:cNvSpPr/>
            <p:nvPr/>
          </p:nvSpPr>
          <p:spPr>
            <a:xfrm>
              <a:off x="3951720" y="2490120"/>
              <a:ext cx="230040" cy="167400"/>
            </a:xfrm>
            <a:custGeom>
              <a:avLst/>
              <a:gdLst/>
              <a:ahLst/>
              <a:rect l="l" t="t" r="r" b="b"/>
              <a:pathLst>
                <a:path w="650" h="473">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rgbClr val="8c50ff"/>
            </a:solidFill>
            <a:ln w="0">
              <a:noFill/>
            </a:ln>
          </p:spPr>
          <p:style>
            <a:lnRef idx="0"/>
            <a:fillRef idx="0"/>
            <a:effectRef idx="0"/>
            <a:fontRef idx="minor"/>
          </p:style>
        </p:sp>
        <p:sp>
          <p:nvSpPr>
            <p:cNvPr id="6569" name="CustomShape 238"/>
            <p:cNvSpPr/>
            <p:nvPr/>
          </p:nvSpPr>
          <p:spPr>
            <a:xfrm>
              <a:off x="3785760" y="2451240"/>
              <a:ext cx="192240" cy="207000"/>
            </a:xfrm>
            <a:custGeom>
              <a:avLst/>
              <a:gdLst/>
              <a:ahLst/>
              <a:rect l="l" t="t" r="r" b="b"/>
              <a:pathLst>
                <a:path w="544" h="583">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rgbClr val="ff4d4d"/>
            </a:solidFill>
            <a:ln w="0">
              <a:noFill/>
            </a:ln>
          </p:spPr>
          <p:style>
            <a:lnRef idx="0"/>
            <a:fillRef idx="0"/>
            <a:effectRef idx="0"/>
            <a:fontRef idx="minor"/>
          </p:style>
        </p:sp>
        <p:sp>
          <p:nvSpPr>
            <p:cNvPr id="6570" name="CustomShape 239"/>
            <p:cNvSpPr/>
            <p:nvPr/>
          </p:nvSpPr>
          <p:spPr>
            <a:xfrm>
              <a:off x="3990600" y="2300400"/>
              <a:ext cx="214560" cy="216360"/>
            </a:xfrm>
            <a:custGeom>
              <a:avLst/>
              <a:gdLst/>
              <a:ahLst/>
              <a:rect l="l" t="t" r="r" b="b"/>
              <a:pathLst>
                <a:path w="606" h="609">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rgbClr val="007bb9"/>
            </a:solidFill>
            <a:ln w="0">
              <a:noFill/>
            </a:ln>
          </p:spPr>
          <p:style>
            <a:lnRef idx="0"/>
            <a:fillRef idx="0"/>
            <a:effectRef idx="0"/>
            <a:fontRef idx="minor"/>
          </p:style>
        </p:sp>
      </p:grpSp>
      <p:grpSp>
        <p:nvGrpSpPr>
          <p:cNvPr id="6571" name="Group 240"/>
          <p:cNvGrpSpPr/>
          <p:nvPr/>
        </p:nvGrpSpPr>
        <p:grpSpPr>
          <a:xfrm>
            <a:off x="5143680" y="2257560"/>
            <a:ext cx="442080" cy="443520"/>
            <a:chOff x="5143680" y="2257560"/>
            <a:chExt cx="442080" cy="443520"/>
          </a:xfrm>
        </p:grpSpPr>
        <p:sp>
          <p:nvSpPr>
            <p:cNvPr id="6572" name="CustomShape 241"/>
            <p:cNvSpPr/>
            <p:nvPr/>
          </p:nvSpPr>
          <p:spPr>
            <a:xfrm>
              <a:off x="5378040" y="2287440"/>
              <a:ext cx="207720" cy="342720"/>
            </a:xfrm>
            <a:custGeom>
              <a:avLst/>
              <a:gdLst/>
              <a:ahLst/>
              <a:rect l="l" t="t" r="r" b="b"/>
              <a:pathLst>
                <a:path w="517" h="847">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rgbClr val="007bb9"/>
            </a:solidFill>
            <a:ln w="0">
              <a:noFill/>
            </a:ln>
          </p:spPr>
          <p:style>
            <a:lnRef idx="0"/>
            <a:fillRef idx="0"/>
            <a:effectRef idx="0"/>
            <a:fontRef idx="minor"/>
          </p:style>
        </p:sp>
        <p:sp>
          <p:nvSpPr>
            <p:cNvPr id="6573" name="CustomShape 242"/>
            <p:cNvSpPr/>
            <p:nvPr/>
          </p:nvSpPr>
          <p:spPr>
            <a:xfrm>
              <a:off x="5155200" y="2402280"/>
              <a:ext cx="379800" cy="298800"/>
            </a:xfrm>
            <a:custGeom>
              <a:avLst/>
              <a:gdLst/>
              <a:ahLst/>
              <a:rect l="l" t="t" r="r" b="b"/>
              <a:pathLst>
                <a:path w="942" h="739">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rgbClr val="8c50ff"/>
            </a:solidFill>
            <a:ln w="0">
              <a:noFill/>
            </a:ln>
          </p:spPr>
          <p:style>
            <a:lnRef idx="0"/>
            <a:fillRef idx="0"/>
            <a:effectRef idx="0"/>
            <a:fontRef idx="minor"/>
          </p:style>
        </p:sp>
        <p:sp>
          <p:nvSpPr>
            <p:cNvPr id="6574" name="CustomShape 243"/>
            <p:cNvSpPr/>
            <p:nvPr/>
          </p:nvSpPr>
          <p:spPr>
            <a:xfrm>
              <a:off x="5143680" y="2257560"/>
              <a:ext cx="361080" cy="320400"/>
            </a:xfrm>
            <a:custGeom>
              <a:avLst/>
              <a:gdLst/>
              <a:ahLst/>
              <a:rect l="l" t="t" r="r" b="b"/>
              <a:pathLst>
                <a:path w="895" h="792">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rgbClr val="00b5dd"/>
            </a:solidFill>
            <a:ln w="0">
              <a:noFill/>
            </a:ln>
          </p:spPr>
          <p:style>
            <a:lnRef idx="0"/>
            <a:fillRef idx="0"/>
            <a:effectRef idx="0"/>
            <a:fontRef idx="minor"/>
          </p:style>
        </p:sp>
      </p:grpSp>
      <p:grpSp>
        <p:nvGrpSpPr>
          <p:cNvPr id="6575" name="Group 244"/>
          <p:cNvGrpSpPr/>
          <p:nvPr/>
        </p:nvGrpSpPr>
        <p:grpSpPr>
          <a:xfrm>
            <a:off x="4452480" y="2286360"/>
            <a:ext cx="443880" cy="385920"/>
            <a:chOff x="4452480" y="2286360"/>
            <a:chExt cx="443880" cy="385920"/>
          </a:xfrm>
        </p:grpSpPr>
        <p:sp>
          <p:nvSpPr>
            <p:cNvPr id="6576" name="CustomShape 245"/>
            <p:cNvSpPr/>
            <p:nvPr/>
          </p:nvSpPr>
          <p:spPr>
            <a:xfrm>
              <a:off x="4452480" y="2287440"/>
              <a:ext cx="288360" cy="277560"/>
            </a:xfrm>
            <a:custGeom>
              <a:avLst/>
              <a:gdLst/>
              <a:ahLst/>
              <a:rect l="l" t="t" r="r" b="b"/>
              <a:pathLst>
                <a:path w="341" h="326">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rgbClr val="00b5dd"/>
            </a:solidFill>
            <a:ln w="0">
              <a:noFill/>
            </a:ln>
          </p:spPr>
          <p:style>
            <a:lnRef idx="0"/>
            <a:fillRef idx="0"/>
            <a:effectRef idx="0"/>
            <a:fontRef idx="minor"/>
          </p:style>
        </p:sp>
        <p:sp>
          <p:nvSpPr>
            <p:cNvPr id="6577" name="CustomShape 246"/>
            <p:cNvSpPr/>
            <p:nvPr/>
          </p:nvSpPr>
          <p:spPr>
            <a:xfrm>
              <a:off x="4491720" y="2396160"/>
              <a:ext cx="337680" cy="276120"/>
            </a:xfrm>
            <a:custGeom>
              <a:avLst/>
              <a:gdLst/>
              <a:ahLst/>
              <a:rect l="l" t="t" r="r" b="b"/>
              <a:pathLst>
                <a:path w="399" h="324">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rgbClr val="8c50ff"/>
            </a:solidFill>
            <a:ln w="0">
              <a:noFill/>
            </a:ln>
          </p:spPr>
          <p:style>
            <a:lnRef idx="0"/>
            <a:fillRef idx="0"/>
            <a:effectRef idx="0"/>
            <a:fontRef idx="minor"/>
          </p:style>
        </p:sp>
        <p:sp>
          <p:nvSpPr>
            <p:cNvPr id="6578" name="CustomShape 247"/>
            <p:cNvSpPr/>
            <p:nvPr/>
          </p:nvSpPr>
          <p:spPr>
            <a:xfrm>
              <a:off x="4688280" y="2286360"/>
              <a:ext cx="208080" cy="312840"/>
            </a:xfrm>
            <a:custGeom>
              <a:avLst/>
              <a:gdLst/>
              <a:ahLst/>
              <a:rect l="l" t="t" r="r" b="b"/>
              <a:pathLst>
                <a:path w="247" h="367">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rgbClr val="007bb9"/>
            </a:solidFill>
            <a:ln w="0">
              <a:noFill/>
            </a:ln>
          </p:spPr>
          <p:style>
            <a:lnRef idx="0"/>
            <a:fillRef idx="0"/>
            <a:effectRef idx="0"/>
            <a:fontRef idx="minor"/>
          </p:style>
        </p:sp>
      </p:grpSp>
      <p:grpSp>
        <p:nvGrpSpPr>
          <p:cNvPr id="6579" name="Group 248"/>
          <p:cNvGrpSpPr/>
          <p:nvPr/>
        </p:nvGrpSpPr>
        <p:grpSpPr>
          <a:xfrm>
            <a:off x="6524640" y="2257560"/>
            <a:ext cx="441360" cy="443880"/>
            <a:chOff x="6524640" y="2257560"/>
            <a:chExt cx="441360" cy="443880"/>
          </a:xfrm>
        </p:grpSpPr>
        <p:sp>
          <p:nvSpPr>
            <p:cNvPr id="6580" name="CustomShape 249"/>
            <p:cNvSpPr/>
            <p:nvPr/>
          </p:nvSpPr>
          <p:spPr>
            <a:xfrm>
              <a:off x="6755400" y="2409840"/>
              <a:ext cx="210600" cy="139680"/>
            </a:xfrm>
            <a:custGeom>
              <a:avLst/>
              <a:gdLst/>
              <a:ahLst/>
              <a:rect l="l" t="t" r="r" b="b"/>
              <a:pathLst>
                <a:path w="590" h="391">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rgbClr val="007bb9"/>
            </a:solidFill>
            <a:ln w="0">
              <a:noFill/>
            </a:ln>
          </p:spPr>
          <p:style>
            <a:lnRef idx="0"/>
            <a:fillRef idx="0"/>
            <a:effectRef idx="0"/>
            <a:fontRef idx="minor"/>
          </p:style>
        </p:sp>
        <p:sp>
          <p:nvSpPr>
            <p:cNvPr id="6581" name="CustomShape 250"/>
            <p:cNvSpPr/>
            <p:nvPr/>
          </p:nvSpPr>
          <p:spPr>
            <a:xfrm>
              <a:off x="6524640" y="2409840"/>
              <a:ext cx="210960" cy="139680"/>
            </a:xfrm>
            <a:custGeom>
              <a:avLst/>
              <a:gdLst/>
              <a:ahLst/>
              <a:rect l="l" t="t" r="r" b="b"/>
              <a:pathLst>
                <a:path w="591" h="391">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rgbClr val="ff4d4d"/>
            </a:solidFill>
            <a:ln w="0">
              <a:noFill/>
            </a:ln>
          </p:spPr>
          <p:style>
            <a:lnRef idx="0"/>
            <a:fillRef idx="0"/>
            <a:effectRef idx="0"/>
            <a:fontRef idx="minor"/>
          </p:style>
        </p:sp>
        <p:sp>
          <p:nvSpPr>
            <p:cNvPr id="6582" name="CustomShape 251"/>
            <p:cNvSpPr/>
            <p:nvPr/>
          </p:nvSpPr>
          <p:spPr>
            <a:xfrm>
              <a:off x="6675840" y="2257560"/>
              <a:ext cx="138960" cy="212040"/>
            </a:xfrm>
            <a:custGeom>
              <a:avLst/>
              <a:gdLst/>
              <a:ahLst/>
              <a:rect l="l" t="t" r="r" b="b"/>
              <a:pathLst>
                <a:path w="391" h="591">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rgbClr val="00b5dd"/>
            </a:solidFill>
            <a:ln w="0">
              <a:noFill/>
            </a:ln>
          </p:spPr>
          <p:style>
            <a:lnRef idx="0"/>
            <a:fillRef idx="0"/>
            <a:effectRef idx="0"/>
            <a:fontRef idx="minor"/>
          </p:style>
        </p:sp>
        <p:sp>
          <p:nvSpPr>
            <p:cNvPr id="6583" name="CustomShape 252"/>
            <p:cNvSpPr/>
            <p:nvPr/>
          </p:nvSpPr>
          <p:spPr>
            <a:xfrm>
              <a:off x="6675840" y="2489400"/>
              <a:ext cx="138960" cy="212040"/>
            </a:xfrm>
            <a:custGeom>
              <a:avLst/>
              <a:gdLst/>
              <a:ahLst/>
              <a:rect l="l" t="t" r="r" b="b"/>
              <a:pathLst>
                <a:path w="391" h="591">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rgbClr val="8c50ff"/>
            </a:solidFill>
            <a:ln w="0">
              <a:noFill/>
            </a:ln>
          </p:spPr>
          <p:style>
            <a:lnRef idx="0"/>
            <a:fillRef idx="0"/>
            <a:effectRef idx="0"/>
            <a:fontRef idx="minor"/>
          </p:style>
        </p:sp>
      </p:grpSp>
      <p:grpSp>
        <p:nvGrpSpPr>
          <p:cNvPr id="6584" name="Group 253"/>
          <p:cNvGrpSpPr/>
          <p:nvPr/>
        </p:nvGrpSpPr>
        <p:grpSpPr>
          <a:xfrm>
            <a:off x="5833440" y="2257560"/>
            <a:ext cx="443880" cy="443880"/>
            <a:chOff x="5833440" y="2257560"/>
            <a:chExt cx="443880" cy="443880"/>
          </a:xfrm>
        </p:grpSpPr>
        <p:sp>
          <p:nvSpPr>
            <p:cNvPr id="6585" name="CustomShape 254"/>
            <p:cNvSpPr/>
            <p:nvPr/>
          </p:nvSpPr>
          <p:spPr>
            <a:xfrm>
              <a:off x="6057000" y="2257560"/>
              <a:ext cx="218520" cy="259920"/>
            </a:xfrm>
            <a:custGeom>
              <a:avLst/>
              <a:gdLst/>
              <a:ahLst/>
              <a:rect l="l" t="t" r="r" b="b"/>
              <a:pathLst>
                <a:path w="540" h="642">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rgbClr val="007bb9"/>
            </a:solidFill>
            <a:ln w="0">
              <a:noFill/>
            </a:ln>
          </p:spPr>
          <p:style>
            <a:lnRef idx="0"/>
            <a:fillRef idx="0"/>
            <a:effectRef idx="0"/>
            <a:fontRef idx="minor"/>
          </p:style>
        </p:sp>
        <p:sp>
          <p:nvSpPr>
            <p:cNvPr id="6586" name="CustomShape 255"/>
            <p:cNvSpPr/>
            <p:nvPr/>
          </p:nvSpPr>
          <p:spPr>
            <a:xfrm>
              <a:off x="5833440" y="2259000"/>
              <a:ext cx="260280" cy="218520"/>
            </a:xfrm>
            <a:custGeom>
              <a:avLst/>
              <a:gdLst/>
              <a:ahLst/>
              <a:rect l="l" t="t" r="r" b="b"/>
              <a:pathLst>
                <a:path w="642" h="54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rgbClr val="00b5dd"/>
            </a:solidFill>
            <a:ln w="0">
              <a:noFill/>
            </a:ln>
          </p:spPr>
          <p:style>
            <a:lnRef idx="0"/>
            <a:fillRef idx="0"/>
            <a:effectRef idx="0"/>
            <a:fontRef idx="minor"/>
          </p:style>
        </p:sp>
        <p:sp>
          <p:nvSpPr>
            <p:cNvPr id="6587" name="CustomShape 256"/>
            <p:cNvSpPr/>
            <p:nvPr/>
          </p:nvSpPr>
          <p:spPr>
            <a:xfrm>
              <a:off x="5834880" y="2441160"/>
              <a:ext cx="218520" cy="260280"/>
            </a:xfrm>
            <a:custGeom>
              <a:avLst/>
              <a:gdLst/>
              <a:ahLst/>
              <a:rect l="l" t="t" r="r" b="b"/>
              <a:pathLst>
                <a:path w="540" h="642">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rgbClr val="ff4d4d"/>
            </a:solidFill>
            <a:ln w="0">
              <a:noFill/>
            </a:ln>
          </p:spPr>
          <p:style>
            <a:lnRef idx="0"/>
            <a:fillRef idx="0"/>
            <a:effectRef idx="0"/>
            <a:fontRef idx="minor"/>
          </p:style>
        </p:sp>
        <p:sp>
          <p:nvSpPr>
            <p:cNvPr id="6588" name="CustomShape 257"/>
            <p:cNvSpPr/>
            <p:nvPr/>
          </p:nvSpPr>
          <p:spPr>
            <a:xfrm>
              <a:off x="6017040" y="2481480"/>
              <a:ext cx="260280" cy="218520"/>
            </a:xfrm>
            <a:custGeom>
              <a:avLst/>
              <a:gdLst/>
              <a:ahLst/>
              <a:rect l="l" t="t" r="r" b="b"/>
              <a:pathLst>
                <a:path w="642" h="54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rgbClr val="8c50ff"/>
            </a:solidFill>
            <a:ln w="0">
              <a:noFill/>
            </a:ln>
          </p:spPr>
          <p:style>
            <a:lnRef idx="0"/>
            <a:fillRef idx="0"/>
            <a:effectRef idx="0"/>
            <a:fontRef idx="minor"/>
          </p:style>
        </p:sp>
      </p:grpSp>
      <p:grpSp>
        <p:nvGrpSpPr>
          <p:cNvPr id="6589" name="Group 258"/>
          <p:cNvGrpSpPr/>
          <p:nvPr/>
        </p:nvGrpSpPr>
        <p:grpSpPr>
          <a:xfrm>
            <a:off x="2520360" y="2257560"/>
            <a:ext cx="302040" cy="443880"/>
            <a:chOff x="2520360" y="2257560"/>
            <a:chExt cx="302040" cy="443880"/>
          </a:xfrm>
        </p:grpSpPr>
        <p:sp>
          <p:nvSpPr>
            <p:cNvPr id="6590" name="CustomShape 259"/>
            <p:cNvSpPr/>
            <p:nvPr/>
          </p:nvSpPr>
          <p:spPr>
            <a:xfrm>
              <a:off x="2598120" y="2429280"/>
              <a:ext cx="167760" cy="98640"/>
            </a:xfrm>
            <a:custGeom>
              <a:avLst/>
              <a:gdLst/>
              <a:ahLst/>
              <a:rect l="l" t="t" r="r" b="b"/>
              <a:pathLst>
                <a:path w="513" h="302">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rgbClr val="8c50ff"/>
            </a:solidFill>
            <a:ln w="0">
              <a:noFill/>
            </a:ln>
          </p:spPr>
          <p:style>
            <a:lnRef idx="0"/>
            <a:fillRef idx="0"/>
            <a:effectRef idx="0"/>
            <a:fontRef idx="minor"/>
          </p:style>
        </p:sp>
        <p:sp>
          <p:nvSpPr>
            <p:cNvPr id="6591" name="CustomShape 260"/>
            <p:cNvSpPr/>
            <p:nvPr/>
          </p:nvSpPr>
          <p:spPr>
            <a:xfrm>
              <a:off x="2640960" y="2257560"/>
              <a:ext cx="159120" cy="149760"/>
            </a:xfrm>
            <a:custGeom>
              <a:avLst/>
              <a:gdLst/>
              <a:ahLst/>
              <a:rect l="l" t="t" r="r" b="b"/>
              <a:pathLst>
                <a:path w="486" h="456">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rgbClr val="00b5dd"/>
            </a:solidFill>
            <a:ln w="0">
              <a:noFill/>
            </a:ln>
          </p:spPr>
          <p:style>
            <a:lnRef idx="0"/>
            <a:fillRef idx="0"/>
            <a:effectRef idx="0"/>
            <a:fontRef idx="minor"/>
          </p:style>
        </p:sp>
        <p:sp>
          <p:nvSpPr>
            <p:cNvPr id="6592" name="CustomShape 261"/>
            <p:cNvSpPr/>
            <p:nvPr/>
          </p:nvSpPr>
          <p:spPr>
            <a:xfrm>
              <a:off x="2520360" y="2307240"/>
              <a:ext cx="130320" cy="180360"/>
            </a:xfrm>
            <a:custGeom>
              <a:avLst/>
              <a:gdLst/>
              <a:ahLst/>
              <a:rect l="l" t="t" r="r" b="b"/>
              <a:pathLst>
                <a:path w="399" h="548">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rgbClr val="007bb9"/>
            </a:solidFill>
            <a:ln w="0">
              <a:noFill/>
            </a:ln>
          </p:spPr>
          <p:style>
            <a:lnRef idx="0"/>
            <a:fillRef idx="0"/>
            <a:effectRef idx="0"/>
            <a:fontRef idx="minor"/>
          </p:style>
        </p:sp>
        <p:sp>
          <p:nvSpPr>
            <p:cNvPr id="6593" name="CustomShape 262"/>
            <p:cNvSpPr/>
            <p:nvPr/>
          </p:nvSpPr>
          <p:spPr>
            <a:xfrm>
              <a:off x="2531880" y="2548440"/>
              <a:ext cx="186480" cy="153000"/>
            </a:xfrm>
            <a:custGeom>
              <a:avLst/>
              <a:gdLst/>
              <a:ahLst/>
              <a:rect l="l" t="t" r="r" b="b"/>
              <a:pathLst>
                <a:path w="569" h="465">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rgbClr val="f9cb07"/>
            </a:solidFill>
            <a:ln w="0">
              <a:noFill/>
            </a:ln>
          </p:spPr>
          <p:style>
            <a:lnRef idx="0"/>
            <a:fillRef idx="0"/>
            <a:effectRef idx="0"/>
            <a:fontRef idx="minor"/>
          </p:style>
        </p:sp>
        <p:sp>
          <p:nvSpPr>
            <p:cNvPr id="6594" name="CustomShape 263"/>
            <p:cNvSpPr/>
            <p:nvPr/>
          </p:nvSpPr>
          <p:spPr>
            <a:xfrm>
              <a:off x="2708280" y="2475000"/>
              <a:ext cx="114120" cy="176040"/>
            </a:xfrm>
            <a:custGeom>
              <a:avLst/>
              <a:gdLst/>
              <a:ahLst/>
              <a:rect l="l" t="t" r="r" b="b"/>
              <a:pathLst>
                <a:path w="350" h="535">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rgbClr val="ff4d4d"/>
            </a:solidFill>
            <a:ln w="0">
              <a:noFill/>
            </a:ln>
          </p:spPr>
          <p:style>
            <a:lnRef idx="0"/>
            <a:fillRef idx="0"/>
            <a:effectRef idx="0"/>
            <a:fontRef idx="minor"/>
          </p:style>
        </p:sp>
      </p:grpSp>
      <p:grpSp>
        <p:nvGrpSpPr>
          <p:cNvPr id="6595" name="Group 264"/>
          <p:cNvGrpSpPr/>
          <p:nvPr/>
        </p:nvGrpSpPr>
        <p:grpSpPr>
          <a:xfrm>
            <a:off x="7213320" y="2257560"/>
            <a:ext cx="187920" cy="443880"/>
            <a:chOff x="7213320" y="2257560"/>
            <a:chExt cx="187920" cy="443880"/>
          </a:xfrm>
        </p:grpSpPr>
        <p:sp>
          <p:nvSpPr>
            <p:cNvPr id="6596" name="CustomShape 265"/>
            <p:cNvSpPr/>
            <p:nvPr/>
          </p:nvSpPr>
          <p:spPr>
            <a:xfrm>
              <a:off x="7213320" y="2691360"/>
              <a:ext cx="187920" cy="10080"/>
            </a:xfrm>
            <a:custGeom>
              <a:avLst/>
              <a:gdLst/>
              <a:ahLst/>
              <a:rect l="l" t="t" r="r" b="b"/>
              <a:pathLst>
                <a:path w="569" h="35">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rgbClr val="000000"/>
            </a:solidFill>
            <a:ln w="0">
              <a:noFill/>
            </a:ln>
          </p:spPr>
          <p:style>
            <a:lnRef idx="0"/>
            <a:fillRef idx="0"/>
            <a:effectRef idx="0"/>
            <a:fontRef idx="minor"/>
          </p:style>
        </p:sp>
        <p:sp>
          <p:nvSpPr>
            <p:cNvPr id="6597" name="CustomShape 266"/>
            <p:cNvSpPr/>
            <p:nvPr/>
          </p:nvSpPr>
          <p:spPr>
            <a:xfrm>
              <a:off x="7213320" y="2257560"/>
              <a:ext cx="187920" cy="23040"/>
            </a:xfrm>
            <a:custGeom>
              <a:avLst/>
              <a:gdLst/>
              <a:ahLst/>
              <a:rect l="l" t="t" r="r" b="b"/>
              <a:pathLst>
                <a:path w="569" h="74">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rgbClr val="000000"/>
            </a:solidFill>
            <a:ln w="0">
              <a:noFill/>
            </a:ln>
          </p:spPr>
          <p:style>
            <a:lnRef idx="0"/>
            <a:fillRef idx="0"/>
            <a:effectRef idx="0"/>
            <a:fontRef idx="minor"/>
          </p:style>
        </p:sp>
        <p:sp>
          <p:nvSpPr>
            <p:cNvPr id="6598" name="CustomShape 267"/>
            <p:cNvSpPr/>
            <p:nvPr/>
          </p:nvSpPr>
          <p:spPr>
            <a:xfrm>
              <a:off x="7213320" y="2388240"/>
              <a:ext cx="187920" cy="95400"/>
            </a:xfrm>
            <a:prstGeom prst="rect">
              <a:avLst/>
            </a:prstGeom>
            <a:solidFill>
              <a:srgbClr val="007bb9"/>
            </a:solidFill>
            <a:ln w="0">
              <a:noFill/>
            </a:ln>
          </p:spPr>
          <p:style>
            <a:lnRef idx="0"/>
            <a:fillRef idx="0"/>
            <a:effectRef idx="0"/>
            <a:fontRef idx="minor"/>
          </p:style>
        </p:sp>
        <p:sp>
          <p:nvSpPr>
            <p:cNvPr id="6599" name="CustomShape 268"/>
            <p:cNvSpPr/>
            <p:nvPr/>
          </p:nvSpPr>
          <p:spPr>
            <a:xfrm>
              <a:off x="7213320" y="2287080"/>
              <a:ext cx="187920" cy="96840"/>
            </a:xfrm>
            <a:prstGeom prst="rect">
              <a:avLst/>
            </a:prstGeom>
            <a:solidFill>
              <a:srgbClr val="00b5dd"/>
            </a:solidFill>
            <a:ln w="0">
              <a:noFill/>
            </a:ln>
          </p:spPr>
          <p:style>
            <a:lnRef idx="0"/>
            <a:fillRef idx="0"/>
            <a:effectRef idx="0"/>
            <a:fontRef idx="minor"/>
          </p:style>
        </p:sp>
        <p:sp>
          <p:nvSpPr>
            <p:cNvPr id="6600" name="CustomShape 269"/>
            <p:cNvSpPr/>
            <p:nvPr/>
          </p:nvSpPr>
          <p:spPr>
            <a:xfrm>
              <a:off x="7213320" y="2588040"/>
              <a:ext cx="187920" cy="96840"/>
            </a:xfrm>
            <a:prstGeom prst="rect">
              <a:avLst/>
            </a:prstGeom>
            <a:solidFill>
              <a:srgbClr val="ff4d4d"/>
            </a:solidFill>
            <a:ln w="0">
              <a:noFill/>
            </a:ln>
          </p:spPr>
          <p:style>
            <a:lnRef idx="0"/>
            <a:fillRef idx="0"/>
            <a:effectRef idx="0"/>
            <a:fontRef idx="minor"/>
          </p:style>
        </p:sp>
        <p:sp>
          <p:nvSpPr>
            <p:cNvPr id="6601" name="CustomShape 270"/>
            <p:cNvSpPr/>
            <p:nvPr/>
          </p:nvSpPr>
          <p:spPr>
            <a:xfrm>
              <a:off x="7213320" y="2488320"/>
              <a:ext cx="187920" cy="95400"/>
            </a:xfrm>
            <a:prstGeom prst="rect">
              <a:avLst/>
            </a:prstGeom>
            <a:solidFill>
              <a:srgbClr val="8c50ff"/>
            </a:solidFill>
            <a:ln w="0">
              <a:noFill/>
            </a:ln>
          </p:spPr>
          <p:style>
            <a:lnRef idx="0"/>
            <a:fillRef idx="0"/>
            <a:effectRef idx="0"/>
            <a:fontRef idx="minor"/>
          </p:style>
        </p:sp>
      </p:grpSp>
      <p:grpSp>
        <p:nvGrpSpPr>
          <p:cNvPr id="6602" name="Group 271"/>
          <p:cNvGrpSpPr/>
          <p:nvPr/>
        </p:nvGrpSpPr>
        <p:grpSpPr>
          <a:xfrm>
            <a:off x="7648200" y="2257200"/>
            <a:ext cx="244440" cy="443880"/>
            <a:chOff x="7648200" y="2257200"/>
            <a:chExt cx="244440" cy="443880"/>
          </a:xfrm>
        </p:grpSpPr>
        <p:sp>
          <p:nvSpPr>
            <p:cNvPr id="6603" name="CustomShape 272"/>
            <p:cNvSpPr/>
            <p:nvPr/>
          </p:nvSpPr>
          <p:spPr>
            <a:xfrm>
              <a:off x="7664040" y="2257200"/>
              <a:ext cx="189720" cy="79560"/>
            </a:xfrm>
            <a:custGeom>
              <a:avLst/>
              <a:gdLst/>
              <a:ahLst/>
              <a:rect l="l" t="t" r="r" b="b"/>
              <a:pathLst>
                <a:path w="550" h="233">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rgbClr val="00b5dd"/>
            </a:solidFill>
            <a:ln w="0">
              <a:noFill/>
            </a:ln>
          </p:spPr>
          <p:style>
            <a:lnRef idx="0"/>
            <a:fillRef idx="0"/>
            <a:effectRef idx="0"/>
            <a:fontRef idx="minor"/>
          </p:style>
        </p:sp>
        <p:sp>
          <p:nvSpPr>
            <p:cNvPr id="6604" name="CustomShape 273"/>
            <p:cNvSpPr/>
            <p:nvPr/>
          </p:nvSpPr>
          <p:spPr>
            <a:xfrm>
              <a:off x="7648200" y="2315520"/>
              <a:ext cx="244440" cy="88920"/>
            </a:xfrm>
            <a:custGeom>
              <a:avLst/>
              <a:gdLst/>
              <a:ahLst/>
              <a:rect l="l" t="t" r="r" b="b"/>
              <a:pathLst>
                <a:path w="707" h="26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rgbClr val="007bb9"/>
            </a:solidFill>
            <a:ln w="0">
              <a:noFill/>
            </a:ln>
          </p:spPr>
          <p:style>
            <a:lnRef idx="0"/>
            <a:fillRef idx="0"/>
            <a:effectRef idx="0"/>
            <a:fontRef idx="minor"/>
          </p:style>
        </p:sp>
        <p:sp>
          <p:nvSpPr>
            <p:cNvPr id="6605" name="CustomShape 274"/>
            <p:cNvSpPr/>
            <p:nvPr/>
          </p:nvSpPr>
          <p:spPr>
            <a:xfrm>
              <a:off x="7648200" y="2380320"/>
              <a:ext cx="244440" cy="89280"/>
            </a:xfrm>
            <a:custGeom>
              <a:avLst/>
              <a:gdLst/>
              <a:ahLst/>
              <a:rect l="l" t="t" r="r" b="b"/>
              <a:pathLst>
                <a:path w="707" h="261">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rgbClr val="8c50ff"/>
            </a:solidFill>
            <a:ln w="0">
              <a:noFill/>
            </a:ln>
          </p:spPr>
          <p:style>
            <a:lnRef idx="0"/>
            <a:fillRef idx="0"/>
            <a:effectRef idx="0"/>
            <a:fontRef idx="minor"/>
          </p:style>
        </p:sp>
        <p:sp>
          <p:nvSpPr>
            <p:cNvPr id="6606" name="CustomShape 275"/>
            <p:cNvSpPr/>
            <p:nvPr/>
          </p:nvSpPr>
          <p:spPr>
            <a:xfrm>
              <a:off x="7648200" y="2445480"/>
              <a:ext cx="244440" cy="89280"/>
            </a:xfrm>
            <a:custGeom>
              <a:avLst/>
              <a:gdLst/>
              <a:ahLst/>
              <a:rect l="l" t="t" r="r" b="b"/>
              <a:pathLst>
                <a:path w="707" h="261">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rgbClr val="ff4d4d"/>
            </a:solidFill>
            <a:ln w="0">
              <a:noFill/>
            </a:ln>
          </p:spPr>
          <p:style>
            <a:lnRef idx="0"/>
            <a:fillRef idx="0"/>
            <a:effectRef idx="0"/>
            <a:fontRef idx="minor"/>
          </p:style>
        </p:sp>
        <p:sp>
          <p:nvSpPr>
            <p:cNvPr id="6607" name="CustomShape 276"/>
            <p:cNvSpPr/>
            <p:nvPr/>
          </p:nvSpPr>
          <p:spPr>
            <a:xfrm>
              <a:off x="7670160" y="2565000"/>
              <a:ext cx="200880" cy="136080"/>
            </a:xfrm>
            <a:custGeom>
              <a:avLst/>
              <a:gdLst/>
              <a:ahLst/>
              <a:rect l="l" t="t" r="r" b="b"/>
              <a:pathLst>
                <a:path w="582" h="395">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rgbClr val="757b89"/>
            </a:solidFill>
            <a:ln w="0">
              <a:noFill/>
            </a:ln>
          </p:spPr>
          <p:style>
            <a:lnRef idx="0"/>
            <a:fillRef idx="0"/>
            <a:effectRef idx="0"/>
            <a:fontRef idx="minor"/>
          </p:style>
        </p:sp>
        <p:sp>
          <p:nvSpPr>
            <p:cNvPr id="6608" name="CustomShape 277"/>
            <p:cNvSpPr/>
            <p:nvPr/>
          </p:nvSpPr>
          <p:spPr>
            <a:xfrm>
              <a:off x="7689960" y="2532240"/>
              <a:ext cx="55440" cy="24120"/>
            </a:xfrm>
            <a:custGeom>
              <a:avLst/>
              <a:gdLst/>
              <a:ahLst/>
              <a:rect l="l" t="t" r="r" b="b"/>
              <a:pathLst>
                <a:path w="164" h="74">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rgbClr val="ff4d4d"/>
            </a:solidFill>
            <a:ln w="0">
              <a:noFill/>
            </a:ln>
          </p:spPr>
          <p:style>
            <a:lnRef idx="0"/>
            <a:fillRef idx="0"/>
            <a:effectRef idx="0"/>
            <a:fontRef idx="minor"/>
          </p:style>
        </p:sp>
        <p:sp>
          <p:nvSpPr>
            <p:cNvPr id="6609" name="CustomShape 278"/>
            <p:cNvSpPr/>
            <p:nvPr/>
          </p:nvSpPr>
          <p:spPr>
            <a:xfrm>
              <a:off x="7794720" y="2514600"/>
              <a:ext cx="55440" cy="41760"/>
            </a:xfrm>
            <a:custGeom>
              <a:avLst/>
              <a:gdLst/>
              <a:ahLst/>
              <a:rect l="l" t="t" r="r" b="b"/>
              <a:pathLst>
                <a:path w="164" h="125">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rgbClr val="ff4d4d"/>
            </a:solidFill>
            <a:ln w="0">
              <a:noFill/>
            </a:ln>
          </p:spPr>
          <p:style>
            <a:lnRef idx="0"/>
            <a:fillRef idx="0"/>
            <a:effectRef idx="0"/>
            <a:fontRef idx="minor"/>
          </p:style>
        </p:sp>
      </p:grpSp>
      <p:grpSp>
        <p:nvGrpSpPr>
          <p:cNvPr id="6610" name="Group 279"/>
          <p:cNvGrpSpPr/>
          <p:nvPr/>
        </p:nvGrpSpPr>
        <p:grpSpPr>
          <a:xfrm>
            <a:off x="1829160" y="2257560"/>
            <a:ext cx="444240" cy="443880"/>
            <a:chOff x="1829160" y="2257560"/>
            <a:chExt cx="444240" cy="443880"/>
          </a:xfrm>
        </p:grpSpPr>
        <p:sp>
          <p:nvSpPr>
            <p:cNvPr id="6611" name="CustomShape 280"/>
            <p:cNvSpPr/>
            <p:nvPr/>
          </p:nvSpPr>
          <p:spPr>
            <a:xfrm>
              <a:off x="1829160" y="2343960"/>
              <a:ext cx="109440" cy="130320"/>
            </a:xfrm>
            <a:custGeom>
              <a:avLst/>
              <a:gdLst/>
              <a:ahLst/>
              <a:rect l="l" t="t" r="r" b="b"/>
              <a:pathLst>
                <a:path w="204" h="242">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w="0">
              <a:noFill/>
            </a:ln>
          </p:spPr>
          <p:style>
            <a:lnRef idx="0"/>
            <a:fillRef idx="0"/>
            <a:effectRef idx="0"/>
            <a:fontRef idx="minor"/>
          </p:style>
        </p:sp>
        <p:sp>
          <p:nvSpPr>
            <p:cNvPr id="6612" name="CustomShape 281"/>
            <p:cNvSpPr/>
            <p:nvPr/>
          </p:nvSpPr>
          <p:spPr>
            <a:xfrm>
              <a:off x="1829160" y="2455200"/>
              <a:ext cx="109440" cy="130320"/>
            </a:xfrm>
            <a:custGeom>
              <a:avLst/>
              <a:gdLst/>
              <a:ahLst/>
              <a:rect l="l" t="t" r="r" b="b"/>
              <a:pathLst>
                <a:path w="204" h="242">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w="0">
              <a:noFill/>
            </a:ln>
          </p:spPr>
          <p:style>
            <a:lnRef idx="0"/>
            <a:fillRef idx="0"/>
            <a:effectRef idx="0"/>
            <a:fontRef idx="minor"/>
          </p:style>
        </p:sp>
        <p:sp>
          <p:nvSpPr>
            <p:cNvPr id="6613" name="CustomShape 282"/>
            <p:cNvSpPr/>
            <p:nvPr/>
          </p:nvSpPr>
          <p:spPr>
            <a:xfrm>
              <a:off x="1945080" y="2257560"/>
              <a:ext cx="129600" cy="109440"/>
            </a:xfrm>
            <a:custGeom>
              <a:avLst/>
              <a:gdLst/>
              <a:ahLst/>
              <a:rect l="l" t="t" r="r" b="b"/>
              <a:pathLst>
                <a:path w="241" h="204">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w="0">
              <a:noFill/>
            </a:ln>
          </p:spPr>
          <p:style>
            <a:lnRef idx="0"/>
            <a:fillRef idx="0"/>
            <a:effectRef idx="0"/>
            <a:fontRef idx="minor"/>
          </p:style>
        </p:sp>
        <p:sp>
          <p:nvSpPr>
            <p:cNvPr id="6614" name="CustomShape 283"/>
            <p:cNvSpPr/>
            <p:nvPr/>
          </p:nvSpPr>
          <p:spPr>
            <a:xfrm>
              <a:off x="2056320" y="2257560"/>
              <a:ext cx="130320" cy="109440"/>
            </a:xfrm>
            <a:custGeom>
              <a:avLst/>
              <a:gdLst/>
              <a:ahLst/>
              <a:rect l="l" t="t" r="r" b="b"/>
              <a:pathLst>
                <a:path w="242" h="204">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w="0">
              <a:noFill/>
            </a:ln>
          </p:spPr>
          <p:style>
            <a:lnRef idx="0"/>
            <a:fillRef idx="0"/>
            <a:effectRef idx="0"/>
            <a:fontRef idx="minor"/>
          </p:style>
        </p:sp>
        <p:sp>
          <p:nvSpPr>
            <p:cNvPr id="6615" name="CustomShape 284"/>
            <p:cNvSpPr/>
            <p:nvPr/>
          </p:nvSpPr>
          <p:spPr>
            <a:xfrm>
              <a:off x="1829160" y="2566800"/>
              <a:ext cx="105840" cy="134640"/>
            </a:xfrm>
            <a:custGeom>
              <a:avLst/>
              <a:gdLst/>
              <a:ahLst/>
              <a:rect l="l" t="t" r="r" b="b"/>
              <a:pathLst>
                <a:path w="197" h="25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w="0">
              <a:noFill/>
            </a:ln>
          </p:spPr>
          <p:style>
            <a:lnRef idx="0"/>
            <a:fillRef idx="0"/>
            <a:effectRef idx="0"/>
            <a:fontRef idx="minor"/>
          </p:style>
        </p:sp>
        <p:sp>
          <p:nvSpPr>
            <p:cNvPr id="6616" name="CustomShape 285"/>
            <p:cNvSpPr/>
            <p:nvPr/>
          </p:nvSpPr>
          <p:spPr>
            <a:xfrm>
              <a:off x="1829160" y="2257560"/>
              <a:ext cx="134280" cy="105480"/>
            </a:xfrm>
            <a:custGeom>
              <a:avLst/>
              <a:gdLst/>
              <a:ahLst/>
              <a:rect l="l" t="t" r="r" b="b"/>
              <a:pathLst>
                <a:path w="249" h="197">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w="0">
              <a:noFill/>
            </a:ln>
          </p:spPr>
          <p:style>
            <a:lnRef idx="0"/>
            <a:fillRef idx="0"/>
            <a:effectRef idx="0"/>
            <a:fontRef idx="minor"/>
          </p:style>
        </p:sp>
        <p:sp>
          <p:nvSpPr>
            <p:cNvPr id="6617" name="CustomShape 286"/>
            <p:cNvSpPr/>
            <p:nvPr/>
          </p:nvSpPr>
          <p:spPr>
            <a:xfrm>
              <a:off x="2027880" y="2591280"/>
              <a:ext cx="129600" cy="110160"/>
            </a:xfrm>
            <a:custGeom>
              <a:avLst/>
              <a:gdLst/>
              <a:ahLst/>
              <a:rect l="l" t="t" r="r" b="b"/>
              <a:pathLst>
                <a:path w="241" h="205">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w="0">
              <a:noFill/>
            </a:ln>
          </p:spPr>
          <p:style>
            <a:lnRef idx="0"/>
            <a:fillRef idx="0"/>
            <a:effectRef idx="0"/>
            <a:fontRef idx="minor"/>
          </p:style>
        </p:sp>
        <p:sp>
          <p:nvSpPr>
            <p:cNvPr id="6618" name="CustomShape 287"/>
            <p:cNvSpPr/>
            <p:nvPr/>
          </p:nvSpPr>
          <p:spPr>
            <a:xfrm>
              <a:off x="2167560" y="2257560"/>
              <a:ext cx="105840" cy="133920"/>
            </a:xfrm>
            <a:custGeom>
              <a:avLst/>
              <a:gdLst/>
              <a:ahLst/>
              <a:rect l="l" t="t" r="r" b="b"/>
              <a:pathLst>
                <a:path w="197" h="249">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w="0">
              <a:noFill/>
            </a:ln>
          </p:spPr>
          <p:style>
            <a:lnRef idx="0"/>
            <a:fillRef idx="0"/>
            <a:effectRef idx="0"/>
            <a:fontRef idx="minor"/>
          </p:style>
        </p:sp>
        <p:sp>
          <p:nvSpPr>
            <p:cNvPr id="6619" name="CustomShape 288"/>
            <p:cNvSpPr/>
            <p:nvPr/>
          </p:nvSpPr>
          <p:spPr>
            <a:xfrm>
              <a:off x="2163600" y="2372400"/>
              <a:ext cx="109440" cy="130320"/>
            </a:xfrm>
            <a:custGeom>
              <a:avLst/>
              <a:gdLst/>
              <a:ahLst/>
              <a:rect l="l" t="t" r="r" b="b"/>
              <a:pathLst>
                <a:path w="204" h="242">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w="0">
              <a:noFill/>
            </a:ln>
          </p:spPr>
          <p:style>
            <a:lnRef idx="0"/>
            <a:fillRef idx="0"/>
            <a:effectRef idx="0"/>
            <a:fontRef idx="minor"/>
          </p:style>
        </p:sp>
        <p:sp>
          <p:nvSpPr>
            <p:cNvPr id="6620" name="CustomShape 289"/>
            <p:cNvSpPr/>
            <p:nvPr/>
          </p:nvSpPr>
          <p:spPr>
            <a:xfrm>
              <a:off x="1915920" y="2591280"/>
              <a:ext cx="130320" cy="110160"/>
            </a:xfrm>
            <a:custGeom>
              <a:avLst/>
              <a:gdLst/>
              <a:ahLst/>
              <a:rect l="l" t="t" r="r" b="b"/>
              <a:pathLst>
                <a:path w="242" h="205">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w="0">
              <a:noFill/>
            </a:ln>
          </p:spPr>
          <p:style>
            <a:lnRef idx="0"/>
            <a:fillRef idx="0"/>
            <a:effectRef idx="0"/>
            <a:fontRef idx="minor"/>
          </p:style>
        </p:sp>
        <p:sp>
          <p:nvSpPr>
            <p:cNvPr id="6621" name="CustomShape 290"/>
            <p:cNvSpPr/>
            <p:nvPr/>
          </p:nvSpPr>
          <p:spPr>
            <a:xfrm>
              <a:off x="2163600" y="2483640"/>
              <a:ext cx="109440" cy="130320"/>
            </a:xfrm>
            <a:custGeom>
              <a:avLst/>
              <a:gdLst/>
              <a:ahLst/>
              <a:rect l="l" t="t" r="r" b="b"/>
              <a:pathLst>
                <a:path w="204" h="242">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w="0">
              <a:noFill/>
            </a:ln>
          </p:spPr>
          <p:style>
            <a:lnRef idx="0"/>
            <a:fillRef idx="0"/>
            <a:effectRef idx="0"/>
            <a:fontRef idx="minor"/>
          </p:style>
        </p:sp>
        <p:sp>
          <p:nvSpPr>
            <p:cNvPr id="6622" name="CustomShape 291"/>
            <p:cNvSpPr/>
            <p:nvPr/>
          </p:nvSpPr>
          <p:spPr>
            <a:xfrm>
              <a:off x="2139120" y="2594880"/>
              <a:ext cx="133920" cy="106200"/>
            </a:xfrm>
            <a:custGeom>
              <a:avLst/>
              <a:gdLst/>
              <a:ahLst/>
              <a:rect l="l" t="t" r="r" b="b"/>
              <a:pathLst>
                <a:path w="249" h="198">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w="0">
              <a:noFill/>
            </a:ln>
          </p:spPr>
          <p:style>
            <a:lnRef idx="0"/>
            <a:fillRef idx="0"/>
            <a:effectRef idx="0"/>
            <a:fontRef idx="minor"/>
          </p:style>
        </p:sp>
      </p:grpSp>
      <p:grpSp>
        <p:nvGrpSpPr>
          <p:cNvPr id="6623" name="Group 292"/>
          <p:cNvGrpSpPr/>
          <p:nvPr/>
        </p:nvGrpSpPr>
        <p:grpSpPr>
          <a:xfrm>
            <a:off x="1137960" y="2257560"/>
            <a:ext cx="443880" cy="443520"/>
            <a:chOff x="1137960" y="2257560"/>
            <a:chExt cx="443880" cy="443520"/>
          </a:xfrm>
        </p:grpSpPr>
        <p:sp>
          <p:nvSpPr>
            <p:cNvPr id="6624" name="CustomShape 293"/>
            <p:cNvSpPr/>
            <p:nvPr/>
          </p:nvSpPr>
          <p:spPr>
            <a:xfrm>
              <a:off x="1137960" y="2257560"/>
              <a:ext cx="267120" cy="213480"/>
            </a:xfrm>
            <a:custGeom>
              <a:avLst/>
              <a:gdLst/>
              <a:ahLst/>
              <a:rect l="l" t="t" r="r" b="b"/>
              <a:pathLst>
                <a:path w="515" h="412">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rgbClr val="00b5dd"/>
            </a:solidFill>
            <a:ln w="0">
              <a:noFill/>
            </a:ln>
          </p:spPr>
          <p:style>
            <a:lnRef idx="0"/>
            <a:fillRef idx="0"/>
            <a:effectRef idx="0"/>
            <a:fontRef idx="minor"/>
          </p:style>
        </p:sp>
        <p:sp>
          <p:nvSpPr>
            <p:cNvPr id="6625" name="CustomShape 294"/>
            <p:cNvSpPr/>
            <p:nvPr/>
          </p:nvSpPr>
          <p:spPr>
            <a:xfrm>
              <a:off x="1368360" y="2257560"/>
              <a:ext cx="213480" cy="267120"/>
            </a:xfrm>
            <a:custGeom>
              <a:avLst/>
              <a:gdLst/>
              <a:ahLst/>
              <a:rect l="l" t="t" r="r" b="b"/>
              <a:pathLst>
                <a:path w="412" h="515">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rgbClr val="007bb9"/>
            </a:solidFill>
            <a:ln w="0">
              <a:noFill/>
            </a:ln>
          </p:spPr>
          <p:style>
            <a:lnRef idx="0"/>
            <a:fillRef idx="0"/>
            <a:effectRef idx="0"/>
            <a:fontRef idx="minor"/>
          </p:style>
        </p:sp>
        <p:sp>
          <p:nvSpPr>
            <p:cNvPr id="6626" name="CustomShape 295"/>
            <p:cNvSpPr/>
            <p:nvPr/>
          </p:nvSpPr>
          <p:spPr>
            <a:xfrm>
              <a:off x="1137960" y="2433960"/>
              <a:ext cx="213120" cy="267120"/>
            </a:xfrm>
            <a:custGeom>
              <a:avLst/>
              <a:gdLst/>
              <a:ahLst/>
              <a:rect l="l" t="t" r="r" b="b"/>
              <a:pathLst>
                <a:path w="411" h="515">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rgbClr val="ff4d4d"/>
            </a:solidFill>
            <a:ln w="0">
              <a:noFill/>
            </a:ln>
          </p:spPr>
          <p:style>
            <a:lnRef idx="0"/>
            <a:fillRef idx="0"/>
            <a:effectRef idx="0"/>
            <a:fontRef idx="minor"/>
          </p:style>
        </p:sp>
        <p:sp>
          <p:nvSpPr>
            <p:cNvPr id="6627" name="CustomShape 296"/>
            <p:cNvSpPr/>
            <p:nvPr/>
          </p:nvSpPr>
          <p:spPr>
            <a:xfrm>
              <a:off x="1314720" y="2488320"/>
              <a:ext cx="267120" cy="212760"/>
            </a:xfrm>
            <a:custGeom>
              <a:avLst/>
              <a:gdLst/>
              <a:ahLst/>
              <a:rect l="l" t="t" r="r" b="b"/>
              <a:pathLst>
                <a:path w="515" h="411">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rgbClr val="8c50ff"/>
            </a:solidFill>
            <a:ln w="0">
              <a:noFill/>
            </a:ln>
          </p:spPr>
          <p:style>
            <a:lnRef idx="0"/>
            <a:fillRef idx="0"/>
            <a:effectRef idx="0"/>
            <a:fontRef idx="minor"/>
          </p:style>
        </p:sp>
      </p:grpSp>
      <p:grpSp>
        <p:nvGrpSpPr>
          <p:cNvPr id="6628" name="Group 297"/>
          <p:cNvGrpSpPr/>
          <p:nvPr/>
        </p:nvGrpSpPr>
        <p:grpSpPr>
          <a:xfrm>
            <a:off x="1081800" y="3693600"/>
            <a:ext cx="444240" cy="398880"/>
            <a:chOff x="1081800" y="3693600"/>
            <a:chExt cx="444240" cy="398880"/>
          </a:xfrm>
        </p:grpSpPr>
        <p:sp>
          <p:nvSpPr>
            <p:cNvPr id="6629" name="CustomShape 298"/>
            <p:cNvSpPr/>
            <p:nvPr/>
          </p:nvSpPr>
          <p:spPr>
            <a:xfrm>
              <a:off x="1081800" y="3805920"/>
              <a:ext cx="215640" cy="286560"/>
            </a:xfrm>
            <a:custGeom>
              <a:avLst/>
              <a:gdLst/>
              <a:ahLst/>
              <a:rect l="l" t="t" r="r" b="b"/>
              <a:pathLst>
                <a:path w="566" h="751">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rgbClr val="8c50ff"/>
            </a:solidFill>
            <a:ln w="0">
              <a:noFill/>
            </a:ln>
          </p:spPr>
          <p:style>
            <a:lnRef idx="0"/>
            <a:fillRef idx="0"/>
            <a:effectRef idx="0"/>
            <a:fontRef idx="minor"/>
          </p:style>
        </p:sp>
        <p:sp>
          <p:nvSpPr>
            <p:cNvPr id="6630" name="CustomShape 299"/>
            <p:cNvSpPr/>
            <p:nvPr/>
          </p:nvSpPr>
          <p:spPr>
            <a:xfrm>
              <a:off x="1209600" y="3900600"/>
              <a:ext cx="316440" cy="191880"/>
            </a:xfrm>
            <a:custGeom>
              <a:avLst/>
              <a:gdLst/>
              <a:ahLst/>
              <a:rect l="l" t="t" r="r" b="b"/>
              <a:pathLst>
                <a:path w="829" h="504">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rgbClr val="007bb9"/>
            </a:solidFill>
            <a:ln w="0">
              <a:noFill/>
            </a:ln>
          </p:spPr>
          <p:style>
            <a:lnRef idx="0"/>
            <a:fillRef idx="0"/>
            <a:effectRef idx="0"/>
            <a:fontRef idx="minor"/>
          </p:style>
        </p:sp>
        <p:sp>
          <p:nvSpPr>
            <p:cNvPr id="6631" name="CustomShape 300"/>
            <p:cNvSpPr/>
            <p:nvPr/>
          </p:nvSpPr>
          <p:spPr>
            <a:xfrm>
              <a:off x="1194840" y="3693600"/>
              <a:ext cx="273240" cy="280800"/>
            </a:xfrm>
            <a:custGeom>
              <a:avLst/>
              <a:gdLst/>
              <a:ahLst/>
              <a:rect l="l" t="t" r="r" b="b"/>
              <a:pathLst>
                <a:path w="716" h="736">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rgbClr val="00b5dd"/>
            </a:solidFill>
            <a:ln w="0">
              <a:noFill/>
            </a:ln>
          </p:spPr>
          <p:style>
            <a:lnRef idx="0"/>
            <a:fillRef idx="0"/>
            <a:effectRef idx="0"/>
            <a:fontRef idx="minor"/>
          </p:style>
        </p:sp>
      </p:grpSp>
      <p:grpSp>
        <p:nvGrpSpPr>
          <p:cNvPr id="6632" name="Group 301"/>
          <p:cNvGrpSpPr/>
          <p:nvPr/>
        </p:nvGrpSpPr>
        <p:grpSpPr>
          <a:xfrm>
            <a:off x="1879200" y="3687480"/>
            <a:ext cx="444240" cy="411480"/>
            <a:chOff x="1879200" y="3687480"/>
            <a:chExt cx="444240" cy="411480"/>
          </a:xfrm>
        </p:grpSpPr>
        <p:sp>
          <p:nvSpPr>
            <p:cNvPr id="6633" name="CustomShape 302"/>
            <p:cNvSpPr/>
            <p:nvPr/>
          </p:nvSpPr>
          <p:spPr>
            <a:xfrm>
              <a:off x="2171880" y="3862800"/>
              <a:ext cx="149040" cy="105480"/>
            </a:xfrm>
            <a:custGeom>
              <a:avLst/>
              <a:gdLst/>
              <a:ahLst/>
              <a:rect l="l" t="t" r="r" b="b"/>
              <a:pathLst>
                <a:path w="381" h="27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w="0">
              <a:noFill/>
            </a:ln>
          </p:spPr>
          <p:style>
            <a:lnRef idx="0"/>
            <a:fillRef idx="0"/>
            <a:effectRef idx="0"/>
            <a:fontRef idx="minor"/>
          </p:style>
        </p:sp>
        <p:sp>
          <p:nvSpPr>
            <p:cNvPr id="6634" name="CustomShape 303"/>
            <p:cNvSpPr/>
            <p:nvPr/>
          </p:nvSpPr>
          <p:spPr>
            <a:xfrm>
              <a:off x="1950120" y="3942360"/>
              <a:ext cx="107280" cy="138960"/>
            </a:xfrm>
            <a:custGeom>
              <a:avLst/>
              <a:gdLst/>
              <a:ahLst/>
              <a:rect l="l" t="t" r="r" b="b"/>
              <a:pathLst>
                <a:path w="275" h="355">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w="0">
              <a:noFill/>
            </a:ln>
          </p:spPr>
          <p:style>
            <a:lnRef idx="0"/>
            <a:fillRef idx="0"/>
            <a:effectRef idx="0"/>
            <a:fontRef idx="minor"/>
          </p:style>
        </p:sp>
        <p:sp>
          <p:nvSpPr>
            <p:cNvPr id="6635" name="CustomShape 304"/>
            <p:cNvSpPr/>
            <p:nvPr/>
          </p:nvSpPr>
          <p:spPr>
            <a:xfrm>
              <a:off x="1975680" y="3696480"/>
              <a:ext cx="140760" cy="145800"/>
            </a:xfrm>
            <a:custGeom>
              <a:avLst/>
              <a:gdLst/>
              <a:ahLst/>
              <a:rect l="l" t="t" r="r" b="b"/>
              <a:pathLst>
                <a:path w="360" h="372">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w="0">
              <a:noFill/>
            </a:ln>
          </p:spPr>
          <p:style>
            <a:lnRef idx="0"/>
            <a:fillRef idx="0"/>
            <a:effectRef idx="0"/>
            <a:fontRef idx="minor"/>
          </p:style>
        </p:sp>
        <p:sp>
          <p:nvSpPr>
            <p:cNvPr id="6636" name="CustomShape 305"/>
            <p:cNvSpPr/>
            <p:nvPr/>
          </p:nvSpPr>
          <p:spPr>
            <a:xfrm>
              <a:off x="1879200" y="3852000"/>
              <a:ext cx="160560" cy="229680"/>
            </a:xfrm>
            <a:custGeom>
              <a:avLst/>
              <a:gdLst/>
              <a:ahLst/>
              <a:rect l="l" t="t" r="r" b="b"/>
              <a:pathLst>
                <a:path w="410" h="583">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w="0">
              <a:noFill/>
            </a:ln>
          </p:spPr>
          <p:style>
            <a:lnRef idx="0"/>
            <a:fillRef idx="0"/>
            <a:effectRef idx="0"/>
            <a:fontRef idx="minor"/>
          </p:style>
        </p:sp>
        <p:sp>
          <p:nvSpPr>
            <p:cNvPr id="6637" name="CustomShape 306"/>
            <p:cNvSpPr/>
            <p:nvPr/>
          </p:nvSpPr>
          <p:spPr>
            <a:xfrm>
              <a:off x="2017440" y="3687480"/>
              <a:ext cx="222120" cy="165600"/>
            </a:xfrm>
            <a:custGeom>
              <a:avLst/>
              <a:gdLst/>
              <a:ahLst/>
              <a:rect l="l" t="t" r="r" b="b"/>
              <a:pathLst>
                <a:path w="565" h="422">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w="0">
              <a:noFill/>
            </a:ln>
          </p:spPr>
          <p:style>
            <a:lnRef idx="0"/>
            <a:fillRef idx="0"/>
            <a:effectRef idx="0"/>
            <a:fontRef idx="minor"/>
          </p:style>
        </p:sp>
        <p:sp>
          <p:nvSpPr>
            <p:cNvPr id="6638" name="CustomShape 307"/>
            <p:cNvSpPr/>
            <p:nvPr/>
          </p:nvSpPr>
          <p:spPr>
            <a:xfrm>
              <a:off x="2100240" y="3935880"/>
              <a:ext cx="223200" cy="163080"/>
            </a:xfrm>
            <a:custGeom>
              <a:avLst/>
              <a:gdLst/>
              <a:ahLst/>
              <a:rect l="l" t="t" r="r" b="b"/>
              <a:pathLst>
                <a:path w="568" h="415">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w="0">
              <a:noFill/>
            </a:ln>
          </p:spPr>
          <p:style>
            <a:lnRef idx="0"/>
            <a:fillRef idx="0"/>
            <a:effectRef idx="0"/>
            <a:fontRef idx="minor"/>
          </p:style>
        </p:sp>
      </p:grpSp>
      <p:grpSp>
        <p:nvGrpSpPr>
          <p:cNvPr id="6639" name="Group 308"/>
          <p:cNvGrpSpPr/>
          <p:nvPr/>
        </p:nvGrpSpPr>
        <p:grpSpPr>
          <a:xfrm>
            <a:off x="4364640" y="3671640"/>
            <a:ext cx="439560" cy="443880"/>
            <a:chOff x="4364640" y="3671640"/>
            <a:chExt cx="439560" cy="443880"/>
          </a:xfrm>
        </p:grpSpPr>
        <p:sp>
          <p:nvSpPr>
            <p:cNvPr id="6640" name="CustomShape 309"/>
            <p:cNvSpPr/>
            <p:nvPr/>
          </p:nvSpPr>
          <p:spPr>
            <a:xfrm>
              <a:off x="4649040" y="3671640"/>
              <a:ext cx="155160" cy="156240"/>
            </a:xfrm>
            <a:prstGeom prst="ellipse">
              <a:avLst/>
            </a:prstGeom>
            <a:solidFill>
              <a:srgbClr val="007bb9"/>
            </a:solidFill>
            <a:ln w="0">
              <a:noFill/>
            </a:ln>
          </p:spPr>
          <p:style>
            <a:lnRef idx="0"/>
            <a:fillRef idx="0"/>
            <a:effectRef idx="0"/>
            <a:fontRef idx="minor"/>
          </p:style>
        </p:sp>
        <p:sp>
          <p:nvSpPr>
            <p:cNvPr id="6641" name="CustomShape 310"/>
            <p:cNvSpPr/>
            <p:nvPr/>
          </p:nvSpPr>
          <p:spPr>
            <a:xfrm>
              <a:off x="4364640" y="3671640"/>
              <a:ext cx="154800" cy="156240"/>
            </a:xfrm>
            <a:prstGeom prst="ellipse">
              <a:avLst/>
            </a:prstGeom>
            <a:solidFill>
              <a:srgbClr val="00b5dd"/>
            </a:solidFill>
            <a:ln w="0">
              <a:noFill/>
            </a:ln>
          </p:spPr>
          <p:style>
            <a:lnRef idx="0"/>
            <a:fillRef idx="0"/>
            <a:effectRef idx="0"/>
            <a:fontRef idx="minor"/>
          </p:style>
        </p:sp>
        <p:sp>
          <p:nvSpPr>
            <p:cNvPr id="6642" name="CustomShape 311"/>
            <p:cNvSpPr/>
            <p:nvPr/>
          </p:nvSpPr>
          <p:spPr>
            <a:xfrm>
              <a:off x="4649040" y="3959280"/>
              <a:ext cx="155160" cy="156240"/>
            </a:xfrm>
            <a:prstGeom prst="ellipse">
              <a:avLst/>
            </a:prstGeom>
            <a:solidFill>
              <a:srgbClr val="8c50ff"/>
            </a:solidFill>
            <a:ln w="0">
              <a:noFill/>
            </a:ln>
          </p:spPr>
          <p:style>
            <a:lnRef idx="0"/>
            <a:fillRef idx="0"/>
            <a:effectRef idx="0"/>
            <a:fontRef idx="minor"/>
          </p:style>
        </p:sp>
        <p:sp>
          <p:nvSpPr>
            <p:cNvPr id="6643" name="CustomShape 312"/>
            <p:cNvSpPr/>
            <p:nvPr/>
          </p:nvSpPr>
          <p:spPr>
            <a:xfrm>
              <a:off x="4364640" y="3959280"/>
              <a:ext cx="154800" cy="156240"/>
            </a:xfrm>
            <a:prstGeom prst="ellipse">
              <a:avLst/>
            </a:prstGeom>
            <a:solidFill>
              <a:srgbClr val="ff4d4d"/>
            </a:solidFill>
            <a:ln w="0">
              <a:noFill/>
            </a:ln>
          </p:spPr>
          <p:style>
            <a:lnRef idx="0"/>
            <a:fillRef idx="0"/>
            <a:effectRef idx="0"/>
            <a:fontRef idx="minor"/>
          </p:style>
        </p:sp>
        <p:sp>
          <p:nvSpPr>
            <p:cNvPr id="6644" name="CustomShape 313"/>
            <p:cNvSpPr/>
            <p:nvPr/>
          </p:nvSpPr>
          <p:spPr>
            <a:xfrm>
              <a:off x="4514040" y="3699720"/>
              <a:ext cx="139320" cy="99720"/>
            </a:xfrm>
            <a:custGeom>
              <a:avLst/>
              <a:gdLst/>
              <a:ahLst/>
              <a:rect l="l" t="t" r="r" b="b"/>
              <a:pathLst>
                <a:path w="362" h="258">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rgbClr val="e9eaf2"/>
            </a:solidFill>
            <a:ln w="0">
              <a:noFill/>
            </a:ln>
          </p:spPr>
          <p:style>
            <a:lnRef idx="0"/>
            <a:fillRef idx="0"/>
            <a:effectRef idx="0"/>
            <a:fontRef idx="minor"/>
          </p:style>
        </p:sp>
        <p:sp>
          <p:nvSpPr>
            <p:cNvPr id="6645" name="CustomShape 314"/>
            <p:cNvSpPr/>
            <p:nvPr/>
          </p:nvSpPr>
          <p:spPr>
            <a:xfrm>
              <a:off x="4514040" y="3987360"/>
              <a:ext cx="139320" cy="99720"/>
            </a:xfrm>
            <a:custGeom>
              <a:avLst/>
              <a:gdLst/>
              <a:ahLst/>
              <a:rect l="l" t="t" r="r" b="b"/>
              <a:pathLst>
                <a:path w="362" h="258">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rgbClr val="e9eaf2"/>
            </a:solidFill>
            <a:ln w="0">
              <a:noFill/>
            </a:ln>
          </p:spPr>
          <p:style>
            <a:lnRef idx="0"/>
            <a:fillRef idx="0"/>
            <a:effectRef idx="0"/>
            <a:fontRef idx="minor"/>
          </p:style>
        </p:sp>
        <p:sp>
          <p:nvSpPr>
            <p:cNvPr id="6646" name="CustomShape 315"/>
            <p:cNvSpPr/>
            <p:nvPr/>
          </p:nvSpPr>
          <p:spPr>
            <a:xfrm>
              <a:off x="4392000" y="3822840"/>
              <a:ext cx="98640" cy="141120"/>
            </a:xfrm>
            <a:custGeom>
              <a:avLst/>
              <a:gdLst/>
              <a:ahLst/>
              <a:rect l="l" t="t" r="r" b="b"/>
              <a:pathLst>
                <a:path w="258" h="363">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rgbClr val="e9eaf2"/>
            </a:solidFill>
            <a:ln w="0">
              <a:noFill/>
            </a:ln>
          </p:spPr>
          <p:style>
            <a:lnRef idx="0"/>
            <a:fillRef idx="0"/>
            <a:effectRef idx="0"/>
            <a:fontRef idx="minor"/>
          </p:style>
        </p:sp>
        <p:sp>
          <p:nvSpPr>
            <p:cNvPr id="6647" name="CustomShape 316"/>
            <p:cNvSpPr/>
            <p:nvPr/>
          </p:nvSpPr>
          <p:spPr>
            <a:xfrm>
              <a:off x="4676400" y="3823200"/>
              <a:ext cx="98640" cy="140760"/>
            </a:xfrm>
            <a:custGeom>
              <a:avLst/>
              <a:gdLst/>
              <a:ahLst/>
              <a:rect l="l" t="t" r="r" b="b"/>
              <a:pathLst>
                <a:path w="258" h="362">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rgbClr val="e9eaf2"/>
            </a:solidFill>
            <a:ln w="0">
              <a:noFill/>
            </a:ln>
          </p:spPr>
          <p:style>
            <a:lnRef idx="0"/>
            <a:fillRef idx="0"/>
            <a:effectRef idx="0"/>
            <a:fontRef idx="minor"/>
          </p:style>
        </p:sp>
      </p:grpSp>
      <p:grpSp>
        <p:nvGrpSpPr>
          <p:cNvPr id="6648" name="Group 317"/>
          <p:cNvGrpSpPr/>
          <p:nvPr/>
        </p:nvGrpSpPr>
        <p:grpSpPr>
          <a:xfrm>
            <a:off x="5157360" y="3693960"/>
            <a:ext cx="443880" cy="398880"/>
            <a:chOff x="5157360" y="3693960"/>
            <a:chExt cx="443880" cy="398880"/>
          </a:xfrm>
        </p:grpSpPr>
        <p:sp>
          <p:nvSpPr>
            <p:cNvPr id="6649" name="CustomShape 318"/>
            <p:cNvSpPr/>
            <p:nvPr/>
          </p:nvSpPr>
          <p:spPr>
            <a:xfrm>
              <a:off x="5414040" y="3693960"/>
              <a:ext cx="102240" cy="102600"/>
            </a:xfrm>
            <a:prstGeom prst="ellipse">
              <a:avLst/>
            </a:prstGeom>
            <a:solidFill>
              <a:srgbClr val="007bb9"/>
            </a:solidFill>
            <a:ln w="0">
              <a:noFill/>
            </a:ln>
          </p:spPr>
          <p:style>
            <a:lnRef idx="0"/>
            <a:fillRef idx="0"/>
            <a:effectRef idx="0"/>
            <a:fontRef idx="minor"/>
          </p:style>
        </p:sp>
        <p:sp>
          <p:nvSpPr>
            <p:cNvPr id="6650" name="CustomShape 319"/>
            <p:cNvSpPr/>
            <p:nvPr/>
          </p:nvSpPr>
          <p:spPr>
            <a:xfrm>
              <a:off x="5243400" y="3693960"/>
              <a:ext cx="102240" cy="102600"/>
            </a:xfrm>
            <a:prstGeom prst="ellipse">
              <a:avLst/>
            </a:prstGeom>
            <a:solidFill>
              <a:srgbClr val="00b5dd"/>
            </a:solidFill>
            <a:ln w="0">
              <a:noFill/>
            </a:ln>
          </p:spPr>
          <p:style>
            <a:lnRef idx="0"/>
            <a:fillRef idx="0"/>
            <a:effectRef idx="0"/>
            <a:fontRef idx="minor"/>
          </p:style>
        </p:sp>
        <p:sp>
          <p:nvSpPr>
            <p:cNvPr id="6651" name="CustomShape 320"/>
            <p:cNvSpPr/>
            <p:nvPr/>
          </p:nvSpPr>
          <p:spPr>
            <a:xfrm>
              <a:off x="5414040" y="3990240"/>
              <a:ext cx="102240" cy="102600"/>
            </a:xfrm>
            <a:prstGeom prst="ellipse">
              <a:avLst/>
            </a:prstGeom>
            <a:solidFill>
              <a:srgbClr val="ff4d4d"/>
            </a:solidFill>
            <a:ln w="0">
              <a:noFill/>
            </a:ln>
          </p:spPr>
          <p:style>
            <a:lnRef idx="0"/>
            <a:fillRef idx="0"/>
            <a:effectRef idx="0"/>
            <a:fontRef idx="minor"/>
          </p:style>
        </p:sp>
        <p:sp>
          <p:nvSpPr>
            <p:cNvPr id="6652" name="CustomShape 321"/>
            <p:cNvSpPr/>
            <p:nvPr/>
          </p:nvSpPr>
          <p:spPr>
            <a:xfrm>
              <a:off x="5499000" y="3842280"/>
              <a:ext cx="102240" cy="102240"/>
            </a:xfrm>
            <a:prstGeom prst="ellipse">
              <a:avLst/>
            </a:prstGeom>
            <a:solidFill>
              <a:srgbClr val="8c50ff"/>
            </a:solidFill>
            <a:ln w="0">
              <a:noFill/>
            </a:ln>
          </p:spPr>
          <p:style>
            <a:lnRef idx="0"/>
            <a:fillRef idx="0"/>
            <a:effectRef idx="0"/>
            <a:fontRef idx="minor"/>
          </p:style>
        </p:sp>
        <p:sp>
          <p:nvSpPr>
            <p:cNvPr id="6653" name="CustomShape 322"/>
            <p:cNvSpPr/>
            <p:nvPr/>
          </p:nvSpPr>
          <p:spPr>
            <a:xfrm>
              <a:off x="5157360" y="3842280"/>
              <a:ext cx="102600" cy="102240"/>
            </a:xfrm>
            <a:prstGeom prst="ellipse">
              <a:avLst/>
            </a:prstGeom>
            <a:solidFill>
              <a:srgbClr val="a6ce28"/>
            </a:solidFill>
            <a:ln w="0">
              <a:noFill/>
            </a:ln>
          </p:spPr>
          <p:style>
            <a:lnRef idx="0"/>
            <a:fillRef idx="0"/>
            <a:effectRef idx="0"/>
            <a:fontRef idx="minor"/>
          </p:style>
        </p:sp>
        <p:sp>
          <p:nvSpPr>
            <p:cNvPr id="6654" name="CustomShape 323"/>
            <p:cNvSpPr/>
            <p:nvPr/>
          </p:nvSpPr>
          <p:spPr>
            <a:xfrm>
              <a:off x="5243400" y="3990240"/>
              <a:ext cx="102240" cy="102600"/>
            </a:xfrm>
            <a:prstGeom prst="ellipse">
              <a:avLst/>
            </a:prstGeom>
            <a:solidFill>
              <a:srgbClr val="f9cb07"/>
            </a:solidFill>
            <a:ln w="0">
              <a:noFill/>
            </a:ln>
          </p:spPr>
          <p:style>
            <a:lnRef idx="0"/>
            <a:fillRef idx="0"/>
            <a:effectRef idx="0"/>
            <a:fontRef idx="minor"/>
          </p:style>
        </p:sp>
        <p:sp>
          <p:nvSpPr>
            <p:cNvPr id="6655" name="CustomShape 324"/>
            <p:cNvSpPr/>
            <p:nvPr/>
          </p:nvSpPr>
          <p:spPr>
            <a:xfrm>
              <a:off x="5209200" y="3773880"/>
              <a:ext cx="84600" cy="90720"/>
            </a:xfrm>
            <a:custGeom>
              <a:avLst/>
              <a:gdLst/>
              <a:ahLst/>
              <a:rect l="l" t="t" r="r" b="b"/>
              <a:pathLst>
                <a:path w="306" h="328">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rgbClr val="e9eaf2"/>
            </a:solidFill>
            <a:ln w="0">
              <a:noFill/>
            </a:ln>
          </p:spPr>
          <p:style>
            <a:lnRef idx="0"/>
            <a:fillRef idx="0"/>
            <a:effectRef idx="0"/>
            <a:fontRef idx="minor"/>
          </p:style>
        </p:sp>
        <p:sp>
          <p:nvSpPr>
            <p:cNvPr id="6656" name="CustomShape 325"/>
            <p:cNvSpPr/>
            <p:nvPr/>
          </p:nvSpPr>
          <p:spPr>
            <a:xfrm>
              <a:off x="5343840" y="3717720"/>
              <a:ext cx="72000" cy="55440"/>
            </a:xfrm>
            <a:custGeom>
              <a:avLst/>
              <a:gdLst/>
              <a:ahLst/>
              <a:rect l="l" t="t" r="r" b="b"/>
              <a:pathLst>
                <a:path w="262" h="202">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rgbClr val="e9eaf2"/>
            </a:solidFill>
            <a:ln w="0">
              <a:noFill/>
            </a:ln>
          </p:spPr>
          <p:style>
            <a:lnRef idx="0"/>
            <a:fillRef idx="0"/>
            <a:effectRef idx="0"/>
            <a:fontRef idx="minor"/>
          </p:style>
        </p:sp>
        <p:sp>
          <p:nvSpPr>
            <p:cNvPr id="6657" name="CustomShape 326"/>
            <p:cNvSpPr/>
            <p:nvPr/>
          </p:nvSpPr>
          <p:spPr>
            <a:xfrm>
              <a:off x="5465520" y="3922200"/>
              <a:ext cx="84240" cy="90720"/>
            </a:xfrm>
            <a:custGeom>
              <a:avLst/>
              <a:gdLst/>
              <a:ahLst/>
              <a:rect l="l" t="t" r="r" b="b"/>
              <a:pathLst>
                <a:path w="305" h="327">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rgbClr val="e9eaf2"/>
            </a:solidFill>
            <a:ln w="0">
              <a:noFill/>
            </a:ln>
          </p:spPr>
          <p:style>
            <a:lnRef idx="0"/>
            <a:fillRef idx="0"/>
            <a:effectRef idx="0"/>
            <a:fontRef idx="minor"/>
          </p:style>
        </p:sp>
        <p:sp>
          <p:nvSpPr>
            <p:cNvPr id="6658" name="CustomShape 327"/>
            <p:cNvSpPr/>
            <p:nvPr/>
          </p:nvSpPr>
          <p:spPr>
            <a:xfrm>
              <a:off x="5465520" y="3774240"/>
              <a:ext cx="84240" cy="90360"/>
            </a:xfrm>
            <a:custGeom>
              <a:avLst/>
              <a:gdLst/>
              <a:ahLst/>
              <a:rect l="l" t="t" r="r" b="b"/>
              <a:pathLst>
                <a:path w="305" h="327">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rgbClr val="e9eaf2"/>
            </a:solidFill>
            <a:ln w="0">
              <a:noFill/>
            </a:ln>
          </p:spPr>
          <p:style>
            <a:lnRef idx="0"/>
            <a:fillRef idx="0"/>
            <a:effectRef idx="0"/>
            <a:fontRef idx="minor"/>
          </p:style>
        </p:sp>
        <p:sp>
          <p:nvSpPr>
            <p:cNvPr id="6659" name="CustomShape 328"/>
            <p:cNvSpPr/>
            <p:nvPr/>
          </p:nvSpPr>
          <p:spPr>
            <a:xfrm>
              <a:off x="5209200" y="3922200"/>
              <a:ext cx="84600" cy="90720"/>
            </a:xfrm>
            <a:custGeom>
              <a:avLst/>
              <a:gdLst/>
              <a:ahLst/>
              <a:rect l="l" t="t" r="r" b="b"/>
              <a:pathLst>
                <a:path w="306" h="328">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rgbClr val="e9eaf2"/>
            </a:solidFill>
            <a:ln w="0">
              <a:noFill/>
            </a:ln>
          </p:spPr>
          <p:style>
            <a:lnRef idx="0"/>
            <a:fillRef idx="0"/>
            <a:effectRef idx="0"/>
            <a:fontRef idx="minor"/>
          </p:style>
        </p:sp>
        <p:sp>
          <p:nvSpPr>
            <p:cNvPr id="6660" name="CustomShape 329"/>
            <p:cNvSpPr/>
            <p:nvPr/>
          </p:nvSpPr>
          <p:spPr>
            <a:xfrm>
              <a:off x="5343840" y="4014000"/>
              <a:ext cx="72000" cy="55080"/>
            </a:xfrm>
            <a:custGeom>
              <a:avLst/>
              <a:gdLst/>
              <a:ahLst/>
              <a:rect l="l" t="t" r="r" b="b"/>
              <a:pathLst>
                <a:path w="262" h="202">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rgbClr val="e9eaf2"/>
            </a:solidFill>
            <a:ln w="0">
              <a:noFill/>
            </a:ln>
          </p:spPr>
          <p:style>
            <a:lnRef idx="0"/>
            <a:fillRef idx="0"/>
            <a:effectRef idx="0"/>
            <a:fontRef idx="minor"/>
          </p:style>
        </p:sp>
      </p:grpSp>
      <p:grpSp>
        <p:nvGrpSpPr>
          <p:cNvPr id="6661" name="Group 330"/>
          <p:cNvGrpSpPr/>
          <p:nvPr/>
        </p:nvGrpSpPr>
        <p:grpSpPr>
          <a:xfrm>
            <a:off x="6751800" y="3693960"/>
            <a:ext cx="443880" cy="398880"/>
            <a:chOff x="6751800" y="3693960"/>
            <a:chExt cx="443880" cy="398880"/>
          </a:xfrm>
        </p:grpSpPr>
        <p:sp>
          <p:nvSpPr>
            <p:cNvPr id="6662" name="CustomShape 331"/>
            <p:cNvSpPr/>
            <p:nvPr/>
          </p:nvSpPr>
          <p:spPr>
            <a:xfrm>
              <a:off x="7008480" y="3693960"/>
              <a:ext cx="102240" cy="102240"/>
            </a:xfrm>
            <a:prstGeom prst="ellipse">
              <a:avLst/>
            </a:prstGeom>
            <a:solidFill>
              <a:srgbClr val="007bb9"/>
            </a:solidFill>
            <a:ln w="0">
              <a:noFill/>
            </a:ln>
          </p:spPr>
          <p:style>
            <a:lnRef idx="0"/>
            <a:fillRef idx="0"/>
            <a:effectRef idx="0"/>
            <a:fontRef idx="minor"/>
          </p:style>
        </p:sp>
        <p:sp>
          <p:nvSpPr>
            <p:cNvPr id="6663" name="CustomShape 332"/>
            <p:cNvSpPr/>
            <p:nvPr/>
          </p:nvSpPr>
          <p:spPr>
            <a:xfrm>
              <a:off x="6837480" y="3693960"/>
              <a:ext cx="102240" cy="102240"/>
            </a:xfrm>
            <a:prstGeom prst="ellipse">
              <a:avLst/>
            </a:prstGeom>
            <a:solidFill>
              <a:srgbClr val="00b5dd"/>
            </a:solidFill>
            <a:ln w="0">
              <a:noFill/>
            </a:ln>
          </p:spPr>
          <p:style>
            <a:lnRef idx="0"/>
            <a:fillRef idx="0"/>
            <a:effectRef idx="0"/>
            <a:fontRef idx="minor"/>
          </p:style>
        </p:sp>
        <p:sp>
          <p:nvSpPr>
            <p:cNvPr id="6664" name="CustomShape 333"/>
            <p:cNvSpPr/>
            <p:nvPr/>
          </p:nvSpPr>
          <p:spPr>
            <a:xfrm>
              <a:off x="7008480" y="3990600"/>
              <a:ext cx="102240" cy="102240"/>
            </a:xfrm>
            <a:prstGeom prst="ellipse">
              <a:avLst/>
            </a:prstGeom>
            <a:solidFill>
              <a:srgbClr val="ff4d4d"/>
            </a:solidFill>
            <a:ln w="0">
              <a:noFill/>
            </a:ln>
          </p:spPr>
          <p:style>
            <a:lnRef idx="0"/>
            <a:fillRef idx="0"/>
            <a:effectRef idx="0"/>
            <a:fontRef idx="minor"/>
          </p:style>
        </p:sp>
        <p:sp>
          <p:nvSpPr>
            <p:cNvPr id="6665" name="CustomShape 334"/>
            <p:cNvSpPr/>
            <p:nvPr/>
          </p:nvSpPr>
          <p:spPr>
            <a:xfrm>
              <a:off x="7093440" y="3842280"/>
              <a:ext cx="102240" cy="102600"/>
            </a:xfrm>
            <a:prstGeom prst="ellipse">
              <a:avLst/>
            </a:prstGeom>
            <a:solidFill>
              <a:srgbClr val="8c50ff"/>
            </a:solidFill>
            <a:ln w="0">
              <a:noFill/>
            </a:ln>
          </p:spPr>
          <p:style>
            <a:lnRef idx="0"/>
            <a:fillRef idx="0"/>
            <a:effectRef idx="0"/>
            <a:fontRef idx="minor"/>
          </p:style>
        </p:sp>
        <p:sp>
          <p:nvSpPr>
            <p:cNvPr id="6666" name="CustomShape 335"/>
            <p:cNvSpPr/>
            <p:nvPr/>
          </p:nvSpPr>
          <p:spPr>
            <a:xfrm>
              <a:off x="6751800" y="3842280"/>
              <a:ext cx="102240" cy="102600"/>
            </a:xfrm>
            <a:prstGeom prst="ellipse">
              <a:avLst/>
            </a:prstGeom>
            <a:solidFill>
              <a:srgbClr val="a6ce28"/>
            </a:solidFill>
            <a:ln w="0">
              <a:noFill/>
            </a:ln>
          </p:spPr>
          <p:style>
            <a:lnRef idx="0"/>
            <a:fillRef idx="0"/>
            <a:effectRef idx="0"/>
            <a:fontRef idx="minor"/>
          </p:style>
        </p:sp>
        <p:sp>
          <p:nvSpPr>
            <p:cNvPr id="6667" name="CustomShape 336"/>
            <p:cNvSpPr/>
            <p:nvPr/>
          </p:nvSpPr>
          <p:spPr>
            <a:xfrm>
              <a:off x="6837480" y="3990600"/>
              <a:ext cx="102240" cy="102240"/>
            </a:xfrm>
            <a:prstGeom prst="ellipse">
              <a:avLst/>
            </a:prstGeom>
            <a:solidFill>
              <a:srgbClr val="f9cb07"/>
            </a:solidFill>
            <a:ln w="0">
              <a:noFill/>
            </a:ln>
          </p:spPr>
          <p:style>
            <a:lnRef idx="0"/>
            <a:fillRef idx="0"/>
            <a:effectRef idx="0"/>
            <a:fontRef idx="minor"/>
          </p:style>
        </p:sp>
        <p:sp>
          <p:nvSpPr>
            <p:cNvPr id="6668" name="CustomShape 337"/>
            <p:cNvSpPr/>
            <p:nvPr/>
          </p:nvSpPr>
          <p:spPr>
            <a:xfrm>
              <a:off x="7105680" y="3784680"/>
              <a:ext cx="27720" cy="49680"/>
            </a:xfrm>
            <a:custGeom>
              <a:avLst/>
              <a:gdLst/>
              <a:ahLst/>
              <a:rect l="l" t="t" r="r" b="b"/>
              <a:pathLst>
                <a:path w="94" h="163">
                  <a:moveTo>
                    <a:pt x="0" y="0"/>
                  </a:moveTo>
                  <a:cubicBezTo>
                    <a:pt x="20" y="23"/>
                    <a:pt x="38" y="49"/>
                    <a:pt x="54" y="77"/>
                  </a:cubicBezTo>
                  <a:cubicBezTo>
                    <a:pt x="70" y="105"/>
                    <a:pt x="83" y="134"/>
                    <a:pt x="94" y="163"/>
                  </a:cubicBezTo>
                </a:path>
              </a:pathLst>
            </a:custGeom>
            <a:noFill/>
            <a:ln w="28440">
              <a:solidFill>
                <a:srgbClr val="3a3f50"/>
              </a:solidFill>
              <a:miter/>
            </a:ln>
          </p:spPr>
          <p:style>
            <a:lnRef idx="0"/>
            <a:fillRef idx="0"/>
            <a:effectRef idx="0"/>
            <a:fontRef idx="minor"/>
          </p:style>
        </p:sp>
        <p:sp>
          <p:nvSpPr>
            <p:cNvPr id="6669" name="CustomShape 338"/>
            <p:cNvSpPr/>
            <p:nvPr/>
          </p:nvSpPr>
          <p:spPr>
            <a:xfrm>
              <a:off x="7105320" y="3952800"/>
              <a:ext cx="28080" cy="49680"/>
            </a:xfrm>
            <a:custGeom>
              <a:avLst/>
              <a:gdLst/>
              <a:ahLst/>
              <a:rect l="l" t="t" r="r" b="b"/>
              <a:pathLst>
                <a:path w="95" h="163">
                  <a:moveTo>
                    <a:pt x="95" y="0"/>
                  </a:moveTo>
                  <a:cubicBezTo>
                    <a:pt x="84" y="29"/>
                    <a:pt x="71" y="58"/>
                    <a:pt x="55" y="85"/>
                  </a:cubicBezTo>
                  <a:cubicBezTo>
                    <a:pt x="39" y="113"/>
                    <a:pt x="20" y="139"/>
                    <a:pt x="0" y="163"/>
                  </a:cubicBezTo>
                </a:path>
              </a:pathLst>
            </a:custGeom>
            <a:noFill/>
            <a:ln w="28440">
              <a:solidFill>
                <a:srgbClr val="3a3f50"/>
              </a:solidFill>
              <a:miter/>
            </a:ln>
          </p:spPr>
          <p:style>
            <a:lnRef idx="0"/>
            <a:fillRef idx="0"/>
            <a:effectRef idx="0"/>
            <a:fontRef idx="minor"/>
          </p:style>
        </p:sp>
        <p:sp>
          <p:nvSpPr>
            <p:cNvPr id="6670" name="CustomShape 339"/>
            <p:cNvSpPr/>
            <p:nvPr/>
          </p:nvSpPr>
          <p:spPr>
            <a:xfrm>
              <a:off x="6945120" y="4062960"/>
              <a:ext cx="57960" cy="720"/>
            </a:xfrm>
            <a:custGeom>
              <a:avLst/>
              <a:gdLst/>
              <a:ahLst/>
              <a:rect l="l" t="t" r="r" b="b"/>
              <a:pathLst>
                <a:path w="189" h="8">
                  <a:moveTo>
                    <a:pt x="189" y="0"/>
                  </a:moveTo>
                  <a:cubicBezTo>
                    <a:pt x="158" y="5"/>
                    <a:pt x="127" y="8"/>
                    <a:pt x="95" y="8"/>
                  </a:cubicBezTo>
                  <a:cubicBezTo>
                    <a:pt x="63" y="8"/>
                    <a:pt x="31" y="5"/>
                    <a:pt x="0" y="0"/>
                  </a:cubicBezTo>
                </a:path>
              </a:pathLst>
            </a:custGeom>
            <a:noFill/>
            <a:ln w="28440">
              <a:solidFill>
                <a:srgbClr val="3a3f50"/>
              </a:solidFill>
              <a:miter/>
            </a:ln>
          </p:spPr>
          <p:style>
            <a:lnRef idx="0"/>
            <a:fillRef idx="0"/>
            <a:effectRef idx="0"/>
            <a:fontRef idx="minor"/>
          </p:style>
        </p:sp>
        <p:sp>
          <p:nvSpPr>
            <p:cNvPr id="6671" name="CustomShape 340"/>
            <p:cNvSpPr/>
            <p:nvPr/>
          </p:nvSpPr>
          <p:spPr>
            <a:xfrm>
              <a:off x="6814800" y="3952800"/>
              <a:ext cx="27720" cy="49680"/>
            </a:xfrm>
            <a:custGeom>
              <a:avLst/>
              <a:gdLst/>
              <a:ahLst/>
              <a:rect l="l" t="t" r="r" b="b"/>
              <a:pathLst>
                <a:path w="94" h="163">
                  <a:moveTo>
                    <a:pt x="94" y="163"/>
                  </a:moveTo>
                  <a:cubicBezTo>
                    <a:pt x="74" y="140"/>
                    <a:pt x="56" y="114"/>
                    <a:pt x="40" y="86"/>
                  </a:cubicBezTo>
                  <a:cubicBezTo>
                    <a:pt x="24" y="58"/>
                    <a:pt x="11" y="30"/>
                    <a:pt x="0" y="0"/>
                  </a:cubicBezTo>
                </a:path>
              </a:pathLst>
            </a:custGeom>
            <a:noFill/>
            <a:ln w="28440">
              <a:solidFill>
                <a:srgbClr val="3a3f50"/>
              </a:solidFill>
              <a:miter/>
            </a:ln>
          </p:spPr>
          <p:style>
            <a:lnRef idx="0"/>
            <a:fillRef idx="0"/>
            <a:effectRef idx="0"/>
            <a:fontRef idx="minor"/>
          </p:style>
        </p:sp>
        <p:sp>
          <p:nvSpPr>
            <p:cNvPr id="6672" name="CustomShape 341"/>
            <p:cNvSpPr/>
            <p:nvPr/>
          </p:nvSpPr>
          <p:spPr>
            <a:xfrm>
              <a:off x="6814800" y="3784320"/>
              <a:ext cx="28080" cy="49680"/>
            </a:xfrm>
            <a:custGeom>
              <a:avLst/>
              <a:gdLst/>
              <a:ahLst/>
              <a:rect l="l" t="t" r="r" b="b"/>
              <a:pathLst>
                <a:path w="95" h="163">
                  <a:moveTo>
                    <a:pt x="0" y="163"/>
                  </a:moveTo>
                  <a:cubicBezTo>
                    <a:pt x="11" y="134"/>
                    <a:pt x="24" y="106"/>
                    <a:pt x="40" y="78"/>
                  </a:cubicBezTo>
                  <a:cubicBezTo>
                    <a:pt x="56" y="50"/>
                    <a:pt x="75" y="24"/>
                    <a:pt x="95" y="0"/>
                  </a:cubicBezTo>
                </a:path>
              </a:pathLst>
            </a:custGeom>
            <a:noFill/>
            <a:ln w="28440">
              <a:solidFill>
                <a:srgbClr val="3a3f50"/>
              </a:solidFill>
              <a:miter/>
            </a:ln>
          </p:spPr>
          <p:style>
            <a:lnRef idx="0"/>
            <a:fillRef idx="0"/>
            <a:effectRef idx="0"/>
            <a:fontRef idx="minor"/>
          </p:style>
        </p:sp>
        <p:sp>
          <p:nvSpPr>
            <p:cNvPr id="6673" name="CustomShape 342"/>
            <p:cNvSpPr/>
            <p:nvPr/>
          </p:nvSpPr>
          <p:spPr>
            <a:xfrm>
              <a:off x="6945480" y="3723480"/>
              <a:ext cx="57960" cy="720"/>
            </a:xfrm>
            <a:custGeom>
              <a:avLst/>
              <a:gdLst/>
              <a:ahLst/>
              <a:rect l="l" t="t" r="r" b="b"/>
              <a:pathLst>
                <a:path w="189" h="8">
                  <a:moveTo>
                    <a:pt x="0" y="8"/>
                  </a:moveTo>
                  <a:cubicBezTo>
                    <a:pt x="31" y="3"/>
                    <a:pt x="62" y="0"/>
                    <a:pt x="94" y="0"/>
                  </a:cubicBezTo>
                  <a:cubicBezTo>
                    <a:pt x="126" y="0"/>
                    <a:pt x="158" y="3"/>
                    <a:pt x="189" y="8"/>
                  </a:cubicBezTo>
                </a:path>
              </a:pathLst>
            </a:custGeom>
            <a:noFill/>
            <a:ln w="28440">
              <a:solidFill>
                <a:srgbClr val="3a3f50"/>
              </a:solidFill>
              <a:miter/>
            </a:ln>
          </p:spPr>
          <p:style>
            <a:lnRef idx="0"/>
            <a:fillRef idx="0"/>
            <a:effectRef idx="0"/>
            <a:fontRef idx="minor"/>
          </p:style>
        </p:sp>
      </p:grpSp>
      <p:grpSp>
        <p:nvGrpSpPr>
          <p:cNvPr id="6674" name="Group 343"/>
          <p:cNvGrpSpPr/>
          <p:nvPr/>
        </p:nvGrpSpPr>
        <p:grpSpPr>
          <a:xfrm>
            <a:off x="7549200" y="3671640"/>
            <a:ext cx="443880" cy="443880"/>
            <a:chOff x="7549200" y="3671640"/>
            <a:chExt cx="443880" cy="443880"/>
          </a:xfrm>
        </p:grpSpPr>
        <p:sp>
          <p:nvSpPr>
            <p:cNvPr id="6675" name="CustomShape 344"/>
            <p:cNvSpPr/>
            <p:nvPr/>
          </p:nvSpPr>
          <p:spPr>
            <a:xfrm>
              <a:off x="7862040" y="3671640"/>
              <a:ext cx="131040" cy="131400"/>
            </a:xfrm>
            <a:prstGeom prst="ellipse">
              <a:avLst/>
            </a:prstGeom>
            <a:solidFill>
              <a:srgbClr val="007bb9"/>
            </a:solidFill>
            <a:ln w="0">
              <a:noFill/>
            </a:ln>
          </p:spPr>
          <p:style>
            <a:lnRef idx="0"/>
            <a:fillRef idx="0"/>
            <a:effectRef idx="0"/>
            <a:fontRef idx="minor"/>
          </p:style>
        </p:sp>
        <p:sp>
          <p:nvSpPr>
            <p:cNvPr id="6676" name="CustomShape 345"/>
            <p:cNvSpPr/>
            <p:nvPr/>
          </p:nvSpPr>
          <p:spPr>
            <a:xfrm>
              <a:off x="7862040" y="3984120"/>
              <a:ext cx="131040" cy="131400"/>
            </a:xfrm>
            <a:prstGeom prst="ellipse">
              <a:avLst/>
            </a:prstGeom>
            <a:solidFill>
              <a:srgbClr val="8c50ff"/>
            </a:solidFill>
            <a:ln w="0">
              <a:noFill/>
            </a:ln>
          </p:spPr>
          <p:style>
            <a:lnRef idx="0"/>
            <a:fillRef idx="0"/>
            <a:effectRef idx="0"/>
            <a:fontRef idx="minor"/>
          </p:style>
        </p:sp>
        <p:sp>
          <p:nvSpPr>
            <p:cNvPr id="6677" name="CustomShape 346"/>
            <p:cNvSpPr/>
            <p:nvPr/>
          </p:nvSpPr>
          <p:spPr>
            <a:xfrm>
              <a:off x="7549200" y="3671640"/>
              <a:ext cx="131040" cy="131400"/>
            </a:xfrm>
            <a:prstGeom prst="ellipse">
              <a:avLst/>
            </a:prstGeom>
            <a:solidFill>
              <a:srgbClr val="00b5dd"/>
            </a:solidFill>
            <a:ln w="0">
              <a:noFill/>
            </a:ln>
          </p:spPr>
          <p:style>
            <a:lnRef idx="0"/>
            <a:fillRef idx="0"/>
            <a:effectRef idx="0"/>
            <a:fontRef idx="minor"/>
          </p:style>
        </p:sp>
        <p:sp>
          <p:nvSpPr>
            <p:cNvPr id="6678" name="CustomShape 347"/>
            <p:cNvSpPr/>
            <p:nvPr/>
          </p:nvSpPr>
          <p:spPr>
            <a:xfrm>
              <a:off x="7549200" y="3984120"/>
              <a:ext cx="131040" cy="131400"/>
            </a:xfrm>
            <a:prstGeom prst="ellipse">
              <a:avLst/>
            </a:prstGeom>
            <a:solidFill>
              <a:srgbClr val="ff4d4d"/>
            </a:solidFill>
            <a:ln w="0">
              <a:noFill/>
            </a:ln>
          </p:spPr>
          <p:style>
            <a:lnRef idx="0"/>
            <a:fillRef idx="0"/>
            <a:effectRef idx="0"/>
            <a:fontRef idx="minor"/>
          </p:style>
        </p:sp>
        <p:sp>
          <p:nvSpPr>
            <p:cNvPr id="6679" name="CustomShape 348"/>
            <p:cNvSpPr/>
            <p:nvPr/>
          </p:nvSpPr>
          <p:spPr>
            <a:xfrm>
              <a:off x="7970760" y="3807720"/>
              <a:ext cx="15840" cy="169200"/>
            </a:xfrm>
            <a:custGeom>
              <a:avLst/>
              <a:gdLst/>
              <a:ahLst/>
              <a:rect l="l" t="t" r="r" b="b"/>
              <a:pathLst>
                <a:path w="39" h="376">
                  <a:moveTo>
                    <a:pt x="0" y="0"/>
                  </a:moveTo>
                  <a:cubicBezTo>
                    <a:pt x="25" y="59"/>
                    <a:pt x="39" y="123"/>
                    <a:pt x="39" y="190"/>
                  </a:cubicBezTo>
                  <a:cubicBezTo>
                    <a:pt x="39" y="256"/>
                    <a:pt x="26" y="319"/>
                    <a:pt x="2" y="376"/>
                  </a:cubicBezTo>
                </a:path>
              </a:pathLst>
            </a:custGeom>
            <a:noFill/>
            <a:ln w="28440">
              <a:solidFill>
                <a:srgbClr val="3a3f50"/>
              </a:solidFill>
              <a:miter/>
            </a:ln>
          </p:spPr>
          <p:style>
            <a:lnRef idx="0"/>
            <a:fillRef idx="0"/>
            <a:effectRef idx="0"/>
            <a:fontRef idx="minor"/>
          </p:style>
        </p:sp>
        <p:sp>
          <p:nvSpPr>
            <p:cNvPr id="6680" name="CustomShape 349"/>
            <p:cNvSpPr/>
            <p:nvPr/>
          </p:nvSpPr>
          <p:spPr>
            <a:xfrm>
              <a:off x="7687800" y="4092840"/>
              <a:ext cx="168480" cy="16200"/>
            </a:xfrm>
            <a:custGeom>
              <a:avLst/>
              <a:gdLst/>
              <a:ahLst/>
              <a:rect l="l" t="t" r="r" b="b"/>
              <a:pathLst>
                <a:path w="375" h="40">
                  <a:moveTo>
                    <a:pt x="375" y="0"/>
                  </a:moveTo>
                  <a:cubicBezTo>
                    <a:pt x="317" y="26"/>
                    <a:pt x="253" y="40"/>
                    <a:pt x="185" y="40"/>
                  </a:cubicBezTo>
                  <a:cubicBezTo>
                    <a:pt x="119" y="40"/>
                    <a:pt x="57" y="26"/>
                    <a:pt x="0" y="2"/>
                  </a:cubicBezTo>
                </a:path>
              </a:pathLst>
            </a:custGeom>
            <a:noFill/>
            <a:ln w="28440">
              <a:solidFill>
                <a:srgbClr val="3a3f50"/>
              </a:solidFill>
              <a:miter/>
            </a:ln>
          </p:spPr>
          <p:style>
            <a:lnRef idx="0"/>
            <a:fillRef idx="0"/>
            <a:effectRef idx="0"/>
            <a:fontRef idx="minor"/>
          </p:style>
        </p:sp>
        <p:sp>
          <p:nvSpPr>
            <p:cNvPr id="6681" name="CustomShape 350"/>
            <p:cNvSpPr/>
            <p:nvPr/>
          </p:nvSpPr>
          <p:spPr>
            <a:xfrm>
              <a:off x="7555680" y="3810240"/>
              <a:ext cx="15840" cy="168480"/>
            </a:xfrm>
            <a:custGeom>
              <a:avLst/>
              <a:gdLst/>
              <a:ahLst/>
              <a:rect l="l" t="t" r="r" b="b"/>
              <a:pathLst>
                <a:path w="39" h="375">
                  <a:moveTo>
                    <a:pt x="39" y="375"/>
                  </a:moveTo>
                  <a:cubicBezTo>
                    <a:pt x="14" y="317"/>
                    <a:pt x="0" y="253"/>
                    <a:pt x="0" y="185"/>
                  </a:cubicBezTo>
                  <a:cubicBezTo>
                    <a:pt x="0" y="120"/>
                    <a:pt x="13" y="57"/>
                    <a:pt x="37" y="0"/>
                  </a:cubicBezTo>
                </a:path>
              </a:pathLst>
            </a:custGeom>
            <a:noFill/>
            <a:ln w="28440">
              <a:solidFill>
                <a:srgbClr val="3a3f50"/>
              </a:solidFill>
              <a:miter/>
            </a:ln>
          </p:spPr>
          <p:style>
            <a:lnRef idx="0"/>
            <a:fillRef idx="0"/>
            <a:effectRef idx="0"/>
            <a:fontRef idx="minor"/>
          </p:style>
        </p:sp>
        <p:sp>
          <p:nvSpPr>
            <p:cNvPr id="6682" name="CustomShape 351"/>
            <p:cNvSpPr/>
            <p:nvPr/>
          </p:nvSpPr>
          <p:spPr>
            <a:xfrm>
              <a:off x="7685640" y="3677760"/>
              <a:ext cx="168480" cy="16200"/>
            </a:xfrm>
            <a:custGeom>
              <a:avLst/>
              <a:gdLst/>
              <a:ahLst/>
              <a:rect l="l" t="t" r="r" b="b"/>
              <a:pathLst>
                <a:path w="375" h="39">
                  <a:moveTo>
                    <a:pt x="375" y="37"/>
                  </a:moveTo>
                  <a:cubicBezTo>
                    <a:pt x="318" y="13"/>
                    <a:pt x="256" y="0"/>
                    <a:pt x="190" y="0"/>
                  </a:cubicBezTo>
                  <a:cubicBezTo>
                    <a:pt x="122" y="0"/>
                    <a:pt x="58" y="14"/>
                    <a:pt x="0" y="39"/>
                  </a:cubicBezTo>
                </a:path>
              </a:pathLst>
            </a:custGeom>
            <a:noFill/>
            <a:ln w="28440">
              <a:solidFill>
                <a:srgbClr val="3a3f50"/>
              </a:solidFill>
              <a:miter/>
            </a:ln>
          </p:spPr>
          <p:style>
            <a:lnRef idx="0"/>
            <a:fillRef idx="0"/>
            <a:effectRef idx="0"/>
            <a:fontRef idx="minor"/>
          </p:style>
        </p:sp>
        <p:sp>
          <p:nvSpPr>
            <p:cNvPr id="6683" name="CustomShape 352"/>
            <p:cNvSpPr/>
            <p:nvPr/>
          </p:nvSpPr>
          <p:spPr>
            <a:xfrm>
              <a:off x="7959960" y="3956760"/>
              <a:ext cx="30960" cy="22320"/>
            </a:xfrm>
            <a:custGeom>
              <a:avLst/>
              <a:gdLst/>
              <a:ahLst/>
              <a:rect l="l" t="t" r="r" b="b"/>
              <a:pathLst>
                <a:path w="199" h="147">
                  <a:moveTo>
                    <a:pt x="0" y="0"/>
                  </a:moveTo>
                  <a:lnTo>
                    <a:pt x="64" y="147"/>
                  </a:lnTo>
                  <a:lnTo>
                    <a:pt x="199" y="83"/>
                  </a:lnTo>
                </a:path>
              </a:pathLst>
            </a:custGeom>
            <a:noFill/>
            <a:ln w="28440">
              <a:solidFill>
                <a:srgbClr val="3a3f50"/>
              </a:solidFill>
              <a:round/>
            </a:ln>
          </p:spPr>
          <p:style>
            <a:lnRef idx="0"/>
            <a:fillRef idx="0"/>
            <a:effectRef idx="0"/>
            <a:fontRef idx="minor"/>
          </p:style>
        </p:sp>
        <p:sp>
          <p:nvSpPr>
            <p:cNvPr id="6684" name="CustomShape 353"/>
            <p:cNvSpPr/>
            <p:nvPr/>
          </p:nvSpPr>
          <p:spPr>
            <a:xfrm>
              <a:off x="7685640" y="4081680"/>
              <a:ext cx="21960" cy="30960"/>
            </a:xfrm>
            <a:custGeom>
              <a:avLst/>
              <a:gdLst/>
              <a:ahLst/>
              <a:rect l="l" t="t" r="r" b="b"/>
              <a:pathLst>
                <a:path w="144" h="200">
                  <a:moveTo>
                    <a:pt x="144" y="0"/>
                  </a:moveTo>
                  <a:lnTo>
                    <a:pt x="0" y="67"/>
                  </a:lnTo>
                  <a:lnTo>
                    <a:pt x="64" y="200"/>
                  </a:lnTo>
                </a:path>
              </a:pathLst>
            </a:custGeom>
            <a:noFill/>
            <a:ln w="28440">
              <a:solidFill>
                <a:srgbClr val="3a3f50"/>
              </a:solidFill>
              <a:round/>
            </a:ln>
          </p:spPr>
          <p:style>
            <a:lnRef idx="0"/>
            <a:fillRef idx="0"/>
            <a:effectRef idx="0"/>
            <a:fontRef idx="minor"/>
          </p:style>
        </p:sp>
        <p:sp>
          <p:nvSpPr>
            <p:cNvPr id="6685" name="CustomShape 354"/>
            <p:cNvSpPr/>
            <p:nvPr/>
          </p:nvSpPr>
          <p:spPr>
            <a:xfrm>
              <a:off x="7551360" y="3807720"/>
              <a:ext cx="30960" cy="21960"/>
            </a:xfrm>
            <a:custGeom>
              <a:avLst/>
              <a:gdLst/>
              <a:ahLst/>
              <a:rect l="l" t="t" r="r" b="b"/>
              <a:pathLst>
                <a:path w="200" h="144">
                  <a:moveTo>
                    <a:pt x="200" y="144"/>
                  </a:moveTo>
                  <a:lnTo>
                    <a:pt x="136" y="0"/>
                  </a:lnTo>
                  <a:lnTo>
                    <a:pt x="0" y="64"/>
                  </a:lnTo>
                </a:path>
              </a:pathLst>
            </a:custGeom>
            <a:noFill/>
            <a:ln w="28440">
              <a:solidFill>
                <a:srgbClr val="3a3f50"/>
              </a:solidFill>
              <a:round/>
            </a:ln>
          </p:spPr>
          <p:style>
            <a:lnRef idx="0"/>
            <a:fillRef idx="0"/>
            <a:effectRef idx="0"/>
            <a:fontRef idx="minor"/>
          </p:style>
        </p:sp>
        <p:sp>
          <p:nvSpPr>
            <p:cNvPr id="6686" name="CustomShape 355"/>
            <p:cNvSpPr/>
            <p:nvPr/>
          </p:nvSpPr>
          <p:spPr>
            <a:xfrm>
              <a:off x="7834680" y="3673800"/>
              <a:ext cx="21960" cy="30960"/>
            </a:xfrm>
            <a:custGeom>
              <a:avLst/>
              <a:gdLst/>
              <a:ahLst/>
              <a:rect l="l" t="t" r="r" b="b"/>
              <a:pathLst>
                <a:path w="144" h="199">
                  <a:moveTo>
                    <a:pt x="0" y="199"/>
                  </a:moveTo>
                  <a:lnTo>
                    <a:pt x="144" y="135"/>
                  </a:lnTo>
                  <a:lnTo>
                    <a:pt x="81" y="0"/>
                  </a:lnTo>
                </a:path>
              </a:pathLst>
            </a:custGeom>
            <a:noFill/>
            <a:ln w="28440">
              <a:solidFill>
                <a:srgbClr val="3a3f50"/>
              </a:solidFill>
              <a:round/>
            </a:ln>
          </p:spPr>
          <p:style>
            <a:lnRef idx="0"/>
            <a:fillRef idx="0"/>
            <a:effectRef idx="0"/>
            <a:fontRef idx="minor"/>
          </p:style>
        </p:sp>
      </p:grpSp>
      <p:grpSp>
        <p:nvGrpSpPr>
          <p:cNvPr id="6687" name="Group 356"/>
          <p:cNvGrpSpPr/>
          <p:nvPr/>
        </p:nvGrpSpPr>
        <p:grpSpPr>
          <a:xfrm>
            <a:off x="5954760" y="3681720"/>
            <a:ext cx="443880" cy="423360"/>
            <a:chOff x="5954760" y="3681720"/>
            <a:chExt cx="443880" cy="423360"/>
          </a:xfrm>
        </p:grpSpPr>
        <p:sp>
          <p:nvSpPr>
            <p:cNvPr id="6688" name="CustomShape 357"/>
            <p:cNvSpPr/>
            <p:nvPr/>
          </p:nvSpPr>
          <p:spPr>
            <a:xfrm>
              <a:off x="6182280" y="3681720"/>
              <a:ext cx="141120" cy="161280"/>
            </a:xfrm>
            <a:custGeom>
              <a:avLst/>
              <a:gdLst/>
              <a:ahLst/>
              <a:rect l="l" t="t" r="r" b="b"/>
              <a:pathLst>
                <a:path w="378" h="432">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rgbClr val="007bb9"/>
            </a:solidFill>
            <a:ln w="0">
              <a:noFill/>
            </a:ln>
          </p:spPr>
          <p:style>
            <a:lnRef idx="0"/>
            <a:fillRef idx="0"/>
            <a:effectRef idx="0"/>
            <a:fontRef idx="minor"/>
          </p:style>
        </p:sp>
        <p:sp>
          <p:nvSpPr>
            <p:cNvPr id="6689" name="CustomShape 358"/>
            <p:cNvSpPr/>
            <p:nvPr/>
          </p:nvSpPr>
          <p:spPr>
            <a:xfrm>
              <a:off x="6030360" y="3681720"/>
              <a:ext cx="140760" cy="161280"/>
            </a:xfrm>
            <a:custGeom>
              <a:avLst/>
              <a:gdLst/>
              <a:ahLst/>
              <a:rect l="l" t="t" r="r" b="b"/>
              <a:pathLst>
                <a:path w="378" h="432">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rgbClr val="00b5dd"/>
            </a:solidFill>
            <a:ln w="0">
              <a:noFill/>
            </a:ln>
          </p:spPr>
          <p:style>
            <a:lnRef idx="0"/>
            <a:fillRef idx="0"/>
            <a:effectRef idx="0"/>
            <a:fontRef idx="minor"/>
          </p:style>
        </p:sp>
        <p:sp>
          <p:nvSpPr>
            <p:cNvPr id="6690" name="CustomShape 359"/>
            <p:cNvSpPr/>
            <p:nvPr/>
          </p:nvSpPr>
          <p:spPr>
            <a:xfrm>
              <a:off x="5954760" y="3813120"/>
              <a:ext cx="140760" cy="160920"/>
            </a:xfrm>
            <a:custGeom>
              <a:avLst/>
              <a:gdLst/>
              <a:ahLst/>
              <a:rect l="l" t="t" r="r" b="b"/>
              <a:pathLst>
                <a:path w="377" h="431">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rgbClr val="a6ce28"/>
            </a:solidFill>
            <a:ln w="0">
              <a:noFill/>
            </a:ln>
          </p:spPr>
          <p:style>
            <a:lnRef idx="0"/>
            <a:fillRef idx="0"/>
            <a:effectRef idx="0"/>
            <a:fontRef idx="minor"/>
          </p:style>
        </p:sp>
        <p:sp>
          <p:nvSpPr>
            <p:cNvPr id="6691" name="CustomShape 360"/>
            <p:cNvSpPr/>
            <p:nvPr/>
          </p:nvSpPr>
          <p:spPr>
            <a:xfrm>
              <a:off x="6257880" y="3813120"/>
              <a:ext cx="140760" cy="160920"/>
            </a:xfrm>
            <a:custGeom>
              <a:avLst/>
              <a:gdLst/>
              <a:ahLst/>
              <a:rect l="l" t="t" r="r" b="b"/>
              <a:pathLst>
                <a:path w="377" h="431">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rgbClr val="8c50ff"/>
            </a:solidFill>
            <a:ln w="0">
              <a:noFill/>
            </a:ln>
          </p:spPr>
          <p:style>
            <a:lnRef idx="0"/>
            <a:fillRef idx="0"/>
            <a:effectRef idx="0"/>
            <a:fontRef idx="minor"/>
          </p:style>
        </p:sp>
        <p:sp>
          <p:nvSpPr>
            <p:cNvPr id="6692" name="CustomShape 361"/>
            <p:cNvSpPr/>
            <p:nvPr/>
          </p:nvSpPr>
          <p:spPr>
            <a:xfrm>
              <a:off x="6182280" y="3944160"/>
              <a:ext cx="141120" cy="160920"/>
            </a:xfrm>
            <a:custGeom>
              <a:avLst/>
              <a:gdLst/>
              <a:ahLst/>
              <a:rect l="l" t="t" r="r" b="b"/>
              <a:pathLst>
                <a:path w="378" h="431">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rgbClr val="ff4d4d"/>
            </a:solidFill>
            <a:ln w="0">
              <a:noFill/>
            </a:ln>
          </p:spPr>
          <p:style>
            <a:lnRef idx="0"/>
            <a:fillRef idx="0"/>
            <a:effectRef idx="0"/>
            <a:fontRef idx="minor"/>
          </p:style>
        </p:sp>
        <p:sp>
          <p:nvSpPr>
            <p:cNvPr id="6693" name="CustomShape 362"/>
            <p:cNvSpPr/>
            <p:nvPr/>
          </p:nvSpPr>
          <p:spPr>
            <a:xfrm>
              <a:off x="6030360" y="3944160"/>
              <a:ext cx="140760" cy="160920"/>
            </a:xfrm>
            <a:custGeom>
              <a:avLst/>
              <a:gdLst/>
              <a:ahLst/>
              <a:rect l="l" t="t" r="r" b="b"/>
              <a:pathLst>
                <a:path w="378" h="431">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rgbClr val="f9cb07"/>
            </a:solidFill>
            <a:ln w="0">
              <a:noFill/>
            </a:ln>
          </p:spPr>
          <p:style>
            <a:lnRef idx="0"/>
            <a:fillRef idx="0"/>
            <a:effectRef idx="0"/>
            <a:fontRef idx="minor"/>
          </p:style>
        </p:sp>
      </p:grpSp>
      <p:grpSp>
        <p:nvGrpSpPr>
          <p:cNvPr id="6694" name="Group 363"/>
          <p:cNvGrpSpPr/>
          <p:nvPr/>
        </p:nvGrpSpPr>
        <p:grpSpPr>
          <a:xfrm>
            <a:off x="2676240" y="3736440"/>
            <a:ext cx="1335240" cy="314280"/>
            <a:chOff x="2676240" y="3736440"/>
            <a:chExt cx="1335240" cy="314280"/>
          </a:xfrm>
        </p:grpSpPr>
        <p:sp>
          <p:nvSpPr>
            <p:cNvPr id="6695" name="CustomShape 364"/>
            <p:cNvSpPr/>
            <p:nvPr/>
          </p:nvSpPr>
          <p:spPr>
            <a:xfrm>
              <a:off x="2676240" y="3906720"/>
              <a:ext cx="143640" cy="144000"/>
            </a:xfrm>
            <a:prstGeom prst="ellipse">
              <a:avLst/>
            </a:prstGeom>
            <a:solidFill>
              <a:srgbClr val="f1c232"/>
            </a:solidFill>
            <a:ln w="0">
              <a:noFill/>
            </a:ln>
          </p:spPr>
          <p:style>
            <a:lnRef idx="0"/>
            <a:fillRef idx="0"/>
            <a:effectRef idx="0"/>
            <a:fontRef idx="minor"/>
          </p:style>
        </p:sp>
        <p:sp>
          <p:nvSpPr>
            <p:cNvPr id="6696" name="CustomShape 365"/>
            <p:cNvSpPr/>
            <p:nvPr/>
          </p:nvSpPr>
          <p:spPr>
            <a:xfrm>
              <a:off x="2846520" y="3736440"/>
              <a:ext cx="143640" cy="144000"/>
            </a:xfrm>
            <a:prstGeom prst="ellipse">
              <a:avLst/>
            </a:prstGeom>
            <a:solidFill>
              <a:srgbClr val="e69138"/>
            </a:solidFill>
            <a:ln w="0">
              <a:noFill/>
            </a:ln>
          </p:spPr>
          <p:style>
            <a:lnRef idx="0"/>
            <a:fillRef idx="0"/>
            <a:effectRef idx="0"/>
            <a:fontRef idx="minor"/>
          </p:style>
        </p:sp>
        <p:sp>
          <p:nvSpPr>
            <p:cNvPr id="6697" name="CustomShape 366"/>
            <p:cNvSpPr/>
            <p:nvPr/>
          </p:nvSpPr>
          <p:spPr>
            <a:xfrm>
              <a:off x="3016440" y="3906720"/>
              <a:ext cx="144360" cy="144000"/>
            </a:xfrm>
            <a:prstGeom prst="ellipse">
              <a:avLst/>
            </a:prstGeom>
            <a:solidFill>
              <a:srgbClr val="cc0000"/>
            </a:solidFill>
            <a:ln w="0">
              <a:noFill/>
            </a:ln>
          </p:spPr>
          <p:style>
            <a:lnRef idx="0"/>
            <a:fillRef idx="0"/>
            <a:effectRef idx="0"/>
            <a:fontRef idx="minor"/>
          </p:style>
        </p:sp>
        <p:sp>
          <p:nvSpPr>
            <p:cNvPr id="6698" name="CustomShape 367"/>
            <p:cNvSpPr/>
            <p:nvPr/>
          </p:nvSpPr>
          <p:spPr>
            <a:xfrm>
              <a:off x="3186360" y="3736440"/>
              <a:ext cx="144360" cy="144000"/>
            </a:xfrm>
            <a:prstGeom prst="ellipse">
              <a:avLst/>
            </a:prstGeom>
            <a:solidFill>
              <a:srgbClr val="a64d79"/>
            </a:solidFill>
            <a:ln w="0">
              <a:noFill/>
            </a:ln>
          </p:spPr>
          <p:style>
            <a:lnRef idx="0"/>
            <a:fillRef idx="0"/>
            <a:effectRef idx="0"/>
            <a:fontRef idx="minor"/>
          </p:style>
        </p:sp>
        <p:sp>
          <p:nvSpPr>
            <p:cNvPr id="6699" name="CustomShape 368"/>
            <p:cNvSpPr/>
            <p:nvPr/>
          </p:nvSpPr>
          <p:spPr>
            <a:xfrm>
              <a:off x="3356640" y="3906720"/>
              <a:ext cx="144360" cy="144000"/>
            </a:xfrm>
            <a:prstGeom prst="ellipse">
              <a:avLst/>
            </a:prstGeom>
            <a:solidFill>
              <a:srgbClr val="674ea7"/>
            </a:solidFill>
            <a:ln w="0">
              <a:noFill/>
            </a:ln>
          </p:spPr>
          <p:style>
            <a:lnRef idx="0"/>
            <a:fillRef idx="0"/>
            <a:effectRef idx="0"/>
            <a:fontRef idx="minor"/>
          </p:style>
        </p:sp>
        <p:sp>
          <p:nvSpPr>
            <p:cNvPr id="6700" name="CustomShape 369"/>
            <p:cNvSpPr/>
            <p:nvPr/>
          </p:nvSpPr>
          <p:spPr>
            <a:xfrm>
              <a:off x="3527280" y="3736440"/>
              <a:ext cx="143640" cy="144000"/>
            </a:xfrm>
            <a:prstGeom prst="ellipse">
              <a:avLst/>
            </a:prstGeom>
            <a:solidFill>
              <a:srgbClr val="3c78d8"/>
            </a:solidFill>
            <a:ln w="0">
              <a:noFill/>
            </a:ln>
          </p:spPr>
          <p:style>
            <a:lnRef idx="0"/>
            <a:fillRef idx="0"/>
            <a:effectRef idx="0"/>
            <a:fontRef idx="minor"/>
          </p:style>
        </p:sp>
        <p:sp>
          <p:nvSpPr>
            <p:cNvPr id="6701" name="CustomShape 370"/>
            <p:cNvSpPr/>
            <p:nvPr/>
          </p:nvSpPr>
          <p:spPr>
            <a:xfrm>
              <a:off x="3697200" y="3906720"/>
              <a:ext cx="144000" cy="144000"/>
            </a:xfrm>
            <a:prstGeom prst="ellipse">
              <a:avLst/>
            </a:prstGeom>
            <a:solidFill>
              <a:srgbClr val="45818e"/>
            </a:solidFill>
            <a:ln w="0">
              <a:noFill/>
            </a:ln>
          </p:spPr>
          <p:style>
            <a:lnRef idx="0"/>
            <a:fillRef idx="0"/>
            <a:effectRef idx="0"/>
            <a:fontRef idx="minor"/>
          </p:style>
        </p:sp>
        <p:sp>
          <p:nvSpPr>
            <p:cNvPr id="6702" name="CustomShape 371"/>
            <p:cNvSpPr/>
            <p:nvPr/>
          </p:nvSpPr>
          <p:spPr>
            <a:xfrm>
              <a:off x="3867480" y="3736440"/>
              <a:ext cx="144000" cy="144000"/>
            </a:xfrm>
            <a:prstGeom prst="ellipse">
              <a:avLst/>
            </a:prstGeom>
            <a:solidFill>
              <a:srgbClr val="6aa84f"/>
            </a:solidFill>
            <a:ln w="0">
              <a:noFill/>
            </a:ln>
          </p:spPr>
          <p:style>
            <a:lnRef idx="0"/>
            <a:fillRef idx="0"/>
            <a:effectRef idx="0"/>
            <a:fontRef idx="minor"/>
          </p:style>
        </p:sp>
        <p:sp>
          <p:nvSpPr>
            <p:cNvPr id="6703" name="CustomShape 372"/>
            <p:cNvSpPr/>
            <p:nvPr/>
          </p:nvSpPr>
          <p:spPr>
            <a:xfrm>
              <a:off x="2780280" y="3840480"/>
              <a:ext cx="106200" cy="106200"/>
            </a:xfrm>
            <a:custGeom>
              <a:avLst/>
              <a:gdLst/>
              <a:ahLst/>
              <a:rect l="l" t="t" r="r" b="b"/>
              <a:pathLst>
                <a:path w="217" h="217">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rgbClr val="e9eaf2"/>
            </a:solidFill>
            <a:ln w="0">
              <a:noFill/>
            </a:ln>
          </p:spPr>
          <p:style>
            <a:lnRef idx="0"/>
            <a:fillRef idx="0"/>
            <a:effectRef idx="0"/>
            <a:fontRef idx="minor"/>
          </p:style>
        </p:sp>
        <p:sp>
          <p:nvSpPr>
            <p:cNvPr id="6704" name="CustomShape 373"/>
            <p:cNvSpPr/>
            <p:nvPr/>
          </p:nvSpPr>
          <p:spPr>
            <a:xfrm>
              <a:off x="2950200" y="3840480"/>
              <a:ext cx="106200" cy="106200"/>
            </a:xfrm>
            <a:custGeom>
              <a:avLst/>
              <a:gdLst/>
              <a:ahLst/>
              <a:rect l="l" t="t" r="r" b="b"/>
              <a:pathLst>
                <a:path w="217" h="217">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rgbClr val="e9eaf2"/>
            </a:solidFill>
            <a:ln w="0">
              <a:noFill/>
            </a:ln>
          </p:spPr>
          <p:style>
            <a:lnRef idx="0"/>
            <a:fillRef idx="0"/>
            <a:effectRef idx="0"/>
            <a:fontRef idx="minor"/>
          </p:style>
        </p:sp>
        <p:sp>
          <p:nvSpPr>
            <p:cNvPr id="6705" name="CustomShape 374"/>
            <p:cNvSpPr/>
            <p:nvPr/>
          </p:nvSpPr>
          <p:spPr>
            <a:xfrm>
              <a:off x="3120840" y="3840480"/>
              <a:ext cx="105840" cy="106200"/>
            </a:xfrm>
            <a:custGeom>
              <a:avLst/>
              <a:gdLst/>
              <a:ahLst/>
              <a:rect l="l" t="t" r="r" b="b"/>
              <a:pathLst>
                <a:path w="216" h="217">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rgbClr val="e9eaf2"/>
            </a:solidFill>
            <a:ln w="0">
              <a:noFill/>
            </a:ln>
          </p:spPr>
          <p:style>
            <a:lnRef idx="0"/>
            <a:fillRef idx="0"/>
            <a:effectRef idx="0"/>
            <a:fontRef idx="minor"/>
          </p:style>
        </p:sp>
        <p:sp>
          <p:nvSpPr>
            <p:cNvPr id="6706" name="CustomShape 375"/>
            <p:cNvSpPr/>
            <p:nvPr/>
          </p:nvSpPr>
          <p:spPr>
            <a:xfrm>
              <a:off x="3290760" y="3840480"/>
              <a:ext cx="105840" cy="106200"/>
            </a:xfrm>
            <a:custGeom>
              <a:avLst/>
              <a:gdLst/>
              <a:ahLst/>
              <a:rect l="l" t="t" r="r" b="b"/>
              <a:pathLst>
                <a:path w="216" h="217">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rgbClr val="e9eaf2"/>
            </a:solidFill>
            <a:ln w="0">
              <a:noFill/>
            </a:ln>
          </p:spPr>
          <p:style>
            <a:lnRef idx="0"/>
            <a:fillRef idx="0"/>
            <a:effectRef idx="0"/>
            <a:fontRef idx="minor"/>
          </p:style>
        </p:sp>
        <p:sp>
          <p:nvSpPr>
            <p:cNvPr id="6707" name="CustomShape 376"/>
            <p:cNvSpPr/>
            <p:nvPr/>
          </p:nvSpPr>
          <p:spPr>
            <a:xfrm>
              <a:off x="3461040" y="3840480"/>
              <a:ext cx="105840" cy="106200"/>
            </a:xfrm>
            <a:custGeom>
              <a:avLst/>
              <a:gdLst/>
              <a:ahLst/>
              <a:rect l="l" t="t" r="r" b="b"/>
              <a:pathLst>
                <a:path w="216" h="217">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rgbClr val="e9eaf2"/>
            </a:solidFill>
            <a:ln w="0">
              <a:noFill/>
            </a:ln>
          </p:spPr>
          <p:style>
            <a:lnRef idx="0"/>
            <a:fillRef idx="0"/>
            <a:effectRef idx="0"/>
            <a:fontRef idx="minor"/>
          </p:style>
        </p:sp>
        <p:sp>
          <p:nvSpPr>
            <p:cNvPr id="6708" name="CustomShape 377"/>
            <p:cNvSpPr/>
            <p:nvPr/>
          </p:nvSpPr>
          <p:spPr>
            <a:xfrm>
              <a:off x="3631320" y="3840480"/>
              <a:ext cx="106200" cy="106200"/>
            </a:xfrm>
            <a:custGeom>
              <a:avLst/>
              <a:gdLst/>
              <a:ahLst/>
              <a:rect l="l" t="t" r="r" b="b"/>
              <a:pathLst>
                <a:path w="217" h="217">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rgbClr val="e9eaf2"/>
            </a:solidFill>
            <a:ln w="0">
              <a:noFill/>
            </a:ln>
          </p:spPr>
          <p:style>
            <a:lnRef idx="0"/>
            <a:fillRef idx="0"/>
            <a:effectRef idx="0"/>
            <a:fontRef idx="minor"/>
          </p:style>
        </p:sp>
        <p:sp>
          <p:nvSpPr>
            <p:cNvPr id="6709" name="CustomShape 378"/>
            <p:cNvSpPr/>
            <p:nvPr/>
          </p:nvSpPr>
          <p:spPr>
            <a:xfrm>
              <a:off x="3801240" y="3840480"/>
              <a:ext cx="106200" cy="106200"/>
            </a:xfrm>
            <a:custGeom>
              <a:avLst/>
              <a:gdLst/>
              <a:ahLst/>
              <a:rect l="l" t="t" r="r" b="b"/>
              <a:pathLst>
                <a:path w="217" h="217">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rgbClr val="e9eaf2"/>
            </a:solidFill>
            <a:ln w="0">
              <a:noFill/>
            </a:ln>
          </p:spPr>
          <p:style>
            <a:lnRef idx="0"/>
            <a:fillRef idx="0"/>
            <a:effectRef idx="0"/>
            <a:fontRef idx="minor"/>
          </p:style>
        </p:sp>
      </p:grpSp>
      <p:grpSp>
        <p:nvGrpSpPr>
          <p:cNvPr id="6710" name="Group 379"/>
          <p:cNvGrpSpPr/>
          <p:nvPr/>
        </p:nvGrpSpPr>
        <p:grpSpPr>
          <a:xfrm>
            <a:off x="1879200" y="4379760"/>
            <a:ext cx="443880" cy="441360"/>
            <a:chOff x="1879200" y="4379760"/>
            <a:chExt cx="443880" cy="441360"/>
          </a:xfrm>
        </p:grpSpPr>
        <p:sp>
          <p:nvSpPr>
            <p:cNvPr id="6711" name="CustomShape 380"/>
            <p:cNvSpPr/>
            <p:nvPr/>
          </p:nvSpPr>
          <p:spPr>
            <a:xfrm>
              <a:off x="1879200" y="4379760"/>
              <a:ext cx="443880" cy="302040"/>
            </a:xfrm>
            <a:custGeom>
              <a:avLst/>
              <a:gdLst/>
              <a:ahLst/>
              <a:rect l="l" t="t" r="r" b="b"/>
              <a:pathLst>
                <a:path w="734" h="50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w="0">
              <a:noFill/>
            </a:ln>
          </p:spPr>
          <p:style>
            <a:lnRef idx="0"/>
            <a:fillRef idx="0"/>
            <a:effectRef idx="0"/>
            <a:fontRef idx="minor"/>
          </p:style>
        </p:sp>
        <p:sp>
          <p:nvSpPr>
            <p:cNvPr id="6712" name="CustomShape 381"/>
            <p:cNvSpPr/>
            <p:nvPr/>
          </p:nvSpPr>
          <p:spPr>
            <a:xfrm>
              <a:off x="1879200" y="4683960"/>
              <a:ext cx="260640" cy="70920"/>
            </a:xfrm>
            <a:custGeom>
              <a:avLst/>
              <a:gdLst/>
              <a:ahLst/>
              <a:rect l="l" t="t" r="r" b="b"/>
              <a:pathLst>
                <a:path w="1126" h="313">
                  <a:moveTo>
                    <a:pt x="1126" y="313"/>
                  </a:moveTo>
                  <a:lnTo>
                    <a:pt x="0" y="0"/>
                  </a:lnTo>
                  <a:lnTo>
                    <a:pt x="1126" y="0"/>
                  </a:lnTo>
                  <a:lnTo>
                    <a:pt x="1126" y="313"/>
                  </a:lnTo>
                  <a:close/>
                </a:path>
              </a:pathLst>
            </a:custGeom>
            <a:solidFill>
              <a:srgbClr val="999999"/>
            </a:solidFill>
            <a:ln w="0">
              <a:noFill/>
            </a:ln>
          </p:spPr>
          <p:style>
            <a:lnRef idx="0"/>
            <a:fillRef idx="0"/>
            <a:effectRef idx="0"/>
            <a:fontRef idx="minor"/>
          </p:style>
        </p:sp>
        <p:sp>
          <p:nvSpPr>
            <p:cNvPr id="6713" name="CustomShape 382"/>
            <p:cNvSpPr/>
            <p:nvPr/>
          </p:nvSpPr>
          <p:spPr>
            <a:xfrm>
              <a:off x="1977480" y="4710960"/>
              <a:ext cx="162360" cy="43920"/>
            </a:xfrm>
            <a:custGeom>
              <a:avLst/>
              <a:gdLst/>
              <a:ahLst/>
              <a:rect l="l" t="t" r="r" b="b"/>
              <a:pathLst>
                <a:path w="704" h="196">
                  <a:moveTo>
                    <a:pt x="0" y="196"/>
                  </a:moveTo>
                  <a:lnTo>
                    <a:pt x="704" y="196"/>
                  </a:lnTo>
                  <a:lnTo>
                    <a:pt x="0" y="0"/>
                  </a:lnTo>
                  <a:lnTo>
                    <a:pt x="0" y="196"/>
                  </a:lnTo>
                  <a:close/>
                </a:path>
              </a:pathLst>
            </a:custGeom>
            <a:solidFill>
              <a:srgbClr val="cccccc"/>
            </a:solidFill>
            <a:ln w="0">
              <a:noFill/>
            </a:ln>
          </p:spPr>
          <p:style>
            <a:lnRef idx="0"/>
            <a:fillRef idx="0"/>
            <a:effectRef idx="0"/>
            <a:fontRef idx="minor"/>
          </p:style>
        </p:sp>
        <p:sp>
          <p:nvSpPr>
            <p:cNvPr id="6714" name="CustomShape 383"/>
            <p:cNvSpPr/>
            <p:nvPr/>
          </p:nvSpPr>
          <p:spPr>
            <a:xfrm>
              <a:off x="1977480" y="4756680"/>
              <a:ext cx="80280" cy="64440"/>
            </a:xfrm>
            <a:custGeom>
              <a:avLst/>
              <a:gdLst/>
              <a:ahLst/>
              <a:rect l="l" t="t" r="r" b="b"/>
              <a:pathLst>
                <a:path w="352" h="284">
                  <a:moveTo>
                    <a:pt x="352" y="284"/>
                  </a:moveTo>
                  <a:lnTo>
                    <a:pt x="0" y="0"/>
                  </a:lnTo>
                  <a:lnTo>
                    <a:pt x="352" y="0"/>
                  </a:lnTo>
                  <a:lnTo>
                    <a:pt x="352" y="284"/>
                  </a:lnTo>
                </a:path>
              </a:pathLst>
            </a:custGeom>
            <a:solidFill>
              <a:srgbClr val="999999"/>
            </a:solidFill>
            <a:ln w="0">
              <a:noFill/>
            </a:ln>
          </p:spPr>
          <p:style>
            <a:lnRef idx="0"/>
            <a:fillRef idx="0"/>
            <a:effectRef idx="0"/>
            <a:fontRef idx="minor"/>
          </p:style>
        </p:sp>
      </p:grpSp>
      <p:grpSp>
        <p:nvGrpSpPr>
          <p:cNvPr id="6715" name="Group 384"/>
          <p:cNvGrpSpPr/>
          <p:nvPr/>
        </p:nvGrpSpPr>
        <p:grpSpPr>
          <a:xfrm>
            <a:off x="6788160" y="4378320"/>
            <a:ext cx="371160" cy="444240"/>
            <a:chOff x="6788160" y="4378320"/>
            <a:chExt cx="371160" cy="444240"/>
          </a:xfrm>
        </p:grpSpPr>
        <p:grpSp>
          <p:nvGrpSpPr>
            <p:cNvPr id="6716" name="Group 385"/>
            <p:cNvGrpSpPr/>
            <p:nvPr/>
          </p:nvGrpSpPr>
          <p:grpSpPr>
            <a:xfrm>
              <a:off x="6788160" y="4606920"/>
              <a:ext cx="371160" cy="215640"/>
              <a:chOff x="6788160" y="4606920"/>
              <a:chExt cx="371160" cy="215640"/>
            </a:xfrm>
          </p:grpSpPr>
          <p:sp>
            <p:nvSpPr>
              <p:cNvPr id="6717" name="CustomShape 386"/>
              <p:cNvSpPr/>
              <p:nvPr/>
            </p:nvSpPr>
            <p:spPr>
              <a:xfrm>
                <a:off x="6788160" y="4606920"/>
                <a:ext cx="371160" cy="184680"/>
              </a:xfrm>
              <a:custGeom>
                <a:avLst/>
                <a:gdLst/>
                <a:ahLst/>
                <a:rect l="l" t="t" r="r" b="b"/>
                <a:pathLst>
                  <a:path w="2340" h="1166">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w="0">
                <a:noFill/>
              </a:ln>
            </p:spPr>
            <p:style>
              <a:lnRef idx="0"/>
              <a:fillRef idx="0"/>
              <a:effectRef idx="0"/>
              <a:fontRef idx="minor"/>
            </p:style>
          </p:sp>
          <p:sp>
            <p:nvSpPr>
              <p:cNvPr id="6718" name="CustomShape 387"/>
              <p:cNvSpPr/>
              <p:nvPr/>
            </p:nvSpPr>
            <p:spPr>
              <a:xfrm>
                <a:off x="6788160" y="4699440"/>
                <a:ext cx="184680" cy="123120"/>
              </a:xfrm>
              <a:custGeom>
                <a:avLst/>
                <a:gdLst/>
                <a:ahLst/>
                <a:rect l="l" t="t" r="r" b="b"/>
                <a:pathLst>
                  <a:path w="1170" h="781">
                    <a:moveTo>
                      <a:pt x="0" y="0"/>
                    </a:moveTo>
                    <a:lnTo>
                      <a:pt x="0" y="197"/>
                    </a:lnTo>
                    <a:lnTo>
                      <a:pt x="1170" y="781"/>
                    </a:lnTo>
                    <a:lnTo>
                      <a:pt x="1170" y="582"/>
                    </a:lnTo>
                    <a:lnTo>
                      <a:pt x="0" y="0"/>
                    </a:lnTo>
                    <a:close/>
                  </a:path>
                </a:pathLst>
              </a:custGeom>
              <a:solidFill>
                <a:srgbClr val="8e7cc3"/>
              </a:solidFill>
              <a:ln w="0">
                <a:noFill/>
              </a:ln>
            </p:spPr>
            <p:style>
              <a:lnRef idx="0"/>
              <a:fillRef idx="0"/>
              <a:effectRef idx="0"/>
              <a:fontRef idx="minor"/>
            </p:style>
          </p:sp>
          <p:sp>
            <p:nvSpPr>
              <p:cNvPr id="6719" name="CustomShape 388"/>
              <p:cNvSpPr/>
              <p:nvPr/>
            </p:nvSpPr>
            <p:spPr>
              <a:xfrm>
                <a:off x="6974640" y="4699440"/>
                <a:ext cx="184680" cy="123120"/>
              </a:xfrm>
              <a:custGeom>
                <a:avLst/>
                <a:gdLst/>
                <a:ahLst/>
                <a:rect l="l" t="t" r="r" b="b"/>
                <a:pathLst>
                  <a:path w="1170" h="781">
                    <a:moveTo>
                      <a:pt x="1170" y="0"/>
                    </a:moveTo>
                    <a:lnTo>
                      <a:pt x="0" y="582"/>
                    </a:lnTo>
                    <a:lnTo>
                      <a:pt x="0" y="781"/>
                    </a:lnTo>
                    <a:lnTo>
                      <a:pt x="1170" y="197"/>
                    </a:lnTo>
                    <a:lnTo>
                      <a:pt x="1170" y="0"/>
                    </a:lnTo>
                    <a:close/>
                  </a:path>
                </a:pathLst>
              </a:custGeom>
              <a:solidFill>
                <a:srgbClr val="674ea7"/>
              </a:solidFill>
              <a:ln w="0">
                <a:noFill/>
              </a:ln>
            </p:spPr>
            <p:style>
              <a:lnRef idx="0"/>
              <a:fillRef idx="0"/>
              <a:effectRef idx="0"/>
              <a:fontRef idx="minor"/>
            </p:style>
          </p:sp>
        </p:grpSp>
        <p:grpSp>
          <p:nvGrpSpPr>
            <p:cNvPr id="6720" name="Group 389"/>
            <p:cNvGrpSpPr/>
            <p:nvPr/>
          </p:nvGrpSpPr>
          <p:grpSpPr>
            <a:xfrm>
              <a:off x="6788160" y="4530960"/>
              <a:ext cx="371160" cy="215280"/>
              <a:chOff x="6788160" y="4530960"/>
              <a:chExt cx="371160" cy="215280"/>
            </a:xfrm>
          </p:grpSpPr>
          <p:sp>
            <p:nvSpPr>
              <p:cNvPr id="6721" name="CustomShape 390"/>
              <p:cNvSpPr/>
              <p:nvPr/>
            </p:nvSpPr>
            <p:spPr>
              <a:xfrm>
                <a:off x="6788160" y="4530960"/>
                <a:ext cx="371160" cy="184320"/>
              </a:xfrm>
              <a:custGeom>
                <a:avLst/>
                <a:gdLst/>
                <a:ahLst/>
                <a:rect l="l" t="t" r="r" b="b"/>
                <a:pathLst>
                  <a:path w="2340" h="1165">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w="0">
                <a:noFill/>
              </a:ln>
            </p:spPr>
            <p:style>
              <a:lnRef idx="0"/>
              <a:fillRef idx="0"/>
              <a:effectRef idx="0"/>
              <a:fontRef idx="minor"/>
            </p:style>
          </p:sp>
          <p:sp>
            <p:nvSpPr>
              <p:cNvPr id="6722" name="CustomShape 391"/>
              <p:cNvSpPr/>
              <p:nvPr/>
            </p:nvSpPr>
            <p:spPr>
              <a:xfrm>
                <a:off x="6788160" y="4623120"/>
                <a:ext cx="184680" cy="123120"/>
              </a:xfrm>
              <a:custGeom>
                <a:avLst/>
                <a:gdLst/>
                <a:ahLst/>
                <a:rect l="l" t="t" r="r" b="b"/>
                <a:pathLst>
                  <a:path w="1170" h="781">
                    <a:moveTo>
                      <a:pt x="0" y="0"/>
                    </a:moveTo>
                    <a:lnTo>
                      <a:pt x="0" y="199"/>
                    </a:lnTo>
                    <a:lnTo>
                      <a:pt x="1170" y="781"/>
                    </a:lnTo>
                    <a:lnTo>
                      <a:pt x="1170" y="584"/>
                    </a:lnTo>
                    <a:lnTo>
                      <a:pt x="0" y="0"/>
                    </a:lnTo>
                    <a:close/>
                  </a:path>
                </a:pathLst>
              </a:custGeom>
              <a:solidFill>
                <a:srgbClr val="6d9eeb"/>
              </a:solidFill>
              <a:ln w="0">
                <a:noFill/>
              </a:ln>
            </p:spPr>
            <p:style>
              <a:lnRef idx="0"/>
              <a:fillRef idx="0"/>
              <a:effectRef idx="0"/>
              <a:fontRef idx="minor"/>
            </p:style>
          </p:sp>
          <p:sp>
            <p:nvSpPr>
              <p:cNvPr id="6723" name="CustomShape 392"/>
              <p:cNvSpPr/>
              <p:nvPr/>
            </p:nvSpPr>
            <p:spPr>
              <a:xfrm>
                <a:off x="6974640" y="4623120"/>
                <a:ext cx="184680" cy="123120"/>
              </a:xfrm>
              <a:custGeom>
                <a:avLst/>
                <a:gdLst/>
                <a:ahLst/>
                <a:rect l="l" t="t" r="r" b="b"/>
                <a:pathLst>
                  <a:path w="1170" h="781">
                    <a:moveTo>
                      <a:pt x="1170" y="0"/>
                    </a:moveTo>
                    <a:lnTo>
                      <a:pt x="0" y="584"/>
                    </a:lnTo>
                    <a:lnTo>
                      <a:pt x="0" y="781"/>
                    </a:lnTo>
                    <a:lnTo>
                      <a:pt x="1170" y="199"/>
                    </a:lnTo>
                    <a:lnTo>
                      <a:pt x="1170" y="0"/>
                    </a:lnTo>
                    <a:close/>
                  </a:path>
                </a:pathLst>
              </a:custGeom>
              <a:solidFill>
                <a:srgbClr val="3c78d8"/>
              </a:solidFill>
              <a:ln w="0">
                <a:noFill/>
              </a:ln>
            </p:spPr>
            <p:style>
              <a:lnRef idx="0"/>
              <a:fillRef idx="0"/>
              <a:effectRef idx="0"/>
              <a:fontRef idx="minor"/>
            </p:style>
          </p:sp>
        </p:grpSp>
        <p:grpSp>
          <p:nvGrpSpPr>
            <p:cNvPr id="6724" name="Group 393"/>
            <p:cNvGrpSpPr/>
            <p:nvPr/>
          </p:nvGrpSpPr>
          <p:grpSpPr>
            <a:xfrm>
              <a:off x="6788160" y="4454640"/>
              <a:ext cx="371160" cy="214920"/>
              <a:chOff x="6788160" y="4454640"/>
              <a:chExt cx="371160" cy="214920"/>
            </a:xfrm>
          </p:grpSpPr>
          <p:sp>
            <p:nvSpPr>
              <p:cNvPr id="6725" name="CustomShape 394"/>
              <p:cNvSpPr/>
              <p:nvPr/>
            </p:nvSpPr>
            <p:spPr>
              <a:xfrm>
                <a:off x="6788160" y="4454640"/>
                <a:ext cx="371160" cy="184320"/>
              </a:xfrm>
              <a:custGeom>
                <a:avLst/>
                <a:gdLst/>
                <a:ahLst/>
                <a:rect l="l" t="t" r="r" b="b"/>
                <a:pathLst>
                  <a:path w="2340" h="1165">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w="0">
                <a:noFill/>
              </a:ln>
            </p:spPr>
            <p:style>
              <a:lnRef idx="0"/>
              <a:fillRef idx="0"/>
              <a:effectRef idx="0"/>
              <a:fontRef idx="minor"/>
            </p:style>
          </p:sp>
          <p:sp>
            <p:nvSpPr>
              <p:cNvPr id="6726" name="CustomShape 395"/>
              <p:cNvSpPr/>
              <p:nvPr/>
            </p:nvSpPr>
            <p:spPr>
              <a:xfrm>
                <a:off x="6788160" y="4547160"/>
                <a:ext cx="184680" cy="122400"/>
              </a:xfrm>
              <a:custGeom>
                <a:avLst/>
                <a:gdLst/>
                <a:ahLst/>
                <a:rect l="l" t="t" r="r" b="b"/>
                <a:pathLst>
                  <a:path w="1170" h="778">
                    <a:moveTo>
                      <a:pt x="0" y="0"/>
                    </a:moveTo>
                    <a:lnTo>
                      <a:pt x="0" y="196"/>
                    </a:lnTo>
                    <a:lnTo>
                      <a:pt x="1170" y="778"/>
                    </a:lnTo>
                    <a:lnTo>
                      <a:pt x="1170" y="581"/>
                    </a:lnTo>
                    <a:lnTo>
                      <a:pt x="0" y="0"/>
                    </a:lnTo>
                    <a:close/>
                  </a:path>
                </a:pathLst>
              </a:custGeom>
              <a:solidFill>
                <a:srgbClr val="93c47d"/>
              </a:solidFill>
              <a:ln w="0">
                <a:noFill/>
              </a:ln>
            </p:spPr>
            <p:style>
              <a:lnRef idx="0"/>
              <a:fillRef idx="0"/>
              <a:effectRef idx="0"/>
              <a:fontRef idx="minor"/>
            </p:style>
          </p:sp>
          <p:sp>
            <p:nvSpPr>
              <p:cNvPr id="6727" name="CustomShape 396"/>
              <p:cNvSpPr/>
              <p:nvPr/>
            </p:nvSpPr>
            <p:spPr>
              <a:xfrm>
                <a:off x="6974640" y="4547160"/>
                <a:ext cx="184680" cy="122400"/>
              </a:xfrm>
              <a:custGeom>
                <a:avLst/>
                <a:gdLst/>
                <a:ahLst/>
                <a:rect l="l" t="t" r="r" b="b"/>
                <a:pathLst>
                  <a:path w="1170" h="778">
                    <a:moveTo>
                      <a:pt x="1170" y="0"/>
                    </a:moveTo>
                    <a:lnTo>
                      <a:pt x="0" y="581"/>
                    </a:lnTo>
                    <a:lnTo>
                      <a:pt x="0" y="778"/>
                    </a:lnTo>
                    <a:lnTo>
                      <a:pt x="1170" y="196"/>
                    </a:lnTo>
                    <a:lnTo>
                      <a:pt x="1170" y="0"/>
                    </a:lnTo>
                    <a:close/>
                  </a:path>
                </a:pathLst>
              </a:custGeom>
              <a:solidFill>
                <a:srgbClr val="6aa84f"/>
              </a:solidFill>
              <a:ln w="0">
                <a:noFill/>
              </a:ln>
            </p:spPr>
            <p:style>
              <a:lnRef idx="0"/>
              <a:fillRef idx="0"/>
              <a:effectRef idx="0"/>
              <a:fontRef idx="minor"/>
            </p:style>
          </p:sp>
        </p:grpSp>
        <p:grpSp>
          <p:nvGrpSpPr>
            <p:cNvPr id="6728" name="Group 397"/>
            <p:cNvGrpSpPr/>
            <p:nvPr/>
          </p:nvGrpSpPr>
          <p:grpSpPr>
            <a:xfrm>
              <a:off x="6788160" y="4378320"/>
              <a:ext cx="371160" cy="216000"/>
              <a:chOff x="6788160" y="4378320"/>
              <a:chExt cx="371160" cy="216000"/>
            </a:xfrm>
          </p:grpSpPr>
          <p:sp>
            <p:nvSpPr>
              <p:cNvPr id="6729" name="CustomShape 398"/>
              <p:cNvSpPr/>
              <p:nvPr/>
            </p:nvSpPr>
            <p:spPr>
              <a:xfrm>
                <a:off x="6788160" y="4378320"/>
                <a:ext cx="371160" cy="184680"/>
              </a:xfrm>
              <a:custGeom>
                <a:avLst/>
                <a:gdLst/>
                <a:ahLst/>
                <a:rect l="l" t="t" r="r" b="b"/>
                <a:pathLst>
                  <a:path w="2340" h="1166">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w="0">
                <a:noFill/>
              </a:ln>
            </p:spPr>
            <p:style>
              <a:lnRef idx="0"/>
              <a:fillRef idx="0"/>
              <a:effectRef idx="0"/>
              <a:fontRef idx="minor"/>
            </p:style>
          </p:sp>
          <p:sp>
            <p:nvSpPr>
              <p:cNvPr id="6730" name="CustomShape 399"/>
              <p:cNvSpPr/>
              <p:nvPr/>
            </p:nvSpPr>
            <p:spPr>
              <a:xfrm>
                <a:off x="6788160" y="4471560"/>
                <a:ext cx="184680" cy="122760"/>
              </a:xfrm>
              <a:custGeom>
                <a:avLst/>
                <a:gdLst/>
                <a:ahLst/>
                <a:rect l="l" t="t" r="r" b="b"/>
                <a:pathLst>
                  <a:path w="1170" h="780">
                    <a:moveTo>
                      <a:pt x="0" y="0"/>
                    </a:moveTo>
                    <a:lnTo>
                      <a:pt x="0" y="196"/>
                    </a:lnTo>
                    <a:lnTo>
                      <a:pt x="1170" y="780"/>
                    </a:lnTo>
                    <a:lnTo>
                      <a:pt x="1170" y="584"/>
                    </a:lnTo>
                    <a:lnTo>
                      <a:pt x="0" y="0"/>
                    </a:lnTo>
                    <a:close/>
                  </a:path>
                </a:pathLst>
              </a:custGeom>
              <a:solidFill>
                <a:srgbClr val="ffd966"/>
              </a:solidFill>
              <a:ln w="0">
                <a:noFill/>
              </a:ln>
            </p:spPr>
            <p:style>
              <a:lnRef idx="0"/>
              <a:fillRef idx="0"/>
              <a:effectRef idx="0"/>
              <a:fontRef idx="minor"/>
            </p:style>
          </p:sp>
          <p:sp>
            <p:nvSpPr>
              <p:cNvPr id="6731" name="CustomShape 400"/>
              <p:cNvSpPr/>
              <p:nvPr/>
            </p:nvSpPr>
            <p:spPr>
              <a:xfrm>
                <a:off x="6974640" y="4471560"/>
                <a:ext cx="184680" cy="122760"/>
              </a:xfrm>
              <a:custGeom>
                <a:avLst/>
                <a:gdLst/>
                <a:ahLst/>
                <a:rect l="l" t="t" r="r" b="b"/>
                <a:pathLst>
                  <a:path w="1170" h="780">
                    <a:moveTo>
                      <a:pt x="1170" y="0"/>
                    </a:moveTo>
                    <a:lnTo>
                      <a:pt x="0" y="584"/>
                    </a:lnTo>
                    <a:lnTo>
                      <a:pt x="0" y="780"/>
                    </a:lnTo>
                    <a:lnTo>
                      <a:pt x="1170" y="196"/>
                    </a:lnTo>
                    <a:lnTo>
                      <a:pt x="1170" y="0"/>
                    </a:lnTo>
                    <a:close/>
                  </a:path>
                </a:pathLst>
              </a:custGeom>
              <a:solidFill>
                <a:srgbClr val="f1c232"/>
              </a:solidFill>
              <a:ln w="0">
                <a:noFill/>
              </a:ln>
            </p:spPr>
            <p:style>
              <a:lnRef idx="0"/>
              <a:fillRef idx="0"/>
              <a:effectRef idx="0"/>
              <a:fontRef idx="minor"/>
            </p:style>
          </p:sp>
        </p:grpSp>
      </p:grpSp>
      <p:grpSp>
        <p:nvGrpSpPr>
          <p:cNvPr id="6732" name="Group 401"/>
          <p:cNvGrpSpPr/>
          <p:nvPr/>
        </p:nvGrpSpPr>
        <p:grpSpPr>
          <a:xfrm>
            <a:off x="2871000" y="4378320"/>
            <a:ext cx="555120" cy="444240"/>
            <a:chOff x="2871000" y="4378320"/>
            <a:chExt cx="555120" cy="444240"/>
          </a:xfrm>
        </p:grpSpPr>
        <p:sp>
          <p:nvSpPr>
            <p:cNvPr id="6733" name="CustomShape 402"/>
            <p:cNvSpPr/>
            <p:nvPr/>
          </p:nvSpPr>
          <p:spPr>
            <a:xfrm>
              <a:off x="2871000" y="4498200"/>
              <a:ext cx="137160" cy="299160"/>
            </a:xfrm>
            <a:custGeom>
              <a:avLst/>
              <a:gdLst/>
              <a:ahLst/>
              <a:rect l="l" t="t" r="r" b="b"/>
              <a:pathLst>
                <a:path w="1083" h="2355">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w="0">
              <a:noFill/>
            </a:ln>
          </p:spPr>
          <p:style>
            <a:lnRef idx="0"/>
            <a:fillRef idx="0"/>
            <a:effectRef idx="0"/>
            <a:fontRef idx="minor"/>
          </p:style>
        </p:sp>
        <p:sp>
          <p:nvSpPr>
            <p:cNvPr id="6734" name="CustomShape 403"/>
            <p:cNvSpPr/>
            <p:nvPr/>
          </p:nvSpPr>
          <p:spPr>
            <a:xfrm>
              <a:off x="3009600" y="4458600"/>
              <a:ext cx="137520" cy="338760"/>
            </a:xfrm>
            <a:custGeom>
              <a:avLst/>
              <a:gdLst/>
              <a:ahLst/>
              <a:rect l="l" t="t" r="r" b="b"/>
              <a:pathLst>
                <a:path w="1087" h="2666">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w="0">
              <a:noFill/>
            </a:ln>
          </p:spPr>
          <p:style>
            <a:lnRef idx="0"/>
            <a:fillRef idx="0"/>
            <a:effectRef idx="0"/>
            <a:fontRef idx="minor"/>
          </p:style>
        </p:sp>
        <p:sp>
          <p:nvSpPr>
            <p:cNvPr id="6735" name="CustomShape 404"/>
            <p:cNvSpPr/>
            <p:nvPr/>
          </p:nvSpPr>
          <p:spPr>
            <a:xfrm>
              <a:off x="3148920" y="4418280"/>
              <a:ext cx="137520" cy="379080"/>
            </a:xfrm>
            <a:custGeom>
              <a:avLst/>
              <a:gdLst/>
              <a:ahLst/>
              <a:rect l="l" t="t" r="r" b="b"/>
              <a:pathLst>
                <a:path w="1086" h="2981">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w="0">
              <a:noFill/>
            </a:ln>
          </p:spPr>
          <p:style>
            <a:lnRef idx="0"/>
            <a:fillRef idx="0"/>
            <a:effectRef idx="0"/>
            <a:fontRef idx="minor"/>
          </p:style>
        </p:sp>
        <p:sp>
          <p:nvSpPr>
            <p:cNvPr id="6736" name="CustomShape 405"/>
            <p:cNvSpPr/>
            <p:nvPr/>
          </p:nvSpPr>
          <p:spPr>
            <a:xfrm>
              <a:off x="3288240" y="4378320"/>
              <a:ext cx="137160" cy="418680"/>
            </a:xfrm>
            <a:custGeom>
              <a:avLst/>
              <a:gdLst/>
              <a:ahLst/>
              <a:rect l="l" t="t" r="r" b="b"/>
              <a:pathLst>
                <a:path w="1083" h="3292">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w="0">
              <a:noFill/>
            </a:ln>
          </p:spPr>
          <p:style>
            <a:lnRef idx="0"/>
            <a:fillRef idx="0"/>
            <a:effectRef idx="0"/>
            <a:fontRef idx="minor"/>
          </p:style>
        </p:sp>
        <p:sp>
          <p:nvSpPr>
            <p:cNvPr id="6737" name="CustomShape 406"/>
            <p:cNvSpPr/>
            <p:nvPr/>
          </p:nvSpPr>
          <p:spPr>
            <a:xfrm>
              <a:off x="2871000" y="4799160"/>
              <a:ext cx="176400" cy="23400"/>
            </a:xfrm>
            <a:custGeom>
              <a:avLst/>
              <a:gdLst/>
              <a:ahLst/>
              <a:rect l="l" t="t" r="r" b="b"/>
              <a:pathLst>
                <a:path w="1389" h="197">
                  <a:moveTo>
                    <a:pt x="0" y="0"/>
                  </a:moveTo>
                  <a:lnTo>
                    <a:pt x="608" y="197"/>
                  </a:lnTo>
                  <a:lnTo>
                    <a:pt x="1389" y="197"/>
                  </a:lnTo>
                  <a:lnTo>
                    <a:pt x="1083" y="0"/>
                  </a:lnTo>
                  <a:lnTo>
                    <a:pt x="0" y="0"/>
                  </a:lnTo>
                  <a:close/>
                </a:path>
              </a:pathLst>
            </a:custGeom>
            <a:solidFill>
              <a:srgbClr val="bf9000"/>
            </a:solidFill>
            <a:ln w="0">
              <a:noFill/>
            </a:ln>
          </p:spPr>
          <p:style>
            <a:lnRef idx="0"/>
            <a:fillRef idx="0"/>
            <a:effectRef idx="0"/>
            <a:fontRef idx="minor"/>
          </p:style>
        </p:sp>
        <p:sp>
          <p:nvSpPr>
            <p:cNvPr id="6738" name="CustomShape 407"/>
            <p:cNvSpPr/>
            <p:nvPr/>
          </p:nvSpPr>
          <p:spPr>
            <a:xfrm>
              <a:off x="3009600" y="4799160"/>
              <a:ext cx="137520" cy="23400"/>
            </a:xfrm>
            <a:custGeom>
              <a:avLst/>
              <a:gdLst/>
              <a:ahLst/>
              <a:rect l="l" t="t" r="r" b="b"/>
              <a:pathLst>
                <a:path w="1087" h="197">
                  <a:moveTo>
                    <a:pt x="1087" y="0"/>
                  </a:moveTo>
                  <a:lnTo>
                    <a:pt x="1087" y="197"/>
                  </a:lnTo>
                  <a:lnTo>
                    <a:pt x="306" y="197"/>
                  </a:lnTo>
                  <a:lnTo>
                    <a:pt x="0" y="0"/>
                  </a:lnTo>
                  <a:lnTo>
                    <a:pt x="1087" y="0"/>
                  </a:lnTo>
                  <a:close/>
                </a:path>
              </a:pathLst>
            </a:custGeom>
            <a:solidFill>
              <a:srgbClr val="38761d"/>
            </a:solidFill>
            <a:ln w="0">
              <a:noFill/>
            </a:ln>
          </p:spPr>
          <p:style>
            <a:lnRef idx="0"/>
            <a:fillRef idx="0"/>
            <a:effectRef idx="0"/>
            <a:fontRef idx="minor"/>
          </p:style>
        </p:sp>
        <p:sp>
          <p:nvSpPr>
            <p:cNvPr id="6739" name="CustomShape 408"/>
            <p:cNvSpPr/>
            <p:nvPr/>
          </p:nvSpPr>
          <p:spPr>
            <a:xfrm>
              <a:off x="3249360" y="4799160"/>
              <a:ext cx="176760" cy="23400"/>
            </a:xfrm>
            <a:custGeom>
              <a:avLst/>
              <a:gdLst/>
              <a:ahLst/>
              <a:rect l="l" t="t" r="r" b="b"/>
              <a:pathLst>
                <a:path w="1392" h="197">
                  <a:moveTo>
                    <a:pt x="1392" y="0"/>
                  </a:moveTo>
                  <a:lnTo>
                    <a:pt x="781" y="197"/>
                  </a:lnTo>
                  <a:lnTo>
                    <a:pt x="0" y="197"/>
                  </a:lnTo>
                  <a:lnTo>
                    <a:pt x="306" y="0"/>
                  </a:lnTo>
                  <a:lnTo>
                    <a:pt x="1392" y="0"/>
                  </a:lnTo>
                  <a:close/>
                </a:path>
              </a:pathLst>
            </a:custGeom>
            <a:solidFill>
              <a:srgbClr val="351c75"/>
            </a:solidFill>
            <a:ln w="0">
              <a:noFill/>
            </a:ln>
          </p:spPr>
          <p:style>
            <a:lnRef idx="0"/>
            <a:fillRef idx="0"/>
            <a:effectRef idx="0"/>
            <a:fontRef idx="minor"/>
          </p:style>
        </p:sp>
        <p:sp>
          <p:nvSpPr>
            <p:cNvPr id="6740" name="CustomShape 409"/>
            <p:cNvSpPr/>
            <p:nvPr/>
          </p:nvSpPr>
          <p:spPr>
            <a:xfrm>
              <a:off x="3148920" y="4799160"/>
              <a:ext cx="137880" cy="23400"/>
            </a:xfrm>
            <a:custGeom>
              <a:avLst/>
              <a:gdLst/>
              <a:ahLst/>
              <a:rect l="l" t="t" r="r" b="b"/>
              <a:pathLst>
                <a:path w="1089" h="197">
                  <a:moveTo>
                    <a:pt x="0" y="0"/>
                  </a:moveTo>
                  <a:lnTo>
                    <a:pt x="0" y="197"/>
                  </a:lnTo>
                  <a:lnTo>
                    <a:pt x="783" y="197"/>
                  </a:lnTo>
                  <a:lnTo>
                    <a:pt x="1089" y="0"/>
                  </a:lnTo>
                  <a:lnTo>
                    <a:pt x="0" y="0"/>
                  </a:lnTo>
                  <a:close/>
                </a:path>
              </a:pathLst>
            </a:custGeom>
            <a:solidFill>
              <a:srgbClr val="1155cc"/>
            </a:solidFill>
            <a:ln w="0">
              <a:noFill/>
            </a:ln>
          </p:spPr>
          <p:style>
            <a:lnRef idx="0"/>
            <a:fillRef idx="0"/>
            <a:effectRef idx="0"/>
            <a:fontRef idx="minor"/>
          </p:style>
        </p:sp>
      </p:grpSp>
      <p:grpSp>
        <p:nvGrpSpPr>
          <p:cNvPr id="6741" name="Group 410"/>
          <p:cNvGrpSpPr/>
          <p:nvPr/>
        </p:nvGrpSpPr>
        <p:grpSpPr>
          <a:xfrm>
            <a:off x="3974040" y="4378680"/>
            <a:ext cx="1077840" cy="443520"/>
            <a:chOff x="3974040" y="4378680"/>
            <a:chExt cx="1077840" cy="443520"/>
          </a:xfrm>
        </p:grpSpPr>
        <p:sp>
          <p:nvSpPr>
            <p:cNvPr id="6742" name="CustomShape 411"/>
            <p:cNvSpPr/>
            <p:nvPr/>
          </p:nvSpPr>
          <p:spPr>
            <a:xfrm>
              <a:off x="4109040" y="4404600"/>
              <a:ext cx="132840" cy="380880"/>
            </a:xfrm>
            <a:custGeom>
              <a:avLst/>
              <a:gdLst/>
              <a:ahLst/>
              <a:rect l="l" t="t" r="r" b="b"/>
              <a:pathLst>
                <a:path w="287" h="813">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w="0">
              <a:noFill/>
            </a:ln>
          </p:spPr>
          <p:style>
            <a:lnRef idx="0"/>
            <a:fillRef idx="0"/>
            <a:effectRef idx="0"/>
            <a:fontRef idx="minor"/>
          </p:style>
        </p:sp>
        <p:sp>
          <p:nvSpPr>
            <p:cNvPr id="6743" name="CustomShape 412"/>
            <p:cNvSpPr/>
            <p:nvPr/>
          </p:nvSpPr>
          <p:spPr>
            <a:xfrm>
              <a:off x="4119840" y="4415400"/>
              <a:ext cx="111240" cy="111960"/>
            </a:xfrm>
            <a:prstGeom prst="ellipse">
              <a:avLst/>
            </a:prstGeom>
            <a:solidFill>
              <a:srgbClr val="b45f06"/>
            </a:solidFill>
            <a:ln w="0">
              <a:noFill/>
            </a:ln>
          </p:spPr>
          <p:style>
            <a:lnRef idx="0"/>
            <a:fillRef idx="0"/>
            <a:effectRef idx="0"/>
            <a:fontRef idx="minor"/>
          </p:style>
        </p:sp>
        <p:sp>
          <p:nvSpPr>
            <p:cNvPr id="6744" name="CustomShape 413"/>
            <p:cNvSpPr/>
            <p:nvPr/>
          </p:nvSpPr>
          <p:spPr>
            <a:xfrm>
              <a:off x="4243680" y="4429440"/>
              <a:ext cx="133200" cy="356040"/>
            </a:xfrm>
            <a:custGeom>
              <a:avLst/>
              <a:gdLst/>
              <a:ahLst/>
              <a:rect l="l" t="t" r="r" b="b"/>
              <a:pathLst>
                <a:path w="288" h="76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w="0">
              <a:noFill/>
            </a:ln>
          </p:spPr>
          <p:style>
            <a:lnRef idx="0"/>
            <a:fillRef idx="0"/>
            <a:effectRef idx="0"/>
            <a:fontRef idx="minor"/>
          </p:style>
        </p:sp>
        <p:sp>
          <p:nvSpPr>
            <p:cNvPr id="6745" name="CustomShape 414"/>
            <p:cNvSpPr/>
            <p:nvPr/>
          </p:nvSpPr>
          <p:spPr>
            <a:xfrm>
              <a:off x="4254480" y="4440240"/>
              <a:ext cx="111600" cy="111960"/>
            </a:xfrm>
            <a:prstGeom prst="ellipse">
              <a:avLst/>
            </a:prstGeom>
            <a:solidFill>
              <a:srgbClr val="bf9000"/>
            </a:solidFill>
            <a:ln w="0">
              <a:noFill/>
            </a:ln>
          </p:spPr>
          <p:style>
            <a:lnRef idx="0"/>
            <a:fillRef idx="0"/>
            <a:effectRef idx="0"/>
            <a:fontRef idx="minor"/>
          </p:style>
        </p:sp>
        <p:sp>
          <p:nvSpPr>
            <p:cNvPr id="6746" name="CustomShape 415"/>
            <p:cNvSpPr/>
            <p:nvPr/>
          </p:nvSpPr>
          <p:spPr>
            <a:xfrm>
              <a:off x="4378680" y="4447080"/>
              <a:ext cx="133200" cy="338040"/>
            </a:xfrm>
            <a:custGeom>
              <a:avLst/>
              <a:gdLst/>
              <a:ahLst/>
              <a:rect l="l" t="t" r="r" b="b"/>
              <a:pathLst>
                <a:path w="288" h="722">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w="0">
              <a:noFill/>
            </a:ln>
          </p:spPr>
          <p:style>
            <a:lnRef idx="0"/>
            <a:fillRef idx="0"/>
            <a:effectRef idx="0"/>
            <a:fontRef idx="minor"/>
          </p:style>
        </p:sp>
        <p:sp>
          <p:nvSpPr>
            <p:cNvPr id="6747" name="CustomShape 416"/>
            <p:cNvSpPr/>
            <p:nvPr/>
          </p:nvSpPr>
          <p:spPr>
            <a:xfrm>
              <a:off x="4389480" y="4458240"/>
              <a:ext cx="111600" cy="111960"/>
            </a:xfrm>
            <a:prstGeom prst="ellipse">
              <a:avLst/>
            </a:prstGeom>
            <a:solidFill>
              <a:srgbClr val="38761d"/>
            </a:solidFill>
            <a:ln w="0">
              <a:noFill/>
            </a:ln>
          </p:spPr>
          <p:style>
            <a:lnRef idx="0"/>
            <a:fillRef idx="0"/>
            <a:effectRef idx="0"/>
            <a:fontRef idx="minor"/>
          </p:style>
        </p:sp>
        <p:sp>
          <p:nvSpPr>
            <p:cNvPr id="6748" name="CustomShape 417"/>
            <p:cNvSpPr/>
            <p:nvPr/>
          </p:nvSpPr>
          <p:spPr>
            <a:xfrm>
              <a:off x="4513680" y="4447080"/>
              <a:ext cx="133200" cy="338040"/>
            </a:xfrm>
            <a:custGeom>
              <a:avLst/>
              <a:gdLst/>
              <a:ahLst/>
              <a:rect l="l" t="t" r="r" b="b"/>
              <a:pathLst>
                <a:path w="288" h="722">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w="0">
              <a:noFill/>
            </a:ln>
          </p:spPr>
          <p:style>
            <a:lnRef idx="0"/>
            <a:fillRef idx="0"/>
            <a:effectRef idx="0"/>
            <a:fontRef idx="minor"/>
          </p:style>
        </p:sp>
        <p:sp>
          <p:nvSpPr>
            <p:cNvPr id="6749" name="CustomShape 418"/>
            <p:cNvSpPr/>
            <p:nvPr/>
          </p:nvSpPr>
          <p:spPr>
            <a:xfrm>
              <a:off x="4524840" y="4458240"/>
              <a:ext cx="111600" cy="111960"/>
            </a:xfrm>
            <a:prstGeom prst="ellipse">
              <a:avLst/>
            </a:prstGeom>
            <a:solidFill>
              <a:srgbClr val="134f5c"/>
            </a:solidFill>
            <a:ln w="0">
              <a:noFill/>
            </a:ln>
          </p:spPr>
          <p:style>
            <a:lnRef idx="0"/>
            <a:fillRef idx="0"/>
            <a:effectRef idx="0"/>
            <a:fontRef idx="minor"/>
          </p:style>
        </p:sp>
        <p:sp>
          <p:nvSpPr>
            <p:cNvPr id="6750" name="CustomShape 419"/>
            <p:cNvSpPr/>
            <p:nvPr/>
          </p:nvSpPr>
          <p:spPr>
            <a:xfrm>
              <a:off x="4648680" y="4429440"/>
              <a:ext cx="133200" cy="356040"/>
            </a:xfrm>
            <a:custGeom>
              <a:avLst/>
              <a:gdLst/>
              <a:ahLst/>
              <a:rect l="l" t="t" r="r" b="b"/>
              <a:pathLst>
                <a:path w="288" h="76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w="0">
              <a:noFill/>
            </a:ln>
          </p:spPr>
          <p:style>
            <a:lnRef idx="0"/>
            <a:fillRef idx="0"/>
            <a:effectRef idx="0"/>
            <a:fontRef idx="minor"/>
          </p:style>
        </p:sp>
        <p:sp>
          <p:nvSpPr>
            <p:cNvPr id="6751" name="CustomShape 420"/>
            <p:cNvSpPr/>
            <p:nvPr/>
          </p:nvSpPr>
          <p:spPr>
            <a:xfrm>
              <a:off x="4659840" y="4440240"/>
              <a:ext cx="111600" cy="111960"/>
            </a:xfrm>
            <a:prstGeom prst="ellipse">
              <a:avLst/>
            </a:prstGeom>
            <a:solidFill>
              <a:srgbClr val="1155cc"/>
            </a:solidFill>
            <a:ln w="0">
              <a:noFill/>
            </a:ln>
          </p:spPr>
          <p:style>
            <a:lnRef idx="0"/>
            <a:fillRef idx="0"/>
            <a:effectRef idx="0"/>
            <a:fontRef idx="minor"/>
          </p:style>
        </p:sp>
        <p:sp>
          <p:nvSpPr>
            <p:cNvPr id="6752" name="CustomShape 421"/>
            <p:cNvSpPr/>
            <p:nvPr/>
          </p:nvSpPr>
          <p:spPr>
            <a:xfrm>
              <a:off x="4784040" y="4404600"/>
              <a:ext cx="132840" cy="380880"/>
            </a:xfrm>
            <a:custGeom>
              <a:avLst/>
              <a:gdLst/>
              <a:ahLst/>
              <a:rect l="l" t="t" r="r" b="b"/>
              <a:pathLst>
                <a:path w="287" h="813">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w="0">
              <a:noFill/>
            </a:ln>
          </p:spPr>
          <p:style>
            <a:lnRef idx="0"/>
            <a:fillRef idx="0"/>
            <a:effectRef idx="0"/>
            <a:fontRef idx="minor"/>
          </p:style>
        </p:sp>
        <p:sp>
          <p:nvSpPr>
            <p:cNvPr id="6753" name="CustomShape 422"/>
            <p:cNvSpPr/>
            <p:nvPr/>
          </p:nvSpPr>
          <p:spPr>
            <a:xfrm>
              <a:off x="4794840" y="4415400"/>
              <a:ext cx="111240" cy="111960"/>
            </a:xfrm>
            <a:prstGeom prst="ellipse">
              <a:avLst/>
            </a:prstGeom>
            <a:solidFill>
              <a:srgbClr val="351c75"/>
            </a:solidFill>
            <a:ln w="0">
              <a:noFill/>
            </a:ln>
          </p:spPr>
          <p:style>
            <a:lnRef idx="0"/>
            <a:fillRef idx="0"/>
            <a:effectRef idx="0"/>
            <a:fontRef idx="minor"/>
          </p:style>
        </p:sp>
        <p:sp>
          <p:nvSpPr>
            <p:cNvPr id="6754" name="CustomShape 423"/>
            <p:cNvSpPr/>
            <p:nvPr/>
          </p:nvSpPr>
          <p:spPr>
            <a:xfrm>
              <a:off x="4918680" y="4378680"/>
              <a:ext cx="133200" cy="406800"/>
            </a:xfrm>
            <a:custGeom>
              <a:avLst/>
              <a:gdLst/>
              <a:ahLst/>
              <a:rect l="l" t="t" r="r" b="b"/>
              <a:pathLst>
                <a:path w="288" h="868">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w="0">
              <a:noFill/>
            </a:ln>
          </p:spPr>
          <p:style>
            <a:lnRef idx="0"/>
            <a:fillRef idx="0"/>
            <a:effectRef idx="0"/>
            <a:fontRef idx="minor"/>
          </p:style>
        </p:sp>
        <p:sp>
          <p:nvSpPr>
            <p:cNvPr id="6755" name="CustomShape 424"/>
            <p:cNvSpPr/>
            <p:nvPr/>
          </p:nvSpPr>
          <p:spPr>
            <a:xfrm>
              <a:off x="4929480" y="4389480"/>
              <a:ext cx="111600" cy="111960"/>
            </a:xfrm>
            <a:prstGeom prst="ellipse">
              <a:avLst/>
            </a:prstGeom>
            <a:solidFill>
              <a:srgbClr val="741b47"/>
            </a:solidFill>
            <a:ln w="0">
              <a:noFill/>
            </a:ln>
          </p:spPr>
          <p:style>
            <a:lnRef idx="0"/>
            <a:fillRef idx="0"/>
            <a:effectRef idx="0"/>
            <a:fontRef idx="minor"/>
          </p:style>
        </p:sp>
        <p:sp>
          <p:nvSpPr>
            <p:cNvPr id="6756" name="CustomShape 425"/>
            <p:cNvSpPr/>
            <p:nvPr/>
          </p:nvSpPr>
          <p:spPr>
            <a:xfrm>
              <a:off x="3974040" y="4378680"/>
              <a:ext cx="133200" cy="406800"/>
            </a:xfrm>
            <a:custGeom>
              <a:avLst/>
              <a:gdLst/>
              <a:ahLst/>
              <a:rect l="l" t="t" r="r" b="b"/>
              <a:pathLst>
                <a:path w="288" h="868">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w="0">
              <a:noFill/>
            </a:ln>
          </p:spPr>
          <p:style>
            <a:lnRef idx="0"/>
            <a:fillRef idx="0"/>
            <a:effectRef idx="0"/>
            <a:fontRef idx="minor"/>
          </p:style>
        </p:sp>
        <p:sp>
          <p:nvSpPr>
            <p:cNvPr id="6757" name="CustomShape 426"/>
            <p:cNvSpPr/>
            <p:nvPr/>
          </p:nvSpPr>
          <p:spPr>
            <a:xfrm>
              <a:off x="3984840" y="4389480"/>
              <a:ext cx="111600" cy="111960"/>
            </a:xfrm>
            <a:prstGeom prst="ellipse">
              <a:avLst/>
            </a:prstGeom>
            <a:solidFill>
              <a:srgbClr val="990000"/>
            </a:solidFill>
            <a:ln w="0">
              <a:noFill/>
            </a:ln>
          </p:spPr>
          <p:style>
            <a:lnRef idx="0"/>
            <a:fillRef idx="0"/>
            <a:effectRef idx="0"/>
            <a:fontRef idx="minor"/>
          </p:style>
        </p:sp>
        <p:sp>
          <p:nvSpPr>
            <p:cNvPr id="6758" name="CustomShape 427"/>
            <p:cNvSpPr/>
            <p:nvPr/>
          </p:nvSpPr>
          <p:spPr>
            <a:xfrm>
              <a:off x="3974040" y="4786920"/>
              <a:ext cx="272160" cy="35280"/>
            </a:xfrm>
            <a:custGeom>
              <a:avLst/>
              <a:gdLst/>
              <a:ahLst/>
              <a:rect l="l" t="t" r="r" b="b"/>
              <a:pathLst>
                <a:path w="1767" h="239">
                  <a:moveTo>
                    <a:pt x="1767" y="239"/>
                  </a:moveTo>
                  <a:lnTo>
                    <a:pt x="1198" y="239"/>
                  </a:lnTo>
                  <a:lnTo>
                    <a:pt x="0" y="0"/>
                  </a:lnTo>
                  <a:lnTo>
                    <a:pt x="872" y="0"/>
                  </a:lnTo>
                  <a:lnTo>
                    <a:pt x="1767" y="239"/>
                  </a:lnTo>
                  <a:close/>
                </a:path>
              </a:pathLst>
            </a:custGeom>
            <a:solidFill>
              <a:srgbClr val="990000"/>
            </a:solidFill>
            <a:ln w="0">
              <a:noFill/>
            </a:ln>
          </p:spPr>
          <p:style>
            <a:lnRef idx="0"/>
            <a:fillRef idx="0"/>
            <a:effectRef idx="0"/>
            <a:fontRef idx="minor"/>
          </p:style>
        </p:sp>
        <p:sp>
          <p:nvSpPr>
            <p:cNvPr id="6759" name="CustomShape 428"/>
            <p:cNvSpPr/>
            <p:nvPr/>
          </p:nvSpPr>
          <p:spPr>
            <a:xfrm>
              <a:off x="4109040" y="4786920"/>
              <a:ext cx="225720" cy="35280"/>
            </a:xfrm>
            <a:custGeom>
              <a:avLst/>
              <a:gdLst/>
              <a:ahLst/>
              <a:rect l="l" t="t" r="r" b="b"/>
              <a:pathLst>
                <a:path w="1467" h="239">
                  <a:moveTo>
                    <a:pt x="1467" y="239"/>
                  </a:moveTo>
                  <a:lnTo>
                    <a:pt x="895" y="239"/>
                  </a:lnTo>
                  <a:lnTo>
                    <a:pt x="0" y="0"/>
                  </a:lnTo>
                  <a:lnTo>
                    <a:pt x="868" y="0"/>
                  </a:lnTo>
                  <a:lnTo>
                    <a:pt x="1467" y="239"/>
                  </a:lnTo>
                  <a:close/>
                </a:path>
              </a:pathLst>
            </a:custGeom>
            <a:solidFill>
              <a:srgbClr val="b45f06"/>
            </a:solidFill>
            <a:ln w="0">
              <a:noFill/>
            </a:ln>
          </p:spPr>
          <p:style>
            <a:lnRef idx="0"/>
            <a:fillRef idx="0"/>
            <a:effectRef idx="0"/>
            <a:fontRef idx="minor"/>
          </p:style>
        </p:sp>
        <p:sp>
          <p:nvSpPr>
            <p:cNvPr id="6760" name="CustomShape 429"/>
            <p:cNvSpPr/>
            <p:nvPr/>
          </p:nvSpPr>
          <p:spPr>
            <a:xfrm>
              <a:off x="4243680" y="4786920"/>
              <a:ext cx="179640" cy="35280"/>
            </a:xfrm>
            <a:custGeom>
              <a:avLst/>
              <a:gdLst/>
              <a:ahLst/>
              <a:rect l="l" t="t" r="r" b="b"/>
              <a:pathLst>
                <a:path w="1171" h="239">
                  <a:moveTo>
                    <a:pt x="1171" y="239"/>
                  </a:moveTo>
                  <a:lnTo>
                    <a:pt x="599" y="239"/>
                  </a:lnTo>
                  <a:lnTo>
                    <a:pt x="0" y="0"/>
                  </a:lnTo>
                  <a:lnTo>
                    <a:pt x="872" y="0"/>
                  </a:lnTo>
                  <a:lnTo>
                    <a:pt x="1171" y="239"/>
                  </a:lnTo>
                  <a:close/>
                </a:path>
              </a:pathLst>
            </a:custGeom>
            <a:solidFill>
              <a:srgbClr val="bf9000"/>
            </a:solidFill>
            <a:ln w="0">
              <a:noFill/>
            </a:ln>
          </p:spPr>
          <p:style>
            <a:lnRef idx="0"/>
            <a:fillRef idx="0"/>
            <a:effectRef idx="0"/>
            <a:fontRef idx="minor"/>
          </p:style>
        </p:sp>
        <p:sp>
          <p:nvSpPr>
            <p:cNvPr id="6761" name="CustomShape 430"/>
            <p:cNvSpPr/>
            <p:nvPr/>
          </p:nvSpPr>
          <p:spPr>
            <a:xfrm>
              <a:off x="4378680" y="4786920"/>
              <a:ext cx="133200" cy="35280"/>
            </a:xfrm>
            <a:custGeom>
              <a:avLst/>
              <a:gdLst/>
              <a:ahLst/>
              <a:rect l="l" t="t" r="r" b="b"/>
              <a:pathLst>
                <a:path w="871" h="239">
                  <a:moveTo>
                    <a:pt x="871" y="239"/>
                  </a:moveTo>
                  <a:lnTo>
                    <a:pt x="299" y="239"/>
                  </a:lnTo>
                  <a:lnTo>
                    <a:pt x="0" y="0"/>
                  </a:lnTo>
                  <a:lnTo>
                    <a:pt x="871" y="0"/>
                  </a:lnTo>
                  <a:lnTo>
                    <a:pt x="871" y="239"/>
                  </a:lnTo>
                  <a:close/>
                </a:path>
              </a:pathLst>
            </a:custGeom>
            <a:solidFill>
              <a:srgbClr val="38761d"/>
            </a:solidFill>
            <a:ln w="0">
              <a:noFill/>
            </a:ln>
          </p:spPr>
          <p:style>
            <a:lnRef idx="0"/>
            <a:fillRef idx="0"/>
            <a:effectRef idx="0"/>
            <a:fontRef idx="minor"/>
          </p:style>
        </p:sp>
        <p:sp>
          <p:nvSpPr>
            <p:cNvPr id="6762" name="CustomShape 431"/>
            <p:cNvSpPr/>
            <p:nvPr/>
          </p:nvSpPr>
          <p:spPr>
            <a:xfrm>
              <a:off x="4513680" y="4786920"/>
              <a:ext cx="133200" cy="35280"/>
            </a:xfrm>
            <a:custGeom>
              <a:avLst/>
              <a:gdLst/>
              <a:ahLst/>
              <a:rect l="l" t="t" r="r" b="b"/>
              <a:pathLst>
                <a:path w="871" h="239">
                  <a:moveTo>
                    <a:pt x="572" y="239"/>
                  </a:moveTo>
                  <a:lnTo>
                    <a:pt x="0" y="239"/>
                  </a:lnTo>
                  <a:lnTo>
                    <a:pt x="0" y="0"/>
                  </a:lnTo>
                  <a:lnTo>
                    <a:pt x="871" y="0"/>
                  </a:lnTo>
                  <a:lnTo>
                    <a:pt x="572" y="239"/>
                  </a:lnTo>
                  <a:close/>
                </a:path>
              </a:pathLst>
            </a:custGeom>
            <a:solidFill>
              <a:srgbClr val="134f5c"/>
            </a:solidFill>
            <a:ln w="0">
              <a:noFill/>
            </a:ln>
          </p:spPr>
          <p:style>
            <a:lnRef idx="0"/>
            <a:fillRef idx="0"/>
            <a:effectRef idx="0"/>
            <a:fontRef idx="minor"/>
          </p:style>
        </p:sp>
        <p:sp>
          <p:nvSpPr>
            <p:cNvPr id="6763" name="CustomShape 432"/>
            <p:cNvSpPr/>
            <p:nvPr/>
          </p:nvSpPr>
          <p:spPr>
            <a:xfrm>
              <a:off x="4602600" y="4786920"/>
              <a:ext cx="179640" cy="35280"/>
            </a:xfrm>
            <a:custGeom>
              <a:avLst/>
              <a:gdLst/>
              <a:ahLst/>
              <a:rect l="l" t="t" r="r" b="b"/>
              <a:pathLst>
                <a:path w="1171" h="239">
                  <a:moveTo>
                    <a:pt x="572" y="239"/>
                  </a:moveTo>
                  <a:lnTo>
                    <a:pt x="0" y="239"/>
                  </a:lnTo>
                  <a:lnTo>
                    <a:pt x="299" y="0"/>
                  </a:lnTo>
                  <a:lnTo>
                    <a:pt x="1171" y="0"/>
                  </a:lnTo>
                  <a:lnTo>
                    <a:pt x="572" y="239"/>
                  </a:lnTo>
                  <a:close/>
                </a:path>
              </a:pathLst>
            </a:custGeom>
            <a:solidFill>
              <a:srgbClr val="1155cc"/>
            </a:solidFill>
            <a:ln w="0">
              <a:noFill/>
            </a:ln>
          </p:spPr>
          <p:style>
            <a:lnRef idx="0"/>
            <a:fillRef idx="0"/>
            <a:effectRef idx="0"/>
            <a:fontRef idx="minor"/>
          </p:style>
        </p:sp>
        <p:sp>
          <p:nvSpPr>
            <p:cNvPr id="6764" name="CustomShape 433"/>
            <p:cNvSpPr/>
            <p:nvPr/>
          </p:nvSpPr>
          <p:spPr>
            <a:xfrm>
              <a:off x="4691160" y="4786920"/>
              <a:ext cx="225720" cy="35280"/>
            </a:xfrm>
            <a:custGeom>
              <a:avLst/>
              <a:gdLst/>
              <a:ahLst/>
              <a:rect l="l" t="t" r="r" b="b"/>
              <a:pathLst>
                <a:path w="1467" h="239">
                  <a:moveTo>
                    <a:pt x="572" y="239"/>
                  </a:moveTo>
                  <a:lnTo>
                    <a:pt x="0" y="239"/>
                  </a:lnTo>
                  <a:lnTo>
                    <a:pt x="599" y="0"/>
                  </a:lnTo>
                  <a:lnTo>
                    <a:pt x="1467" y="0"/>
                  </a:lnTo>
                  <a:lnTo>
                    <a:pt x="572" y="239"/>
                  </a:lnTo>
                  <a:close/>
                </a:path>
              </a:pathLst>
            </a:custGeom>
            <a:solidFill>
              <a:srgbClr val="351c75"/>
            </a:solidFill>
            <a:ln w="0">
              <a:noFill/>
            </a:ln>
          </p:spPr>
          <p:style>
            <a:lnRef idx="0"/>
            <a:fillRef idx="0"/>
            <a:effectRef idx="0"/>
            <a:fontRef idx="minor"/>
          </p:style>
        </p:sp>
        <p:sp>
          <p:nvSpPr>
            <p:cNvPr id="6765" name="CustomShape 434"/>
            <p:cNvSpPr/>
            <p:nvPr/>
          </p:nvSpPr>
          <p:spPr>
            <a:xfrm>
              <a:off x="4779720" y="4786920"/>
              <a:ext cx="272160" cy="35280"/>
            </a:xfrm>
            <a:custGeom>
              <a:avLst/>
              <a:gdLst/>
              <a:ahLst/>
              <a:rect l="l" t="t" r="r" b="b"/>
              <a:pathLst>
                <a:path w="1767" h="239">
                  <a:moveTo>
                    <a:pt x="572" y="239"/>
                  </a:moveTo>
                  <a:lnTo>
                    <a:pt x="0" y="239"/>
                  </a:lnTo>
                  <a:lnTo>
                    <a:pt x="895" y="0"/>
                  </a:lnTo>
                  <a:lnTo>
                    <a:pt x="1767" y="0"/>
                  </a:lnTo>
                  <a:lnTo>
                    <a:pt x="572" y="239"/>
                  </a:lnTo>
                  <a:close/>
                </a:path>
              </a:pathLst>
            </a:custGeom>
            <a:solidFill>
              <a:srgbClr val="741b47"/>
            </a:solidFill>
            <a:ln w="0">
              <a:noFill/>
            </a:ln>
          </p:spPr>
          <p:style>
            <a:lnRef idx="0"/>
            <a:fillRef idx="0"/>
            <a:effectRef idx="0"/>
            <a:fontRef idx="minor"/>
          </p:style>
        </p:sp>
      </p:grpSp>
      <p:grpSp>
        <p:nvGrpSpPr>
          <p:cNvPr id="6766" name="Group 435"/>
          <p:cNvGrpSpPr/>
          <p:nvPr/>
        </p:nvGrpSpPr>
        <p:grpSpPr>
          <a:xfrm>
            <a:off x="5597280" y="4378320"/>
            <a:ext cx="642960" cy="444240"/>
            <a:chOff x="5597280" y="4378320"/>
            <a:chExt cx="642960" cy="444240"/>
          </a:xfrm>
        </p:grpSpPr>
        <p:grpSp>
          <p:nvGrpSpPr>
            <p:cNvPr id="6767" name="Group 436"/>
            <p:cNvGrpSpPr/>
            <p:nvPr/>
          </p:nvGrpSpPr>
          <p:grpSpPr>
            <a:xfrm>
              <a:off x="5644440" y="4378320"/>
              <a:ext cx="595800" cy="137520"/>
              <a:chOff x="5644440" y="4378320"/>
              <a:chExt cx="595800" cy="137520"/>
            </a:xfrm>
          </p:grpSpPr>
          <p:sp>
            <p:nvSpPr>
              <p:cNvPr id="6768" name="CustomShape 437"/>
              <p:cNvSpPr/>
              <p:nvPr/>
            </p:nvSpPr>
            <p:spPr>
              <a:xfrm>
                <a:off x="5644440" y="4378320"/>
                <a:ext cx="595800" cy="137520"/>
              </a:xfrm>
              <a:custGeom>
                <a:avLst/>
                <a:gdLst/>
                <a:ahLst/>
                <a:rect l="l" t="t" r="r" b="b"/>
                <a:pathLst>
                  <a:path w="1658" h="384">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w="0">
                <a:noFill/>
              </a:ln>
            </p:spPr>
            <p:style>
              <a:lnRef idx="0"/>
              <a:fillRef idx="0"/>
              <a:effectRef idx="0"/>
              <a:fontRef idx="minor"/>
            </p:style>
          </p:sp>
          <p:sp>
            <p:nvSpPr>
              <p:cNvPr id="6769" name="CustomShape 438"/>
              <p:cNvSpPr/>
              <p:nvPr/>
            </p:nvSpPr>
            <p:spPr>
              <a:xfrm>
                <a:off x="5644440" y="4446360"/>
                <a:ext cx="68760" cy="69480"/>
              </a:xfrm>
              <a:custGeom>
                <a:avLst/>
                <a:gdLst/>
                <a:ahLst/>
                <a:rect l="l" t="t" r="r" b="b"/>
                <a:pathLst>
                  <a:path w="196" h="197">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w="0">
                <a:noFill/>
              </a:ln>
            </p:spPr>
            <p:style>
              <a:lnRef idx="0"/>
              <a:fillRef idx="0"/>
              <a:effectRef idx="0"/>
              <a:fontRef idx="minor"/>
            </p:style>
          </p:sp>
        </p:grpSp>
        <p:grpSp>
          <p:nvGrpSpPr>
            <p:cNvPr id="6770" name="Group 439"/>
            <p:cNvGrpSpPr/>
            <p:nvPr/>
          </p:nvGrpSpPr>
          <p:grpSpPr>
            <a:xfrm>
              <a:off x="5597280" y="4531680"/>
              <a:ext cx="595800" cy="137520"/>
              <a:chOff x="5597280" y="4531680"/>
              <a:chExt cx="595800" cy="137520"/>
            </a:xfrm>
          </p:grpSpPr>
          <p:sp>
            <p:nvSpPr>
              <p:cNvPr id="6771" name="CustomShape 440"/>
              <p:cNvSpPr/>
              <p:nvPr/>
            </p:nvSpPr>
            <p:spPr>
              <a:xfrm flipH="1">
                <a:off x="5596920" y="4531680"/>
                <a:ext cx="595800" cy="137520"/>
              </a:xfrm>
              <a:custGeom>
                <a:avLst/>
                <a:gdLst/>
                <a:ahLst/>
                <a:rect l="l" t="t" r="r" b="b"/>
                <a:pathLst>
                  <a:path w="1658" h="384">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w="0">
                <a:noFill/>
              </a:ln>
            </p:spPr>
            <p:style>
              <a:lnRef idx="0"/>
              <a:fillRef idx="0"/>
              <a:effectRef idx="0"/>
              <a:fontRef idx="minor"/>
            </p:style>
          </p:sp>
          <p:sp>
            <p:nvSpPr>
              <p:cNvPr id="6772" name="CustomShape 441"/>
              <p:cNvSpPr/>
              <p:nvPr/>
            </p:nvSpPr>
            <p:spPr>
              <a:xfrm flipH="1">
                <a:off x="6123600" y="4599720"/>
                <a:ext cx="68760" cy="69480"/>
              </a:xfrm>
              <a:custGeom>
                <a:avLst/>
                <a:gdLst/>
                <a:ahLst/>
                <a:rect l="l" t="t" r="r" b="b"/>
                <a:pathLst>
                  <a:path w="196" h="197">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w="0">
                <a:noFill/>
              </a:ln>
            </p:spPr>
            <p:style>
              <a:lnRef idx="0"/>
              <a:fillRef idx="0"/>
              <a:effectRef idx="0"/>
              <a:fontRef idx="minor"/>
            </p:style>
          </p:sp>
        </p:grpSp>
        <p:grpSp>
          <p:nvGrpSpPr>
            <p:cNvPr id="6773" name="Group 442"/>
            <p:cNvGrpSpPr/>
            <p:nvPr/>
          </p:nvGrpSpPr>
          <p:grpSpPr>
            <a:xfrm>
              <a:off x="5644440" y="4685040"/>
              <a:ext cx="595800" cy="137520"/>
              <a:chOff x="5644440" y="4685040"/>
              <a:chExt cx="595800" cy="137520"/>
            </a:xfrm>
          </p:grpSpPr>
          <p:sp>
            <p:nvSpPr>
              <p:cNvPr id="6774" name="CustomShape 443"/>
              <p:cNvSpPr/>
              <p:nvPr/>
            </p:nvSpPr>
            <p:spPr>
              <a:xfrm>
                <a:off x="5644440" y="4685040"/>
                <a:ext cx="595800" cy="137520"/>
              </a:xfrm>
              <a:custGeom>
                <a:avLst/>
                <a:gdLst/>
                <a:ahLst/>
                <a:rect l="l" t="t" r="r" b="b"/>
                <a:pathLst>
                  <a:path w="1658" h="384">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w="0">
                <a:noFill/>
              </a:ln>
            </p:spPr>
            <p:style>
              <a:lnRef idx="0"/>
              <a:fillRef idx="0"/>
              <a:effectRef idx="0"/>
              <a:fontRef idx="minor"/>
            </p:style>
          </p:sp>
          <p:sp>
            <p:nvSpPr>
              <p:cNvPr id="6775" name="CustomShape 444"/>
              <p:cNvSpPr/>
              <p:nvPr/>
            </p:nvSpPr>
            <p:spPr>
              <a:xfrm>
                <a:off x="5644440" y="4753080"/>
                <a:ext cx="68760" cy="69480"/>
              </a:xfrm>
              <a:custGeom>
                <a:avLst/>
                <a:gdLst/>
                <a:ahLst/>
                <a:rect l="l" t="t" r="r" b="b"/>
                <a:pathLst>
                  <a:path w="196" h="197">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w="0">
                <a:noFill/>
              </a:ln>
            </p:spPr>
            <p:style>
              <a:lnRef idx="0"/>
              <a:fillRef idx="0"/>
              <a:effectRef idx="0"/>
              <a:fontRef idx="minor"/>
            </p:style>
          </p:sp>
        </p:grpSp>
      </p:grpSp>
      <p:sp>
        <p:nvSpPr>
          <p:cNvPr id="6776" name="CustomShape 445"/>
          <p:cNvSpPr/>
          <p:nvPr/>
        </p:nvSpPr>
        <p:spPr>
          <a:xfrm>
            <a:off x="855360" y="249120"/>
            <a:ext cx="7431480" cy="394560"/>
          </a:xfrm>
          <a:prstGeom prst="rect">
            <a:avLst/>
          </a:prstGeom>
          <a:noFill/>
          <a:ln w="0">
            <a:noFill/>
          </a:ln>
        </p:spPr>
        <p:style>
          <a:lnRef idx="0"/>
          <a:fillRef idx="0"/>
          <a:effectRef idx="0"/>
          <a:fontRef idx="minor"/>
        </p:style>
        <p:txBody>
          <a:bodyPr lIns="0" rIns="0" tIns="0" bIns="0" anchor="t">
            <a:noAutofit/>
          </a:bodyPr>
          <a:p>
            <a:pPr algn="ctr">
              <a:lnSpc>
                <a:spcPct val="80000"/>
              </a:lnSpc>
              <a:buNone/>
            </a:pPr>
            <a:r>
              <a:rPr b="0" lang="en-IN" sz="2000" spc="-1" strike="noStrike">
                <a:solidFill>
                  <a:srgbClr val="007bb9"/>
                </a:solidFill>
                <a:latin typeface="Raleway Thin"/>
                <a:ea typeface="Raleway Thin"/>
              </a:rPr>
              <a:t>Diagrams and infographics</a:t>
            </a:r>
            <a:endParaRPr b="0" lang="en-IN" sz="2000" spc="-1" strike="noStrike">
              <a:latin typeface="Arial"/>
            </a:endParaRPr>
          </a:p>
        </p:txBody>
      </p:sp>
      <p:sp>
        <p:nvSpPr>
          <p:cNvPr id="6777" name="CustomShape 446"/>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34C74A04-C384-4E77-BCF5-96262F39F64F}" type="slidenum">
              <a:rPr b="0" lang="en-IN" sz="1200" spc="-1" strike="noStrike">
                <a:solidFill>
                  <a:srgbClr val="ffffff"/>
                </a:solidFill>
                <a:latin typeface="Barlow Light"/>
                <a:ea typeface="Barlow Light"/>
              </a:rPr>
              <a:t>&lt;number&gt;</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8" name="CustomShape 1"/>
          <p:cNvSpPr/>
          <p:nvPr/>
        </p:nvSpPr>
        <p:spPr>
          <a:xfrm>
            <a:off x="884160" y="2374200"/>
            <a:ext cx="7325640" cy="2568960"/>
          </a:xfrm>
          <a:prstGeom prst="rect">
            <a:avLst/>
          </a:prstGeom>
          <a:noFill/>
          <a:ln w="0">
            <a:noFill/>
          </a:ln>
        </p:spPr>
        <p:style>
          <a:lnRef idx="0"/>
          <a:fillRef idx="0"/>
          <a:effectRef idx="0"/>
          <a:fontRef idx="minor"/>
        </p:style>
        <p:txBody>
          <a:bodyPr lIns="0" rIns="0" tIns="0" bIns="0" anchor="t">
            <a:noAutofit/>
          </a:bodyPr>
          <a:p>
            <a:pPr>
              <a:lnSpc>
                <a:spcPct val="115000"/>
              </a:lnSpc>
              <a:buNone/>
            </a:pPr>
            <a:r>
              <a:rPr b="0" lang="en-IN" sz="3600" spc="-1" strike="noStrike">
                <a:solidFill>
                  <a:srgbClr val="3a3f50"/>
                </a:solidFill>
                <a:latin typeface="Barlow"/>
                <a:ea typeface="Barlow"/>
              </a:rPr>
              <a:t>✋👆👉👍👤👦👧👨👩👪💃🏃💑❤😂😉😋😒😭👶😸🐟🍒🍔💣📌📖🔨🎃🎈🎨🏈🏰🌏🔌🔑</a:t>
            </a:r>
            <a:r>
              <a:rPr b="0" lang="en-IN" sz="2400" spc="-1" strike="noStrike">
                <a:solidFill>
                  <a:srgbClr val="ffffff"/>
                </a:solidFill>
                <a:latin typeface="Barlow"/>
                <a:ea typeface="Barlow"/>
              </a:rPr>
              <a:t> </a:t>
            </a:r>
            <a:r>
              <a:rPr b="0" lang="en-IN" sz="2400" spc="-1" strike="noStrike">
                <a:solidFill>
                  <a:srgbClr val="ffffff"/>
                </a:solidFill>
                <a:latin typeface="Barlow"/>
                <a:ea typeface="Barlow"/>
              </a:rPr>
              <a:t>and many more...</a:t>
            </a:r>
            <a:endParaRPr b="0" lang="en-IN" sz="2400" spc="-1" strike="noStrike">
              <a:latin typeface="Arial"/>
            </a:endParaRPr>
          </a:p>
        </p:txBody>
      </p:sp>
      <p:sp>
        <p:nvSpPr>
          <p:cNvPr id="6779" name="CustomShape 2"/>
          <p:cNvSpPr/>
          <p:nvPr/>
        </p:nvSpPr>
        <p:spPr>
          <a:xfrm>
            <a:off x="8649000" y="4636800"/>
            <a:ext cx="455040" cy="46692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70F51844-82FB-4EF2-850A-CF36959946E6}" type="slidenum">
              <a:rPr b="0" lang="en-IN" sz="1200" spc="-1" strike="noStrike">
                <a:solidFill>
                  <a:srgbClr val="ffffff"/>
                </a:solidFill>
                <a:latin typeface="Barlow Light"/>
                <a:ea typeface="Barlow Light"/>
              </a:rPr>
              <a:t>&lt;number&gt;</a:t>
            </a:fld>
            <a:endParaRPr b="0" lang="en-IN" sz="1200" spc="-1" strike="noStrike">
              <a:latin typeface="Arial"/>
            </a:endParaRPr>
          </a:p>
        </p:txBody>
      </p:sp>
      <p:sp>
        <p:nvSpPr>
          <p:cNvPr id="6780" name="CustomShape 3"/>
          <p:cNvSpPr/>
          <p:nvPr/>
        </p:nvSpPr>
        <p:spPr>
          <a:xfrm>
            <a:off x="884520" y="856440"/>
            <a:ext cx="7325640" cy="1149480"/>
          </a:xfrm>
          <a:prstGeom prst="rect">
            <a:avLst/>
          </a:prstGeom>
          <a:noFill/>
          <a:ln w="0">
            <a:noFill/>
          </a:ln>
        </p:spPr>
        <p:style>
          <a:lnRef idx="0"/>
          <a:fillRef idx="0"/>
          <a:effectRef idx="0"/>
          <a:fontRef idx="minor"/>
        </p:style>
        <p:txBody>
          <a:bodyPr lIns="0" rIns="0" tIns="0" bIns="0" anchor="t">
            <a:noAutofit/>
          </a:bodyPr>
          <a:p>
            <a:pPr>
              <a:lnSpc>
                <a:spcPct val="110000"/>
              </a:lnSpc>
              <a:spcBef>
                <a:spcPts val="601"/>
              </a:spcBef>
              <a:buNone/>
            </a:pPr>
            <a:r>
              <a:rPr b="1" lang="en-IN" sz="1400" spc="-1" strike="noStrike">
                <a:solidFill>
                  <a:srgbClr val="3a3f50"/>
                </a:solidFill>
                <a:latin typeface="Barlow Light"/>
                <a:ea typeface="Barlow Light"/>
              </a:rPr>
              <a:t>You can also use any emoji as an icon!</a:t>
            </a:r>
            <a:br>
              <a:rPr sz="1800"/>
            </a:br>
            <a:r>
              <a:rPr b="0" lang="en-IN" sz="1400" spc="-1" strike="noStrike">
                <a:solidFill>
                  <a:srgbClr val="3a3f50"/>
                </a:solidFill>
                <a:latin typeface="Barlow Light"/>
                <a:ea typeface="Barlow Light"/>
              </a:rPr>
              <a:t>And of course it resizes without losing quality.</a:t>
            </a:r>
            <a:endParaRPr b="0" lang="en-IN" sz="1400" spc="-1" strike="noStrike">
              <a:latin typeface="Arial"/>
            </a:endParaRPr>
          </a:p>
          <a:p>
            <a:pPr>
              <a:lnSpc>
                <a:spcPct val="110000"/>
              </a:lnSpc>
              <a:spcBef>
                <a:spcPts val="601"/>
              </a:spcBef>
              <a:buNone/>
            </a:pPr>
            <a:r>
              <a:rPr b="0" lang="en-IN" sz="1400" spc="-1" strike="noStrike">
                <a:solidFill>
                  <a:srgbClr val="3a3f50"/>
                </a:solidFill>
                <a:latin typeface="Barlow Light"/>
                <a:ea typeface="Barlow Light"/>
              </a:rPr>
              <a:t>How? Follow Google instructions </a:t>
            </a:r>
            <a:r>
              <a:rPr b="0" lang="en-IN" sz="1400" spc="-1" strike="noStrike" u="sng">
                <a:solidFill>
                  <a:srgbClr val="0000ff"/>
                </a:solidFill>
                <a:uFillTx/>
                <a:latin typeface="Barlow Light"/>
                <a:ea typeface="Barlow Light"/>
                <a:hlinkClick r:id="rId1"/>
              </a:rPr>
              <a:t>https://twitter.com/googledocs/status/730087240156643328</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781" name="Google Shape;5456;p52" descr=""/>
          <p:cNvPicPr/>
          <p:nvPr/>
        </p:nvPicPr>
        <p:blipFill>
          <a:blip r:embed="rId1"/>
          <a:stretch/>
        </p:blipFill>
        <p:spPr>
          <a:xfrm>
            <a:off x="3426480" y="1451160"/>
            <a:ext cx="2289240" cy="548640"/>
          </a:xfrm>
          <a:prstGeom prst="rect">
            <a:avLst/>
          </a:prstGeom>
          <a:ln w="0">
            <a:noFill/>
          </a:ln>
        </p:spPr>
      </p:pic>
      <p:sp>
        <p:nvSpPr>
          <p:cNvPr id="6782" name="CustomShape 1"/>
          <p:cNvSpPr/>
          <p:nvPr/>
        </p:nvSpPr>
        <p:spPr>
          <a:xfrm>
            <a:off x="1106280" y="2209680"/>
            <a:ext cx="6930000" cy="265680"/>
          </a:xfrm>
          <a:prstGeom prst="rect">
            <a:avLst/>
          </a:prstGeom>
          <a:noFill/>
          <a:ln w="0">
            <a:noFill/>
          </a:ln>
        </p:spPr>
        <p:style>
          <a:lnRef idx="0"/>
          <a:fillRef idx="0"/>
          <a:effectRef idx="0"/>
          <a:fontRef idx="minor"/>
        </p:style>
        <p:txBody>
          <a:bodyPr lIns="0" rIns="0" tIns="0" bIns="0" anchor="t">
            <a:noAutofit/>
          </a:bodyPr>
          <a:p>
            <a:pPr algn="ctr">
              <a:lnSpc>
                <a:spcPct val="100000"/>
              </a:lnSpc>
              <a:buNone/>
            </a:pPr>
            <a:r>
              <a:rPr b="1" lang="en-IN" sz="1800" spc="-1" strike="noStrike">
                <a:solidFill>
                  <a:srgbClr val="434343"/>
                </a:solidFill>
                <a:latin typeface="Montserrat"/>
                <a:ea typeface="Montserrat"/>
              </a:rPr>
              <a:t>Free templates for all your presentation needs</a:t>
            </a:r>
            <a:endParaRPr b="0" lang="en-IN" sz="1800" spc="-1" strike="noStrike">
              <a:latin typeface="Arial"/>
            </a:endParaRPr>
          </a:p>
        </p:txBody>
      </p:sp>
      <p:grpSp>
        <p:nvGrpSpPr>
          <p:cNvPr id="6783" name="Group 2"/>
          <p:cNvGrpSpPr/>
          <p:nvPr/>
        </p:nvGrpSpPr>
        <p:grpSpPr>
          <a:xfrm>
            <a:off x="690480" y="3290040"/>
            <a:ext cx="7761240" cy="890640"/>
            <a:chOff x="690480" y="3290040"/>
            <a:chExt cx="7761240" cy="890640"/>
          </a:xfrm>
        </p:grpSpPr>
        <p:grpSp>
          <p:nvGrpSpPr>
            <p:cNvPr id="6784" name="Group 3"/>
            <p:cNvGrpSpPr/>
            <p:nvPr/>
          </p:nvGrpSpPr>
          <p:grpSpPr>
            <a:xfrm>
              <a:off x="4735080" y="3290040"/>
              <a:ext cx="1694160" cy="890640"/>
              <a:chOff x="4735080" y="3290040"/>
              <a:chExt cx="1694160" cy="890640"/>
            </a:xfrm>
          </p:grpSpPr>
          <p:sp>
            <p:nvSpPr>
              <p:cNvPr id="6785" name="CustomShape 4"/>
              <p:cNvSpPr/>
              <p:nvPr/>
            </p:nvSpPr>
            <p:spPr>
              <a:xfrm>
                <a:off x="4735080" y="3545640"/>
                <a:ext cx="1694160" cy="635040"/>
              </a:xfrm>
              <a:prstGeom prst="rect">
                <a:avLst/>
              </a:prstGeom>
              <a:noFill/>
              <a:ln w="0">
                <a:noFill/>
              </a:ln>
            </p:spPr>
            <p:style>
              <a:lnRef idx="0"/>
              <a:fillRef idx="0"/>
              <a:effectRef idx="0"/>
              <a:fontRef idx="minor"/>
            </p:style>
            <p:txBody>
              <a:bodyPr lIns="0" rIns="0" tIns="0" bIns="0" anchor="t">
                <a:noAutofit/>
              </a:bodyPr>
              <a:p>
                <a:pPr algn="ctr">
                  <a:lnSpc>
                    <a:spcPct val="100000"/>
                  </a:lnSpc>
                  <a:buNone/>
                </a:pPr>
                <a:r>
                  <a:rPr b="0" lang="en-IN" sz="1200" spc="-1" strike="noStrike">
                    <a:solidFill>
                      <a:srgbClr val="434343"/>
                    </a:solidFill>
                    <a:latin typeface="Montserrat"/>
                    <a:ea typeface="Montserrat"/>
                  </a:rPr>
                  <a:t>Ready to use, professional and customizable</a:t>
                </a:r>
                <a:endParaRPr b="0" lang="en-IN" sz="1200" spc="-1" strike="noStrike">
                  <a:latin typeface="Arial"/>
                </a:endParaRPr>
              </a:p>
            </p:txBody>
          </p:sp>
          <p:sp>
            <p:nvSpPr>
              <p:cNvPr id="6786" name="CustomShape 5"/>
              <p:cNvSpPr/>
              <p:nvPr/>
            </p:nvSpPr>
            <p:spPr>
              <a:xfrm>
                <a:off x="5492880" y="3290040"/>
                <a:ext cx="178920" cy="179280"/>
              </a:xfrm>
              <a:custGeom>
                <a:avLst/>
                <a:gdLst/>
                <a:ahLst/>
                <a:rect l="l" t="t" r="r" b="b"/>
                <a:pathLst>
                  <a:path w="5929" h="5947">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w="0">
                <a:noFill/>
              </a:ln>
            </p:spPr>
            <p:style>
              <a:lnRef idx="0"/>
              <a:fillRef idx="0"/>
              <a:effectRef idx="0"/>
              <a:fontRef idx="minor"/>
            </p:style>
          </p:sp>
        </p:grpSp>
        <p:grpSp>
          <p:nvGrpSpPr>
            <p:cNvPr id="6787" name="Group 6"/>
            <p:cNvGrpSpPr/>
            <p:nvPr/>
          </p:nvGrpSpPr>
          <p:grpSpPr>
            <a:xfrm>
              <a:off x="2712960" y="3290400"/>
              <a:ext cx="1694160" cy="890280"/>
              <a:chOff x="2712960" y="3290400"/>
              <a:chExt cx="1694160" cy="890280"/>
            </a:xfrm>
          </p:grpSpPr>
          <p:sp>
            <p:nvSpPr>
              <p:cNvPr id="6788" name="CustomShape 7"/>
              <p:cNvSpPr/>
              <p:nvPr/>
            </p:nvSpPr>
            <p:spPr>
              <a:xfrm>
                <a:off x="2712960" y="3545640"/>
                <a:ext cx="1694160" cy="635040"/>
              </a:xfrm>
              <a:prstGeom prst="rect">
                <a:avLst/>
              </a:prstGeom>
              <a:noFill/>
              <a:ln w="0">
                <a:noFill/>
              </a:ln>
            </p:spPr>
            <p:style>
              <a:lnRef idx="0"/>
              <a:fillRef idx="0"/>
              <a:effectRef idx="0"/>
              <a:fontRef idx="minor"/>
            </p:style>
            <p:txBody>
              <a:bodyPr lIns="0" rIns="0" tIns="0" bIns="0" anchor="t">
                <a:noAutofit/>
              </a:bodyPr>
              <a:p>
                <a:pPr algn="ctr">
                  <a:lnSpc>
                    <a:spcPct val="100000"/>
                  </a:lnSpc>
                  <a:buNone/>
                </a:pPr>
                <a:r>
                  <a:rPr b="0" lang="en-IN" sz="1200" spc="-1" strike="noStrike">
                    <a:solidFill>
                      <a:srgbClr val="434343"/>
                    </a:solidFill>
                    <a:latin typeface="Montserrat"/>
                    <a:ea typeface="Montserrat"/>
                  </a:rPr>
                  <a:t>100% free for personal or commercial use</a:t>
                </a:r>
                <a:endParaRPr b="0" lang="en-IN" sz="1200" spc="-1" strike="noStrike">
                  <a:latin typeface="Arial"/>
                </a:endParaRPr>
              </a:p>
            </p:txBody>
          </p:sp>
          <p:sp>
            <p:nvSpPr>
              <p:cNvPr id="6789" name="CustomShape 8"/>
              <p:cNvSpPr/>
              <p:nvPr/>
            </p:nvSpPr>
            <p:spPr>
              <a:xfrm>
                <a:off x="3459240" y="3290400"/>
                <a:ext cx="201600" cy="178920"/>
              </a:xfrm>
              <a:custGeom>
                <a:avLst/>
                <a:gdLst/>
                <a:ahLst/>
                <a:rect l="l" t="t" r="r" b="b"/>
                <a:pathLst>
                  <a:path w="6674" h="5928">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w="0">
                <a:noFill/>
              </a:ln>
            </p:spPr>
            <p:style>
              <a:lnRef idx="0"/>
              <a:fillRef idx="0"/>
              <a:effectRef idx="0"/>
              <a:fontRef idx="minor"/>
            </p:style>
          </p:sp>
        </p:grpSp>
        <p:grpSp>
          <p:nvGrpSpPr>
            <p:cNvPr id="6790" name="Group 9"/>
            <p:cNvGrpSpPr/>
            <p:nvPr/>
          </p:nvGrpSpPr>
          <p:grpSpPr>
            <a:xfrm>
              <a:off x="6757560" y="3290040"/>
              <a:ext cx="1694160" cy="890640"/>
              <a:chOff x="6757560" y="3290040"/>
              <a:chExt cx="1694160" cy="890640"/>
            </a:xfrm>
          </p:grpSpPr>
          <p:sp>
            <p:nvSpPr>
              <p:cNvPr id="6791" name="CustomShape 10"/>
              <p:cNvSpPr/>
              <p:nvPr/>
            </p:nvSpPr>
            <p:spPr>
              <a:xfrm>
                <a:off x="6757560" y="3545640"/>
                <a:ext cx="1694160" cy="635040"/>
              </a:xfrm>
              <a:prstGeom prst="rect">
                <a:avLst/>
              </a:prstGeom>
              <a:noFill/>
              <a:ln w="0">
                <a:noFill/>
              </a:ln>
            </p:spPr>
            <p:style>
              <a:lnRef idx="0"/>
              <a:fillRef idx="0"/>
              <a:effectRef idx="0"/>
              <a:fontRef idx="minor"/>
            </p:style>
            <p:txBody>
              <a:bodyPr lIns="0" rIns="0" tIns="0" bIns="0" anchor="t">
                <a:noAutofit/>
              </a:bodyPr>
              <a:p>
                <a:pPr algn="ctr">
                  <a:lnSpc>
                    <a:spcPct val="100000"/>
                  </a:lnSpc>
                  <a:buNone/>
                </a:pPr>
                <a:r>
                  <a:rPr b="0" lang="en-IN" sz="1200" spc="-1" strike="noStrike">
                    <a:solidFill>
                      <a:srgbClr val="434343"/>
                    </a:solidFill>
                    <a:latin typeface="Montserrat"/>
                    <a:ea typeface="Montserrat"/>
                  </a:rPr>
                  <a:t>Blow your audience away with attractive visuals</a:t>
                </a:r>
                <a:endParaRPr b="0" lang="en-IN" sz="1200" spc="-1" strike="noStrike">
                  <a:latin typeface="Arial"/>
                </a:endParaRPr>
              </a:p>
            </p:txBody>
          </p:sp>
          <p:sp>
            <p:nvSpPr>
              <p:cNvPr id="6792" name="CustomShape 11"/>
              <p:cNvSpPr/>
              <p:nvPr/>
            </p:nvSpPr>
            <p:spPr>
              <a:xfrm>
                <a:off x="7515000" y="3290040"/>
                <a:ext cx="178920" cy="179280"/>
              </a:xfrm>
              <a:custGeom>
                <a:avLst/>
                <a:gdLst/>
                <a:ahLst/>
                <a:rect l="l" t="t" r="r" b="b"/>
                <a:pathLst>
                  <a:path w="5929" h="5947">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w="0">
                <a:noFill/>
              </a:ln>
            </p:spPr>
            <p:style>
              <a:lnRef idx="0"/>
              <a:fillRef idx="0"/>
              <a:effectRef idx="0"/>
              <a:fontRef idx="minor"/>
            </p:style>
          </p:sp>
        </p:grpSp>
        <p:grpSp>
          <p:nvGrpSpPr>
            <p:cNvPr id="6793" name="Group 12"/>
            <p:cNvGrpSpPr/>
            <p:nvPr/>
          </p:nvGrpSpPr>
          <p:grpSpPr>
            <a:xfrm>
              <a:off x="690480" y="3290400"/>
              <a:ext cx="1694160" cy="890280"/>
              <a:chOff x="690480" y="3290400"/>
              <a:chExt cx="1694160" cy="890280"/>
            </a:xfrm>
          </p:grpSpPr>
          <p:sp>
            <p:nvSpPr>
              <p:cNvPr id="6794" name="CustomShape 13"/>
              <p:cNvSpPr/>
              <p:nvPr/>
            </p:nvSpPr>
            <p:spPr>
              <a:xfrm>
                <a:off x="690480" y="3545640"/>
                <a:ext cx="1694160" cy="635040"/>
              </a:xfrm>
              <a:prstGeom prst="rect">
                <a:avLst/>
              </a:prstGeom>
              <a:noFill/>
              <a:ln w="0">
                <a:noFill/>
              </a:ln>
            </p:spPr>
            <p:style>
              <a:lnRef idx="0"/>
              <a:fillRef idx="0"/>
              <a:effectRef idx="0"/>
              <a:fontRef idx="minor"/>
            </p:style>
            <p:txBody>
              <a:bodyPr lIns="0" rIns="0" tIns="0" bIns="0" anchor="t">
                <a:noAutofit/>
              </a:bodyPr>
              <a:p>
                <a:pPr algn="ctr">
                  <a:lnSpc>
                    <a:spcPct val="100000"/>
                  </a:lnSpc>
                  <a:buNone/>
                </a:pPr>
                <a:r>
                  <a:rPr b="0" lang="en-IN" sz="1200" spc="-1" strike="noStrike">
                    <a:solidFill>
                      <a:srgbClr val="434343"/>
                    </a:solidFill>
                    <a:latin typeface="Montserrat"/>
                    <a:ea typeface="Montserrat"/>
                  </a:rPr>
                  <a:t>For PowerPoint and Google Slides</a:t>
                </a:r>
                <a:endParaRPr b="0" lang="en-IN" sz="1200" spc="-1" strike="noStrike">
                  <a:latin typeface="Arial"/>
                </a:endParaRPr>
              </a:p>
            </p:txBody>
          </p:sp>
          <p:sp>
            <p:nvSpPr>
              <p:cNvPr id="6795" name="CustomShape 14"/>
              <p:cNvSpPr/>
              <p:nvPr/>
            </p:nvSpPr>
            <p:spPr>
              <a:xfrm>
                <a:off x="1425240" y="3290400"/>
                <a:ext cx="225000" cy="178920"/>
              </a:xfrm>
              <a:custGeom>
                <a:avLst/>
                <a:gdLst/>
                <a:ahLst/>
                <a:rect l="l" t="t" r="r" b="b"/>
                <a:pathLst>
                  <a:path w="7439" h="5929">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w="0">
                <a:noFill/>
              </a:ln>
            </p:spPr>
            <p:style>
              <a:lnRef idx="0"/>
              <a:fillRef idx="0"/>
              <a:effectRef idx="0"/>
              <a:fontRef idx="minor"/>
            </p:style>
          </p:sp>
        </p:gr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5" name="CustomShape 911"/>
          <p:cNvSpPr/>
          <p:nvPr/>
        </p:nvSpPr>
        <p:spPr>
          <a:xfrm>
            <a:off x="660960" y="540000"/>
            <a:ext cx="4379040" cy="50292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3200" spc="-1" strike="noStrike">
                <a:solidFill>
                  <a:srgbClr val="007bb9"/>
                </a:solidFill>
                <a:latin typeface="Raleway Thin"/>
                <a:ea typeface="Raleway Thin"/>
              </a:rPr>
              <a:t>What is LSTM?</a:t>
            </a:r>
            <a:endParaRPr b="0" lang="en-IN" sz="3200" spc="-1" strike="noStrike">
              <a:latin typeface="Arial"/>
            </a:endParaRPr>
          </a:p>
        </p:txBody>
      </p:sp>
      <p:sp>
        <p:nvSpPr>
          <p:cNvPr id="1116" name="CustomShape 928"/>
          <p:cNvSpPr/>
          <p:nvPr/>
        </p:nvSpPr>
        <p:spPr>
          <a:xfrm>
            <a:off x="360000" y="1342080"/>
            <a:ext cx="8159040" cy="2836080"/>
          </a:xfrm>
          <a:prstGeom prst="rect">
            <a:avLst/>
          </a:prstGeom>
          <a:noFill/>
          <a:ln w="0">
            <a:noFill/>
          </a:ln>
        </p:spPr>
        <p:style>
          <a:lnRef idx="0"/>
          <a:fillRef idx="0"/>
          <a:effectRef idx="0"/>
          <a:fontRef idx="minor"/>
        </p:style>
        <p:txBody>
          <a:bodyPr lIns="0" rIns="0" tIns="0" bIns="0" anchor="t">
            <a:noAutofit/>
          </a:bodyPr>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LSTM is ‘Long Short Term Memory’. </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It is used in fields of AI and Deep Learning.</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It is capable of learning sequence prediction problem.</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It is applicable to handwriting recognition, speech recognition, etc.</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It has input gate, output gate and forget gate these 3 cells.</a:t>
            </a:r>
            <a:endParaRPr b="0" lang="en-IN" sz="2000" spc="-1" strike="noStrike">
              <a:latin typeface="Arial"/>
            </a:endParaRPr>
          </a:p>
          <a:p>
            <a:pPr>
              <a:lnSpc>
                <a:spcPct val="110000"/>
              </a:lnSpc>
              <a:spcBef>
                <a:spcPts val="601"/>
              </a:spcBef>
              <a:buNone/>
            </a:pPr>
            <a:endParaRPr b="0" lang="en-IN" sz="2000" spc="-1" strike="noStrike">
              <a:latin typeface="Arial"/>
            </a:endParaRPr>
          </a:p>
          <a:p>
            <a:pPr>
              <a:lnSpc>
                <a:spcPct val="100000"/>
              </a:lnSpc>
              <a:buNone/>
            </a:pPr>
            <a:endParaRPr b="0" lang="en-IN" sz="2000" spc="-1" strike="noStrike">
              <a:latin typeface="Arial"/>
            </a:endParaRPr>
          </a:p>
        </p:txBody>
      </p:sp>
    </p:spTree>
  </p:cSld>
  <mc:AlternateContent>
    <mc:Choice Requires="p14">
      <p:transition spd="slow" p14:dur="2000"/>
    </mc:Choice>
    <mc:Fallback>
      <p:transition spd="slow"/>
    </mc:Fallback>
  </mc:AlternateContent>
  <p:timing>
    <p:tnLst>
      <p:par>
        <p:cTn id="91" dur="indefinite" restart="never" nodeType="tmRoot">
          <p:childTnLst>
            <p:seq>
              <p:cTn id="92" dur="indefinite" nodeType="mainSeq">
                <p:childTnLst>
                  <p:par>
                    <p:cTn id="93" fill="hold">
                      <p:stCondLst>
                        <p:cond delay="indefinite"/>
                      </p:stCondLst>
                      <p:childTnLst>
                        <p:par>
                          <p:cTn id="94" fill="hold">
                            <p:stCondLst>
                              <p:cond delay="0"/>
                            </p:stCondLst>
                            <p:childTnLst>
                              <p:par>
                                <p:cTn id="95" nodeType="clickEffect" fill="hold" presetClass="entr" presetID="2" presetSubtype="1">
                                  <p:stCondLst>
                                    <p:cond delay="0"/>
                                  </p:stCondLst>
                                  <p:childTnLst>
                                    <p:set>
                                      <p:cBhvr>
                                        <p:cTn id="96" dur="1" fill="hold">
                                          <p:stCondLst>
                                            <p:cond delay="0"/>
                                          </p:stCondLst>
                                        </p:cTn>
                                        <p:tgtEl>
                                          <p:spTgt spid="1115"/>
                                        </p:tgtEl>
                                        <p:attrNameLst>
                                          <p:attrName>style.visibility</p:attrName>
                                        </p:attrNameLst>
                                      </p:cBhvr>
                                      <p:to>
                                        <p:strVal val="visible"/>
                                      </p:to>
                                    </p:set>
                                    <p:anim calcmode="lin" valueType="num">
                                      <p:cBhvr additive="repl">
                                        <p:cTn id="97" dur="500" fill="hold"/>
                                        <p:tgtEl>
                                          <p:spTgt spid="1115"/>
                                        </p:tgtEl>
                                        <p:attrNameLst>
                                          <p:attrName>ppt_x</p:attrName>
                                        </p:attrNameLst>
                                      </p:cBhvr>
                                      <p:tavLst>
                                        <p:tav tm="0">
                                          <p:val>
                                            <p:strVal val="#ppt_x"/>
                                          </p:val>
                                        </p:tav>
                                        <p:tav tm="100000">
                                          <p:val>
                                            <p:strVal val="#ppt_x"/>
                                          </p:val>
                                        </p:tav>
                                      </p:tavLst>
                                    </p:anim>
                                    <p:anim calcmode="lin" valueType="num">
                                      <p:cBhvr additive="repl">
                                        <p:cTn id="98" dur="500" fill="hold"/>
                                        <p:tgtEl>
                                          <p:spTgt spid="1115"/>
                                        </p:tgtEl>
                                        <p:attrNameLst>
                                          <p:attrName>ppt_y</p:attrName>
                                        </p:attrNameLst>
                                      </p:cBhvr>
                                      <p:tavLst>
                                        <p:tav tm="0">
                                          <p:val>
                                            <p:strVal val="0-#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22" presetSubtype="1">
                                  <p:stCondLst>
                                    <p:cond delay="0"/>
                                  </p:stCondLst>
                                  <p:childTnLst>
                                    <p:set>
                                      <p:cBhvr>
                                        <p:cTn id="102" dur="1" fill="hold">
                                          <p:stCondLst>
                                            <p:cond delay="0"/>
                                          </p:stCondLst>
                                        </p:cTn>
                                        <p:tgtEl>
                                          <p:spTgt spid="1116"/>
                                        </p:tgtEl>
                                        <p:attrNameLst>
                                          <p:attrName>style.visibility</p:attrName>
                                        </p:attrNameLst>
                                      </p:cBhvr>
                                      <p:to>
                                        <p:strVal val="visible"/>
                                      </p:to>
                                    </p:set>
                                    <p:animEffect filter="wipe(up)" transition="in">
                                      <p:cBhvr additive="repl">
                                        <p:cTn id="103" dur="500"/>
                                        <p:tgtEl>
                                          <p:spTgt spid="1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7" name="CustomShape 1"/>
          <p:cNvSpPr/>
          <p:nvPr/>
        </p:nvSpPr>
        <p:spPr>
          <a:xfrm>
            <a:off x="480960" y="358920"/>
            <a:ext cx="8159040" cy="9010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3200" spc="-1" strike="noStrike">
                <a:solidFill>
                  <a:srgbClr val="007bb9"/>
                </a:solidFill>
                <a:latin typeface="Raleway Thin"/>
                <a:ea typeface="Raleway Thin"/>
              </a:rPr>
              <a:t>How machine learning is used in price prediction?</a:t>
            </a:r>
            <a:endParaRPr b="0" lang="en-IN" sz="3200" spc="-1" strike="noStrike">
              <a:latin typeface="Arial"/>
            </a:endParaRPr>
          </a:p>
        </p:txBody>
      </p:sp>
      <p:sp>
        <p:nvSpPr>
          <p:cNvPr id="1118" name="CustomShape 2"/>
          <p:cNvSpPr/>
          <p:nvPr/>
        </p:nvSpPr>
        <p:spPr>
          <a:xfrm>
            <a:off x="360000" y="1303920"/>
            <a:ext cx="8159040" cy="2836080"/>
          </a:xfrm>
          <a:prstGeom prst="rect">
            <a:avLst/>
          </a:prstGeom>
          <a:noFill/>
          <a:ln w="0">
            <a:noFill/>
          </a:ln>
        </p:spPr>
        <p:style>
          <a:lnRef idx="0"/>
          <a:fillRef idx="0"/>
          <a:effectRef idx="0"/>
          <a:fontRef idx="minor"/>
        </p:style>
        <p:txBody>
          <a:bodyPr lIns="0" rIns="0" tIns="0" bIns="0" anchor="t">
            <a:noAutofit/>
          </a:bodyPr>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Many Libraries are available in machine learning for making a model. </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In this models we can train the data and by training that data we can predict the next time data in it.</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Time -series prediction is common technique widely used in many real world applications such as weather forecasting and financial market prediction.</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By using LSTM model we can predict the stock price.</a:t>
            </a:r>
            <a:endParaRPr b="0" lang="en-IN" sz="2000" spc="-1" strike="noStrike">
              <a:latin typeface="Arial"/>
            </a:endParaRPr>
          </a:p>
          <a:p>
            <a:pPr>
              <a:lnSpc>
                <a:spcPct val="110000"/>
              </a:lnSpc>
              <a:spcBef>
                <a:spcPts val="601"/>
              </a:spcBef>
              <a:buNone/>
            </a:pPr>
            <a:endParaRPr b="0" lang="en-IN" sz="2000" spc="-1" strike="noStrike">
              <a:latin typeface="Arial"/>
            </a:endParaRPr>
          </a:p>
          <a:p>
            <a:pPr>
              <a:lnSpc>
                <a:spcPct val="100000"/>
              </a:lnSpc>
              <a:buNone/>
            </a:pPr>
            <a:endParaRPr b="0" lang="en-IN" sz="2000" spc="-1" strike="noStrike">
              <a:latin typeface="Arial"/>
            </a:endParaRPr>
          </a:p>
        </p:txBody>
      </p:sp>
    </p:spTree>
  </p:cSld>
  <mc:AlternateContent>
    <mc:Choice Requires="p14">
      <p:transition spd="slow" p14:dur="2000"/>
    </mc:Choice>
    <mc:Fallback>
      <p:transition spd="slow"/>
    </mc:Fallback>
  </mc:AlternateContent>
  <p:timing>
    <p:tnLst>
      <p:par>
        <p:cTn id="104" dur="indefinite" restart="never" nodeType="tmRoot">
          <p:childTnLst>
            <p:seq>
              <p:cTn id="105" dur="indefinite" nodeType="mainSeq">
                <p:childTnLst>
                  <p:par>
                    <p:cTn id="106" fill="hold">
                      <p:stCondLst>
                        <p:cond delay="indefinite"/>
                      </p:stCondLst>
                      <p:childTnLst>
                        <p:par>
                          <p:cTn id="107" fill="hold">
                            <p:stCondLst>
                              <p:cond delay="0"/>
                            </p:stCondLst>
                            <p:childTnLst>
                              <p:par>
                                <p:cTn id="108" nodeType="clickEffect" fill="hold" presetClass="entr" presetID="42">
                                  <p:stCondLst>
                                    <p:cond delay="0"/>
                                  </p:stCondLst>
                                  <p:childTnLst>
                                    <p:set>
                                      <p:cBhvr>
                                        <p:cTn id="109" dur="1" fill="hold">
                                          <p:stCondLst>
                                            <p:cond delay="0"/>
                                          </p:stCondLst>
                                        </p:cTn>
                                        <p:tgtEl>
                                          <p:spTgt spid="1117"/>
                                        </p:tgtEl>
                                        <p:attrNameLst>
                                          <p:attrName>style.visibility</p:attrName>
                                        </p:attrNameLst>
                                      </p:cBhvr>
                                      <p:to>
                                        <p:strVal val="visible"/>
                                      </p:to>
                                    </p:set>
                                    <p:animEffect filter="fade" transition="in">
                                      <p:cBhvr additive="repl">
                                        <p:cTn id="110" dur="1000"/>
                                        <p:tgtEl>
                                          <p:spTgt spid="1117"/>
                                        </p:tgtEl>
                                      </p:cBhvr>
                                    </p:animEffect>
                                    <p:anim calcmode="lin" valueType="num">
                                      <p:cBhvr additive="repl">
                                        <p:cTn id="111" dur="1000" fill="hold"/>
                                        <p:tgtEl>
                                          <p:spTgt spid="1117"/>
                                        </p:tgtEl>
                                        <p:attrNameLst>
                                          <p:attrName>ppt_x</p:attrName>
                                        </p:attrNameLst>
                                      </p:cBhvr>
                                      <p:tavLst>
                                        <p:tav tm="0">
                                          <p:val>
                                            <p:strVal val="#ppt_x"/>
                                          </p:val>
                                        </p:tav>
                                        <p:tav tm="100000">
                                          <p:val>
                                            <p:strVal val="#ppt_x"/>
                                          </p:val>
                                        </p:tav>
                                      </p:tavLst>
                                    </p:anim>
                                    <p:anim calcmode="lin" valueType="num">
                                      <p:cBhvr additive="repl">
                                        <p:cTn id="112" dur="1000" fill="hold"/>
                                        <p:tgtEl>
                                          <p:spTgt spid="1117"/>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0">
                                  <p:stCondLst>
                                    <p:cond delay="0"/>
                                  </p:stCondLst>
                                  <p:childTnLst>
                                    <p:set>
                                      <p:cBhvr>
                                        <p:cTn id="116" dur="1" fill="hold">
                                          <p:stCondLst>
                                            <p:cond delay="0"/>
                                          </p:stCondLst>
                                        </p:cTn>
                                        <p:tgtEl>
                                          <p:spTgt spid="1118"/>
                                        </p:tgtEl>
                                        <p:attrNameLst>
                                          <p:attrName>style.visibility</p:attrName>
                                        </p:attrNameLst>
                                      </p:cBhvr>
                                      <p:to>
                                        <p:strVal val="visible"/>
                                      </p:to>
                                    </p:set>
                                    <p:animEffect filter="fade" transition="in">
                                      <p:cBhvr additive="repl">
                                        <p:cTn id="117" dur="2000"/>
                                        <p:tgtEl>
                                          <p:spTgt spid="1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9" name="CustomShape 1"/>
          <p:cNvSpPr/>
          <p:nvPr/>
        </p:nvSpPr>
        <p:spPr>
          <a:xfrm>
            <a:off x="540000" y="538920"/>
            <a:ext cx="2580480" cy="5410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3200" spc="-1" strike="noStrike">
                <a:solidFill>
                  <a:srgbClr val="007bb9"/>
                </a:solidFill>
                <a:latin typeface="Raleway Thin"/>
                <a:ea typeface="Raleway Thin"/>
              </a:rPr>
              <a:t>Working</a:t>
            </a:r>
            <a:endParaRPr b="0" lang="en-IN" sz="3200" spc="-1" strike="noStrike">
              <a:latin typeface="Arial"/>
            </a:endParaRPr>
          </a:p>
        </p:txBody>
      </p:sp>
      <p:grpSp>
        <p:nvGrpSpPr>
          <p:cNvPr id="1120" name="Group 2"/>
          <p:cNvGrpSpPr/>
          <p:nvPr/>
        </p:nvGrpSpPr>
        <p:grpSpPr>
          <a:xfrm>
            <a:off x="537480" y="1080360"/>
            <a:ext cx="8281440" cy="3598560"/>
            <a:chOff x="537480" y="1080360"/>
            <a:chExt cx="8281440" cy="3598560"/>
          </a:xfrm>
        </p:grpSpPr>
        <p:grpSp>
          <p:nvGrpSpPr>
            <p:cNvPr id="1121" name="Group 3"/>
            <p:cNvGrpSpPr/>
            <p:nvPr/>
          </p:nvGrpSpPr>
          <p:grpSpPr>
            <a:xfrm>
              <a:off x="537480" y="1080360"/>
              <a:ext cx="8281440" cy="3598560"/>
              <a:chOff x="537480" y="1080360"/>
              <a:chExt cx="8281440" cy="3598560"/>
            </a:xfrm>
          </p:grpSpPr>
          <p:grpSp>
            <p:nvGrpSpPr>
              <p:cNvPr id="1122" name="Group 4"/>
              <p:cNvGrpSpPr/>
              <p:nvPr/>
            </p:nvGrpSpPr>
            <p:grpSpPr>
              <a:xfrm>
                <a:off x="1119960" y="1080360"/>
                <a:ext cx="7698960" cy="1599120"/>
                <a:chOff x="1119960" y="1080360"/>
                <a:chExt cx="7698960" cy="1599120"/>
              </a:xfrm>
            </p:grpSpPr>
            <p:sp>
              <p:nvSpPr>
                <p:cNvPr id="1123" name="CustomShape 5"/>
                <p:cNvSpPr/>
                <p:nvPr/>
              </p:nvSpPr>
              <p:spPr>
                <a:xfrm>
                  <a:off x="1119960" y="1080360"/>
                  <a:ext cx="7698960" cy="840240"/>
                </a:xfrm>
                <a:custGeom>
                  <a:avLst/>
                  <a:gdLst/>
                  <a:ahLst/>
                  <a:rect l="l" t="t" r="r" b="b"/>
                  <a:pathLst>
                    <a:path w="1658" h="384">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w="0">
                  <a:noFill/>
                </a:ln>
              </p:spPr>
              <p:style>
                <a:lnRef idx="0"/>
                <a:fillRef idx="0"/>
                <a:effectRef idx="0"/>
                <a:fontRef idx="minor"/>
              </p:style>
            </p:sp>
            <p:sp>
              <p:nvSpPr>
                <p:cNvPr id="1124" name="CustomShape 6"/>
                <p:cNvSpPr/>
                <p:nvPr/>
              </p:nvSpPr>
              <p:spPr>
                <a:xfrm>
                  <a:off x="1119960" y="1492560"/>
                  <a:ext cx="903960" cy="428040"/>
                </a:xfrm>
                <a:custGeom>
                  <a:avLst/>
                  <a:gdLst/>
                  <a:ahLst/>
                  <a:rect l="l" t="t" r="r" b="b"/>
                  <a:pathLst>
                    <a:path w="196" h="197">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w="0">
                  <a:noFill/>
                </a:ln>
              </p:spPr>
              <p:style>
                <a:lnRef idx="0"/>
                <a:fillRef idx="0"/>
                <a:effectRef idx="0"/>
                <a:fontRef idx="minor"/>
              </p:style>
            </p:sp>
            <p:sp>
              <p:nvSpPr>
                <p:cNvPr id="1125" name="CustomShape 7"/>
                <p:cNvSpPr/>
                <p:nvPr/>
              </p:nvSpPr>
              <p:spPr>
                <a:xfrm>
                  <a:off x="2520360" y="2334600"/>
                  <a:ext cx="3710520" cy="344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Train and test the data by spliting it</a:t>
                  </a:r>
                  <a:endParaRPr b="0" lang="en-IN" sz="1800" spc="-1" strike="noStrike">
                    <a:latin typeface="Arial"/>
                  </a:endParaRPr>
                </a:p>
              </p:txBody>
            </p:sp>
          </p:grpSp>
          <p:grpSp>
            <p:nvGrpSpPr>
              <p:cNvPr id="1126" name="Group 8"/>
              <p:cNvGrpSpPr/>
              <p:nvPr/>
            </p:nvGrpSpPr>
            <p:grpSpPr>
              <a:xfrm>
                <a:off x="537480" y="2009520"/>
                <a:ext cx="7699680" cy="2669400"/>
                <a:chOff x="537480" y="2009520"/>
                <a:chExt cx="7699680" cy="2669400"/>
              </a:xfrm>
            </p:grpSpPr>
            <p:sp>
              <p:nvSpPr>
                <p:cNvPr id="1127" name="CustomShape 9"/>
                <p:cNvSpPr/>
                <p:nvPr/>
              </p:nvSpPr>
              <p:spPr>
                <a:xfrm flipH="1">
                  <a:off x="537480" y="2009520"/>
                  <a:ext cx="7698960" cy="840240"/>
                </a:xfrm>
                <a:custGeom>
                  <a:avLst/>
                  <a:gdLst/>
                  <a:ahLst/>
                  <a:rect l="l" t="t" r="r" b="b"/>
                  <a:pathLst>
                    <a:path w="1658" h="384">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w="0">
                  <a:noFill/>
                </a:ln>
              </p:spPr>
              <p:style>
                <a:lnRef idx="0"/>
                <a:fillRef idx="0"/>
                <a:effectRef idx="0"/>
                <a:fontRef idx="minor"/>
              </p:style>
            </p:sp>
            <p:sp>
              <p:nvSpPr>
                <p:cNvPr id="1128" name="CustomShape 10"/>
                <p:cNvSpPr/>
                <p:nvPr/>
              </p:nvSpPr>
              <p:spPr>
                <a:xfrm flipH="1">
                  <a:off x="7327440" y="2421720"/>
                  <a:ext cx="904320" cy="428040"/>
                </a:xfrm>
                <a:custGeom>
                  <a:avLst/>
                  <a:gdLst/>
                  <a:ahLst/>
                  <a:rect l="l" t="t" r="r" b="b"/>
                  <a:pathLst>
                    <a:path w="196" h="197">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w="0">
                  <a:noFill/>
                </a:ln>
              </p:spPr>
              <p:style>
                <a:lnRef idx="0"/>
                <a:fillRef idx="0"/>
                <a:effectRef idx="0"/>
                <a:fontRef idx="minor"/>
              </p:style>
            </p:sp>
            <p:sp>
              <p:nvSpPr>
                <p:cNvPr id="1129" name="CustomShape 11"/>
                <p:cNvSpPr/>
                <p:nvPr/>
              </p:nvSpPr>
              <p:spPr>
                <a:xfrm flipH="1">
                  <a:off x="537480" y="3838680"/>
                  <a:ext cx="7698960" cy="840240"/>
                </a:xfrm>
                <a:custGeom>
                  <a:avLst/>
                  <a:gdLst/>
                  <a:ahLst/>
                  <a:rect l="l" t="t" r="r" b="b"/>
                  <a:pathLst>
                    <a:path w="1658" h="384">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68a1a"/>
                </a:solidFill>
                <a:ln w="0">
                  <a:noFill/>
                </a:ln>
              </p:spPr>
              <p:style>
                <a:lnRef idx="0"/>
                <a:fillRef idx="0"/>
                <a:effectRef idx="0"/>
                <a:fontRef idx="minor"/>
              </p:style>
            </p:sp>
            <p:sp>
              <p:nvSpPr>
                <p:cNvPr id="1130" name="CustomShape 12"/>
                <p:cNvSpPr/>
                <p:nvPr/>
              </p:nvSpPr>
              <p:spPr>
                <a:xfrm flipH="1">
                  <a:off x="7332840" y="4250880"/>
                  <a:ext cx="903960" cy="428040"/>
                </a:xfrm>
                <a:custGeom>
                  <a:avLst/>
                  <a:gdLst/>
                  <a:ahLst/>
                  <a:rect l="l" t="t" r="r" b="b"/>
                  <a:pathLst>
                    <a:path w="196" h="197">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e6a39"/>
                </a:solidFill>
                <a:ln w="0">
                  <a:noFill/>
                </a:ln>
              </p:spPr>
              <p:style>
                <a:lnRef idx="0"/>
                <a:fillRef idx="0"/>
                <a:effectRef idx="0"/>
                <a:fontRef idx="minor"/>
              </p:style>
            </p:sp>
          </p:grpSp>
          <p:grpSp>
            <p:nvGrpSpPr>
              <p:cNvPr id="1131" name="Group 13"/>
              <p:cNvGrpSpPr/>
              <p:nvPr/>
            </p:nvGrpSpPr>
            <p:grpSpPr>
              <a:xfrm>
                <a:off x="1119960" y="2938680"/>
                <a:ext cx="7698960" cy="840240"/>
                <a:chOff x="1119960" y="2938680"/>
                <a:chExt cx="7698960" cy="840240"/>
              </a:xfrm>
            </p:grpSpPr>
            <p:sp>
              <p:nvSpPr>
                <p:cNvPr id="1132" name="CustomShape 14"/>
                <p:cNvSpPr/>
                <p:nvPr/>
              </p:nvSpPr>
              <p:spPr>
                <a:xfrm>
                  <a:off x="1119960" y="2938680"/>
                  <a:ext cx="7698960" cy="840240"/>
                </a:xfrm>
                <a:custGeom>
                  <a:avLst/>
                  <a:gdLst/>
                  <a:ahLst/>
                  <a:rect l="l" t="t" r="r" b="b"/>
                  <a:pathLst>
                    <a:path w="1658" h="384">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w="0">
                  <a:noFill/>
                </a:ln>
              </p:spPr>
              <p:style>
                <a:lnRef idx="0"/>
                <a:fillRef idx="0"/>
                <a:effectRef idx="0"/>
                <a:fontRef idx="minor"/>
              </p:style>
            </p:sp>
            <p:sp>
              <p:nvSpPr>
                <p:cNvPr id="1133" name="CustomShape 15"/>
                <p:cNvSpPr/>
                <p:nvPr/>
              </p:nvSpPr>
              <p:spPr>
                <a:xfrm>
                  <a:off x="1119960" y="3350880"/>
                  <a:ext cx="903960" cy="428040"/>
                </a:xfrm>
                <a:custGeom>
                  <a:avLst/>
                  <a:gdLst/>
                  <a:ahLst/>
                  <a:rect l="l" t="t" r="r" b="b"/>
                  <a:pathLst>
                    <a:path w="196" h="197">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w="0">
                  <a:noFill/>
                </a:ln>
              </p:spPr>
              <p:style>
                <a:lnRef idx="0"/>
                <a:fillRef idx="0"/>
                <a:effectRef idx="0"/>
                <a:fontRef idx="minor"/>
              </p:style>
            </p:sp>
          </p:grpSp>
        </p:grpSp>
      </p:grpSp>
      <p:sp>
        <p:nvSpPr>
          <p:cNvPr id="1134" name="CustomShape 16"/>
          <p:cNvSpPr/>
          <p:nvPr/>
        </p:nvSpPr>
        <p:spPr>
          <a:xfrm>
            <a:off x="2024640" y="1260000"/>
            <a:ext cx="6074280" cy="5410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2000" spc="-1" strike="noStrike">
                <a:solidFill>
                  <a:srgbClr val="000000"/>
                </a:solidFill>
                <a:latin typeface="Raleway Thin"/>
                <a:ea typeface="Raleway Thin"/>
              </a:rPr>
              <a:t>Loading previous year data</a:t>
            </a:r>
            <a:endParaRPr b="0" lang="en-IN" sz="2000" spc="-1" strike="noStrike">
              <a:latin typeface="Arial"/>
            </a:endParaRPr>
          </a:p>
        </p:txBody>
      </p:sp>
      <p:sp>
        <p:nvSpPr>
          <p:cNvPr id="1135" name="CustomShape 17"/>
          <p:cNvSpPr/>
          <p:nvPr/>
        </p:nvSpPr>
        <p:spPr>
          <a:xfrm>
            <a:off x="1260000" y="2157840"/>
            <a:ext cx="6074280" cy="5410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2000" spc="-1" strike="noStrike">
                <a:solidFill>
                  <a:srgbClr val="000000"/>
                </a:solidFill>
                <a:latin typeface="Raleway Thin"/>
                <a:ea typeface="Raleway Thin"/>
              </a:rPr>
              <a:t>Train and test split the data and then data preprocessing </a:t>
            </a:r>
            <a:endParaRPr b="0" lang="en-IN" sz="2000" spc="-1" strike="noStrike">
              <a:latin typeface="Arial"/>
            </a:endParaRPr>
          </a:p>
        </p:txBody>
      </p:sp>
      <p:sp>
        <p:nvSpPr>
          <p:cNvPr id="1136" name="CustomShape 18"/>
          <p:cNvSpPr/>
          <p:nvPr/>
        </p:nvSpPr>
        <p:spPr>
          <a:xfrm>
            <a:off x="1980000" y="3060000"/>
            <a:ext cx="6074280" cy="5410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2000" spc="-1" strike="noStrike">
                <a:solidFill>
                  <a:srgbClr val="000000"/>
                </a:solidFill>
                <a:latin typeface="Raleway Thin"/>
                <a:ea typeface="Raleway Thin"/>
              </a:rPr>
              <a:t>By using LSTM 3 gates, we can trai and test the data</a:t>
            </a:r>
            <a:endParaRPr b="0" lang="en-IN" sz="2000" spc="-1" strike="noStrike">
              <a:latin typeface="Arial"/>
            </a:endParaRPr>
          </a:p>
        </p:txBody>
      </p:sp>
      <p:sp>
        <p:nvSpPr>
          <p:cNvPr id="1137" name="CustomShape 19"/>
          <p:cNvSpPr/>
          <p:nvPr/>
        </p:nvSpPr>
        <p:spPr>
          <a:xfrm>
            <a:off x="2024640" y="1260000"/>
            <a:ext cx="6074280" cy="5410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2000" spc="-1" strike="noStrike">
                <a:solidFill>
                  <a:srgbClr val="000000"/>
                </a:solidFill>
                <a:latin typeface="Raleway Thin"/>
                <a:ea typeface="Raleway Thin"/>
              </a:rPr>
              <a:t>Loading previous year data</a:t>
            </a:r>
            <a:endParaRPr b="0" lang="en-IN" sz="2000" spc="-1" strike="noStrike">
              <a:latin typeface="Arial"/>
            </a:endParaRPr>
          </a:p>
        </p:txBody>
      </p:sp>
      <p:sp>
        <p:nvSpPr>
          <p:cNvPr id="1138" name="CustomShape 20"/>
          <p:cNvSpPr/>
          <p:nvPr/>
        </p:nvSpPr>
        <p:spPr>
          <a:xfrm>
            <a:off x="1260000" y="4137840"/>
            <a:ext cx="6074280" cy="54108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2000" spc="-1" strike="noStrike">
                <a:solidFill>
                  <a:srgbClr val="000000"/>
                </a:solidFill>
                <a:latin typeface="Raleway Thin"/>
                <a:ea typeface="Raleway Thin"/>
              </a:rPr>
              <a:t>Then predict model for next data</a:t>
            </a:r>
            <a:endParaRPr b="0" lang="en-IN" sz="2000" spc="-1" strike="noStrike">
              <a:latin typeface="Arial"/>
            </a:endParaRPr>
          </a:p>
        </p:txBody>
      </p:sp>
    </p:spTree>
  </p:cSld>
  <mc:AlternateContent>
    <mc:Choice Requires="p14">
      <p:transition spd="slow" p14:dur="2000"/>
    </mc:Choice>
    <mc:Fallback>
      <p:transition spd="slow"/>
    </mc:Fallback>
  </mc:AlternateContent>
  <p:timing>
    <p:tnLst>
      <p:par>
        <p:cTn id="118" dur="indefinite" restart="never" nodeType="tmRoot">
          <p:childTnLst>
            <p:seq>
              <p:cTn id="119" dur="indefinite" nodeType="mainSeq">
                <p:childTnLst>
                  <p:par>
                    <p:cTn id="120" fill="hold">
                      <p:stCondLst>
                        <p:cond delay="indefinite"/>
                      </p:stCondLst>
                      <p:childTnLst>
                        <p:par>
                          <p:cTn id="121" fill="hold">
                            <p:stCondLst>
                              <p:cond delay="0"/>
                            </p:stCondLst>
                            <p:childTnLst>
                              <p:par>
                                <p:cTn id="122" nodeType="clickEffect" fill="hold" presetClass="entr" presetID="2" presetSubtype="1">
                                  <p:stCondLst>
                                    <p:cond delay="0"/>
                                  </p:stCondLst>
                                  <p:childTnLst>
                                    <p:set>
                                      <p:cBhvr>
                                        <p:cTn id="123" dur="1" fill="hold">
                                          <p:stCondLst>
                                            <p:cond delay="0"/>
                                          </p:stCondLst>
                                        </p:cTn>
                                        <p:tgtEl>
                                          <p:spTgt spid="1119"/>
                                        </p:tgtEl>
                                        <p:attrNameLst>
                                          <p:attrName>style.visibility</p:attrName>
                                        </p:attrNameLst>
                                      </p:cBhvr>
                                      <p:to>
                                        <p:strVal val="visible"/>
                                      </p:to>
                                    </p:set>
                                    <p:anim calcmode="lin" valueType="num">
                                      <p:cBhvr additive="repl">
                                        <p:cTn id="124" dur="500" fill="hold"/>
                                        <p:tgtEl>
                                          <p:spTgt spid="1119"/>
                                        </p:tgtEl>
                                        <p:attrNameLst>
                                          <p:attrName>ppt_x</p:attrName>
                                        </p:attrNameLst>
                                      </p:cBhvr>
                                      <p:tavLst>
                                        <p:tav tm="0">
                                          <p:val>
                                            <p:strVal val="#ppt_x"/>
                                          </p:val>
                                        </p:tav>
                                        <p:tav tm="100000">
                                          <p:val>
                                            <p:strVal val="#ppt_x"/>
                                          </p:val>
                                        </p:tav>
                                      </p:tavLst>
                                    </p:anim>
                                    <p:anim calcmode="lin" valueType="num">
                                      <p:cBhvr additive="repl">
                                        <p:cTn id="125" dur="500" fill="hold"/>
                                        <p:tgtEl>
                                          <p:spTgt spid="1119"/>
                                        </p:tgtEl>
                                        <p:attrNameLst>
                                          <p:attrName>ppt_y</p:attrName>
                                        </p:attrNameLst>
                                      </p:cBhvr>
                                      <p:tavLst>
                                        <p:tav tm="0">
                                          <p:val>
                                            <p:strVal val="0-#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nodeType="clickEffect" fill="hold" presetClass="entr" presetID="22" presetSubtype="4">
                                  <p:stCondLst>
                                    <p:cond delay="0"/>
                                  </p:stCondLst>
                                  <p:childTnLst>
                                    <p:set>
                                      <p:cBhvr>
                                        <p:cTn id="129" dur="1" fill="hold">
                                          <p:stCondLst>
                                            <p:cond delay="0"/>
                                          </p:stCondLst>
                                        </p:cTn>
                                        <p:tgtEl>
                                          <p:spTgt spid="1120"/>
                                        </p:tgtEl>
                                        <p:attrNameLst>
                                          <p:attrName>style.visibility</p:attrName>
                                        </p:attrNameLst>
                                      </p:cBhvr>
                                      <p:to>
                                        <p:strVal val="visible"/>
                                      </p:to>
                                    </p:set>
                                    <p:animEffect filter="wipe(down)" transition="in">
                                      <p:cBhvr additive="repl">
                                        <p:cTn id="130" dur="500"/>
                                        <p:tgtEl>
                                          <p:spTgt spid="1120"/>
                                        </p:tgtEl>
                                      </p:cBhvr>
                                    </p:animEffect>
                                  </p:childTnLst>
                                </p:cTn>
                              </p:par>
                              <p:par>
                                <p:cTn id="131" nodeType="withEffect" fill="hold" presetClass="entr" presetID="22" presetSubtype="4">
                                  <p:stCondLst>
                                    <p:cond delay="0"/>
                                  </p:stCondLst>
                                  <p:childTnLst>
                                    <p:set>
                                      <p:cBhvr>
                                        <p:cTn id="132" dur="1" fill="hold">
                                          <p:stCondLst>
                                            <p:cond delay="0"/>
                                          </p:stCondLst>
                                        </p:cTn>
                                        <p:tgtEl>
                                          <p:spTgt spid="1134"/>
                                        </p:tgtEl>
                                        <p:attrNameLst>
                                          <p:attrName>style.visibility</p:attrName>
                                        </p:attrNameLst>
                                      </p:cBhvr>
                                      <p:to>
                                        <p:strVal val="visible"/>
                                      </p:to>
                                    </p:set>
                                    <p:animEffect filter="wipe(down)" transition="in">
                                      <p:cBhvr additive="repl">
                                        <p:cTn id="133" dur="500"/>
                                        <p:tgtEl>
                                          <p:spTgt spid="1134"/>
                                        </p:tgtEl>
                                      </p:cBhvr>
                                    </p:animEffect>
                                  </p:childTnLst>
                                </p:cTn>
                              </p:par>
                              <p:par>
                                <p:cTn id="134" nodeType="withEffect" fill="hold" presetClass="entr" presetID="22" presetSubtype="4">
                                  <p:stCondLst>
                                    <p:cond delay="0"/>
                                  </p:stCondLst>
                                  <p:childTnLst>
                                    <p:set>
                                      <p:cBhvr>
                                        <p:cTn id="135" dur="1" fill="hold">
                                          <p:stCondLst>
                                            <p:cond delay="0"/>
                                          </p:stCondLst>
                                        </p:cTn>
                                        <p:tgtEl>
                                          <p:spTgt spid="1135"/>
                                        </p:tgtEl>
                                        <p:attrNameLst>
                                          <p:attrName>style.visibility</p:attrName>
                                        </p:attrNameLst>
                                      </p:cBhvr>
                                      <p:to>
                                        <p:strVal val="visible"/>
                                      </p:to>
                                    </p:set>
                                    <p:animEffect filter="wipe(down)" transition="in">
                                      <p:cBhvr additive="repl">
                                        <p:cTn id="136" dur="500"/>
                                        <p:tgtEl>
                                          <p:spTgt spid="1135"/>
                                        </p:tgtEl>
                                      </p:cBhvr>
                                    </p:animEffect>
                                  </p:childTnLst>
                                </p:cTn>
                              </p:par>
                              <p:par>
                                <p:cTn id="137" nodeType="withEffect" fill="hold" presetClass="entr" presetID="22" presetSubtype="4">
                                  <p:stCondLst>
                                    <p:cond delay="0"/>
                                  </p:stCondLst>
                                  <p:childTnLst>
                                    <p:set>
                                      <p:cBhvr>
                                        <p:cTn id="138" dur="1" fill="hold">
                                          <p:stCondLst>
                                            <p:cond delay="0"/>
                                          </p:stCondLst>
                                        </p:cTn>
                                        <p:tgtEl>
                                          <p:spTgt spid="1136"/>
                                        </p:tgtEl>
                                        <p:attrNameLst>
                                          <p:attrName>style.visibility</p:attrName>
                                        </p:attrNameLst>
                                      </p:cBhvr>
                                      <p:to>
                                        <p:strVal val="visible"/>
                                      </p:to>
                                    </p:set>
                                    <p:animEffect filter="wipe(down)" transition="in">
                                      <p:cBhvr additive="repl">
                                        <p:cTn id="139" dur="500"/>
                                        <p:tgtEl>
                                          <p:spTgt spid="1136"/>
                                        </p:tgtEl>
                                      </p:cBhvr>
                                    </p:animEffect>
                                  </p:childTnLst>
                                </p:cTn>
                              </p:par>
                              <p:par>
                                <p:cTn id="140" nodeType="withEffect" fill="hold" presetClass="entr" presetID="22" presetSubtype="4">
                                  <p:stCondLst>
                                    <p:cond delay="0"/>
                                  </p:stCondLst>
                                  <p:childTnLst>
                                    <p:set>
                                      <p:cBhvr>
                                        <p:cTn id="141" dur="1" fill="hold">
                                          <p:stCondLst>
                                            <p:cond delay="0"/>
                                          </p:stCondLst>
                                        </p:cTn>
                                        <p:tgtEl>
                                          <p:spTgt spid="1137"/>
                                        </p:tgtEl>
                                        <p:attrNameLst>
                                          <p:attrName>style.visibility</p:attrName>
                                        </p:attrNameLst>
                                      </p:cBhvr>
                                      <p:to>
                                        <p:strVal val="visible"/>
                                      </p:to>
                                    </p:set>
                                    <p:animEffect filter="wipe(down)" transition="in">
                                      <p:cBhvr additive="repl">
                                        <p:cTn id="142" dur="500"/>
                                        <p:tgtEl>
                                          <p:spTgt spid="1137"/>
                                        </p:tgtEl>
                                      </p:cBhvr>
                                    </p:animEffect>
                                  </p:childTnLst>
                                </p:cTn>
                              </p:par>
                              <p:par>
                                <p:cTn id="143" nodeType="withEffect" fill="hold" presetClass="entr" presetID="22" presetSubtype="4">
                                  <p:stCondLst>
                                    <p:cond delay="0"/>
                                  </p:stCondLst>
                                  <p:childTnLst>
                                    <p:set>
                                      <p:cBhvr>
                                        <p:cTn id="144" dur="1" fill="hold">
                                          <p:stCondLst>
                                            <p:cond delay="0"/>
                                          </p:stCondLst>
                                        </p:cTn>
                                        <p:tgtEl>
                                          <p:spTgt spid="1138"/>
                                        </p:tgtEl>
                                        <p:attrNameLst>
                                          <p:attrName>style.visibility</p:attrName>
                                        </p:attrNameLst>
                                      </p:cBhvr>
                                      <p:to>
                                        <p:strVal val="visible"/>
                                      </p:to>
                                    </p:set>
                                    <p:animEffect filter="wipe(down)" transition="in">
                                      <p:cBhvr additive="repl">
                                        <p:cTn id="145" dur="500"/>
                                        <p:tgtEl>
                                          <p:spTgt spid="1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39" name=""/>
          <p:cNvGrpSpPr/>
          <p:nvPr/>
        </p:nvGrpSpPr>
        <p:grpSpPr>
          <a:xfrm>
            <a:off x="1738440" y="393120"/>
            <a:ext cx="5245560" cy="4784760"/>
            <a:chOff x="1738440" y="393120"/>
            <a:chExt cx="5245560" cy="4784760"/>
          </a:xfrm>
        </p:grpSpPr>
        <p:sp>
          <p:nvSpPr>
            <p:cNvPr id="1140" name="CustomShape 1"/>
            <p:cNvSpPr/>
            <p:nvPr/>
          </p:nvSpPr>
          <p:spPr>
            <a:xfrm>
              <a:off x="3254400" y="393120"/>
              <a:ext cx="1729440" cy="423360"/>
            </a:xfrm>
            <a:prstGeom prst="flowChartTerminator">
              <a:avLst/>
            </a:prstGeom>
            <a:gradFill rotWithShape="0">
              <a:gsLst>
                <a:gs pos="0">
                  <a:srgbClr val="111111"/>
                </a:gs>
                <a:gs pos="100000">
                  <a:srgbClr val="dddddd"/>
                </a:gs>
              </a:gsLst>
              <a:lin ang="3600000"/>
            </a:gradFill>
            <a:ln w="19080">
              <a:solidFill>
                <a:srgbClr val="111111"/>
              </a:solidFill>
              <a:round/>
            </a:ln>
          </p:spPr>
          <p:style>
            <a:lnRef idx="0"/>
            <a:fillRef idx="0"/>
            <a:effectRef idx="0"/>
            <a:fontRef idx="minor"/>
          </p:style>
          <p:txBody>
            <a:bodyPr lIns="99360" rIns="99360" tIns="54360" bIns="54360" anchor="ctr">
              <a:noAutofit/>
            </a:bodyPr>
            <a:p>
              <a:pPr algn="ctr">
                <a:lnSpc>
                  <a:spcPct val="100000"/>
                </a:lnSpc>
                <a:buNone/>
              </a:pPr>
              <a:r>
                <a:rPr b="0" lang="en-IN" sz="1800" spc="-1" strike="noStrike">
                  <a:solidFill>
                    <a:srgbClr val="000000"/>
                  </a:solidFill>
                  <a:latin typeface="Arial"/>
                  <a:ea typeface="DejaVu Sans"/>
                </a:rPr>
                <a:t>Input</a:t>
              </a:r>
              <a:endParaRPr b="0" lang="en-IN" sz="1800" spc="-1" strike="noStrike">
                <a:latin typeface="Arial"/>
              </a:endParaRPr>
            </a:p>
          </p:txBody>
        </p:sp>
        <p:sp>
          <p:nvSpPr>
            <p:cNvPr id="1141" name="CustomShape 2"/>
            <p:cNvSpPr/>
            <p:nvPr/>
          </p:nvSpPr>
          <p:spPr>
            <a:xfrm>
              <a:off x="3254040" y="1083600"/>
              <a:ext cx="1729440" cy="423360"/>
            </a:xfrm>
            <a:prstGeom prst="flowChartTerminator">
              <a:avLst/>
            </a:prstGeom>
            <a:gradFill rotWithShape="0">
              <a:gsLst>
                <a:gs pos="0">
                  <a:srgbClr val="5983b0"/>
                </a:gs>
                <a:gs pos="100000">
                  <a:srgbClr val="dddddd"/>
                </a:gs>
              </a:gsLst>
              <a:lin ang="3600000"/>
            </a:gradFill>
            <a:ln w="19080">
              <a:solidFill>
                <a:srgbClr val="111111"/>
              </a:solidFill>
              <a:round/>
            </a:ln>
          </p:spPr>
          <p:style>
            <a:lnRef idx="0"/>
            <a:fillRef idx="0"/>
            <a:effectRef idx="0"/>
            <a:fontRef idx="minor"/>
          </p:style>
          <p:txBody>
            <a:bodyPr lIns="99360" rIns="99360" tIns="54360" bIns="54360" anchor="ctr">
              <a:noAutofit/>
            </a:bodyPr>
            <a:p>
              <a:pPr algn="ctr">
                <a:lnSpc>
                  <a:spcPct val="100000"/>
                </a:lnSpc>
                <a:buNone/>
              </a:pPr>
              <a:r>
                <a:rPr b="0" lang="en-IN" sz="1800" spc="-1" strike="noStrike">
                  <a:solidFill>
                    <a:srgbClr val="000000"/>
                  </a:solidFill>
                  <a:latin typeface="Arial"/>
                  <a:ea typeface="DejaVu Sans"/>
                </a:rPr>
                <a:t>Dataset</a:t>
              </a:r>
              <a:endParaRPr b="0" lang="en-IN" sz="1800" spc="-1" strike="noStrike">
                <a:latin typeface="Arial"/>
              </a:endParaRPr>
            </a:p>
          </p:txBody>
        </p:sp>
        <p:sp>
          <p:nvSpPr>
            <p:cNvPr id="1142" name="CustomShape 3"/>
            <p:cNvSpPr/>
            <p:nvPr/>
          </p:nvSpPr>
          <p:spPr>
            <a:xfrm>
              <a:off x="1738440" y="2099520"/>
              <a:ext cx="2070720" cy="423360"/>
            </a:xfrm>
            <a:prstGeom prst="flowChartTerminator">
              <a:avLst/>
            </a:prstGeom>
            <a:gradFill rotWithShape="0">
              <a:gsLst>
                <a:gs pos="0">
                  <a:srgbClr val="5983b0"/>
                </a:gs>
                <a:gs pos="100000">
                  <a:srgbClr val="dddddd"/>
                </a:gs>
              </a:gsLst>
              <a:lin ang="3600000"/>
            </a:gradFill>
            <a:ln w="19080">
              <a:solidFill>
                <a:srgbClr val="111111"/>
              </a:solidFill>
              <a:round/>
            </a:ln>
          </p:spPr>
          <p:style>
            <a:lnRef idx="0"/>
            <a:fillRef idx="0"/>
            <a:effectRef idx="0"/>
            <a:fontRef idx="minor"/>
          </p:style>
          <p:txBody>
            <a:bodyPr lIns="99360" rIns="99360" tIns="54360" bIns="54360" anchor="ctr">
              <a:noAutofit/>
            </a:bodyPr>
            <a:p>
              <a:pPr algn="ctr">
                <a:lnSpc>
                  <a:spcPct val="100000"/>
                </a:lnSpc>
                <a:buNone/>
              </a:pPr>
              <a:r>
                <a:rPr b="0" lang="en-IN" sz="1800" spc="-1" strike="noStrike">
                  <a:solidFill>
                    <a:srgbClr val="000000"/>
                  </a:solidFill>
                  <a:latin typeface="Arial"/>
                  <a:ea typeface="DejaVu Sans"/>
                </a:rPr>
                <a:t>Text Data</a:t>
              </a:r>
              <a:endParaRPr b="0" lang="en-IN" sz="1800" spc="-1" strike="noStrike">
                <a:latin typeface="Arial"/>
              </a:endParaRPr>
            </a:p>
          </p:txBody>
        </p:sp>
        <p:sp>
          <p:nvSpPr>
            <p:cNvPr id="1143" name="CustomShape 4"/>
            <p:cNvSpPr/>
            <p:nvPr/>
          </p:nvSpPr>
          <p:spPr>
            <a:xfrm>
              <a:off x="3254400" y="393120"/>
              <a:ext cx="1729440" cy="423360"/>
            </a:xfrm>
            <a:prstGeom prst="flowChartTerminator">
              <a:avLst/>
            </a:prstGeom>
            <a:gradFill rotWithShape="0">
              <a:gsLst>
                <a:gs pos="0">
                  <a:srgbClr val="3465a4"/>
                </a:gs>
                <a:gs pos="100000">
                  <a:srgbClr val="dddddd"/>
                </a:gs>
              </a:gsLst>
              <a:lin ang="3600000"/>
            </a:gradFill>
            <a:ln w="19080">
              <a:solidFill>
                <a:srgbClr val="111111">
                  <a:alpha val="70000"/>
                </a:srgbClr>
              </a:solidFill>
              <a:round/>
            </a:ln>
          </p:spPr>
          <p:style>
            <a:lnRef idx="0"/>
            <a:fillRef idx="0"/>
            <a:effectRef idx="0"/>
            <a:fontRef idx="minor"/>
          </p:style>
          <p:txBody>
            <a:bodyPr lIns="99360" rIns="99360" tIns="54360" bIns="54360" anchor="ctr">
              <a:noAutofit/>
            </a:bodyPr>
            <a:p>
              <a:pPr algn="ctr">
                <a:lnSpc>
                  <a:spcPct val="100000"/>
                </a:lnSpc>
                <a:buNone/>
              </a:pPr>
              <a:r>
                <a:rPr b="0" lang="en-IN" sz="1800" spc="-1" strike="noStrike">
                  <a:solidFill>
                    <a:srgbClr val="000000"/>
                  </a:solidFill>
                  <a:latin typeface="Arial"/>
                  <a:ea typeface="DejaVu Sans"/>
                </a:rPr>
                <a:t>Input</a:t>
              </a:r>
              <a:endParaRPr b="0" lang="en-IN" sz="1800" spc="-1" strike="noStrike">
                <a:latin typeface="Arial"/>
              </a:endParaRPr>
            </a:p>
          </p:txBody>
        </p:sp>
        <p:sp>
          <p:nvSpPr>
            <p:cNvPr id="1144" name="CustomShape 5"/>
            <p:cNvSpPr/>
            <p:nvPr/>
          </p:nvSpPr>
          <p:spPr>
            <a:xfrm>
              <a:off x="1776960" y="3168000"/>
              <a:ext cx="2110320" cy="423360"/>
            </a:xfrm>
            <a:prstGeom prst="flowChartTerminator">
              <a:avLst/>
            </a:prstGeom>
            <a:gradFill rotWithShape="0">
              <a:gsLst>
                <a:gs pos="0">
                  <a:srgbClr val="5983b0"/>
                </a:gs>
                <a:gs pos="100000">
                  <a:srgbClr val="dddddd"/>
                </a:gs>
              </a:gsLst>
              <a:lin ang="3600000"/>
            </a:gradFill>
            <a:ln w="19080">
              <a:solidFill>
                <a:srgbClr val="111111"/>
              </a:solidFill>
              <a:round/>
            </a:ln>
          </p:spPr>
          <p:style>
            <a:lnRef idx="0"/>
            <a:fillRef idx="0"/>
            <a:effectRef idx="0"/>
            <a:fontRef idx="minor"/>
          </p:style>
          <p:txBody>
            <a:bodyPr lIns="99360" rIns="99360" tIns="54360" bIns="54360" anchor="ctr">
              <a:noAutofit/>
            </a:bodyPr>
            <a:p>
              <a:pPr algn="ctr">
                <a:lnSpc>
                  <a:spcPct val="100000"/>
                </a:lnSpc>
                <a:buNone/>
              </a:pPr>
              <a:r>
                <a:rPr b="0" lang="en-IN" sz="1800" spc="-1" strike="noStrike">
                  <a:solidFill>
                    <a:srgbClr val="000000"/>
                  </a:solidFill>
                  <a:latin typeface="Arial"/>
                  <a:ea typeface="DejaVu Sans"/>
                </a:rPr>
                <a:t>Pre-processing</a:t>
              </a:r>
              <a:endParaRPr b="0" lang="en-IN" sz="1800" spc="-1" strike="noStrike">
                <a:latin typeface="Arial"/>
              </a:endParaRPr>
            </a:p>
          </p:txBody>
        </p:sp>
        <p:sp>
          <p:nvSpPr>
            <p:cNvPr id="1145" name="CustomShape 6"/>
            <p:cNvSpPr/>
            <p:nvPr/>
          </p:nvSpPr>
          <p:spPr>
            <a:xfrm>
              <a:off x="4825800" y="1750320"/>
              <a:ext cx="2110320" cy="423360"/>
            </a:xfrm>
            <a:prstGeom prst="flowChartTerminator">
              <a:avLst/>
            </a:prstGeom>
            <a:gradFill rotWithShape="0">
              <a:gsLst>
                <a:gs pos="0">
                  <a:srgbClr val="5983b0"/>
                </a:gs>
                <a:gs pos="100000">
                  <a:srgbClr val="dddddd"/>
                </a:gs>
              </a:gsLst>
              <a:lin ang="3600000"/>
            </a:gradFill>
            <a:ln w="19080">
              <a:solidFill>
                <a:srgbClr val="111111"/>
              </a:solidFill>
              <a:round/>
            </a:ln>
          </p:spPr>
          <p:style>
            <a:lnRef idx="0"/>
            <a:fillRef idx="0"/>
            <a:effectRef idx="0"/>
            <a:fontRef idx="minor"/>
          </p:style>
          <p:txBody>
            <a:bodyPr lIns="99360" rIns="99360" tIns="54360" bIns="54360" anchor="ctr">
              <a:noAutofit/>
            </a:bodyPr>
            <a:p>
              <a:pPr algn="ctr">
                <a:lnSpc>
                  <a:spcPct val="100000"/>
                </a:lnSpc>
                <a:buNone/>
              </a:pPr>
              <a:r>
                <a:rPr b="0" lang="en-IN" sz="1800" spc="-1" strike="noStrike">
                  <a:solidFill>
                    <a:srgbClr val="000000"/>
                  </a:solidFill>
                  <a:latin typeface="Arial"/>
                  <a:ea typeface="DejaVu Sans"/>
                </a:rPr>
                <a:t>Trained Data</a:t>
              </a:r>
              <a:endParaRPr b="0" lang="en-IN" sz="1800" spc="-1" strike="noStrike">
                <a:latin typeface="Arial"/>
              </a:endParaRPr>
            </a:p>
          </p:txBody>
        </p:sp>
        <p:sp>
          <p:nvSpPr>
            <p:cNvPr id="1146" name="CustomShape 7"/>
            <p:cNvSpPr/>
            <p:nvPr/>
          </p:nvSpPr>
          <p:spPr>
            <a:xfrm>
              <a:off x="4842000" y="2393280"/>
              <a:ext cx="2110320" cy="423360"/>
            </a:xfrm>
            <a:prstGeom prst="flowChartTerminator">
              <a:avLst/>
            </a:prstGeom>
            <a:gradFill rotWithShape="0">
              <a:gsLst>
                <a:gs pos="0">
                  <a:srgbClr val="5983b0"/>
                </a:gs>
                <a:gs pos="100000">
                  <a:srgbClr val="dddddd"/>
                </a:gs>
              </a:gsLst>
              <a:lin ang="3600000"/>
            </a:gradFill>
            <a:ln w="19080">
              <a:solidFill>
                <a:srgbClr val="111111"/>
              </a:solidFill>
              <a:round/>
            </a:ln>
          </p:spPr>
          <p:style>
            <a:lnRef idx="0"/>
            <a:fillRef idx="0"/>
            <a:effectRef idx="0"/>
            <a:fontRef idx="minor"/>
          </p:style>
          <p:txBody>
            <a:bodyPr lIns="99360" rIns="99360" tIns="54360" bIns="54360" anchor="ctr">
              <a:noAutofit/>
            </a:bodyPr>
            <a:p>
              <a:pPr algn="ctr">
                <a:lnSpc>
                  <a:spcPct val="100000"/>
                </a:lnSpc>
                <a:buNone/>
              </a:pPr>
              <a:r>
                <a:rPr b="0" lang="en-IN" sz="1800" spc="-1" strike="noStrike">
                  <a:solidFill>
                    <a:srgbClr val="000000"/>
                  </a:solidFill>
                  <a:latin typeface="Arial"/>
                  <a:ea typeface="DejaVu Sans"/>
                </a:rPr>
                <a:t>Pre-processing</a:t>
              </a:r>
              <a:endParaRPr b="0" lang="en-IN" sz="1800" spc="-1" strike="noStrike">
                <a:latin typeface="Arial"/>
              </a:endParaRPr>
            </a:p>
          </p:txBody>
        </p:sp>
        <p:sp>
          <p:nvSpPr>
            <p:cNvPr id="1147" name="CustomShape 8"/>
            <p:cNvSpPr/>
            <p:nvPr/>
          </p:nvSpPr>
          <p:spPr>
            <a:xfrm>
              <a:off x="4849200" y="3020040"/>
              <a:ext cx="2134800" cy="645840"/>
            </a:xfrm>
            <a:prstGeom prst="flowChartTerminator">
              <a:avLst/>
            </a:prstGeom>
            <a:gradFill rotWithShape="0">
              <a:gsLst>
                <a:gs pos="0">
                  <a:srgbClr val="5983b0"/>
                </a:gs>
                <a:gs pos="100000">
                  <a:srgbClr val="dddddd"/>
                </a:gs>
              </a:gsLst>
              <a:lin ang="3600000"/>
            </a:gradFill>
            <a:ln w="19080">
              <a:solidFill>
                <a:srgbClr val="111111"/>
              </a:solidFill>
              <a:round/>
            </a:ln>
          </p:spPr>
          <p:style>
            <a:lnRef idx="0"/>
            <a:fillRef idx="0"/>
            <a:effectRef idx="0"/>
            <a:fontRef idx="minor"/>
          </p:style>
          <p:txBody>
            <a:bodyPr lIns="99360" rIns="99360" tIns="54360" bIns="54360" anchor="ctr">
              <a:noAutofit/>
            </a:bodyPr>
            <a:p>
              <a:pPr algn="ctr">
                <a:lnSpc>
                  <a:spcPct val="100000"/>
                </a:lnSpc>
                <a:buNone/>
              </a:pPr>
              <a:r>
                <a:rPr b="0" lang="en-IN" sz="1800" spc="-1" strike="noStrike">
                  <a:solidFill>
                    <a:srgbClr val="000000"/>
                  </a:solidFill>
                  <a:latin typeface="Arial"/>
                  <a:ea typeface="DejaVu Sans"/>
                </a:rPr>
                <a:t>Prediction Algorithm</a:t>
              </a:r>
              <a:endParaRPr b="0" lang="en-IN" sz="1800" spc="-1" strike="noStrike">
                <a:latin typeface="Arial"/>
              </a:endParaRPr>
            </a:p>
          </p:txBody>
        </p:sp>
        <p:sp>
          <p:nvSpPr>
            <p:cNvPr id="1148" name="CustomShape 9"/>
            <p:cNvSpPr/>
            <p:nvPr/>
          </p:nvSpPr>
          <p:spPr>
            <a:xfrm>
              <a:off x="3389040" y="3853800"/>
              <a:ext cx="1848600" cy="407520"/>
            </a:xfrm>
            <a:prstGeom prst="flowChartTerminator">
              <a:avLst/>
            </a:prstGeom>
            <a:gradFill rotWithShape="0">
              <a:gsLst>
                <a:gs pos="0">
                  <a:srgbClr val="5983b0"/>
                </a:gs>
                <a:gs pos="100000">
                  <a:srgbClr val="dddddd"/>
                </a:gs>
              </a:gsLst>
              <a:lin ang="3600000"/>
            </a:gradFill>
            <a:ln w="19080">
              <a:solidFill>
                <a:srgbClr val="111111"/>
              </a:solidFill>
              <a:round/>
            </a:ln>
          </p:spPr>
          <p:style>
            <a:lnRef idx="0"/>
            <a:fillRef idx="0"/>
            <a:effectRef idx="0"/>
            <a:fontRef idx="minor"/>
          </p:style>
          <p:txBody>
            <a:bodyPr lIns="99360" rIns="99360" tIns="54360" bIns="54360" anchor="ctr">
              <a:noAutofit/>
            </a:bodyPr>
            <a:p>
              <a:pPr algn="ctr">
                <a:lnSpc>
                  <a:spcPct val="100000"/>
                </a:lnSpc>
                <a:buNone/>
              </a:pPr>
              <a:r>
                <a:rPr b="0" lang="en-IN" sz="1800" spc="-1" strike="noStrike">
                  <a:solidFill>
                    <a:srgbClr val="000000"/>
                  </a:solidFill>
                  <a:latin typeface="Arial"/>
                  <a:ea typeface="DejaVu Sans"/>
                </a:rPr>
                <a:t>Trained Model</a:t>
              </a:r>
              <a:endParaRPr b="0" lang="en-IN" sz="1800" spc="-1" strike="noStrike">
                <a:latin typeface="Arial"/>
              </a:endParaRPr>
            </a:p>
          </p:txBody>
        </p:sp>
        <p:sp>
          <p:nvSpPr>
            <p:cNvPr id="1149" name="CustomShape 10"/>
            <p:cNvSpPr/>
            <p:nvPr/>
          </p:nvSpPr>
          <p:spPr>
            <a:xfrm>
              <a:off x="3381480" y="4361760"/>
              <a:ext cx="1848600" cy="407520"/>
            </a:xfrm>
            <a:prstGeom prst="flowChartTerminator">
              <a:avLst/>
            </a:prstGeom>
            <a:gradFill rotWithShape="0">
              <a:gsLst>
                <a:gs pos="0">
                  <a:srgbClr val="5983b0"/>
                </a:gs>
                <a:gs pos="100000">
                  <a:srgbClr val="dddddd"/>
                </a:gs>
              </a:gsLst>
              <a:lin ang="3600000"/>
            </a:gradFill>
            <a:ln w="19080">
              <a:solidFill>
                <a:srgbClr val="111111"/>
              </a:solidFill>
              <a:round/>
            </a:ln>
          </p:spPr>
          <p:style>
            <a:lnRef idx="0"/>
            <a:fillRef idx="0"/>
            <a:effectRef idx="0"/>
            <a:fontRef idx="minor"/>
          </p:style>
          <p:txBody>
            <a:bodyPr lIns="99360" rIns="99360" tIns="54360" bIns="54360" anchor="ctr">
              <a:noAutofit/>
            </a:bodyPr>
            <a:p>
              <a:pPr algn="ctr">
                <a:lnSpc>
                  <a:spcPct val="100000"/>
                </a:lnSpc>
                <a:buNone/>
              </a:pPr>
              <a:r>
                <a:rPr b="0" lang="en-IN" sz="1800" spc="-1" strike="noStrike">
                  <a:solidFill>
                    <a:srgbClr val="000000"/>
                  </a:solidFill>
                  <a:latin typeface="Arial"/>
                  <a:ea typeface="DejaVu Sans"/>
                </a:rPr>
                <a:t>Prediction</a:t>
              </a:r>
              <a:endParaRPr b="0" lang="en-IN" sz="1800" spc="-1" strike="noStrike">
                <a:latin typeface="Arial"/>
              </a:endParaRPr>
            </a:p>
          </p:txBody>
        </p:sp>
        <p:sp>
          <p:nvSpPr>
            <p:cNvPr id="1150" name="CustomShape 11"/>
            <p:cNvSpPr/>
            <p:nvPr/>
          </p:nvSpPr>
          <p:spPr>
            <a:xfrm>
              <a:off x="3381480" y="4770360"/>
              <a:ext cx="1848600" cy="407520"/>
            </a:xfrm>
            <a:prstGeom prst="flowChartTerminator">
              <a:avLst/>
            </a:prstGeom>
            <a:gradFill rotWithShape="0">
              <a:gsLst>
                <a:gs pos="0">
                  <a:srgbClr val="5983b0"/>
                </a:gs>
                <a:gs pos="100000">
                  <a:srgbClr val="dddddd"/>
                </a:gs>
              </a:gsLst>
              <a:lin ang="3600000"/>
            </a:gradFill>
            <a:ln w="19080">
              <a:solidFill>
                <a:srgbClr val="111111"/>
              </a:solidFill>
              <a:round/>
            </a:ln>
          </p:spPr>
          <p:style>
            <a:lnRef idx="0"/>
            <a:fillRef idx="0"/>
            <a:effectRef idx="0"/>
            <a:fontRef idx="minor"/>
          </p:style>
          <p:txBody>
            <a:bodyPr lIns="99360" rIns="99360" tIns="54360" bIns="54360" anchor="ctr">
              <a:noAutofit/>
            </a:bodyPr>
            <a:p>
              <a:pPr algn="ctr">
                <a:lnSpc>
                  <a:spcPct val="100000"/>
                </a:lnSpc>
                <a:buNone/>
              </a:pPr>
              <a:r>
                <a:rPr b="0" lang="en-IN" sz="1800" spc="-1" strike="noStrike">
                  <a:solidFill>
                    <a:srgbClr val="000000"/>
                  </a:solidFill>
                  <a:latin typeface="Arial"/>
                  <a:ea typeface="DejaVu Sans"/>
                </a:rPr>
                <a:t>Result</a:t>
              </a:r>
              <a:endParaRPr b="0" lang="en-IN" sz="1800" spc="-1" strike="noStrike">
                <a:latin typeface="Arial"/>
              </a:endParaRPr>
            </a:p>
          </p:txBody>
        </p:sp>
        <p:sp>
          <p:nvSpPr>
            <p:cNvPr id="1151" name="CustomShape 12"/>
            <p:cNvSpPr/>
            <p:nvPr/>
          </p:nvSpPr>
          <p:spPr>
            <a:xfrm>
              <a:off x="4032000" y="817200"/>
              <a:ext cx="215280" cy="265680"/>
            </a:xfrm>
            <a:custGeom>
              <a:avLst/>
              <a:gdLst/>
              <a:ahLst/>
              <a:rect l="l" t="t" r="r" b="b"/>
              <a:pathLst>
                <a:path w="602" h="742">
                  <a:moveTo>
                    <a:pt x="150" y="0"/>
                  </a:moveTo>
                  <a:lnTo>
                    <a:pt x="150" y="555"/>
                  </a:lnTo>
                  <a:lnTo>
                    <a:pt x="0" y="555"/>
                  </a:lnTo>
                  <a:lnTo>
                    <a:pt x="300" y="741"/>
                  </a:lnTo>
                  <a:lnTo>
                    <a:pt x="601" y="555"/>
                  </a:lnTo>
                  <a:lnTo>
                    <a:pt x="450" y="555"/>
                  </a:lnTo>
                  <a:lnTo>
                    <a:pt x="450" y="0"/>
                  </a:lnTo>
                  <a:lnTo>
                    <a:pt x="150" y="0"/>
                  </a:lnTo>
                </a:path>
              </a:pathLst>
            </a:custGeom>
            <a:solidFill>
              <a:srgbClr val="729fcf"/>
            </a:solidFill>
            <a:ln w="0">
              <a:solidFill>
                <a:srgbClr val="3465a4"/>
              </a:solidFill>
            </a:ln>
          </p:spPr>
          <p:style>
            <a:lnRef idx="0"/>
            <a:fillRef idx="0"/>
            <a:effectRef idx="0"/>
            <a:fontRef idx="minor"/>
          </p:style>
        </p:sp>
        <p:sp>
          <p:nvSpPr>
            <p:cNvPr id="1152" name="CustomShape 13"/>
            <p:cNvSpPr/>
            <p:nvPr/>
          </p:nvSpPr>
          <p:spPr>
            <a:xfrm flipV="1">
              <a:off x="3686040" y="1510560"/>
              <a:ext cx="921240" cy="575280"/>
            </a:xfrm>
            <a:custGeom>
              <a:avLst/>
              <a:gdLst/>
              <a:ahLst/>
              <a:rect l="l" t="t" r="r" b="b"/>
              <a:pathLst>
                <a:path w="144" h="122">
                  <a:moveTo>
                    <a:pt x="85" y="69"/>
                  </a:moveTo>
                  <a:cubicBezTo>
                    <a:pt x="85" y="55"/>
                    <a:pt x="97" y="44"/>
                    <a:pt x="111" y="44"/>
                  </a:cubicBezTo>
                  <a:cubicBezTo>
                    <a:pt x="111" y="61"/>
                    <a:pt x="111" y="61"/>
                    <a:pt x="111" y="61"/>
                  </a:cubicBezTo>
                  <a:cubicBezTo>
                    <a:pt x="144" y="30"/>
                    <a:pt x="144" y="30"/>
                    <a:pt x="144" y="30"/>
                  </a:cubicBezTo>
                  <a:cubicBezTo>
                    <a:pt x="111" y="0"/>
                    <a:pt x="111" y="0"/>
                    <a:pt x="111" y="0"/>
                  </a:cubicBezTo>
                  <a:cubicBezTo>
                    <a:pt x="111" y="17"/>
                    <a:pt x="111" y="17"/>
                    <a:pt x="111" y="17"/>
                  </a:cubicBezTo>
                  <a:cubicBezTo>
                    <a:pt x="95" y="17"/>
                    <a:pt x="81" y="24"/>
                    <a:pt x="71" y="35"/>
                  </a:cubicBezTo>
                  <a:cubicBezTo>
                    <a:pt x="62" y="25"/>
                    <a:pt x="48" y="18"/>
                    <a:pt x="32" y="18"/>
                  </a:cubicBezTo>
                  <a:cubicBezTo>
                    <a:pt x="32" y="0"/>
                    <a:pt x="32" y="0"/>
                    <a:pt x="32" y="0"/>
                  </a:cubicBezTo>
                  <a:cubicBezTo>
                    <a:pt x="0" y="31"/>
                    <a:pt x="0" y="31"/>
                    <a:pt x="0" y="31"/>
                  </a:cubicBezTo>
                  <a:cubicBezTo>
                    <a:pt x="32" y="61"/>
                    <a:pt x="32" y="61"/>
                    <a:pt x="32" y="61"/>
                  </a:cubicBezTo>
                  <a:cubicBezTo>
                    <a:pt x="32" y="44"/>
                    <a:pt x="32" y="44"/>
                    <a:pt x="32" y="44"/>
                  </a:cubicBezTo>
                  <a:cubicBezTo>
                    <a:pt x="46" y="44"/>
                    <a:pt x="58" y="55"/>
                    <a:pt x="58" y="69"/>
                  </a:cubicBezTo>
                  <a:cubicBezTo>
                    <a:pt x="58" y="122"/>
                    <a:pt x="58" y="122"/>
                    <a:pt x="58" y="122"/>
                  </a:cubicBezTo>
                  <a:cubicBezTo>
                    <a:pt x="58" y="122"/>
                    <a:pt x="58" y="122"/>
                    <a:pt x="58" y="122"/>
                  </a:cubicBezTo>
                  <a:cubicBezTo>
                    <a:pt x="85" y="122"/>
                    <a:pt x="85" y="122"/>
                    <a:pt x="85" y="122"/>
                  </a:cubicBezTo>
                  <a:cubicBezTo>
                    <a:pt x="85" y="122"/>
                    <a:pt x="85" y="122"/>
                    <a:pt x="85" y="122"/>
                  </a:cubicBezTo>
                  <a:lnTo>
                    <a:pt x="85" y="69"/>
                  </a:lnTo>
                  <a:close/>
                </a:path>
              </a:pathLst>
            </a:custGeom>
            <a:solidFill>
              <a:srgbClr val="729fcf"/>
            </a:solidFill>
            <a:ln w="0">
              <a:solidFill>
                <a:srgbClr val="3465a4"/>
              </a:solidFill>
            </a:ln>
          </p:spPr>
          <p:style>
            <a:lnRef idx="0"/>
            <a:fillRef idx="0"/>
            <a:effectRef idx="0"/>
            <a:fontRef idx="minor"/>
          </p:style>
        </p:sp>
        <p:sp>
          <p:nvSpPr>
            <p:cNvPr id="1153" name="CustomShape 14"/>
            <p:cNvSpPr/>
            <p:nvPr/>
          </p:nvSpPr>
          <p:spPr>
            <a:xfrm>
              <a:off x="2664000" y="2523600"/>
              <a:ext cx="215280" cy="643680"/>
            </a:xfrm>
            <a:custGeom>
              <a:avLst/>
              <a:gdLst/>
              <a:ahLst/>
              <a:rect l="l" t="t" r="r" b="b"/>
              <a:pathLst>
                <a:path w="602" h="1792">
                  <a:moveTo>
                    <a:pt x="150" y="0"/>
                  </a:moveTo>
                  <a:lnTo>
                    <a:pt x="150" y="1343"/>
                  </a:lnTo>
                  <a:lnTo>
                    <a:pt x="0" y="1343"/>
                  </a:lnTo>
                  <a:lnTo>
                    <a:pt x="300" y="1791"/>
                  </a:lnTo>
                  <a:lnTo>
                    <a:pt x="601" y="1343"/>
                  </a:lnTo>
                  <a:lnTo>
                    <a:pt x="450" y="1343"/>
                  </a:lnTo>
                  <a:lnTo>
                    <a:pt x="450" y="0"/>
                  </a:lnTo>
                  <a:lnTo>
                    <a:pt x="150" y="0"/>
                  </a:lnTo>
                </a:path>
              </a:pathLst>
            </a:custGeom>
            <a:solidFill>
              <a:srgbClr val="729fcf"/>
            </a:solidFill>
            <a:ln w="0">
              <a:solidFill>
                <a:srgbClr val="3465a4"/>
              </a:solidFill>
            </a:ln>
          </p:spPr>
          <p:style>
            <a:lnRef idx="0"/>
            <a:fillRef idx="0"/>
            <a:effectRef idx="0"/>
            <a:fontRef idx="minor"/>
          </p:style>
        </p:sp>
        <p:sp>
          <p:nvSpPr>
            <p:cNvPr id="1154" name="CustomShape 15"/>
            <p:cNvSpPr/>
            <p:nvPr/>
          </p:nvSpPr>
          <p:spPr>
            <a:xfrm>
              <a:off x="5832000" y="2174400"/>
              <a:ext cx="143280" cy="218160"/>
            </a:xfrm>
            <a:custGeom>
              <a:avLst/>
              <a:gdLst/>
              <a:ahLst/>
              <a:rect l="l" t="t" r="r" b="b"/>
              <a:pathLst>
                <a:path w="402" h="610">
                  <a:moveTo>
                    <a:pt x="100" y="0"/>
                  </a:moveTo>
                  <a:lnTo>
                    <a:pt x="100" y="456"/>
                  </a:lnTo>
                  <a:lnTo>
                    <a:pt x="0" y="456"/>
                  </a:lnTo>
                  <a:lnTo>
                    <a:pt x="200" y="609"/>
                  </a:lnTo>
                  <a:lnTo>
                    <a:pt x="401" y="456"/>
                  </a:lnTo>
                  <a:lnTo>
                    <a:pt x="300" y="456"/>
                  </a:lnTo>
                  <a:lnTo>
                    <a:pt x="300" y="0"/>
                  </a:lnTo>
                  <a:lnTo>
                    <a:pt x="100" y="0"/>
                  </a:lnTo>
                </a:path>
              </a:pathLst>
            </a:custGeom>
            <a:solidFill>
              <a:srgbClr val="729fcf"/>
            </a:solidFill>
            <a:ln w="0">
              <a:solidFill>
                <a:srgbClr val="3465a4"/>
              </a:solidFill>
            </a:ln>
          </p:spPr>
          <p:style>
            <a:lnRef idx="0"/>
            <a:fillRef idx="0"/>
            <a:effectRef idx="0"/>
            <a:fontRef idx="minor"/>
          </p:style>
        </p:sp>
        <p:sp>
          <p:nvSpPr>
            <p:cNvPr id="1155" name="CustomShape 16"/>
            <p:cNvSpPr/>
            <p:nvPr/>
          </p:nvSpPr>
          <p:spPr>
            <a:xfrm>
              <a:off x="5832000" y="2808000"/>
              <a:ext cx="143280" cy="211320"/>
            </a:xfrm>
            <a:custGeom>
              <a:avLst/>
              <a:gdLst/>
              <a:ahLst/>
              <a:rect l="l" t="t" r="r" b="b"/>
              <a:pathLst>
                <a:path w="402" h="591">
                  <a:moveTo>
                    <a:pt x="100" y="0"/>
                  </a:moveTo>
                  <a:lnTo>
                    <a:pt x="100" y="442"/>
                  </a:lnTo>
                  <a:lnTo>
                    <a:pt x="0" y="442"/>
                  </a:lnTo>
                  <a:lnTo>
                    <a:pt x="200" y="590"/>
                  </a:lnTo>
                  <a:lnTo>
                    <a:pt x="401" y="442"/>
                  </a:lnTo>
                  <a:lnTo>
                    <a:pt x="300" y="442"/>
                  </a:lnTo>
                  <a:lnTo>
                    <a:pt x="300" y="0"/>
                  </a:lnTo>
                  <a:lnTo>
                    <a:pt x="100" y="0"/>
                  </a:lnTo>
                </a:path>
              </a:pathLst>
            </a:custGeom>
            <a:solidFill>
              <a:srgbClr val="729fcf"/>
            </a:solidFill>
            <a:ln w="0">
              <a:solidFill>
                <a:srgbClr val="3465a4"/>
              </a:solidFill>
            </a:ln>
          </p:spPr>
          <p:style>
            <a:lnRef idx="0"/>
            <a:fillRef idx="0"/>
            <a:effectRef idx="0"/>
            <a:fontRef idx="minor"/>
          </p:style>
        </p:sp>
        <p:sp>
          <p:nvSpPr>
            <p:cNvPr id="1156" name="CustomShape 17"/>
            <p:cNvSpPr/>
            <p:nvPr/>
          </p:nvSpPr>
          <p:spPr>
            <a:xfrm flipH="1">
              <a:off x="5398560" y="3666600"/>
              <a:ext cx="503280" cy="364680"/>
            </a:xfrm>
            <a:custGeom>
              <a:avLst/>
              <a:gdLst/>
              <a:ahLst/>
              <a:rect l="l" t="t" r="r" b="b"/>
              <a:pathLst>
                <a:path w="841" h="854">
                  <a:moveTo>
                    <a:pt x="517" y="247"/>
                  </a:moveTo>
                  <a:lnTo>
                    <a:pt x="517" y="415"/>
                  </a:lnTo>
                  <a:lnTo>
                    <a:pt x="264" y="415"/>
                  </a:lnTo>
                  <a:lnTo>
                    <a:pt x="264" y="0"/>
                  </a:lnTo>
                  <a:lnTo>
                    <a:pt x="0" y="0"/>
                  </a:lnTo>
                  <a:lnTo>
                    <a:pt x="0" y="680"/>
                  </a:lnTo>
                  <a:lnTo>
                    <a:pt x="517" y="680"/>
                  </a:lnTo>
                  <a:lnTo>
                    <a:pt x="517" y="854"/>
                  </a:lnTo>
                  <a:lnTo>
                    <a:pt x="841" y="547"/>
                  </a:lnTo>
                  <a:lnTo>
                    <a:pt x="517" y="247"/>
                  </a:lnTo>
                  <a:close/>
                </a:path>
              </a:pathLst>
            </a:custGeom>
            <a:solidFill>
              <a:srgbClr val="729fcf"/>
            </a:solidFill>
            <a:ln w="0">
              <a:solidFill>
                <a:srgbClr val="3465a4"/>
              </a:solidFill>
            </a:ln>
          </p:spPr>
          <p:style>
            <a:lnRef idx="0"/>
            <a:fillRef idx="0"/>
            <a:effectRef idx="0"/>
            <a:fontRef idx="minor"/>
          </p:style>
        </p:sp>
        <p:sp>
          <p:nvSpPr>
            <p:cNvPr id="1157" name="CustomShape 18"/>
            <p:cNvSpPr/>
            <p:nvPr/>
          </p:nvSpPr>
          <p:spPr>
            <a:xfrm>
              <a:off x="2736000" y="3600000"/>
              <a:ext cx="431280" cy="575280"/>
            </a:xfrm>
            <a:custGeom>
              <a:avLst/>
              <a:gdLst/>
              <a:ahLst/>
              <a:rect l="l" t="t" r="r" b="b"/>
              <a:pathLst>
                <a:path w="841" h="854">
                  <a:moveTo>
                    <a:pt x="517" y="247"/>
                  </a:moveTo>
                  <a:lnTo>
                    <a:pt x="517" y="415"/>
                  </a:lnTo>
                  <a:lnTo>
                    <a:pt x="264" y="415"/>
                  </a:lnTo>
                  <a:lnTo>
                    <a:pt x="264" y="0"/>
                  </a:lnTo>
                  <a:lnTo>
                    <a:pt x="0" y="0"/>
                  </a:lnTo>
                  <a:lnTo>
                    <a:pt x="0" y="680"/>
                  </a:lnTo>
                  <a:lnTo>
                    <a:pt x="517" y="680"/>
                  </a:lnTo>
                  <a:lnTo>
                    <a:pt x="517" y="854"/>
                  </a:lnTo>
                  <a:lnTo>
                    <a:pt x="841" y="547"/>
                  </a:lnTo>
                  <a:lnTo>
                    <a:pt x="517" y="247"/>
                  </a:lnTo>
                  <a:close/>
                </a:path>
              </a:pathLst>
            </a:custGeom>
            <a:solidFill>
              <a:srgbClr val="729fcf"/>
            </a:solidFill>
            <a:ln w="0">
              <a:solidFill>
                <a:srgbClr val="3465a4"/>
              </a:solidFill>
            </a:ln>
          </p:spPr>
          <p:style>
            <a:lnRef idx="0"/>
            <a:fillRef idx="0"/>
            <a:effectRef idx="0"/>
            <a:fontRef idx="minor"/>
          </p:style>
        </p:sp>
      </p:grpSp>
    </p:spTree>
  </p:cSld>
  <mc:AlternateContent>
    <mc:Choice Requires="p14">
      <p:transition spd="slow" p14:dur="2000"/>
    </mc:Choice>
    <mc:Fallback>
      <p:transition spd="slow"/>
    </mc:Fallback>
  </mc:AlternateContent>
  <p:timing>
    <p:tnLst>
      <p:par>
        <p:cTn id="146" dur="indefinite" restart="never" nodeType="tmRoot">
          <p:childTnLst>
            <p:seq>
              <p:cTn id="147" dur="indefinite" nodeType="mainSeq">
                <p:childTnLst>
                  <p:par>
                    <p:cTn id="148" fill="hold">
                      <p:stCondLst>
                        <p:cond delay="indefinite"/>
                      </p:stCondLst>
                      <p:childTnLst>
                        <p:par>
                          <p:cTn id="149" fill="hold">
                            <p:stCondLst>
                              <p:cond delay="0"/>
                            </p:stCondLst>
                            <p:childTnLst>
                              <p:par>
                                <p:cTn id="150" nodeType="clickEffect" fill="hold" presetClass="entr" presetID="26">
                                  <p:stCondLst>
                                    <p:cond delay="0"/>
                                  </p:stCondLst>
                                  <p:childTnLst>
                                    <p:set>
                                      <p:cBhvr>
                                        <p:cTn id="151" dur="1" fill="hold">
                                          <p:stCondLst>
                                            <p:cond delay="0"/>
                                          </p:stCondLst>
                                        </p:cTn>
                                        <p:tgtEl>
                                          <p:spTgt spid="1139"/>
                                        </p:tgtEl>
                                        <p:attrNameLst>
                                          <p:attrName>style.visibility</p:attrName>
                                        </p:attrNameLst>
                                      </p:cBhvr>
                                      <p:to>
                                        <p:strVal val="visible"/>
                                      </p:to>
                                    </p:set>
                                    <p:animEffect filter="wipe(up)" transition="in">
                                      <p:cBhvr additive="repl">
                                        <p:cTn id="152" dur="580">
                                          <p:stCondLst>
                                            <p:cond delay="0"/>
                                          </p:stCondLst>
                                        </p:cTn>
                                        <p:tgtEl>
                                          <p:spTgt spid="1139"/>
                                        </p:tgtEl>
                                      </p:cBhvr>
                                    </p:animEffect>
                                    <p:anim calcmode="lin" valueType="num">
                                      <p:cBhvr additive="repl">
                                        <p:cTn id="153" dur="1822">
                                          <p:stCondLst>
                                            <p:cond delay="0"/>
                                          </p:stCondLst>
                                        </p:cTn>
                                        <p:tgtEl>
                                          <p:spTgt spid="1139"/>
                                        </p:tgtEl>
                                        <p:attrNameLst>
                                          <p:attrName>ppt_x</p:attrName>
                                        </p:attrNameLst>
                                      </p:cBhvr>
                                      <p:tavLst>
                                        <p:tav tm="0">
                                          <p:val>
                                            <p:strVal val="#ppt_x-0.25"/>
                                          </p:val>
                                        </p:tav>
                                        <p:tav tm="100000">
                                          <p:val>
                                            <p:strVal val="#ppt_x"/>
                                          </p:val>
                                        </p:tav>
                                      </p:tavLst>
                                    </p:anim>
                                    <p:anim calcmode="lin" valueType="num">
                                      <p:cBhvr additive="repl">
                                        <p:cTn id="154" dur="664">
                                          <p:stCondLst>
                                            <p:cond delay="0"/>
                                          </p:stCondLst>
                                        </p:cTn>
                                        <p:tgtEl>
                                          <p:spTgt spid="1139"/>
                                        </p:tgtEl>
                                        <p:attrNameLst>
                                          <p:attrName>ppt_y</p:attrName>
                                        </p:attrNameLst>
                                      </p:cBhvr>
                                      <p:tavLst>
                                        <p:tav fmla="y-sin(pi*$)/3" tm="0">
                                          <p:val>
                                            <p:strVal val="0.5"/>
                                          </p:val>
                                        </p:tav>
                                        <p:tav fmla="y-sin(pi*$)/3" tm="100000">
                                          <p:val>
                                            <p:strVal val="1"/>
                                          </p:val>
                                        </p:tav>
                                      </p:tavLst>
                                    </p:anim>
                                    <p:anim calcmode="lin" valueType="num">
                                      <p:cBhvr additive="repl">
                                        <p:cTn id="155" dur="664">
                                          <p:stCondLst>
                                            <p:cond delay="664"/>
                                          </p:stCondLst>
                                        </p:cTn>
                                        <p:tgtEl>
                                          <p:spTgt spid="1139"/>
                                        </p:tgtEl>
                                        <p:attrNameLst>
                                          <p:attrName>ppt_y</p:attrName>
                                        </p:attrNameLst>
                                      </p:cBhvr>
                                      <p:tavLst>
                                        <p:tav fmla="y-sin(pi*$)/9" tm="0">
                                          <p:val>
                                            <p:strVal val="0"/>
                                          </p:val>
                                        </p:tav>
                                        <p:tav fmla="y-sin(pi*$)/9" tm="100000">
                                          <p:val>
                                            <p:strVal val="1"/>
                                          </p:val>
                                        </p:tav>
                                      </p:tavLst>
                                    </p:anim>
                                    <p:anim calcmode="lin" valueType="num">
                                      <p:cBhvr additive="repl">
                                        <p:cTn id="156" dur="332">
                                          <p:stCondLst>
                                            <p:cond delay="1324"/>
                                          </p:stCondLst>
                                        </p:cTn>
                                        <p:tgtEl>
                                          <p:spTgt spid="1139"/>
                                        </p:tgtEl>
                                        <p:attrNameLst>
                                          <p:attrName>ppt_y</p:attrName>
                                        </p:attrNameLst>
                                      </p:cBhvr>
                                      <p:tavLst>
                                        <p:tav fmla="y-sin(pi*$)/27" tm="0">
                                          <p:val>
                                            <p:strVal val="0"/>
                                          </p:val>
                                        </p:tav>
                                        <p:tav fmla="y-sin(pi*$)/27" tm="100000">
                                          <p:val>
                                            <p:strVal val="1"/>
                                          </p:val>
                                        </p:tav>
                                      </p:tavLst>
                                    </p:anim>
                                    <p:anim calcmode="lin" valueType="num">
                                      <p:cBhvr additive="repl">
                                        <p:cTn id="157" dur="164">
                                          <p:stCondLst>
                                            <p:cond delay="1656"/>
                                          </p:stCondLst>
                                        </p:cTn>
                                        <p:tgtEl>
                                          <p:spTgt spid="1139"/>
                                        </p:tgtEl>
                                        <p:attrNameLst>
                                          <p:attrName>ppt_y</p:attrName>
                                        </p:attrNameLst>
                                      </p:cBhvr>
                                      <p:tavLst>
                                        <p:tav fmla="y-sin(pi*$)/81" tm="0">
                                          <p:val>
                                            <p:strVal val="0"/>
                                          </p:val>
                                        </p:tav>
                                        <p:tav fmla="y-sin(pi*$)/81" tm="100000">
                                          <p:val>
                                            <p:strVal val="1"/>
                                          </p:val>
                                        </p:tav>
                                      </p:tavLst>
                                    </p:anim>
                                    <p:animScale>
                                      <p:cBhvr>
                                        <p:cTn id="158" dur="26" fill="hold">
                                          <p:stCondLst>
                                            <p:cond delay="650"/>
                                          </p:stCondLst>
                                        </p:cTn>
                                        <p:tgtEl>
                                          <p:spTgt spid="1139"/>
                                        </p:tgtEl>
                                      </p:cBhvr>
                                      <p:to x="100000" y="60000"/>
                                    </p:animScale>
                                    <p:animScale>
                                      <p:cBhvr>
                                        <p:cTn id="159" dur="166" fill="hold">
                                          <p:stCondLst>
                                            <p:cond delay="676"/>
                                          </p:stCondLst>
                                        </p:cTn>
                                        <p:tgtEl>
                                          <p:spTgt spid="1139"/>
                                        </p:tgtEl>
                                      </p:cBhvr>
                                      <p:to x="100000" y="100000"/>
                                    </p:animScale>
                                    <p:animScale>
                                      <p:cBhvr>
                                        <p:cTn id="160" dur="26" fill="hold">
                                          <p:stCondLst>
                                            <p:cond delay="1312"/>
                                          </p:stCondLst>
                                        </p:cTn>
                                        <p:tgtEl>
                                          <p:spTgt spid="1139"/>
                                        </p:tgtEl>
                                      </p:cBhvr>
                                      <p:to x="100000" y="80000"/>
                                    </p:animScale>
                                    <p:animScale>
                                      <p:cBhvr>
                                        <p:cTn id="161" dur="166" fill="hold">
                                          <p:stCondLst>
                                            <p:cond delay="1338"/>
                                          </p:stCondLst>
                                        </p:cTn>
                                        <p:tgtEl>
                                          <p:spTgt spid="1139"/>
                                        </p:tgtEl>
                                      </p:cBhvr>
                                      <p:to x="100000" y="100000"/>
                                    </p:animScale>
                                    <p:animScale>
                                      <p:cBhvr>
                                        <p:cTn id="162" dur="26" fill="hold">
                                          <p:stCondLst>
                                            <p:cond delay="1642"/>
                                          </p:stCondLst>
                                        </p:cTn>
                                        <p:tgtEl>
                                          <p:spTgt spid="1139"/>
                                        </p:tgtEl>
                                      </p:cBhvr>
                                      <p:to x="100000" y="90000"/>
                                    </p:animScale>
                                    <p:animScale>
                                      <p:cBhvr>
                                        <p:cTn id="163" dur="166" fill="hold">
                                          <p:stCondLst>
                                            <p:cond delay="1668"/>
                                          </p:stCondLst>
                                        </p:cTn>
                                        <p:tgtEl>
                                          <p:spTgt spid="1139"/>
                                        </p:tgtEl>
                                      </p:cBhvr>
                                      <p:to x="100000" y="100000"/>
                                    </p:animScale>
                                    <p:animScale>
                                      <p:cBhvr>
                                        <p:cTn id="164" dur="26" fill="hold">
                                          <p:stCondLst>
                                            <p:cond delay="1808"/>
                                          </p:stCondLst>
                                        </p:cTn>
                                        <p:tgtEl>
                                          <p:spTgt spid="1139"/>
                                        </p:tgtEl>
                                      </p:cBhvr>
                                      <p:to x="100000" y="95000"/>
                                    </p:animScale>
                                    <p:animScale>
                                      <p:cBhvr>
                                        <p:cTn id="165" dur="166" fill="hold">
                                          <p:stCondLst>
                                            <p:cond delay="1834"/>
                                          </p:stCondLst>
                                        </p:cTn>
                                        <p:tgtEl>
                                          <p:spTgt spid="1139"/>
                                        </p:tgtEl>
                                      </p:cBhvr>
                                      <p:to x="100000" y="100000"/>
                                    </p:animScale>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88</TotalTime>
  <Application>LibreOffice/7.3.6.2$Linux_X86_64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2022-11-22T20:28:00Z</dcterms:modified>
  <cp:revision>12</cp:revision>
  <dc:subject/>
  <dc:title/>
</cp:coreProperties>
</file>

<file path=docProps/custom.xml><?xml version="1.0" encoding="utf-8"?>
<Properties xmlns="http://schemas.openxmlformats.org/officeDocument/2006/custom-properties" xmlns:vt="http://schemas.openxmlformats.org/officeDocument/2006/docPropsVTypes"/>
</file>