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flipH="1">
            <a:off x="8683200" y="4674960"/>
            <a:ext cx="466200" cy="466200"/>
          </a:xfrm>
          <a:prstGeom prst="rtTriangle">
            <a:avLst/>
          </a:prstGeom>
          <a:solidFill>
            <a:srgbClr val="00b5dd"/>
          </a:solidFill>
          <a:ln w="0">
            <a:noFill/>
          </a:ln>
        </p:spPr>
        <p:style>
          <a:lnRef idx="0"/>
          <a:fillRef idx="0"/>
          <a:effectRef idx="0"/>
          <a:fontRef idx="minor"/>
        </p:style>
      </p:sp>
      <p:sp>
        <p:nvSpPr>
          <p:cNvPr id="1" name="CustomShape 911"/>
          <p:cNvSpPr/>
          <p:nvPr/>
        </p:nvSpPr>
        <p:spPr>
          <a:xfrm flipH="1" rot="10800000">
            <a:off x="-1080" y="720"/>
            <a:ext cx="466200" cy="466200"/>
          </a:xfrm>
          <a:prstGeom prst="rtTriangle">
            <a:avLst/>
          </a:prstGeom>
          <a:solidFill>
            <a:srgbClr val="00b5dd"/>
          </a:solidFill>
          <a:ln w="0">
            <a:noFill/>
          </a:ln>
        </p:spPr>
        <p:style>
          <a:lnRef idx="0"/>
          <a:fillRef idx="0"/>
          <a:effectRef idx="0"/>
          <a:fontRef idx="minor"/>
        </p:style>
      </p:sp>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flipH="1">
            <a:off x="8683200" y="4674960"/>
            <a:ext cx="466200" cy="466200"/>
          </a:xfrm>
          <a:prstGeom prst="rtTriangle">
            <a:avLst/>
          </a:prstGeom>
          <a:solidFill>
            <a:srgbClr val="00b5dd"/>
          </a:solidFill>
          <a:ln w="0">
            <a:noFill/>
          </a:ln>
        </p:spPr>
        <p:style>
          <a:lnRef idx="0"/>
          <a:fillRef idx="0"/>
          <a:effectRef idx="0"/>
          <a:fontRef idx="minor"/>
        </p:style>
      </p:sp>
      <p:sp>
        <p:nvSpPr>
          <p:cNvPr id="41" name="CustomShape 2"/>
          <p:cNvSpPr/>
          <p:nvPr/>
        </p:nvSpPr>
        <p:spPr>
          <a:xfrm rot="5400000">
            <a:off x="-99720" y="533520"/>
            <a:ext cx="466200" cy="265320"/>
          </a:xfrm>
          <a:prstGeom prst="triangle">
            <a:avLst>
              <a:gd name="adj" fmla="val 50000"/>
            </a:avLst>
          </a:prstGeom>
          <a:solidFill>
            <a:srgbClr val="00b5dd"/>
          </a:solidFill>
          <a:ln w="0">
            <a:noFill/>
          </a:ln>
        </p:spPr>
        <p:style>
          <a:lnRef idx="0"/>
          <a:fillRef idx="0"/>
          <a:effectRef idx="0"/>
          <a:fontRef idx="minor"/>
        </p:style>
      </p:sp>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flipH="1">
            <a:off x="8683200" y="4674960"/>
            <a:ext cx="466200" cy="466200"/>
          </a:xfrm>
          <a:prstGeom prst="rtTriangle">
            <a:avLst/>
          </a:prstGeom>
          <a:solidFill>
            <a:srgbClr val="00b5dd"/>
          </a:solidFill>
          <a:ln w="0">
            <a:noFill/>
          </a:ln>
        </p:spPr>
        <p:style>
          <a:lnRef idx="0"/>
          <a:fillRef idx="0"/>
          <a:effectRef idx="0"/>
          <a:fontRef idx="minor"/>
        </p:style>
      </p:sp>
      <p:sp>
        <p:nvSpPr>
          <p:cNvPr id="8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flipH="1">
            <a:off x="8683200" y="4674960"/>
            <a:ext cx="466200" cy="466200"/>
          </a:xfrm>
          <a:prstGeom prst="rtTriangle">
            <a:avLst/>
          </a:prstGeom>
          <a:solidFill>
            <a:srgbClr val="00b5dd"/>
          </a:solidFill>
          <a:ln w="0">
            <a:noFill/>
          </a:ln>
        </p:spPr>
        <p:style>
          <a:lnRef idx="0"/>
          <a:fillRef idx="0"/>
          <a:effectRef idx="0"/>
          <a:fontRef idx="minor"/>
        </p:style>
      </p:sp>
      <p:sp>
        <p:nvSpPr>
          <p:cNvPr id="121" name="CustomShape 2"/>
          <p:cNvSpPr/>
          <p:nvPr/>
        </p:nvSpPr>
        <p:spPr>
          <a:xfrm rot="5400000">
            <a:off x="-97920" y="724680"/>
            <a:ext cx="466200" cy="265320"/>
          </a:xfrm>
          <a:prstGeom prst="triangle">
            <a:avLst>
              <a:gd name="adj" fmla="val 50000"/>
            </a:avLst>
          </a:prstGeom>
          <a:solidFill>
            <a:srgbClr val="00b5dd"/>
          </a:solidFill>
          <a:ln w="0">
            <a:noFill/>
          </a:ln>
        </p:spPr>
        <p:style>
          <a:lnRef idx="0"/>
          <a:fillRef idx="0"/>
          <a:effectRef idx="0"/>
          <a:fontRef idx="minor"/>
        </p:style>
      </p:sp>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12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flipH="1">
            <a:off x="8683200" y="4674960"/>
            <a:ext cx="466200" cy="466200"/>
          </a:xfrm>
          <a:prstGeom prst="rtTriangle">
            <a:avLst/>
          </a:prstGeom>
          <a:solidFill>
            <a:srgbClr val="00b5dd"/>
          </a:solidFill>
          <a:ln w="0">
            <a:noFill/>
          </a:ln>
        </p:spPr>
        <p:style>
          <a:lnRef idx="0"/>
          <a:fillRef idx="0"/>
          <a:effectRef idx="0"/>
          <a:fontRef idx="minor"/>
        </p:style>
      </p:sp>
      <p:sp>
        <p:nvSpPr>
          <p:cNvPr id="161" name="CustomShape 894"/>
          <p:cNvSpPr/>
          <p:nvPr/>
        </p:nvSpPr>
        <p:spPr>
          <a:xfrm flipH="1" rot="10800000">
            <a:off x="-1080" y="720"/>
            <a:ext cx="466200" cy="466200"/>
          </a:xfrm>
          <a:prstGeom prst="rtTriangle">
            <a:avLst/>
          </a:prstGeom>
          <a:solidFill>
            <a:srgbClr val="00b5dd"/>
          </a:solidFill>
          <a:ln w="0">
            <a:noFill/>
          </a:ln>
        </p:spPr>
        <p:style>
          <a:lnRef idx="0"/>
          <a:fillRef idx="0"/>
          <a:effectRef idx="0"/>
          <a:fontRef idx="minor"/>
        </p:style>
      </p:sp>
      <p:sp>
        <p:nvSpPr>
          <p:cNvPr id="162" name="CustomShape 894"/>
          <p:cNvSpPr/>
          <p:nvPr/>
        </p:nvSpPr>
        <p:spPr>
          <a:xfrm flipH="1" rot="16200000">
            <a:off x="8685000" y="0"/>
            <a:ext cx="466200" cy="466200"/>
          </a:xfrm>
          <a:prstGeom prst="rtTriangle">
            <a:avLst/>
          </a:prstGeom>
          <a:solidFill>
            <a:srgbClr val="00b5dd"/>
          </a:solidFill>
          <a:ln w="0">
            <a:noFill/>
          </a:ln>
        </p:spPr>
        <p:style>
          <a:lnRef idx="0"/>
          <a:fillRef idx="0"/>
          <a:effectRef idx="0"/>
          <a:fontRef idx="minor"/>
        </p:style>
      </p:sp>
      <p:sp>
        <p:nvSpPr>
          <p:cNvPr id="163" name="CustomShape 894"/>
          <p:cNvSpPr/>
          <p:nvPr/>
        </p:nvSpPr>
        <p:spPr>
          <a:xfrm flipH="1" rot="5400000">
            <a:off x="-720" y="4784400"/>
            <a:ext cx="359280" cy="359280"/>
          </a:xfrm>
          <a:prstGeom prst="rtTriangle">
            <a:avLst/>
          </a:prstGeom>
          <a:solidFill>
            <a:srgbClr val="00b5dd"/>
          </a:solidFill>
          <a:ln w="0">
            <a:noFill/>
          </a:ln>
        </p:spPr>
        <p:style>
          <a:lnRef idx="0"/>
          <a:fillRef idx="0"/>
          <a:effectRef idx="0"/>
          <a:fontRef idx="minor"/>
        </p:style>
      </p:sp>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16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flipH="1">
            <a:off x="8683200" y="4674960"/>
            <a:ext cx="466200" cy="466200"/>
          </a:xfrm>
          <a:prstGeom prst="rtTriangle">
            <a:avLst/>
          </a:prstGeom>
          <a:solidFill>
            <a:srgbClr val="00b5dd"/>
          </a:solidFill>
          <a:ln w="0">
            <a:noFill/>
          </a:ln>
        </p:spPr>
        <p:style>
          <a:lnRef idx="0"/>
          <a:fillRef idx="0"/>
          <a:effectRef idx="0"/>
          <a:fontRef idx="minor"/>
        </p:style>
      </p:sp>
      <p:sp>
        <p:nvSpPr>
          <p:cNvPr id="203" name="CustomShape 911"/>
          <p:cNvSpPr/>
          <p:nvPr/>
        </p:nvSpPr>
        <p:spPr>
          <a:xfrm flipH="1" rot="10800000">
            <a:off x="-1080" y="720"/>
            <a:ext cx="466200" cy="466200"/>
          </a:xfrm>
          <a:prstGeom prst="rtTriangle">
            <a:avLst/>
          </a:prstGeom>
          <a:solidFill>
            <a:srgbClr val="00b5dd"/>
          </a:solidFill>
          <a:ln w="0">
            <a:noFill/>
          </a:ln>
        </p:spPr>
        <p:style>
          <a:lnRef idx="0"/>
          <a:fillRef idx="0"/>
          <a:effectRef idx="0"/>
          <a:fontRef idx="minor"/>
        </p:style>
      </p:sp>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20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geeksforgeeks.org/long-short-term-memory-networks-explanation/"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2" name="Group 1"/>
          <p:cNvGrpSpPr/>
          <p:nvPr/>
        </p:nvGrpSpPr>
        <p:grpSpPr>
          <a:xfrm>
            <a:off x="5122440" y="668160"/>
            <a:ext cx="3835080" cy="3890880"/>
            <a:chOff x="5122440" y="668160"/>
            <a:chExt cx="3835080" cy="3890880"/>
          </a:xfrm>
        </p:grpSpPr>
        <p:grpSp>
          <p:nvGrpSpPr>
            <p:cNvPr id="243" name="Group 2"/>
            <p:cNvGrpSpPr/>
            <p:nvPr/>
          </p:nvGrpSpPr>
          <p:grpSpPr>
            <a:xfrm>
              <a:off x="5144040" y="893520"/>
              <a:ext cx="2831040" cy="2961720"/>
              <a:chOff x="5144040" y="893520"/>
              <a:chExt cx="2831040" cy="2961720"/>
            </a:xfrm>
          </p:grpSpPr>
          <p:sp>
            <p:nvSpPr>
              <p:cNvPr id="244" name="CustomShape 3"/>
              <p:cNvSpPr/>
              <p:nvPr/>
            </p:nvSpPr>
            <p:spPr>
              <a:xfrm>
                <a:off x="6323400" y="893520"/>
                <a:ext cx="1651680" cy="2240280"/>
              </a:xfrm>
              <a:custGeom>
                <a:avLst/>
                <a:gdLst/>
                <a:ah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w="0">
                <a:noFill/>
              </a:ln>
            </p:spPr>
            <p:style>
              <a:lnRef idx="0"/>
              <a:fillRef idx="0"/>
              <a:effectRef idx="0"/>
              <a:fontRef idx="minor"/>
            </p:style>
          </p:sp>
          <p:sp>
            <p:nvSpPr>
              <p:cNvPr id="245" name="CustomShape 4"/>
              <p:cNvSpPr/>
              <p:nvPr/>
            </p:nvSpPr>
            <p:spPr>
              <a:xfrm>
                <a:off x="7945920" y="3082680"/>
                <a:ext cx="15120" cy="59400"/>
              </a:xfrm>
              <a:custGeom>
                <a:avLst/>
                <a:gdLst/>
                <a:ahLst/>
                <a:rect l="l" t="t" r="r" b="b"/>
                <a:pathLst>
                  <a:path w="21907" h="77247">
                    <a:moveTo>
                      <a:pt x="0" y="77248"/>
                    </a:moveTo>
                    <a:lnTo>
                      <a:pt x="21908" y="64675"/>
                    </a:lnTo>
                    <a:lnTo>
                      <a:pt x="12383" y="0"/>
                    </a:lnTo>
                    <a:lnTo>
                      <a:pt x="0" y="77248"/>
                    </a:lnTo>
                    <a:close/>
                  </a:path>
                </a:pathLst>
              </a:custGeom>
              <a:solidFill>
                <a:srgbClr val="b1b4c4"/>
              </a:solidFill>
              <a:ln w="0">
                <a:noFill/>
              </a:ln>
            </p:spPr>
            <p:style>
              <a:lnRef idx="0"/>
              <a:fillRef idx="0"/>
              <a:effectRef idx="0"/>
              <a:fontRef idx="minor"/>
            </p:style>
          </p:sp>
          <p:sp>
            <p:nvSpPr>
              <p:cNvPr id="246" name="CustomShape 5"/>
              <p:cNvSpPr/>
              <p:nvPr/>
            </p:nvSpPr>
            <p:spPr>
              <a:xfrm>
                <a:off x="6320880" y="896040"/>
                <a:ext cx="39240" cy="15480"/>
              </a:xfrm>
              <a:custGeom>
                <a:avLst/>
                <a:gdLst/>
                <a:ah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w="0">
                <a:noFill/>
              </a:ln>
            </p:spPr>
            <p:style>
              <a:lnRef idx="0"/>
              <a:fillRef idx="0"/>
              <a:effectRef idx="0"/>
              <a:fontRef idx="minor"/>
            </p:style>
          </p:sp>
          <p:sp>
            <p:nvSpPr>
              <p:cNvPr id="247" name="CustomShape 6"/>
              <p:cNvSpPr/>
              <p:nvPr/>
            </p:nvSpPr>
            <p:spPr>
              <a:xfrm>
                <a:off x="6309000" y="901800"/>
                <a:ext cx="1651680" cy="2240280"/>
              </a:xfrm>
              <a:custGeom>
                <a:avLst/>
                <a:gdLst/>
                <a:ah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w="0">
                <a:noFill/>
              </a:ln>
            </p:spPr>
            <p:style>
              <a:lnRef idx="0"/>
              <a:fillRef idx="0"/>
              <a:effectRef idx="0"/>
              <a:fontRef idx="minor"/>
            </p:style>
          </p:sp>
          <p:sp>
            <p:nvSpPr>
              <p:cNvPr id="248" name="CustomShape 7"/>
              <p:cNvSpPr/>
              <p:nvPr/>
            </p:nvSpPr>
            <p:spPr>
              <a:xfrm>
                <a:off x="6306480" y="903600"/>
                <a:ext cx="1651680" cy="2240280"/>
              </a:xfrm>
              <a:custGeom>
                <a:avLst/>
                <a:gdLst/>
                <a:ah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w="0">
                <a:noFill/>
              </a:ln>
            </p:spPr>
            <p:style>
              <a:lnRef idx="0"/>
              <a:fillRef idx="0"/>
              <a:effectRef idx="0"/>
              <a:fontRef idx="minor"/>
            </p:style>
          </p:sp>
          <p:sp>
            <p:nvSpPr>
              <p:cNvPr id="249" name="CustomShape 8"/>
              <p:cNvSpPr/>
              <p:nvPr/>
            </p:nvSpPr>
            <p:spPr>
              <a:xfrm>
                <a:off x="6326280" y="929880"/>
                <a:ext cx="1611000" cy="2135160"/>
              </a:xfrm>
              <a:custGeom>
                <a:avLst/>
                <a:gdLst/>
                <a:ah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w="0">
                <a:noFill/>
              </a:ln>
            </p:spPr>
            <p:style>
              <a:lnRef idx="0"/>
              <a:fillRef idx="0"/>
              <a:effectRef idx="0"/>
              <a:fontRef idx="minor"/>
            </p:style>
          </p:sp>
          <p:sp>
            <p:nvSpPr>
              <p:cNvPr id="250" name="CustomShape 9"/>
              <p:cNvSpPr/>
              <p:nvPr/>
            </p:nvSpPr>
            <p:spPr>
              <a:xfrm>
                <a:off x="6326280" y="929160"/>
                <a:ext cx="1611000" cy="2135160"/>
              </a:xfrm>
              <a:custGeom>
                <a:avLst/>
                <a:gdLst/>
                <a:ah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w="0">
                <a:noFill/>
              </a:ln>
            </p:spPr>
            <p:style>
              <a:lnRef idx="0"/>
              <a:fillRef idx="0"/>
              <a:effectRef idx="0"/>
              <a:fontRef idx="minor"/>
            </p:style>
          </p:sp>
          <p:sp>
            <p:nvSpPr>
              <p:cNvPr id="251" name="CustomShape 10"/>
              <p:cNvSpPr/>
              <p:nvPr/>
            </p:nvSpPr>
            <p:spPr>
              <a:xfrm>
                <a:off x="5144040" y="2269440"/>
                <a:ext cx="2748600" cy="1585800"/>
              </a:xfrm>
              <a:custGeom>
                <a:avLst/>
                <a:gdLst/>
                <a:ah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w="0">
                <a:noFill/>
              </a:ln>
            </p:spPr>
            <p:style>
              <a:lnRef idx="0"/>
              <a:fillRef idx="0"/>
              <a:effectRef idx="0"/>
              <a:fontRef idx="minor"/>
            </p:style>
          </p:sp>
          <p:sp>
            <p:nvSpPr>
              <p:cNvPr id="252" name="CustomShape 11"/>
              <p:cNvSpPr/>
              <p:nvPr/>
            </p:nvSpPr>
            <p:spPr>
              <a:xfrm>
                <a:off x="5178600" y="2248560"/>
                <a:ext cx="2748600" cy="1586160"/>
              </a:xfrm>
              <a:custGeom>
                <a:avLst/>
                <a:gdLst/>
                <a:ah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w="0">
                <a:noFill/>
              </a:ln>
            </p:spPr>
            <p:style>
              <a:lnRef idx="0"/>
              <a:fillRef idx="0"/>
              <a:effectRef idx="0"/>
              <a:fontRef idx="minor"/>
            </p:style>
          </p:sp>
          <p:sp>
            <p:nvSpPr>
              <p:cNvPr id="253" name="CustomShape 12"/>
              <p:cNvSpPr/>
              <p:nvPr/>
            </p:nvSpPr>
            <p:spPr>
              <a:xfrm>
                <a:off x="5178600" y="2869560"/>
                <a:ext cx="30960" cy="27000"/>
              </a:xfrm>
              <a:custGeom>
                <a:avLst/>
                <a:gdLst/>
                <a:ahLst/>
                <a:rect l="l" t="t" r="r" b="b"/>
                <a:pathLst>
                  <a:path w="41719" h="37052">
                    <a:moveTo>
                      <a:pt x="0" y="37052"/>
                    </a:moveTo>
                    <a:lnTo>
                      <a:pt x="0" y="0"/>
                    </a:lnTo>
                    <a:lnTo>
                      <a:pt x="41719" y="17431"/>
                    </a:lnTo>
                    <a:lnTo>
                      <a:pt x="0" y="37052"/>
                    </a:lnTo>
                    <a:close/>
                  </a:path>
                </a:pathLst>
              </a:custGeom>
              <a:solidFill>
                <a:srgbClr val="b1b4c4"/>
              </a:solidFill>
              <a:ln w="0">
                <a:noFill/>
              </a:ln>
            </p:spPr>
            <p:style>
              <a:lnRef idx="0"/>
              <a:fillRef idx="0"/>
              <a:effectRef idx="0"/>
              <a:fontRef idx="minor"/>
            </p:style>
          </p:sp>
          <p:sp>
            <p:nvSpPr>
              <p:cNvPr id="254" name="CustomShape 13"/>
              <p:cNvSpPr/>
              <p:nvPr/>
            </p:nvSpPr>
            <p:spPr>
              <a:xfrm>
                <a:off x="7904880" y="3159720"/>
                <a:ext cx="22320" cy="29880"/>
              </a:xfrm>
              <a:custGeom>
                <a:avLst/>
                <a:gdLst/>
                <a:ahLst/>
                <a:rect l="l" t="t" r="r" b="b"/>
                <a:pathLst>
                  <a:path w="30860" h="40671">
                    <a:moveTo>
                      <a:pt x="30861" y="36290"/>
                    </a:moveTo>
                    <a:lnTo>
                      <a:pt x="30861" y="0"/>
                    </a:lnTo>
                    <a:lnTo>
                      <a:pt x="0" y="10573"/>
                    </a:lnTo>
                    <a:lnTo>
                      <a:pt x="20479" y="40672"/>
                    </a:lnTo>
                    <a:lnTo>
                      <a:pt x="30861" y="36290"/>
                    </a:lnTo>
                    <a:close/>
                  </a:path>
                </a:pathLst>
              </a:custGeom>
              <a:solidFill>
                <a:srgbClr val="b1b4c4"/>
              </a:solidFill>
              <a:ln w="0">
                <a:noFill/>
              </a:ln>
            </p:spPr>
            <p:style>
              <a:lnRef idx="0"/>
              <a:fillRef idx="0"/>
              <a:effectRef idx="0"/>
              <a:fontRef idx="minor"/>
            </p:style>
          </p:sp>
          <p:sp>
            <p:nvSpPr>
              <p:cNvPr id="255" name="CustomShape 14"/>
              <p:cNvSpPr/>
              <p:nvPr/>
            </p:nvSpPr>
            <p:spPr>
              <a:xfrm>
                <a:off x="5178600" y="2224080"/>
                <a:ext cx="2748600" cy="1585800"/>
              </a:xfrm>
              <a:custGeom>
                <a:avLst/>
                <a:gdLst/>
                <a:ah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w="0">
                <a:noFill/>
              </a:ln>
            </p:spPr>
            <p:style>
              <a:lnRef idx="0"/>
              <a:fillRef idx="0"/>
              <a:effectRef idx="0"/>
              <a:fontRef idx="minor"/>
            </p:style>
          </p:sp>
          <p:sp>
            <p:nvSpPr>
              <p:cNvPr id="256" name="CustomShape 15"/>
              <p:cNvSpPr/>
              <p:nvPr/>
            </p:nvSpPr>
            <p:spPr>
              <a:xfrm>
                <a:off x="5178600" y="2220120"/>
                <a:ext cx="2748600" cy="1585800"/>
              </a:xfrm>
              <a:custGeom>
                <a:avLst/>
                <a:gdLst/>
                <a:ah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w="0">
                <a:noFill/>
              </a:ln>
            </p:spPr>
            <p:style>
              <a:lnRef idx="0"/>
              <a:fillRef idx="0"/>
              <a:effectRef idx="0"/>
              <a:fontRef idx="minor"/>
            </p:style>
          </p:sp>
          <p:sp>
            <p:nvSpPr>
              <p:cNvPr id="257" name="CustomShape 16"/>
              <p:cNvSpPr/>
              <p:nvPr/>
            </p:nvSpPr>
            <p:spPr>
              <a:xfrm>
                <a:off x="6147720" y="2338200"/>
                <a:ext cx="173880" cy="99360"/>
              </a:xfrm>
              <a:custGeom>
                <a:avLst/>
                <a:gdLst/>
                <a:ah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258" name="CustomShape 17"/>
              <p:cNvSpPr/>
              <p:nvPr/>
            </p:nvSpPr>
            <p:spPr>
              <a:xfrm>
                <a:off x="6251400" y="2397960"/>
                <a:ext cx="173880" cy="9936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259" name="CustomShape 18"/>
              <p:cNvSpPr/>
              <p:nvPr/>
            </p:nvSpPr>
            <p:spPr>
              <a:xfrm>
                <a:off x="6356160" y="2458800"/>
                <a:ext cx="173880" cy="99360"/>
              </a:xfrm>
              <a:custGeom>
                <a:avLst/>
                <a:gdLst/>
                <a:ah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w="0">
                <a:noFill/>
              </a:ln>
            </p:spPr>
            <p:style>
              <a:lnRef idx="0"/>
              <a:fillRef idx="0"/>
              <a:effectRef idx="0"/>
              <a:fontRef idx="minor"/>
            </p:style>
          </p:sp>
          <p:sp>
            <p:nvSpPr>
              <p:cNvPr id="260" name="CustomShape 19"/>
              <p:cNvSpPr/>
              <p:nvPr/>
            </p:nvSpPr>
            <p:spPr>
              <a:xfrm>
                <a:off x="6458760" y="2517840"/>
                <a:ext cx="173880" cy="99360"/>
              </a:xfrm>
              <a:custGeom>
                <a:avLst/>
                <a:gdLst/>
                <a:ah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261" name="CustomShape 20"/>
              <p:cNvSpPr/>
              <p:nvPr/>
            </p:nvSpPr>
            <p:spPr>
              <a:xfrm>
                <a:off x="6562800" y="2577960"/>
                <a:ext cx="173880" cy="9936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262" name="CustomShape 21"/>
              <p:cNvSpPr/>
              <p:nvPr/>
            </p:nvSpPr>
            <p:spPr>
              <a:xfrm>
                <a:off x="6666480" y="2637720"/>
                <a:ext cx="173880" cy="99360"/>
              </a:xfrm>
              <a:custGeom>
                <a:avLst/>
                <a:gdLst/>
                <a:ah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w="0">
                <a:noFill/>
              </a:ln>
            </p:spPr>
            <p:style>
              <a:lnRef idx="0"/>
              <a:fillRef idx="0"/>
              <a:effectRef idx="0"/>
              <a:fontRef idx="minor"/>
            </p:style>
          </p:sp>
          <p:sp>
            <p:nvSpPr>
              <p:cNvPr id="263" name="CustomShape 22"/>
              <p:cNvSpPr/>
              <p:nvPr/>
            </p:nvSpPr>
            <p:spPr>
              <a:xfrm>
                <a:off x="6770160" y="2697480"/>
                <a:ext cx="173880" cy="99360"/>
              </a:xfrm>
              <a:custGeom>
                <a:avLst/>
                <a:gdLst/>
                <a:ah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w="0">
                <a:noFill/>
              </a:ln>
            </p:spPr>
            <p:style>
              <a:lnRef idx="0"/>
              <a:fillRef idx="0"/>
              <a:effectRef idx="0"/>
              <a:fontRef idx="minor"/>
            </p:style>
          </p:sp>
          <p:sp>
            <p:nvSpPr>
              <p:cNvPr id="264" name="CustomShape 23"/>
              <p:cNvSpPr/>
              <p:nvPr/>
            </p:nvSpPr>
            <p:spPr>
              <a:xfrm>
                <a:off x="6873840" y="2757600"/>
                <a:ext cx="173880" cy="99360"/>
              </a:xfrm>
              <a:custGeom>
                <a:avLst/>
                <a:gdLst/>
                <a:ah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w="0">
                <a:noFill/>
              </a:ln>
            </p:spPr>
            <p:style>
              <a:lnRef idx="0"/>
              <a:fillRef idx="0"/>
              <a:effectRef idx="0"/>
              <a:fontRef idx="minor"/>
            </p:style>
          </p:sp>
          <p:sp>
            <p:nvSpPr>
              <p:cNvPr id="265" name="CustomShape 24"/>
              <p:cNvSpPr/>
              <p:nvPr/>
            </p:nvSpPr>
            <p:spPr>
              <a:xfrm>
                <a:off x="6977880" y="2817360"/>
                <a:ext cx="173880" cy="99360"/>
              </a:xfrm>
              <a:custGeom>
                <a:avLst/>
                <a:gdLst/>
                <a:ah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266" name="CustomShape 25"/>
              <p:cNvSpPr/>
              <p:nvPr/>
            </p:nvSpPr>
            <p:spPr>
              <a:xfrm>
                <a:off x="7081560" y="2877480"/>
                <a:ext cx="173880" cy="99360"/>
              </a:xfrm>
              <a:custGeom>
                <a:avLst/>
                <a:gdLst/>
                <a:ah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w="0">
                <a:noFill/>
              </a:ln>
            </p:spPr>
            <p:style>
              <a:lnRef idx="0"/>
              <a:fillRef idx="0"/>
              <a:effectRef idx="0"/>
              <a:fontRef idx="minor"/>
            </p:style>
          </p:sp>
          <p:sp>
            <p:nvSpPr>
              <p:cNvPr id="267" name="CustomShape 26"/>
              <p:cNvSpPr/>
              <p:nvPr/>
            </p:nvSpPr>
            <p:spPr>
              <a:xfrm>
                <a:off x="7185240" y="2937240"/>
                <a:ext cx="173880" cy="99360"/>
              </a:xfrm>
              <a:custGeom>
                <a:avLst/>
                <a:gdLst/>
                <a:ah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w="0">
                <a:noFill/>
              </a:ln>
            </p:spPr>
            <p:style>
              <a:lnRef idx="0"/>
              <a:fillRef idx="0"/>
              <a:effectRef idx="0"/>
              <a:fontRef idx="minor"/>
            </p:style>
          </p:sp>
          <p:sp>
            <p:nvSpPr>
              <p:cNvPr id="268" name="CustomShape 27"/>
              <p:cNvSpPr/>
              <p:nvPr/>
            </p:nvSpPr>
            <p:spPr>
              <a:xfrm>
                <a:off x="7288920" y="2997360"/>
                <a:ext cx="173880" cy="99360"/>
              </a:xfrm>
              <a:custGeom>
                <a:avLst/>
                <a:gdLst/>
                <a:ah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269" name="CustomShape 28"/>
              <p:cNvSpPr/>
              <p:nvPr/>
            </p:nvSpPr>
            <p:spPr>
              <a:xfrm>
                <a:off x="7392600" y="3057120"/>
                <a:ext cx="173880" cy="99360"/>
              </a:xfrm>
              <a:custGeom>
                <a:avLst/>
                <a:gdLst/>
                <a:ah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w="0">
                <a:noFill/>
              </a:ln>
            </p:spPr>
            <p:style>
              <a:lnRef idx="0"/>
              <a:fillRef idx="0"/>
              <a:effectRef idx="0"/>
              <a:fontRef idx="minor"/>
            </p:style>
          </p:sp>
          <p:sp>
            <p:nvSpPr>
              <p:cNvPr id="270" name="CustomShape 29"/>
              <p:cNvSpPr/>
              <p:nvPr/>
            </p:nvSpPr>
            <p:spPr>
              <a:xfrm>
                <a:off x="7496640" y="3116880"/>
                <a:ext cx="223920" cy="128160"/>
              </a:xfrm>
              <a:custGeom>
                <a:avLst/>
                <a:gdLst/>
                <a:ah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w="0">
                <a:noFill/>
              </a:ln>
            </p:spPr>
            <p:style>
              <a:lnRef idx="0"/>
              <a:fillRef idx="0"/>
              <a:effectRef idx="0"/>
              <a:fontRef idx="minor"/>
            </p:style>
          </p:sp>
          <p:sp>
            <p:nvSpPr>
              <p:cNvPr id="271" name="CustomShape 30"/>
              <p:cNvSpPr/>
              <p:nvPr/>
            </p:nvSpPr>
            <p:spPr>
              <a:xfrm>
                <a:off x="6201000" y="2485080"/>
                <a:ext cx="173880" cy="99360"/>
              </a:xfrm>
              <a:custGeom>
                <a:avLst/>
                <a:gdLst/>
                <a:ah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w="0">
                <a:noFill/>
              </a:ln>
            </p:spPr>
            <p:style>
              <a:lnRef idx="0"/>
              <a:fillRef idx="0"/>
              <a:effectRef idx="0"/>
              <a:fontRef idx="minor"/>
            </p:style>
          </p:sp>
          <p:sp>
            <p:nvSpPr>
              <p:cNvPr id="272" name="CustomShape 31"/>
              <p:cNvSpPr/>
              <p:nvPr/>
            </p:nvSpPr>
            <p:spPr>
              <a:xfrm>
                <a:off x="6304680" y="2544840"/>
                <a:ext cx="173880" cy="99360"/>
              </a:xfrm>
              <a:custGeom>
                <a:avLst/>
                <a:gdLst/>
                <a:ah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w="0">
                <a:noFill/>
              </a:ln>
            </p:spPr>
            <p:style>
              <a:lnRef idx="0"/>
              <a:fillRef idx="0"/>
              <a:effectRef idx="0"/>
              <a:fontRef idx="minor"/>
            </p:style>
          </p:sp>
          <p:sp>
            <p:nvSpPr>
              <p:cNvPr id="273" name="CustomShape 32"/>
              <p:cNvSpPr/>
              <p:nvPr/>
            </p:nvSpPr>
            <p:spPr>
              <a:xfrm>
                <a:off x="6408720" y="2604960"/>
                <a:ext cx="173880" cy="99360"/>
              </a:xfrm>
              <a:custGeom>
                <a:avLst/>
                <a:gdLst/>
                <a:ah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w="0">
                <a:noFill/>
              </a:ln>
            </p:spPr>
            <p:style>
              <a:lnRef idx="0"/>
              <a:fillRef idx="0"/>
              <a:effectRef idx="0"/>
              <a:fontRef idx="minor"/>
            </p:style>
          </p:sp>
          <p:sp>
            <p:nvSpPr>
              <p:cNvPr id="274" name="CustomShape 33"/>
              <p:cNvSpPr/>
              <p:nvPr/>
            </p:nvSpPr>
            <p:spPr>
              <a:xfrm>
                <a:off x="6512760" y="2665080"/>
                <a:ext cx="173880" cy="99360"/>
              </a:xfrm>
              <a:custGeom>
                <a:avLst/>
                <a:gdLst/>
                <a:ah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275" name="CustomShape 34"/>
              <p:cNvSpPr/>
              <p:nvPr/>
            </p:nvSpPr>
            <p:spPr>
              <a:xfrm>
                <a:off x="6615720" y="2724840"/>
                <a:ext cx="173880" cy="99360"/>
              </a:xfrm>
              <a:custGeom>
                <a:avLst/>
                <a:gdLst/>
                <a:ah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276" name="CustomShape 35"/>
              <p:cNvSpPr/>
              <p:nvPr/>
            </p:nvSpPr>
            <p:spPr>
              <a:xfrm>
                <a:off x="6719760" y="2784600"/>
                <a:ext cx="173880" cy="9936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277" name="CustomShape 36"/>
              <p:cNvSpPr/>
              <p:nvPr/>
            </p:nvSpPr>
            <p:spPr>
              <a:xfrm>
                <a:off x="6823800" y="2844720"/>
                <a:ext cx="173880" cy="9936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278" name="CustomShape 37"/>
              <p:cNvSpPr/>
              <p:nvPr/>
            </p:nvSpPr>
            <p:spPr>
              <a:xfrm>
                <a:off x="6927840" y="2904840"/>
                <a:ext cx="173880" cy="99360"/>
              </a:xfrm>
              <a:custGeom>
                <a:avLst/>
                <a:gdLst/>
                <a:ah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279" name="CustomShape 38"/>
              <p:cNvSpPr/>
              <p:nvPr/>
            </p:nvSpPr>
            <p:spPr>
              <a:xfrm>
                <a:off x="7031520" y="2964600"/>
                <a:ext cx="173880" cy="99360"/>
              </a:xfrm>
              <a:custGeom>
                <a:avLst/>
                <a:gdLst/>
                <a:ah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w="0">
                <a:noFill/>
              </a:ln>
            </p:spPr>
            <p:style>
              <a:lnRef idx="0"/>
              <a:fillRef idx="0"/>
              <a:effectRef idx="0"/>
              <a:fontRef idx="minor"/>
            </p:style>
          </p:sp>
          <p:sp>
            <p:nvSpPr>
              <p:cNvPr id="280" name="CustomShape 39"/>
              <p:cNvSpPr/>
              <p:nvPr/>
            </p:nvSpPr>
            <p:spPr>
              <a:xfrm>
                <a:off x="7135560" y="3024720"/>
                <a:ext cx="173880" cy="99360"/>
              </a:xfrm>
              <a:custGeom>
                <a:avLst/>
                <a:gdLst/>
                <a:ah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w="0">
                <a:noFill/>
              </a:ln>
            </p:spPr>
            <p:style>
              <a:lnRef idx="0"/>
              <a:fillRef idx="0"/>
              <a:effectRef idx="0"/>
              <a:fontRef idx="minor"/>
            </p:style>
          </p:sp>
          <p:sp>
            <p:nvSpPr>
              <p:cNvPr id="281" name="CustomShape 40"/>
              <p:cNvSpPr/>
              <p:nvPr/>
            </p:nvSpPr>
            <p:spPr>
              <a:xfrm>
                <a:off x="7239240" y="3084840"/>
                <a:ext cx="173880" cy="99360"/>
              </a:xfrm>
              <a:custGeom>
                <a:avLst/>
                <a:gdLst/>
                <a:ah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w="0">
                <a:noFill/>
              </a:ln>
            </p:spPr>
            <p:style>
              <a:lnRef idx="0"/>
              <a:fillRef idx="0"/>
              <a:effectRef idx="0"/>
              <a:fontRef idx="minor"/>
            </p:style>
          </p:sp>
          <p:sp>
            <p:nvSpPr>
              <p:cNvPr id="282" name="CustomShape 41"/>
              <p:cNvSpPr/>
              <p:nvPr/>
            </p:nvSpPr>
            <p:spPr>
              <a:xfrm>
                <a:off x="7343640" y="3144600"/>
                <a:ext cx="173880" cy="99360"/>
              </a:xfrm>
              <a:custGeom>
                <a:avLst/>
                <a:gdLst/>
                <a:ah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w="0">
                <a:noFill/>
              </a:ln>
            </p:spPr>
            <p:style>
              <a:lnRef idx="0"/>
              <a:fillRef idx="0"/>
              <a:effectRef idx="0"/>
              <a:fontRef idx="minor"/>
            </p:style>
          </p:sp>
          <p:sp>
            <p:nvSpPr>
              <p:cNvPr id="283" name="CustomShape 42"/>
              <p:cNvSpPr/>
              <p:nvPr/>
            </p:nvSpPr>
            <p:spPr>
              <a:xfrm>
                <a:off x="6046920" y="2396160"/>
                <a:ext cx="223920" cy="128160"/>
              </a:xfrm>
              <a:custGeom>
                <a:avLst/>
                <a:gdLst/>
                <a:ah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w="0">
                <a:noFill/>
              </a:ln>
            </p:spPr>
            <p:style>
              <a:lnRef idx="0"/>
              <a:fillRef idx="0"/>
              <a:effectRef idx="0"/>
              <a:fontRef idx="minor"/>
            </p:style>
          </p:sp>
          <p:sp>
            <p:nvSpPr>
              <p:cNvPr id="284" name="CustomShape 43"/>
              <p:cNvSpPr/>
              <p:nvPr/>
            </p:nvSpPr>
            <p:spPr>
              <a:xfrm>
                <a:off x="7373160" y="3204720"/>
                <a:ext cx="247680" cy="156960"/>
              </a:xfrm>
              <a:custGeom>
                <a:avLst/>
                <a:gdLst/>
                <a:ah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w="0">
                <a:noFill/>
              </a:ln>
            </p:spPr>
            <p:style>
              <a:lnRef idx="0"/>
              <a:fillRef idx="0"/>
              <a:effectRef idx="0"/>
              <a:fontRef idx="minor"/>
            </p:style>
          </p:sp>
          <p:sp>
            <p:nvSpPr>
              <p:cNvPr id="285" name="CustomShape 44"/>
              <p:cNvSpPr/>
              <p:nvPr/>
            </p:nvSpPr>
            <p:spPr>
              <a:xfrm>
                <a:off x="5745600" y="2570760"/>
                <a:ext cx="173880" cy="99360"/>
              </a:xfrm>
              <a:custGeom>
                <a:avLst/>
                <a:gdLst/>
                <a:ah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286" name="CustomShape 45"/>
              <p:cNvSpPr/>
              <p:nvPr/>
            </p:nvSpPr>
            <p:spPr>
              <a:xfrm>
                <a:off x="5849280" y="2630520"/>
                <a:ext cx="173880" cy="99360"/>
              </a:xfrm>
              <a:custGeom>
                <a:avLst/>
                <a:gdLst/>
                <a:ah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287" name="CustomShape 46"/>
              <p:cNvSpPr/>
              <p:nvPr/>
            </p:nvSpPr>
            <p:spPr>
              <a:xfrm>
                <a:off x="5952240" y="2690280"/>
                <a:ext cx="173880" cy="99000"/>
              </a:xfrm>
              <a:custGeom>
                <a:avLst/>
                <a:gdLst/>
                <a:ah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w="0">
                <a:noFill/>
              </a:ln>
            </p:spPr>
            <p:style>
              <a:lnRef idx="0"/>
              <a:fillRef idx="0"/>
              <a:effectRef idx="0"/>
              <a:fontRef idx="minor"/>
            </p:style>
          </p:sp>
          <p:sp>
            <p:nvSpPr>
              <p:cNvPr id="288" name="CustomShape 47"/>
              <p:cNvSpPr/>
              <p:nvPr/>
            </p:nvSpPr>
            <p:spPr>
              <a:xfrm>
                <a:off x="6833880" y="3198960"/>
                <a:ext cx="173880" cy="99360"/>
              </a:xfrm>
              <a:custGeom>
                <a:avLst/>
                <a:gdLst/>
                <a:ah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289" name="CustomShape 48"/>
              <p:cNvSpPr/>
              <p:nvPr/>
            </p:nvSpPr>
            <p:spPr>
              <a:xfrm>
                <a:off x="6937560" y="3258720"/>
                <a:ext cx="173880" cy="99360"/>
              </a:xfrm>
              <a:custGeom>
                <a:avLst/>
                <a:gdLst/>
                <a:ah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w="0">
                <a:noFill/>
              </a:ln>
            </p:spPr>
            <p:style>
              <a:lnRef idx="0"/>
              <a:fillRef idx="0"/>
              <a:effectRef idx="0"/>
              <a:fontRef idx="minor"/>
            </p:style>
          </p:sp>
          <p:sp>
            <p:nvSpPr>
              <p:cNvPr id="290" name="CustomShape 49"/>
              <p:cNvSpPr/>
              <p:nvPr/>
            </p:nvSpPr>
            <p:spPr>
              <a:xfrm>
                <a:off x="7040880" y="3318480"/>
                <a:ext cx="173880" cy="99360"/>
              </a:xfrm>
              <a:custGeom>
                <a:avLst/>
                <a:gdLst/>
                <a:ah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w="0">
                <a:noFill/>
              </a:ln>
            </p:spPr>
            <p:style>
              <a:lnRef idx="0"/>
              <a:fillRef idx="0"/>
              <a:effectRef idx="0"/>
              <a:fontRef idx="minor"/>
            </p:style>
          </p:sp>
          <p:sp>
            <p:nvSpPr>
              <p:cNvPr id="291" name="CustomShape 50"/>
              <p:cNvSpPr/>
              <p:nvPr/>
            </p:nvSpPr>
            <p:spPr>
              <a:xfrm>
                <a:off x="7144200" y="3378600"/>
                <a:ext cx="173880" cy="99360"/>
              </a:xfrm>
              <a:custGeom>
                <a:avLst/>
                <a:gdLst/>
                <a:ah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w="0">
                <a:noFill/>
              </a:ln>
            </p:spPr>
            <p:style>
              <a:lnRef idx="0"/>
              <a:fillRef idx="0"/>
              <a:effectRef idx="0"/>
              <a:fontRef idx="minor"/>
            </p:style>
          </p:sp>
          <p:sp>
            <p:nvSpPr>
              <p:cNvPr id="292" name="CustomShape 51"/>
              <p:cNvSpPr/>
              <p:nvPr/>
            </p:nvSpPr>
            <p:spPr>
              <a:xfrm>
                <a:off x="6056280" y="2750040"/>
                <a:ext cx="200520" cy="114480"/>
              </a:xfrm>
              <a:custGeom>
                <a:avLst/>
                <a:gdLst/>
                <a:ah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w="0">
                <a:noFill/>
              </a:ln>
            </p:spPr>
            <p:style>
              <a:lnRef idx="0"/>
              <a:fillRef idx="0"/>
              <a:effectRef idx="0"/>
              <a:fontRef idx="minor"/>
            </p:style>
          </p:sp>
          <p:sp>
            <p:nvSpPr>
              <p:cNvPr id="293" name="CustomShape 52"/>
              <p:cNvSpPr/>
              <p:nvPr/>
            </p:nvSpPr>
            <p:spPr>
              <a:xfrm>
                <a:off x="6703560" y="3123720"/>
                <a:ext cx="200520" cy="114480"/>
              </a:xfrm>
              <a:custGeom>
                <a:avLst/>
                <a:gdLst/>
                <a:ah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w="0">
                <a:noFill/>
              </a:ln>
            </p:spPr>
            <p:style>
              <a:lnRef idx="0"/>
              <a:fillRef idx="0"/>
              <a:effectRef idx="0"/>
              <a:fontRef idx="minor"/>
            </p:style>
          </p:sp>
          <p:sp>
            <p:nvSpPr>
              <p:cNvPr id="294" name="CustomShape 53"/>
              <p:cNvSpPr/>
              <p:nvPr/>
            </p:nvSpPr>
            <p:spPr>
              <a:xfrm>
                <a:off x="6186240" y="2824920"/>
                <a:ext cx="587880" cy="338400"/>
              </a:xfrm>
              <a:custGeom>
                <a:avLst/>
                <a:gdLst/>
                <a:ah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w="0">
                <a:noFill/>
              </a:ln>
            </p:spPr>
            <p:style>
              <a:lnRef idx="0"/>
              <a:fillRef idx="0"/>
              <a:effectRef idx="0"/>
              <a:fontRef idx="minor"/>
            </p:style>
          </p:sp>
          <p:sp>
            <p:nvSpPr>
              <p:cNvPr id="295" name="CustomShape 54"/>
              <p:cNvSpPr/>
              <p:nvPr/>
            </p:nvSpPr>
            <p:spPr>
              <a:xfrm>
                <a:off x="6128640" y="2559600"/>
                <a:ext cx="173880" cy="99360"/>
              </a:xfrm>
              <a:custGeom>
                <a:avLst/>
                <a:gdLst/>
                <a:ah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w="0">
                <a:noFill/>
              </a:ln>
            </p:spPr>
            <p:style>
              <a:lnRef idx="0"/>
              <a:fillRef idx="0"/>
              <a:effectRef idx="0"/>
              <a:fontRef idx="minor"/>
            </p:style>
          </p:sp>
          <p:sp>
            <p:nvSpPr>
              <p:cNvPr id="296" name="CustomShape 55"/>
              <p:cNvSpPr/>
              <p:nvPr/>
            </p:nvSpPr>
            <p:spPr>
              <a:xfrm>
                <a:off x="6232320" y="2619360"/>
                <a:ext cx="173880" cy="9936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297" name="CustomShape 56"/>
              <p:cNvSpPr/>
              <p:nvPr/>
            </p:nvSpPr>
            <p:spPr>
              <a:xfrm>
                <a:off x="6336000" y="2679120"/>
                <a:ext cx="173880" cy="99360"/>
              </a:xfrm>
              <a:custGeom>
                <a:avLst/>
                <a:gdLst/>
                <a:ah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w="0">
                <a:noFill/>
              </a:ln>
            </p:spPr>
            <p:style>
              <a:lnRef idx="0"/>
              <a:fillRef idx="0"/>
              <a:effectRef idx="0"/>
              <a:fontRef idx="minor"/>
            </p:style>
          </p:sp>
          <p:sp>
            <p:nvSpPr>
              <p:cNvPr id="298" name="CustomShape 57"/>
              <p:cNvSpPr/>
              <p:nvPr/>
            </p:nvSpPr>
            <p:spPr>
              <a:xfrm>
                <a:off x="6439680" y="2738880"/>
                <a:ext cx="173880" cy="99360"/>
              </a:xfrm>
              <a:custGeom>
                <a:avLst/>
                <a:gdLst/>
                <a:ah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w="0">
                <a:noFill/>
              </a:ln>
            </p:spPr>
            <p:style>
              <a:lnRef idx="0"/>
              <a:fillRef idx="0"/>
              <a:effectRef idx="0"/>
              <a:fontRef idx="minor"/>
            </p:style>
          </p:sp>
          <p:sp>
            <p:nvSpPr>
              <p:cNvPr id="299" name="CustomShape 58"/>
              <p:cNvSpPr/>
              <p:nvPr/>
            </p:nvSpPr>
            <p:spPr>
              <a:xfrm>
                <a:off x="6543360" y="2799000"/>
                <a:ext cx="173880" cy="99360"/>
              </a:xfrm>
              <a:custGeom>
                <a:avLst/>
                <a:gdLst/>
                <a:ah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w="0">
                <a:noFill/>
              </a:ln>
            </p:spPr>
            <p:style>
              <a:lnRef idx="0"/>
              <a:fillRef idx="0"/>
              <a:effectRef idx="0"/>
              <a:fontRef idx="minor"/>
            </p:style>
          </p:sp>
          <p:sp>
            <p:nvSpPr>
              <p:cNvPr id="300" name="CustomShape 59"/>
              <p:cNvSpPr/>
              <p:nvPr/>
            </p:nvSpPr>
            <p:spPr>
              <a:xfrm>
                <a:off x="6646680" y="2858760"/>
                <a:ext cx="173880" cy="99360"/>
              </a:xfrm>
              <a:custGeom>
                <a:avLst/>
                <a:gdLst/>
                <a:ah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301" name="CustomShape 60"/>
              <p:cNvSpPr/>
              <p:nvPr/>
            </p:nvSpPr>
            <p:spPr>
              <a:xfrm>
                <a:off x="6750360" y="2918520"/>
                <a:ext cx="173880" cy="9936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w="0">
                <a:noFill/>
              </a:ln>
            </p:spPr>
            <p:style>
              <a:lnRef idx="0"/>
              <a:fillRef idx="0"/>
              <a:effectRef idx="0"/>
              <a:fontRef idx="minor"/>
            </p:style>
          </p:sp>
          <p:sp>
            <p:nvSpPr>
              <p:cNvPr id="302" name="CustomShape 61"/>
              <p:cNvSpPr/>
              <p:nvPr/>
            </p:nvSpPr>
            <p:spPr>
              <a:xfrm>
                <a:off x="6853680" y="2978280"/>
                <a:ext cx="173880" cy="99360"/>
              </a:xfrm>
              <a:custGeom>
                <a:avLst/>
                <a:gdLst/>
                <a:ah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303" name="CustomShape 62"/>
              <p:cNvSpPr/>
              <p:nvPr/>
            </p:nvSpPr>
            <p:spPr>
              <a:xfrm>
                <a:off x="6957720" y="3038040"/>
                <a:ext cx="173880" cy="99360"/>
              </a:xfrm>
              <a:custGeom>
                <a:avLst/>
                <a:gdLst/>
                <a:ah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w="0">
                <a:noFill/>
              </a:ln>
            </p:spPr>
            <p:style>
              <a:lnRef idx="0"/>
              <a:fillRef idx="0"/>
              <a:effectRef idx="0"/>
              <a:fontRef idx="minor"/>
            </p:style>
          </p:sp>
          <p:sp>
            <p:nvSpPr>
              <p:cNvPr id="304" name="CustomShape 63"/>
              <p:cNvSpPr/>
              <p:nvPr/>
            </p:nvSpPr>
            <p:spPr>
              <a:xfrm>
                <a:off x="7061400" y="3098160"/>
                <a:ext cx="173880" cy="99360"/>
              </a:xfrm>
              <a:custGeom>
                <a:avLst/>
                <a:gdLst/>
                <a:ah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305" name="CustomShape 64"/>
              <p:cNvSpPr/>
              <p:nvPr/>
            </p:nvSpPr>
            <p:spPr>
              <a:xfrm>
                <a:off x="7165080" y="3157560"/>
                <a:ext cx="173880" cy="99360"/>
              </a:xfrm>
              <a:custGeom>
                <a:avLst/>
                <a:gdLst/>
                <a:ah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w="0">
                <a:noFill/>
              </a:ln>
            </p:spPr>
            <p:style>
              <a:lnRef idx="0"/>
              <a:fillRef idx="0"/>
              <a:effectRef idx="0"/>
              <a:fontRef idx="minor"/>
            </p:style>
          </p:sp>
          <p:sp>
            <p:nvSpPr>
              <p:cNvPr id="306" name="CustomShape 65"/>
              <p:cNvSpPr/>
              <p:nvPr/>
            </p:nvSpPr>
            <p:spPr>
              <a:xfrm>
                <a:off x="7268760" y="3217680"/>
                <a:ext cx="174240" cy="99360"/>
              </a:xfrm>
              <a:custGeom>
                <a:avLst/>
                <a:gdLst/>
                <a:ah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w="0">
                <a:noFill/>
              </a:ln>
            </p:spPr>
            <p:style>
              <a:lnRef idx="0"/>
              <a:fillRef idx="0"/>
              <a:effectRef idx="0"/>
              <a:fontRef idx="minor"/>
            </p:style>
          </p:sp>
          <p:sp>
            <p:nvSpPr>
              <p:cNvPr id="307" name="CustomShape 66"/>
              <p:cNvSpPr/>
              <p:nvPr/>
            </p:nvSpPr>
            <p:spPr>
              <a:xfrm>
                <a:off x="5946480" y="2454480"/>
                <a:ext cx="252000" cy="144360"/>
              </a:xfrm>
              <a:custGeom>
                <a:avLst/>
                <a:gdLst/>
                <a:ah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w="0">
                <a:noFill/>
              </a:ln>
            </p:spPr>
            <p:style>
              <a:lnRef idx="0"/>
              <a:fillRef idx="0"/>
              <a:effectRef idx="0"/>
              <a:fontRef idx="minor"/>
            </p:style>
          </p:sp>
          <p:sp>
            <p:nvSpPr>
              <p:cNvPr id="308" name="CustomShape 67"/>
              <p:cNvSpPr/>
              <p:nvPr/>
            </p:nvSpPr>
            <p:spPr>
              <a:xfrm>
                <a:off x="5976720" y="2587680"/>
                <a:ext cx="173880" cy="9936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w="0">
                <a:noFill/>
              </a:ln>
            </p:spPr>
            <p:style>
              <a:lnRef idx="0"/>
              <a:fillRef idx="0"/>
              <a:effectRef idx="0"/>
              <a:fontRef idx="minor"/>
            </p:style>
          </p:sp>
          <p:sp>
            <p:nvSpPr>
              <p:cNvPr id="309" name="CustomShape 68"/>
              <p:cNvSpPr/>
              <p:nvPr/>
            </p:nvSpPr>
            <p:spPr>
              <a:xfrm>
                <a:off x="6080040" y="2647440"/>
                <a:ext cx="173880" cy="99360"/>
              </a:xfrm>
              <a:custGeom>
                <a:avLst/>
                <a:gdLst/>
                <a:ah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w="0">
                <a:noFill/>
              </a:ln>
            </p:spPr>
            <p:style>
              <a:lnRef idx="0"/>
              <a:fillRef idx="0"/>
              <a:effectRef idx="0"/>
              <a:fontRef idx="minor"/>
            </p:style>
          </p:sp>
          <p:sp>
            <p:nvSpPr>
              <p:cNvPr id="310" name="CustomShape 69"/>
              <p:cNvSpPr/>
              <p:nvPr/>
            </p:nvSpPr>
            <p:spPr>
              <a:xfrm>
                <a:off x="6183720" y="2707560"/>
                <a:ext cx="173880" cy="9936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311" name="CustomShape 70"/>
              <p:cNvSpPr/>
              <p:nvPr/>
            </p:nvSpPr>
            <p:spPr>
              <a:xfrm>
                <a:off x="6287400" y="2767320"/>
                <a:ext cx="173880" cy="99360"/>
              </a:xfrm>
              <a:custGeom>
                <a:avLst/>
                <a:gdLst/>
                <a:ah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w="0">
                <a:noFill/>
              </a:ln>
            </p:spPr>
            <p:style>
              <a:lnRef idx="0"/>
              <a:fillRef idx="0"/>
              <a:effectRef idx="0"/>
              <a:fontRef idx="minor"/>
            </p:style>
          </p:sp>
          <p:sp>
            <p:nvSpPr>
              <p:cNvPr id="312" name="CustomShape 71"/>
              <p:cNvSpPr/>
              <p:nvPr/>
            </p:nvSpPr>
            <p:spPr>
              <a:xfrm>
                <a:off x="6391080" y="2827440"/>
                <a:ext cx="173520" cy="99000"/>
              </a:xfrm>
              <a:custGeom>
                <a:avLst/>
                <a:gdLst/>
                <a:ah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w="0">
                <a:noFill/>
              </a:ln>
            </p:spPr>
            <p:style>
              <a:lnRef idx="0"/>
              <a:fillRef idx="0"/>
              <a:effectRef idx="0"/>
              <a:fontRef idx="minor"/>
            </p:style>
          </p:sp>
          <p:sp>
            <p:nvSpPr>
              <p:cNvPr id="313" name="CustomShape 72"/>
              <p:cNvSpPr/>
              <p:nvPr/>
            </p:nvSpPr>
            <p:spPr>
              <a:xfrm>
                <a:off x="6494760" y="2886840"/>
                <a:ext cx="173880" cy="9936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314" name="CustomShape 73"/>
              <p:cNvSpPr/>
              <p:nvPr/>
            </p:nvSpPr>
            <p:spPr>
              <a:xfrm>
                <a:off x="6598440" y="2946960"/>
                <a:ext cx="173880" cy="9936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315" name="CustomShape 74"/>
              <p:cNvSpPr/>
              <p:nvPr/>
            </p:nvSpPr>
            <p:spPr>
              <a:xfrm>
                <a:off x="6702120" y="3006720"/>
                <a:ext cx="173880" cy="99360"/>
              </a:xfrm>
              <a:custGeom>
                <a:avLst/>
                <a:gdLst/>
                <a:ah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w="0">
                <a:noFill/>
              </a:ln>
            </p:spPr>
            <p:style>
              <a:lnRef idx="0"/>
              <a:fillRef idx="0"/>
              <a:effectRef idx="0"/>
              <a:fontRef idx="minor"/>
            </p:style>
          </p:sp>
          <p:sp>
            <p:nvSpPr>
              <p:cNvPr id="316" name="CustomShape 75"/>
              <p:cNvSpPr/>
              <p:nvPr/>
            </p:nvSpPr>
            <p:spPr>
              <a:xfrm>
                <a:off x="6805440" y="3066480"/>
                <a:ext cx="173880" cy="99000"/>
              </a:xfrm>
              <a:custGeom>
                <a:avLst/>
                <a:gdLst/>
                <a:ah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w="0">
                <a:noFill/>
              </a:ln>
            </p:spPr>
            <p:style>
              <a:lnRef idx="0"/>
              <a:fillRef idx="0"/>
              <a:effectRef idx="0"/>
              <a:fontRef idx="minor"/>
            </p:style>
          </p:sp>
          <p:sp>
            <p:nvSpPr>
              <p:cNvPr id="317" name="CustomShape 76"/>
              <p:cNvSpPr/>
              <p:nvPr/>
            </p:nvSpPr>
            <p:spPr>
              <a:xfrm>
                <a:off x="6909120" y="3126240"/>
                <a:ext cx="173880" cy="99360"/>
              </a:xfrm>
              <a:custGeom>
                <a:avLst/>
                <a:gdLst/>
                <a:ah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w="0">
                <a:noFill/>
              </a:ln>
            </p:spPr>
            <p:style>
              <a:lnRef idx="0"/>
              <a:fillRef idx="0"/>
              <a:effectRef idx="0"/>
              <a:fontRef idx="minor"/>
            </p:style>
          </p:sp>
          <p:sp>
            <p:nvSpPr>
              <p:cNvPr id="318" name="CustomShape 77"/>
              <p:cNvSpPr/>
              <p:nvPr/>
            </p:nvSpPr>
            <p:spPr>
              <a:xfrm>
                <a:off x="7012800" y="3186000"/>
                <a:ext cx="173880" cy="99360"/>
              </a:xfrm>
              <a:custGeom>
                <a:avLst/>
                <a:gdLst/>
                <a:ah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w="0">
                <a:noFill/>
              </a:ln>
            </p:spPr>
            <p:style>
              <a:lnRef idx="0"/>
              <a:fillRef idx="0"/>
              <a:effectRef idx="0"/>
              <a:fontRef idx="minor"/>
            </p:style>
          </p:sp>
          <p:sp>
            <p:nvSpPr>
              <p:cNvPr id="319" name="CustomShape 78"/>
              <p:cNvSpPr/>
              <p:nvPr/>
            </p:nvSpPr>
            <p:spPr>
              <a:xfrm>
                <a:off x="7116480" y="3246120"/>
                <a:ext cx="302040" cy="173160"/>
              </a:xfrm>
              <a:custGeom>
                <a:avLst/>
                <a:gdLst/>
                <a:ah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w="0">
                <a:noFill/>
              </a:ln>
            </p:spPr>
            <p:style>
              <a:lnRef idx="0"/>
              <a:fillRef idx="0"/>
              <a:effectRef idx="0"/>
              <a:fontRef idx="minor"/>
            </p:style>
          </p:sp>
          <p:sp>
            <p:nvSpPr>
              <p:cNvPr id="320" name="CustomShape 79"/>
              <p:cNvSpPr/>
              <p:nvPr/>
            </p:nvSpPr>
            <p:spPr>
              <a:xfrm>
                <a:off x="5846400" y="2512800"/>
                <a:ext cx="200520" cy="114480"/>
              </a:xfrm>
              <a:custGeom>
                <a:avLst/>
                <a:gdLst/>
                <a:ah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w="0">
                <a:noFill/>
              </a:ln>
            </p:spPr>
            <p:style>
              <a:lnRef idx="0"/>
              <a:fillRef idx="0"/>
              <a:effectRef idx="0"/>
              <a:fontRef idx="minor"/>
            </p:style>
          </p:sp>
          <p:sp>
            <p:nvSpPr>
              <p:cNvPr id="321" name="CustomShape 80"/>
              <p:cNvSpPr/>
              <p:nvPr/>
            </p:nvSpPr>
            <p:spPr>
              <a:xfrm>
                <a:off x="6252120" y="2298600"/>
                <a:ext cx="1537200" cy="886320"/>
              </a:xfrm>
              <a:custGeom>
                <a:avLst/>
                <a:gdLst/>
                <a:ah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w="0">
                <a:noFill/>
              </a:ln>
            </p:spPr>
            <p:style>
              <a:lnRef idx="0"/>
              <a:fillRef idx="0"/>
              <a:effectRef idx="0"/>
              <a:fontRef idx="minor"/>
            </p:style>
          </p:sp>
          <p:sp>
            <p:nvSpPr>
              <p:cNvPr id="322" name="CustomShape 81"/>
              <p:cNvSpPr/>
              <p:nvPr/>
            </p:nvSpPr>
            <p:spPr>
              <a:xfrm>
                <a:off x="5656320" y="2862360"/>
                <a:ext cx="1158120" cy="667440"/>
              </a:xfrm>
              <a:custGeom>
                <a:avLst/>
                <a:gdLst/>
                <a:ah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w="0">
                <a:noFill/>
              </a:ln>
            </p:spPr>
            <p:style>
              <a:lnRef idx="0"/>
              <a:fillRef idx="0"/>
              <a:effectRef idx="0"/>
              <a:fontRef idx="minor"/>
            </p:style>
          </p:sp>
          <p:sp>
            <p:nvSpPr>
              <p:cNvPr id="323" name="CustomShape 82"/>
              <p:cNvSpPr/>
              <p:nvPr/>
            </p:nvSpPr>
            <p:spPr>
              <a:xfrm>
                <a:off x="5657040" y="2870640"/>
                <a:ext cx="1156680" cy="659520"/>
              </a:xfrm>
              <a:custGeom>
                <a:avLst/>
                <a:gdLst/>
                <a:ah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w="0">
                <a:noFill/>
              </a:ln>
            </p:spPr>
            <p:style>
              <a:lnRef idx="0"/>
              <a:fillRef idx="0"/>
              <a:effectRef idx="0"/>
              <a:fontRef idx="minor"/>
            </p:style>
          </p:sp>
          <p:sp>
            <p:nvSpPr>
              <p:cNvPr id="324" name="CustomShape 83"/>
              <p:cNvSpPr/>
              <p:nvPr/>
            </p:nvSpPr>
            <p:spPr>
              <a:xfrm>
                <a:off x="6357240" y="2223360"/>
                <a:ext cx="1490760" cy="896040"/>
              </a:xfrm>
              <a:custGeom>
                <a:avLst/>
                <a:gdLst/>
                <a:ah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w="0">
                <a:noFill/>
              </a:ln>
            </p:spPr>
            <p:style>
              <a:lnRef idx="0"/>
              <a:fillRef idx="0"/>
              <a:effectRef idx="0"/>
              <a:fontRef idx="minor"/>
            </p:style>
          </p:sp>
          <p:sp>
            <p:nvSpPr>
              <p:cNvPr id="325" name="CustomShape 84"/>
              <p:cNvSpPr/>
              <p:nvPr/>
            </p:nvSpPr>
            <p:spPr>
              <a:xfrm>
                <a:off x="6440400" y="1106640"/>
                <a:ext cx="523080" cy="349920"/>
              </a:xfrm>
              <a:custGeom>
                <a:avLst/>
                <a:gdLst/>
                <a:ah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w="0">
                <a:noFill/>
              </a:ln>
            </p:spPr>
            <p:style>
              <a:lnRef idx="0"/>
              <a:fillRef idx="0"/>
              <a:effectRef idx="0"/>
              <a:fontRef idx="minor"/>
            </p:style>
          </p:sp>
          <p:sp>
            <p:nvSpPr>
              <p:cNvPr id="326" name="CustomShape 85"/>
              <p:cNvSpPr/>
              <p:nvPr/>
            </p:nvSpPr>
            <p:spPr>
              <a:xfrm>
                <a:off x="6443280" y="1209960"/>
                <a:ext cx="389160" cy="255240"/>
              </a:xfrm>
              <a:custGeom>
                <a:avLst/>
                <a:gdLst/>
                <a:ah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w="0">
                <a:noFill/>
              </a:ln>
            </p:spPr>
            <p:style>
              <a:lnRef idx="0"/>
              <a:fillRef idx="0"/>
              <a:effectRef idx="0"/>
              <a:fontRef idx="minor"/>
            </p:style>
          </p:sp>
          <p:sp>
            <p:nvSpPr>
              <p:cNvPr id="327" name="CustomShape 86"/>
              <p:cNvSpPr/>
              <p:nvPr/>
            </p:nvSpPr>
            <p:spPr>
              <a:xfrm>
                <a:off x="6443280" y="1276920"/>
                <a:ext cx="389160" cy="255240"/>
              </a:xfrm>
              <a:custGeom>
                <a:avLst/>
                <a:gdLst/>
                <a:ah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w="0">
                <a:noFill/>
              </a:ln>
            </p:spPr>
            <p:style>
              <a:lnRef idx="0"/>
              <a:fillRef idx="0"/>
              <a:effectRef idx="0"/>
              <a:fontRef idx="minor"/>
            </p:style>
          </p:sp>
          <p:sp>
            <p:nvSpPr>
              <p:cNvPr id="328" name="CustomShape 87"/>
              <p:cNvSpPr/>
              <p:nvPr/>
            </p:nvSpPr>
            <p:spPr>
              <a:xfrm>
                <a:off x="6443280" y="1343880"/>
                <a:ext cx="318240" cy="214200"/>
              </a:xfrm>
              <a:custGeom>
                <a:avLst/>
                <a:gdLst/>
                <a:ah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w="0">
                <a:noFill/>
              </a:ln>
            </p:spPr>
            <p:style>
              <a:lnRef idx="0"/>
              <a:fillRef idx="0"/>
              <a:effectRef idx="0"/>
              <a:fontRef idx="minor"/>
            </p:style>
          </p:sp>
          <p:sp>
            <p:nvSpPr>
              <p:cNvPr id="329" name="CustomShape 88"/>
              <p:cNvSpPr/>
              <p:nvPr/>
            </p:nvSpPr>
            <p:spPr>
              <a:xfrm>
                <a:off x="6440400" y="1811160"/>
                <a:ext cx="523080" cy="349920"/>
              </a:xfrm>
              <a:custGeom>
                <a:avLst/>
                <a:gdLst/>
                <a:ah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w="0">
                <a:noFill/>
              </a:ln>
            </p:spPr>
            <p:style>
              <a:lnRef idx="0"/>
              <a:fillRef idx="0"/>
              <a:effectRef idx="0"/>
              <a:fontRef idx="minor"/>
            </p:style>
          </p:sp>
          <p:sp>
            <p:nvSpPr>
              <p:cNvPr id="330" name="CustomShape 89"/>
              <p:cNvSpPr/>
              <p:nvPr/>
            </p:nvSpPr>
            <p:spPr>
              <a:xfrm>
                <a:off x="6443280" y="1914480"/>
                <a:ext cx="389160" cy="255240"/>
              </a:xfrm>
              <a:custGeom>
                <a:avLst/>
                <a:gdLst/>
                <a:ah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331" name="CustomShape 90"/>
              <p:cNvSpPr/>
              <p:nvPr/>
            </p:nvSpPr>
            <p:spPr>
              <a:xfrm>
                <a:off x="6443280" y="1981440"/>
                <a:ext cx="389160" cy="255240"/>
              </a:xfrm>
              <a:custGeom>
                <a:avLst/>
                <a:gdLst/>
                <a:ah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332" name="CustomShape 91"/>
              <p:cNvSpPr/>
              <p:nvPr/>
            </p:nvSpPr>
            <p:spPr>
              <a:xfrm>
                <a:off x="6443280" y="2048760"/>
                <a:ext cx="318240" cy="214200"/>
              </a:xfrm>
              <a:custGeom>
                <a:avLst/>
                <a:gdLst/>
                <a:ah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w="0">
                <a:noFill/>
              </a:ln>
            </p:spPr>
            <p:style>
              <a:lnRef idx="0"/>
              <a:fillRef idx="0"/>
              <a:effectRef idx="0"/>
              <a:fontRef idx="minor"/>
            </p:style>
          </p:sp>
          <p:sp>
            <p:nvSpPr>
              <p:cNvPr id="333" name="CustomShape 92"/>
              <p:cNvSpPr/>
              <p:nvPr/>
            </p:nvSpPr>
            <p:spPr>
              <a:xfrm>
                <a:off x="7089480" y="2206080"/>
                <a:ext cx="711720" cy="660240"/>
              </a:xfrm>
              <a:custGeom>
                <a:avLst/>
                <a:gdLst/>
                <a:ah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w="0">
                <a:noFill/>
              </a:ln>
            </p:spPr>
            <p:style>
              <a:lnRef idx="0"/>
              <a:fillRef idx="0"/>
              <a:effectRef idx="0"/>
              <a:fontRef idx="minor"/>
            </p:style>
          </p:sp>
          <p:sp>
            <p:nvSpPr>
              <p:cNvPr id="334" name="CustomShape 93"/>
              <p:cNvSpPr/>
              <p:nvPr/>
            </p:nvSpPr>
            <p:spPr>
              <a:xfrm>
                <a:off x="6443280" y="1448640"/>
                <a:ext cx="501480" cy="583920"/>
              </a:xfrm>
              <a:custGeom>
                <a:avLst/>
                <a:gdLst/>
                <a:ah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w="0">
                <a:noFill/>
              </a:ln>
            </p:spPr>
            <p:style>
              <a:lnRef idx="0"/>
              <a:fillRef idx="0"/>
              <a:effectRef idx="0"/>
              <a:fontRef idx="minor"/>
            </p:style>
          </p:sp>
          <p:sp>
            <p:nvSpPr>
              <p:cNvPr id="335" name="CustomShape 94"/>
              <p:cNvSpPr/>
              <p:nvPr/>
            </p:nvSpPr>
            <p:spPr>
              <a:xfrm>
                <a:off x="7089480" y="2238120"/>
                <a:ext cx="711720" cy="628200"/>
              </a:xfrm>
              <a:custGeom>
                <a:avLst/>
                <a:gdLst/>
                <a:ah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fillRef idx="0"/>
              <a:effectRef idx="0"/>
              <a:fontRef idx="minor"/>
            </p:style>
          </p:sp>
          <p:sp>
            <p:nvSpPr>
              <p:cNvPr id="336" name="CustomShape 95"/>
              <p:cNvSpPr/>
              <p:nvPr/>
            </p:nvSpPr>
            <p:spPr>
              <a:xfrm>
                <a:off x="7369920" y="2231280"/>
                <a:ext cx="5040" cy="384480"/>
              </a:xfrm>
              <a:custGeom>
                <a:avLst/>
                <a:gdLst/>
                <a:ahLst/>
                <a:rect l="l" t="t" r="r" b="b"/>
                <a:pathLst>
                  <a:path w="9525" h="483869">
                    <a:moveTo>
                      <a:pt x="0" y="0"/>
                    </a:moveTo>
                    <a:lnTo>
                      <a:pt x="0" y="483870"/>
                    </a:lnTo>
                  </a:path>
                </a:pathLst>
              </a:custGeom>
              <a:noFill/>
              <a:ln w="9360">
                <a:solidFill>
                  <a:srgbClr val="e9eaf2"/>
                </a:solidFill>
                <a:miter/>
              </a:ln>
            </p:spPr>
            <p:style>
              <a:lnRef idx="0"/>
              <a:fillRef idx="0"/>
              <a:effectRef idx="0"/>
              <a:fontRef idx="minor"/>
            </p:style>
          </p:sp>
          <p:sp>
            <p:nvSpPr>
              <p:cNvPr id="337" name="CustomShape 96"/>
              <p:cNvSpPr/>
              <p:nvPr/>
            </p:nvSpPr>
            <p:spPr>
              <a:xfrm>
                <a:off x="7588440" y="2475720"/>
                <a:ext cx="5040" cy="265680"/>
              </a:xfrm>
              <a:custGeom>
                <a:avLst/>
                <a:gdLst/>
                <a:ahLst/>
                <a:rect l="l" t="t" r="r" b="b"/>
                <a:pathLst>
                  <a:path w="9525" h="335661">
                    <a:moveTo>
                      <a:pt x="0" y="0"/>
                    </a:moveTo>
                    <a:lnTo>
                      <a:pt x="0" y="335661"/>
                    </a:lnTo>
                  </a:path>
                </a:pathLst>
              </a:custGeom>
              <a:noFill/>
              <a:ln w="9360">
                <a:solidFill>
                  <a:srgbClr val="e9eaf2"/>
                </a:solidFill>
                <a:miter/>
              </a:ln>
            </p:spPr>
            <p:style>
              <a:lnRef idx="0"/>
              <a:fillRef idx="0"/>
              <a:effectRef idx="0"/>
              <a:fontRef idx="minor"/>
            </p:style>
          </p:sp>
          <p:sp>
            <p:nvSpPr>
              <p:cNvPr id="338" name="CustomShape 97"/>
              <p:cNvSpPr/>
              <p:nvPr/>
            </p:nvSpPr>
            <p:spPr>
              <a:xfrm>
                <a:off x="7089480" y="2206080"/>
                <a:ext cx="711720" cy="270720"/>
              </a:xfrm>
              <a:custGeom>
                <a:avLst/>
                <a:gdLst/>
                <a:ah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fillRef idx="0"/>
              <a:effectRef idx="0"/>
              <a:fontRef idx="minor"/>
            </p:style>
          </p:sp>
          <p:sp>
            <p:nvSpPr>
              <p:cNvPr id="339" name="CustomShape 98"/>
              <p:cNvSpPr/>
              <p:nvPr/>
            </p:nvSpPr>
            <p:spPr>
              <a:xfrm rot="19798200">
                <a:off x="7354440" y="2207160"/>
                <a:ext cx="25200" cy="45000"/>
              </a:xfrm>
              <a:custGeom>
                <a:avLst/>
                <a:gdLst/>
                <a:ah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w="0">
                <a:noFill/>
              </a:ln>
            </p:spPr>
            <p:style>
              <a:lnRef idx="0"/>
              <a:fillRef idx="0"/>
              <a:effectRef idx="0"/>
              <a:fontRef idx="minor"/>
            </p:style>
          </p:sp>
          <p:sp>
            <p:nvSpPr>
              <p:cNvPr id="340" name="CustomShape 99"/>
              <p:cNvSpPr/>
              <p:nvPr/>
            </p:nvSpPr>
            <p:spPr>
              <a:xfrm rot="19810200">
                <a:off x="7798680" y="2342160"/>
                <a:ext cx="25200" cy="4536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341" name="CustomShape 100"/>
              <p:cNvSpPr/>
              <p:nvPr/>
            </p:nvSpPr>
            <p:spPr>
              <a:xfrm rot="19810200">
                <a:off x="7583040" y="2453760"/>
                <a:ext cx="25200" cy="4536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342" name="CustomShape 101"/>
              <p:cNvSpPr/>
              <p:nvPr/>
            </p:nvSpPr>
            <p:spPr>
              <a:xfrm rot="19810200">
                <a:off x="7081920" y="2228400"/>
                <a:ext cx="25200" cy="45360"/>
              </a:xfrm>
              <a:custGeom>
                <a:avLst/>
                <a:gdLst/>
                <a:ah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w="0">
                <a:noFill/>
              </a:ln>
            </p:spPr>
            <p:style>
              <a:lnRef idx="0"/>
              <a:fillRef idx="0"/>
              <a:effectRef idx="0"/>
              <a:fontRef idx="minor"/>
            </p:style>
          </p:sp>
          <p:sp>
            <p:nvSpPr>
              <p:cNvPr id="343" name="CustomShape 102"/>
              <p:cNvSpPr/>
              <p:nvPr/>
            </p:nvSpPr>
            <p:spPr>
              <a:xfrm>
                <a:off x="7072560" y="1691640"/>
                <a:ext cx="42120" cy="178200"/>
              </a:xfrm>
              <a:custGeom>
                <a:avLst/>
                <a:gdLst/>
                <a:ah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w="0">
                <a:noFill/>
              </a:ln>
            </p:spPr>
            <p:style>
              <a:lnRef idx="0"/>
              <a:fillRef idx="0"/>
              <a:effectRef idx="0"/>
              <a:fontRef idx="minor"/>
            </p:style>
          </p:sp>
          <p:sp>
            <p:nvSpPr>
              <p:cNvPr id="344" name="CustomShape 103"/>
              <p:cNvSpPr/>
              <p:nvPr/>
            </p:nvSpPr>
            <p:spPr>
              <a:xfrm>
                <a:off x="7139880" y="1584360"/>
                <a:ext cx="42120" cy="324720"/>
              </a:xfrm>
              <a:custGeom>
                <a:avLst/>
                <a:gdLst/>
                <a:ah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w="0">
                <a:noFill/>
              </a:ln>
            </p:spPr>
            <p:style>
              <a:lnRef idx="0"/>
              <a:fillRef idx="0"/>
              <a:effectRef idx="0"/>
              <a:fontRef idx="minor"/>
            </p:style>
          </p:sp>
          <p:sp>
            <p:nvSpPr>
              <p:cNvPr id="345" name="CustomShape 104"/>
              <p:cNvSpPr/>
              <p:nvPr/>
            </p:nvSpPr>
            <p:spPr>
              <a:xfrm>
                <a:off x="7274880" y="1689840"/>
                <a:ext cx="42120" cy="296640"/>
              </a:xfrm>
              <a:custGeom>
                <a:avLst/>
                <a:gdLst/>
                <a:ah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w="0">
                <a:noFill/>
              </a:ln>
            </p:spPr>
            <p:style>
              <a:lnRef idx="0"/>
              <a:fillRef idx="0"/>
              <a:effectRef idx="0"/>
              <a:fontRef idx="minor"/>
            </p:style>
          </p:sp>
          <p:sp>
            <p:nvSpPr>
              <p:cNvPr id="346" name="CustomShape 105"/>
              <p:cNvSpPr/>
              <p:nvPr/>
            </p:nvSpPr>
            <p:spPr>
              <a:xfrm>
                <a:off x="7342200" y="1773360"/>
                <a:ext cx="42120" cy="252000"/>
              </a:xfrm>
              <a:custGeom>
                <a:avLst/>
                <a:gdLst/>
                <a:ah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w="0">
                <a:noFill/>
              </a:ln>
            </p:spPr>
            <p:style>
              <a:lnRef idx="0"/>
              <a:fillRef idx="0"/>
              <a:effectRef idx="0"/>
              <a:fontRef idx="minor"/>
            </p:style>
          </p:sp>
          <p:sp>
            <p:nvSpPr>
              <p:cNvPr id="347" name="CustomShape 106"/>
              <p:cNvSpPr/>
              <p:nvPr/>
            </p:nvSpPr>
            <p:spPr>
              <a:xfrm>
                <a:off x="7476480" y="1959120"/>
                <a:ext cx="42120" cy="144000"/>
              </a:xfrm>
              <a:custGeom>
                <a:avLst/>
                <a:gdLst/>
                <a:ah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w="0">
                <a:noFill/>
              </a:ln>
            </p:spPr>
            <p:style>
              <a:lnRef idx="0"/>
              <a:fillRef idx="0"/>
              <a:effectRef idx="0"/>
              <a:fontRef idx="minor"/>
            </p:style>
          </p:sp>
          <p:sp>
            <p:nvSpPr>
              <p:cNvPr id="348" name="CustomShape 107"/>
              <p:cNvSpPr/>
              <p:nvPr/>
            </p:nvSpPr>
            <p:spPr>
              <a:xfrm>
                <a:off x="7543800" y="1743480"/>
                <a:ext cx="42120" cy="398520"/>
              </a:xfrm>
              <a:custGeom>
                <a:avLst/>
                <a:gdLst/>
                <a:ah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w="0">
                <a:noFill/>
              </a:ln>
            </p:spPr>
            <p:style>
              <a:lnRef idx="0"/>
              <a:fillRef idx="0"/>
              <a:effectRef idx="0"/>
              <a:fontRef idx="minor"/>
            </p:style>
          </p:sp>
          <p:sp>
            <p:nvSpPr>
              <p:cNvPr id="349" name="CustomShape 108"/>
              <p:cNvSpPr/>
              <p:nvPr/>
            </p:nvSpPr>
            <p:spPr>
              <a:xfrm>
                <a:off x="7708320" y="2093040"/>
                <a:ext cx="42120" cy="144000"/>
              </a:xfrm>
              <a:custGeom>
                <a:avLst/>
                <a:gdLst/>
                <a:ah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w="0">
                <a:noFill/>
              </a:ln>
            </p:spPr>
            <p:style>
              <a:lnRef idx="0"/>
              <a:fillRef idx="0"/>
              <a:effectRef idx="0"/>
              <a:fontRef idx="minor"/>
            </p:style>
          </p:sp>
          <p:sp>
            <p:nvSpPr>
              <p:cNvPr id="350" name="CustomShape 109"/>
              <p:cNvSpPr/>
              <p:nvPr/>
            </p:nvSpPr>
            <p:spPr>
              <a:xfrm>
                <a:off x="7776000" y="2097720"/>
                <a:ext cx="42120" cy="178200"/>
              </a:xfrm>
              <a:custGeom>
                <a:avLst/>
                <a:gdLst/>
                <a:ah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w="0">
                <a:noFill/>
              </a:ln>
            </p:spPr>
            <p:style>
              <a:lnRef idx="0"/>
              <a:fillRef idx="0"/>
              <a:effectRef idx="0"/>
              <a:fontRef idx="minor"/>
            </p:style>
          </p:sp>
        </p:grpSp>
        <p:sp>
          <p:nvSpPr>
            <p:cNvPr id="351" name="CustomShape 110"/>
            <p:cNvSpPr/>
            <p:nvPr/>
          </p:nvSpPr>
          <p:spPr>
            <a:xfrm>
              <a:off x="6986520" y="3342600"/>
              <a:ext cx="1786680" cy="103032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352" name="CustomShape 111"/>
            <p:cNvSpPr/>
            <p:nvPr/>
          </p:nvSpPr>
          <p:spPr>
            <a:xfrm>
              <a:off x="7014240" y="3327480"/>
              <a:ext cx="1786680" cy="103032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353" name="CustomShape 112"/>
            <p:cNvSpPr/>
            <p:nvPr/>
          </p:nvSpPr>
          <p:spPr>
            <a:xfrm>
              <a:off x="7014240" y="3298680"/>
              <a:ext cx="1786680" cy="103032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354" name="CustomShape 113"/>
            <p:cNvSpPr/>
            <p:nvPr/>
          </p:nvSpPr>
          <p:spPr>
            <a:xfrm>
              <a:off x="7976520" y="3396600"/>
              <a:ext cx="661680" cy="38088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355" name="CustomShape 114"/>
            <p:cNvSpPr/>
            <p:nvPr/>
          </p:nvSpPr>
          <p:spPr>
            <a:xfrm>
              <a:off x="7912800" y="3450600"/>
              <a:ext cx="631800" cy="36360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356" name="CustomShape 115"/>
            <p:cNvSpPr/>
            <p:nvPr/>
          </p:nvSpPr>
          <p:spPr>
            <a:xfrm>
              <a:off x="7863480" y="3479040"/>
              <a:ext cx="631800" cy="36360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357" name="CustomShape 116"/>
            <p:cNvSpPr/>
            <p:nvPr/>
          </p:nvSpPr>
          <p:spPr>
            <a:xfrm>
              <a:off x="7814160" y="3507840"/>
              <a:ext cx="631800" cy="36360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358" name="CustomShape 117"/>
            <p:cNvSpPr/>
            <p:nvPr/>
          </p:nvSpPr>
          <p:spPr>
            <a:xfrm>
              <a:off x="7451640" y="3699720"/>
              <a:ext cx="661680" cy="38088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359" name="CustomShape 118"/>
            <p:cNvSpPr/>
            <p:nvPr/>
          </p:nvSpPr>
          <p:spPr>
            <a:xfrm>
              <a:off x="7387920" y="3753720"/>
              <a:ext cx="590400" cy="33984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360" name="CustomShape 119"/>
            <p:cNvSpPr/>
            <p:nvPr/>
          </p:nvSpPr>
          <p:spPr>
            <a:xfrm>
              <a:off x="7338600" y="3782160"/>
              <a:ext cx="579240" cy="33336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361" name="CustomShape 120"/>
            <p:cNvSpPr/>
            <p:nvPr/>
          </p:nvSpPr>
          <p:spPr>
            <a:xfrm>
              <a:off x="7289280" y="3810600"/>
              <a:ext cx="493920" cy="28404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362" name="CustomShape 121"/>
            <p:cNvSpPr/>
            <p:nvPr/>
          </p:nvSpPr>
          <p:spPr>
            <a:xfrm>
              <a:off x="7582320" y="3561480"/>
              <a:ext cx="334800" cy="19224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363" name="CustomShape 122"/>
            <p:cNvSpPr/>
            <p:nvPr/>
          </p:nvSpPr>
          <p:spPr>
            <a:xfrm>
              <a:off x="7800120" y="3687120"/>
              <a:ext cx="334800" cy="19224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364" name="CustomShape 123"/>
            <p:cNvSpPr/>
            <p:nvPr/>
          </p:nvSpPr>
          <p:spPr>
            <a:xfrm>
              <a:off x="8017920" y="3813120"/>
              <a:ext cx="334800" cy="19224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365" name="CustomShape 124"/>
            <p:cNvSpPr/>
            <p:nvPr/>
          </p:nvSpPr>
          <p:spPr>
            <a:xfrm>
              <a:off x="6688080" y="669960"/>
              <a:ext cx="161280" cy="23724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366" name="CustomShape 125"/>
            <p:cNvSpPr/>
            <p:nvPr/>
          </p:nvSpPr>
          <p:spPr>
            <a:xfrm>
              <a:off x="6700320" y="668160"/>
              <a:ext cx="75960" cy="9432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367" name="CustomShape 126"/>
            <p:cNvSpPr/>
            <p:nvPr/>
          </p:nvSpPr>
          <p:spPr>
            <a:xfrm>
              <a:off x="6715800" y="772920"/>
              <a:ext cx="94320" cy="10584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w="0">
              <a:noFill/>
            </a:ln>
          </p:spPr>
          <p:style>
            <a:lnRef idx="0"/>
            <a:fillRef idx="0"/>
            <a:effectRef idx="0"/>
            <a:fontRef idx="minor"/>
          </p:style>
        </p:sp>
        <p:sp>
          <p:nvSpPr>
            <p:cNvPr id="368" name="CustomShape 127"/>
            <p:cNvSpPr/>
            <p:nvPr/>
          </p:nvSpPr>
          <p:spPr>
            <a:xfrm>
              <a:off x="6550200" y="816120"/>
              <a:ext cx="180360" cy="25776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w="0">
              <a:noFill/>
            </a:ln>
          </p:spPr>
          <p:style>
            <a:lnRef idx="0"/>
            <a:fillRef idx="0"/>
            <a:effectRef idx="0"/>
            <a:fontRef idx="minor"/>
          </p:style>
        </p:sp>
        <p:sp>
          <p:nvSpPr>
            <p:cNvPr id="369" name="CustomShape 128"/>
            <p:cNvSpPr/>
            <p:nvPr/>
          </p:nvSpPr>
          <p:spPr>
            <a:xfrm>
              <a:off x="6687360" y="808560"/>
              <a:ext cx="138600" cy="18360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w="0">
              <a:noFill/>
            </a:ln>
          </p:spPr>
          <p:style>
            <a:lnRef idx="0"/>
            <a:fillRef idx="0"/>
            <a:effectRef idx="0"/>
            <a:fontRef idx="minor"/>
          </p:style>
        </p:sp>
        <p:sp>
          <p:nvSpPr>
            <p:cNvPr id="370" name="CustomShape 129"/>
            <p:cNvSpPr/>
            <p:nvPr/>
          </p:nvSpPr>
          <p:spPr>
            <a:xfrm>
              <a:off x="6712560" y="675360"/>
              <a:ext cx="101160" cy="12528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w="0">
              <a:noFill/>
            </a:ln>
          </p:spPr>
          <p:style>
            <a:lnRef idx="0"/>
            <a:fillRef idx="0"/>
            <a:effectRef idx="0"/>
            <a:fontRef idx="minor"/>
          </p:style>
        </p:sp>
        <p:sp>
          <p:nvSpPr>
            <p:cNvPr id="371" name="CustomShape 130"/>
            <p:cNvSpPr/>
            <p:nvPr/>
          </p:nvSpPr>
          <p:spPr>
            <a:xfrm>
              <a:off x="6716880" y="675000"/>
              <a:ext cx="101880" cy="9576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372" name="CustomShape 131"/>
            <p:cNvSpPr/>
            <p:nvPr/>
          </p:nvSpPr>
          <p:spPr>
            <a:xfrm>
              <a:off x="6591600" y="1319400"/>
              <a:ext cx="79560" cy="6012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373" name="CustomShape 132"/>
            <p:cNvSpPr/>
            <p:nvPr/>
          </p:nvSpPr>
          <p:spPr>
            <a:xfrm>
              <a:off x="6591960" y="1339200"/>
              <a:ext cx="79200" cy="3996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374" name="CustomShape 133"/>
            <p:cNvSpPr/>
            <p:nvPr/>
          </p:nvSpPr>
          <p:spPr>
            <a:xfrm>
              <a:off x="6550560" y="1292400"/>
              <a:ext cx="72360" cy="5544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375" name="CustomShape 134"/>
            <p:cNvSpPr/>
            <p:nvPr/>
          </p:nvSpPr>
          <p:spPr>
            <a:xfrm>
              <a:off x="6550920" y="1311480"/>
              <a:ext cx="72360" cy="3636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376" name="CustomShape 135"/>
            <p:cNvSpPr/>
            <p:nvPr/>
          </p:nvSpPr>
          <p:spPr>
            <a:xfrm>
              <a:off x="6578640" y="992520"/>
              <a:ext cx="176040" cy="30564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w="0">
              <a:noFill/>
            </a:ln>
          </p:spPr>
          <p:style>
            <a:lnRef idx="0"/>
            <a:fillRef idx="0"/>
            <a:effectRef idx="0"/>
            <a:fontRef idx="minor"/>
          </p:style>
        </p:sp>
        <p:sp>
          <p:nvSpPr>
            <p:cNvPr id="377" name="CustomShape 136"/>
            <p:cNvSpPr/>
            <p:nvPr/>
          </p:nvSpPr>
          <p:spPr>
            <a:xfrm>
              <a:off x="6627240" y="992880"/>
              <a:ext cx="175320" cy="33120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w="0">
              <a:noFill/>
            </a:ln>
          </p:spPr>
          <p:style>
            <a:lnRef idx="0"/>
            <a:fillRef idx="0"/>
            <a:effectRef idx="0"/>
            <a:fontRef idx="minor"/>
          </p:style>
        </p:sp>
        <p:sp>
          <p:nvSpPr>
            <p:cNvPr id="378" name="CustomShape 137"/>
            <p:cNvSpPr/>
            <p:nvPr/>
          </p:nvSpPr>
          <p:spPr>
            <a:xfrm>
              <a:off x="6561000" y="972000"/>
              <a:ext cx="263520" cy="24228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w="0">
              <a:noFill/>
            </a:ln>
          </p:spPr>
          <p:style>
            <a:lnRef idx="0"/>
            <a:fillRef idx="0"/>
            <a:effectRef idx="0"/>
            <a:fontRef idx="minor"/>
          </p:style>
        </p:sp>
        <p:sp>
          <p:nvSpPr>
            <p:cNvPr id="379" name="CustomShape 138"/>
            <p:cNvSpPr/>
            <p:nvPr/>
          </p:nvSpPr>
          <p:spPr>
            <a:xfrm>
              <a:off x="6774840" y="827280"/>
              <a:ext cx="90000" cy="32148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w="0">
              <a:noFill/>
            </a:ln>
          </p:spPr>
          <p:style>
            <a:lnRef idx="0"/>
            <a:fillRef idx="0"/>
            <a:effectRef idx="0"/>
            <a:fontRef idx="minor"/>
          </p:style>
        </p:sp>
        <p:sp>
          <p:nvSpPr>
            <p:cNvPr id="380" name="CustomShape 139"/>
            <p:cNvSpPr/>
            <p:nvPr/>
          </p:nvSpPr>
          <p:spPr>
            <a:xfrm>
              <a:off x="6792840" y="823320"/>
              <a:ext cx="53280" cy="6876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w="0">
              <a:noFill/>
            </a:ln>
          </p:spPr>
          <p:style>
            <a:lnRef idx="0"/>
            <a:fillRef idx="0"/>
            <a:effectRef idx="0"/>
            <a:fontRef idx="minor"/>
          </p:style>
        </p:sp>
        <p:sp>
          <p:nvSpPr>
            <p:cNvPr id="381" name="CustomShape 140"/>
            <p:cNvSpPr/>
            <p:nvPr/>
          </p:nvSpPr>
          <p:spPr>
            <a:xfrm>
              <a:off x="6683400" y="808560"/>
              <a:ext cx="45360" cy="4752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w="0">
              <a:noFill/>
            </a:ln>
          </p:spPr>
          <p:style>
            <a:lnRef idx="0"/>
            <a:fillRef idx="0"/>
            <a:effectRef idx="0"/>
            <a:fontRef idx="minor"/>
          </p:style>
        </p:sp>
        <p:grpSp>
          <p:nvGrpSpPr>
            <p:cNvPr id="382" name="Group 141"/>
            <p:cNvGrpSpPr/>
            <p:nvPr/>
          </p:nvGrpSpPr>
          <p:grpSpPr>
            <a:xfrm>
              <a:off x="5674680" y="1227600"/>
              <a:ext cx="343440" cy="1041120"/>
              <a:chOff x="5674680" y="1227600"/>
              <a:chExt cx="343440" cy="1041120"/>
            </a:xfrm>
          </p:grpSpPr>
          <p:sp>
            <p:nvSpPr>
              <p:cNvPr id="383" name="CustomShape 142"/>
              <p:cNvSpPr/>
              <p:nvPr/>
            </p:nvSpPr>
            <p:spPr>
              <a:xfrm flipH="1">
                <a:off x="5674680" y="2071440"/>
                <a:ext cx="343440" cy="19728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384" name="CustomShape 143"/>
              <p:cNvSpPr/>
              <p:nvPr/>
            </p:nvSpPr>
            <p:spPr>
              <a:xfrm flipH="1">
                <a:off x="5742720" y="1229760"/>
                <a:ext cx="171720" cy="25236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w="0">
                <a:noFill/>
              </a:ln>
            </p:spPr>
            <p:style>
              <a:lnRef idx="0"/>
              <a:fillRef idx="0"/>
              <a:effectRef idx="0"/>
              <a:fontRef idx="minor"/>
            </p:style>
          </p:sp>
          <p:sp>
            <p:nvSpPr>
              <p:cNvPr id="385" name="CustomShape 144"/>
              <p:cNvSpPr/>
              <p:nvPr/>
            </p:nvSpPr>
            <p:spPr>
              <a:xfrm flipH="1">
                <a:off x="5889240" y="1413360"/>
                <a:ext cx="29880" cy="18576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w="0">
                <a:noFill/>
              </a:ln>
            </p:spPr>
            <p:style>
              <a:lnRef idx="0"/>
              <a:fillRef idx="0"/>
              <a:effectRef idx="0"/>
              <a:fontRef idx="minor"/>
            </p:style>
          </p:sp>
          <p:sp>
            <p:nvSpPr>
              <p:cNvPr id="386" name="CustomShape 145"/>
              <p:cNvSpPr/>
              <p:nvPr/>
            </p:nvSpPr>
            <p:spPr>
              <a:xfrm flipH="1">
                <a:off x="5820120" y="1227600"/>
                <a:ext cx="80640" cy="10008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w="0">
                <a:noFill/>
              </a:ln>
            </p:spPr>
            <p:style>
              <a:lnRef idx="0"/>
              <a:fillRef idx="0"/>
              <a:effectRef idx="0"/>
              <a:fontRef idx="minor"/>
            </p:style>
          </p:sp>
          <p:sp>
            <p:nvSpPr>
              <p:cNvPr id="387" name="CustomShape 146"/>
              <p:cNvSpPr/>
              <p:nvPr/>
            </p:nvSpPr>
            <p:spPr>
              <a:xfrm flipH="1">
                <a:off x="5784120" y="1339560"/>
                <a:ext cx="100440" cy="11268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w="0">
                <a:noFill/>
              </a:ln>
            </p:spPr>
            <p:style>
              <a:lnRef idx="0"/>
              <a:fillRef idx="0"/>
              <a:effectRef idx="0"/>
              <a:fontRef idx="minor"/>
            </p:style>
          </p:sp>
          <p:sp>
            <p:nvSpPr>
              <p:cNvPr id="388" name="CustomShape 147"/>
              <p:cNvSpPr/>
              <p:nvPr/>
            </p:nvSpPr>
            <p:spPr>
              <a:xfrm flipH="1">
                <a:off x="5766840" y="1376640"/>
                <a:ext cx="147240" cy="16956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389" name="CustomShape 148"/>
              <p:cNvSpPr/>
              <p:nvPr/>
            </p:nvSpPr>
            <p:spPr>
              <a:xfrm flipH="1">
                <a:off x="5779440" y="1235880"/>
                <a:ext cx="108360" cy="13392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w="0">
                <a:noFill/>
              </a:ln>
            </p:spPr>
            <p:style>
              <a:lnRef idx="0"/>
              <a:fillRef idx="0"/>
              <a:effectRef idx="0"/>
              <a:fontRef idx="minor"/>
            </p:style>
          </p:sp>
          <p:sp>
            <p:nvSpPr>
              <p:cNvPr id="390" name="CustomShape 149"/>
              <p:cNvSpPr/>
              <p:nvPr/>
            </p:nvSpPr>
            <p:spPr>
              <a:xfrm flipH="1">
                <a:off x="5775120" y="1235160"/>
                <a:ext cx="108360" cy="10224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w="0">
                <a:noFill/>
              </a:ln>
            </p:spPr>
            <p:style>
              <a:lnRef idx="0"/>
              <a:fillRef idx="0"/>
              <a:effectRef idx="0"/>
              <a:fontRef idx="minor"/>
            </p:style>
          </p:sp>
          <p:sp>
            <p:nvSpPr>
              <p:cNvPr id="391" name="CustomShape 150"/>
              <p:cNvSpPr/>
              <p:nvPr/>
            </p:nvSpPr>
            <p:spPr>
              <a:xfrm flipH="1">
                <a:off x="5725800" y="1400040"/>
                <a:ext cx="72000" cy="24372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w="0">
                <a:noFill/>
              </a:ln>
            </p:spPr>
            <p:style>
              <a:lnRef idx="0"/>
              <a:fillRef idx="0"/>
              <a:effectRef idx="0"/>
              <a:fontRef idx="minor"/>
            </p:style>
          </p:sp>
          <p:sp>
            <p:nvSpPr>
              <p:cNvPr id="392" name="CustomShape 151"/>
              <p:cNvSpPr/>
              <p:nvPr/>
            </p:nvSpPr>
            <p:spPr>
              <a:xfrm flipH="1">
                <a:off x="5780520" y="2138040"/>
                <a:ext cx="84600" cy="6408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393" name="CustomShape 152"/>
              <p:cNvSpPr/>
              <p:nvPr/>
            </p:nvSpPr>
            <p:spPr>
              <a:xfrm flipH="1">
                <a:off x="5780520" y="2159280"/>
                <a:ext cx="83880" cy="4248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394" name="CustomShape 153"/>
              <p:cNvSpPr/>
              <p:nvPr/>
            </p:nvSpPr>
            <p:spPr>
              <a:xfrm flipH="1">
                <a:off x="5853600" y="2123280"/>
                <a:ext cx="77400" cy="5940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395" name="CustomShape 154"/>
              <p:cNvSpPr/>
              <p:nvPr/>
            </p:nvSpPr>
            <p:spPr>
              <a:xfrm flipH="1">
                <a:off x="5853960" y="2143800"/>
                <a:ext cx="77040" cy="3888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396" name="CustomShape 155"/>
              <p:cNvSpPr/>
              <p:nvPr/>
            </p:nvSpPr>
            <p:spPr>
              <a:xfrm flipH="1">
                <a:off x="5750280" y="1549080"/>
                <a:ext cx="167760" cy="59292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w="0">
                <a:noFill/>
              </a:ln>
            </p:spPr>
            <p:style>
              <a:lnRef idx="0"/>
              <a:fillRef idx="0"/>
              <a:effectRef idx="0"/>
              <a:fontRef idx="minor"/>
            </p:style>
          </p:sp>
          <p:sp>
            <p:nvSpPr>
              <p:cNvPr id="397" name="CustomShape 156"/>
              <p:cNvSpPr/>
              <p:nvPr/>
            </p:nvSpPr>
            <p:spPr>
              <a:xfrm flipH="1">
                <a:off x="5746320" y="1535040"/>
                <a:ext cx="178920" cy="39348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w="0">
                <a:noFill/>
              </a:ln>
            </p:spPr>
            <p:style>
              <a:lnRef idx="0"/>
              <a:fillRef idx="0"/>
              <a:effectRef idx="0"/>
              <a:fontRef idx="minor"/>
            </p:style>
          </p:sp>
          <p:sp>
            <p:nvSpPr>
              <p:cNvPr id="398" name="CustomShape 157"/>
              <p:cNvSpPr/>
              <p:nvPr/>
            </p:nvSpPr>
            <p:spPr>
              <a:xfrm flipH="1">
                <a:off x="5742360" y="1397520"/>
                <a:ext cx="58320" cy="7344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399" name="CustomShape 158"/>
              <p:cNvSpPr/>
              <p:nvPr/>
            </p:nvSpPr>
            <p:spPr>
              <a:xfrm flipH="1">
                <a:off x="5870520" y="1376640"/>
                <a:ext cx="48240" cy="5076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grpSp>
        <p:grpSp>
          <p:nvGrpSpPr>
            <p:cNvPr id="400" name="Group 159"/>
            <p:cNvGrpSpPr/>
            <p:nvPr/>
          </p:nvGrpSpPr>
          <p:grpSpPr>
            <a:xfrm>
              <a:off x="5122440" y="3292200"/>
              <a:ext cx="820800" cy="1266840"/>
              <a:chOff x="5122440" y="3292200"/>
              <a:chExt cx="820800" cy="1266840"/>
            </a:xfrm>
          </p:grpSpPr>
          <p:sp>
            <p:nvSpPr>
              <p:cNvPr id="401" name="CustomShape 160"/>
              <p:cNvSpPr/>
              <p:nvPr/>
            </p:nvSpPr>
            <p:spPr>
              <a:xfrm>
                <a:off x="5599800" y="4361760"/>
                <a:ext cx="343440" cy="197280"/>
              </a:xfrm>
              <a:custGeom>
                <a:avLst/>
                <a:gdLst/>
                <a:ah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w="0">
                <a:noFill/>
              </a:ln>
            </p:spPr>
            <p:style>
              <a:lnRef idx="0"/>
              <a:fillRef idx="0"/>
              <a:effectRef idx="0"/>
              <a:fontRef idx="minor"/>
            </p:style>
          </p:sp>
          <p:sp>
            <p:nvSpPr>
              <p:cNvPr id="402" name="CustomShape 161"/>
              <p:cNvSpPr/>
              <p:nvPr/>
            </p:nvSpPr>
            <p:spPr>
              <a:xfrm>
                <a:off x="5857200" y="3694680"/>
                <a:ext cx="65520" cy="24228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w="0">
                <a:noFill/>
              </a:ln>
            </p:spPr>
            <p:style>
              <a:lnRef idx="0"/>
              <a:fillRef idx="0"/>
              <a:effectRef idx="0"/>
              <a:fontRef idx="minor"/>
            </p:style>
          </p:sp>
          <p:sp>
            <p:nvSpPr>
              <p:cNvPr id="403" name="CustomShape 162"/>
              <p:cNvSpPr/>
              <p:nvPr/>
            </p:nvSpPr>
            <p:spPr>
              <a:xfrm>
                <a:off x="5646600" y="4457160"/>
                <a:ext cx="96480" cy="5364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404" name="CustomShape 163"/>
              <p:cNvSpPr/>
              <p:nvPr/>
            </p:nvSpPr>
            <p:spPr>
              <a:xfrm>
                <a:off x="5646240" y="4466520"/>
                <a:ext cx="95040" cy="4428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405" name="CustomShape 164"/>
              <p:cNvSpPr/>
              <p:nvPr/>
            </p:nvSpPr>
            <p:spPr>
              <a:xfrm>
                <a:off x="5772600" y="4393800"/>
                <a:ext cx="92880" cy="5148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406" name="CustomShape 165"/>
              <p:cNvSpPr/>
              <p:nvPr/>
            </p:nvSpPr>
            <p:spPr>
              <a:xfrm>
                <a:off x="5772600" y="4402800"/>
                <a:ext cx="91440" cy="4248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407" name="CustomShape 166"/>
              <p:cNvSpPr/>
              <p:nvPr/>
            </p:nvSpPr>
            <p:spPr>
              <a:xfrm>
                <a:off x="5706360" y="3888360"/>
                <a:ext cx="187920" cy="58392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w="0">
                <a:noFill/>
              </a:ln>
            </p:spPr>
            <p:style>
              <a:lnRef idx="0"/>
              <a:fillRef idx="0"/>
              <a:effectRef idx="0"/>
              <a:fontRef idx="minor"/>
            </p:style>
          </p:sp>
          <p:sp>
            <p:nvSpPr>
              <p:cNvPr id="408" name="CustomShape 167"/>
              <p:cNvSpPr/>
              <p:nvPr/>
            </p:nvSpPr>
            <p:spPr>
              <a:xfrm>
                <a:off x="5707440" y="3888360"/>
                <a:ext cx="187200" cy="32544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409" name="CustomShape 168"/>
              <p:cNvSpPr/>
              <p:nvPr/>
            </p:nvSpPr>
            <p:spPr>
              <a:xfrm>
                <a:off x="5745240" y="3534120"/>
                <a:ext cx="126000" cy="20448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w="0">
                <a:noFill/>
              </a:ln>
            </p:spPr>
            <p:style>
              <a:lnRef idx="0"/>
              <a:fillRef idx="0"/>
              <a:effectRef idx="0"/>
              <a:fontRef idx="minor"/>
            </p:style>
          </p:sp>
          <p:sp>
            <p:nvSpPr>
              <p:cNvPr id="410" name="CustomShape 169"/>
              <p:cNvSpPr/>
              <p:nvPr/>
            </p:nvSpPr>
            <p:spPr>
              <a:xfrm>
                <a:off x="5876280" y="3718440"/>
                <a:ext cx="46440" cy="8460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411" name="CustomShape 170"/>
              <p:cNvSpPr/>
              <p:nvPr/>
            </p:nvSpPr>
            <p:spPr>
              <a:xfrm>
                <a:off x="5738760" y="3693240"/>
                <a:ext cx="150840" cy="21672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412" name="CustomShape 171"/>
              <p:cNvSpPr/>
              <p:nvPr/>
            </p:nvSpPr>
            <p:spPr>
              <a:xfrm>
                <a:off x="5488560" y="3738240"/>
                <a:ext cx="292320" cy="20988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w="0">
                <a:noFill/>
              </a:ln>
            </p:spPr>
            <p:style>
              <a:lnRef idx="0"/>
              <a:fillRef idx="0"/>
              <a:effectRef idx="0"/>
              <a:fontRef idx="minor"/>
            </p:style>
          </p:sp>
          <p:sp>
            <p:nvSpPr>
              <p:cNvPr id="413" name="CustomShape 172"/>
              <p:cNvSpPr/>
              <p:nvPr/>
            </p:nvSpPr>
            <p:spPr>
              <a:xfrm>
                <a:off x="5707440" y="3726000"/>
                <a:ext cx="78120" cy="8136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414" name="CustomShape 173"/>
              <p:cNvSpPr/>
              <p:nvPr/>
            </p:nvSpPr>
            <p:spPr>
              <a:xfrm>
                <a:off x="5739840" y="3534120"/>
                <a:ext cx="158400" cy="26028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w="0">
                <a:noFill/>
              </a:ln>
            </p:spPr>
            <p:style>
              <a:lnRef idx="0"/>
              <a:fillRef idx="0"/>
              <a:effectRef idx="0"/>
              <a:fontRef idx="minor"/>
            </p:style>
          </p:sp>
          <p:sp>
            <p:nvSpPr>
              <p:cNvPr id="415" name="CustomShape 174"/>
              <p:cNvSpPr/>
              <p:nvPr/>
            </p:nvSpPr>
            <p:spPr>
              <a:xfrm>
                <a:off x="5122440" y="4118040"/>
                <a:ext cx="343440" cy="19728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416" name="CustomShape 175"/>
              <p:cNvSpPr/>
              <p:nvPr/>
            </p:nvSpPr>
            <p:spPr>
              <a:xfrm>
                <a:off x="5205960" y="4192920"/>
                <a:ext cx="95760" cy="73440"/>
              </a:xfrm>
              <a:custGeom>
                <a:avLst/>
                <a:gdLst/>
                <a:ah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w="0">
                <a:noFill/>
              </a:ln>
            </p:spPr>
            <p:style>
              <a:lnRef idx="0"/>
              <a:fillRef idx="0"/>
              <a:effectRef idx="0"/>
              <a:fontRef idx="minor"/>
            </p:style>
          </p:sp>
          <p:sp>
            <p:nvSpPr>
              <p:cNvPr id="417" name="CustomShape 176"/>
              <p:cNvSpPr/>
              <p:nvPr/>
            </p:nvSpPr>
            <p:spPr>
              <a:xfrm>
                <a:off x="5205960" y="4217760"/>
                <a:ext cx="95400" cy="48600"/>
              </a:xfrm>
              <a:custGeom>
                <a:avLst/>
                <a:gdLst/>
                <a:ah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w="0">
                <a:noFill/>
              </a:ln>
            </p:spPr>
            <p:style>
              <a:lnRef idx="0"/>
              <a:fillRef idx="0"/>
              <a:effectRef idx="0"/>
              <a:fontRef idx="minor"/>
            </p:style>
          </p:sp>
          <p:sp>
            <p:nvSpPr>
              <p:cNvPr id="418" name="CustomShape 177"/>
              <p:cNvSpPr/>
              <p:nvPr/>
            </p:nvSpPr>
            <p:spPr>
              <a:xfrm>
                <a:off x="5306760" y="4154760"/>
                <a:ext cx="95760" cy="70920"/>
              </a:xfrm>
              <a:custGeom>
                <a:avLst/>
                <a:gdLst/>
                <a:ah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w="0">
                <a:noFill/>
              </a:ln>
            </p:spPr>
            <p:style>
              <a:lnRef idx="0"/>
              <a:fillRef idx="0"/>
              <a:effectRef idx="0"/>
              <a:fontRef idx="minor"/>
            </p:style>
          </p:sp>
          <p:sp>
            <p:nvSpPr>
              <p:cNvPr id="419" name="CustomShape 178"/>
              <p:cNvSpPr/>
              <p:nvPr/>
            </p:nvSpPr>
            <p:spPr>
              <a:xfrm>
                <a:off x="5306760" y="4178520"/>
                <a:ext cx="95400" cy="48600"/>
              </a:xfrm>
              <a:custGeom>
                <a:avLst/>
                <a:gdLst/>
                <a:ah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w="0">
                <a:noFill/>
              </a:ln>
            </p:spPr>
            <p:style>
              <a:lnRef idx="0"/>
              <a:fillRef idx="0"/>
              <a:effectRef idx="0"/>
              <a:fontRef idx="minor"/>
            </p:style>
          </p:sp>
          <p:sp>
            <p:nvSpPr>
              <p:cNvPr id="420" name="CustomShape 179"/>
              <p:cNvSpPr/>
              <p:nvPr/>
            </p:nvSpPr>
            <p:spPr>
              <a:xfrm>
                <a:off x="5210640" y="3716280"/>
                <a:ext cx="166680" cy="482400"/>
              </a:xfrm>
              <a:custGeom>
                <a:avLst/>
                <a:gdLst/>
                <a:ah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w="0">
                <a:noFill/>
              </a:ln>
            </p:spPr>
            <p:style>
              <a:lnRef idx="0"/>
              <a:fillRef idx="0"/>
              <a:effectRef idx="0"/>
              <a:fontRef idx="minor"/>
            </p:style>
          </p:sp>
          <p:sp>
            <p:nvSpPr>
              <p:cNvPr id="421" name="CustomShape 180"/>
              <p:cNvSpPr/>
              <p:nvPr/>
            </p:nvSpPr>
            <p:spPr>
              <a:xfrm>
                <a:off x="5233320" y="3413880"/>
                <a:ext cx="105840" cy="103320"/>
              </a:xfrm>
              <a:custGeom>
                <a:avLst/>
                <a:gdLst/>
                <a:ah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w="0">
                <a:noFill/>
              </a:ln>
            </p:spPr>
            <p:style>
              <a:lnRef idx="0"/>
              <a:fillRef idx="0"/>
              <a:effectRef idx="0"/>
              <a:fontRef idx="minor"/>
            </p:style>
          </p:sp>
          <p:sp>
            <p:nvSpPr>
              <p:cNvPr id="422" name="CustomShape 181"/>
              <p:cNvSpPr/>
              <p:nvPr/>
            </p:nvSpPr>
            <p:spPr>
              <a:xfrm>
                <a:off x="5358960" y="3439080"/>
                <a:ext cx="151200" cy="299520"/>
              </a:xfrm>
              <a:custGeom>
                <a:avLst/>
                <a:gdLst/>
                <a:ah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w="0">
                <a:noFill/>
              </a:ln>
            </p:spPr>
            <p:style>
              <a:lnRef idx="0"/>
              <a:fillRef idx="0"/>
              <a:effectRef idx="0"/>
              <a:fontRef idx="minor"/>
            </p:style>
          </p:sp>
          <p:sp>
            <p:nvSpPr>
              <p:cNvPr id="423" name="CustomShape 182"/>
              <p:cNvSpPr/>
              <p:nvPr/>
            </p:nvSpPr>
            <p:spPr>
              <a:xfrm>
                <a:off x="5204520" y="3428280"/>
                <a:ext cx="172800" cy="351360"/>
              </a:xfrm>
              <a:custGeom>
                <a:avLst/>
                <a:gdLst/>
                <a:ah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w="0">
                <a:noFill/>
              </a:ln>
            </p:spPr>
            <p:style>
              <a:lnRef idx="0"/>
              <a:fillRef idx="0"/>
              <a:effectRef idx="0"/>
              <a:fontRef idx="minor"/>
            </p:style>
          </p:sp>
          <p:sp>
            <p:nvSpPr>
              <p:cNvPr id="424" name="CustomShape 183"/>
              <p:cNvSpPr/>
              <p:nvPr/>
            </p:nvSpPr>
            <p:spPr>
              <a:xfrm>
                <a:off x="5229000" y="3304800"/>
                <a:ext cx="114480" cy="139680"/>
              </a:xfrm>
              <a:custGeom>
                <a:avLst/>
                <a:gdLst/>
                <a:ah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w="0">
                <a:noFill/>
              </a:ln>
            </p:spPr>
            <p:style>
              <a:lnRef idx="0"/>
              <a:fillRef idx="0"/>
              <a:effectRef idx="0"/>
              <a:fontRef idx="minor"/>
            </p:style>
          </p:sp>
          <p:sp>
            <p:nvSpPr>
              <p:cNvPr id="425" name="CustomShape 184"/>
              <p:cNvSpPr/>
              <p:nvPr/>
            </p:nvSpPr>
            <p:spPr>
              <a:xfrm>
                <a:off x="5218200" y="3292200"/>
                <a:ext cx="120600" cy="119160"/>
              </a:xfrm>
              <a:custGeom>
                <a:avLst/>
                <a:gdLst/>
                <a:ah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w="0">
                <a:noFill/>
              </a:ln>
            </p:spPr>
            <p:style>
              <a:lnRef idx="0"/>
              <a:fillRef idx="0"/>
              <a:effectRef idx="0"/>
              <a:fontRef idx="minor"/>
            </p:style>
          </p:sp>
          <p:sp>
            <p:nvSpPr>
              <p:cNvPr id="426" name="CustomShape 185"/>
              <p:cNvSpPr/>
              <p:nvPr/>
            </p:nvSpPr>
            <p:spPr>
              <a:xfrm>
                <a:off x="5195520" y="3498480"/>
                <a:ext cx="155160" cy="268200"/>
              </a:xfrm>
              <a:custGeom>
                <a:avLst/>
                <a:gdLst/>
                <a:ah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w="0">
                <a:noFill/>
              </a:ln>
            </p:spPr>
            <p:style>
              <a:lnRef idx="0"/>
              <a:fillRef idx="0"/>
              <a:effectRef idx="0"/>
              <a:fontRef idx="minor"/>
            </p:style>
          </p:sp>
          <p:sp>
            <p:nvSpPr>
              <p:cNvPr id="427" name="CustomShape 186"/>
              <p:cNvSpPr/>
              <p:nvPr/>
            </p:nvSpPr>
            <p:spPr>
              <a:xfrm>
                <a:off x="5363280" y="3581280"/>
                <a:ext cx="180000" cy="242640"/>
              </a:xfrm>
              <a:custGeom>
                <a:avLst/>
                <a:gdLst/>
                <a:ahLst/>
                <a:rect l="l" t="t" r="r" b="b"/>
                <a:pathLst>
                  <a:path w="228028" h="306609">
                    <a:moveTo>
                      <a:pt x="228028" y="0"/>
                    </a:moveTo>
                    <a:lnTo>
                      <a:pt x="156686" y="244030"/>
                    </a:lnTo>
                    <a:lnTo>
                      <a:pt x="0" y="306610"/>
                    </a:lnTo>
                    <a:lnTo>
                      <a:pt x="57150" y="68866"/>
                    </a:lnTo>
                    <a:lnTo>
                      <a:pt x="228028" y="0"/>
                    </a:lnTo>
                    <a:close/>
                  </a:path>
                </a:pathLst>
              </a:custGeom>
              <a:solidFill>
                <a:srgbClr val="f4f4f4"/>
              </a:solidFill>
              <a:ln w="0">
                <a:noFill/>
              </a:ln>
            </p:spPr>
            <p:style>
              <a:lnRef idx="0"/>
              <a:fillRef idx="0"/>
              <a:effectRef idx="0"/>
              <a:fontRef idx="minor"/>
            </p:style>
          </p:sp>
          <p:sp>
            <p:nvSpPr>
              <p:cNvPr id="428" name="CustomShape 187"/>
              <p:cNvSpPr/>
              <p:nvPr/>
            </p:nvSpPr>
            <p:spPr>
              <a:xfrm>
                <a:off x="5331600" y="3735000"/>
                <a:ext cx="90360" cy="43200"/>
              </a:xfrm>
              <a:custGeom>
                <a:avLst/>
                <a:gdLst/>
                <a:ah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w="0">
                <a:noFill/>
              </a:ln>
            </p:spPr>
            <p:style>
              <a:lnRef idx="0"/>
              <a:fillRef idx="0"/>
              <a:effectRef idx="0"/>
              <a:fontRef idx="minor"/>
            </p:style>
          </p:sp>
          <p:sp>
            <p:nvSpPr>
              <p:cNvPr id="429" name="CustomShape 188"/>
              <p:cNvSpPr/>
              <p:nvPr/>
            </p:nvSpPr>
            <p:spPr>
              <a:xfrm>
                <a:off x="5465520" y="3706200"/>
                <a:ext cx="54720" cy="44640"/>
              </a:xfrm>
              <a:custGeom>
                <a:avLst/>
                <a:gdLst/>
                <a:ah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w="0">
                <a:noFill/>
              </a:ln>
            </p:spPr>
            <p:style>
              <a:lnRef idx="0"/>
              <a:fillRef idx="0"/>
              <a:effectRef idx="0"/>
              <a:fontRef idx="minor"/>
            </p:style>
          </p:sp>
          <p:sp>
            <p:nvSpPr>
              <p:cNvPr id="430" name="CustomShape 189"/>
              <p:cNvSpPr/>
              <p:nvPr/>
            </p:nvSpPr>
            <p:spPr>
              <a:xfrm>
                <a:off x="5341680" y="3429000"/>
                <a:ext cx="54000" cy="79920"/>
              </a:xfrm>
              <a:custGeom>
                <a:avLst/>
                <a:gdLst/>
                <a:ah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w="0">
                <a:noFill/>
              </a:ln>
            </p:spPr>
            <p:style>
              <a:lnRef idx="0"/>
              <a:fillRef idx="0"/>
              <a:effectRef idx="0"/>
              <a:fontRef idx="minor"/>
            </p:style>
          </p:sp>
          <p:sp>
            <p:nvSpPr>
              <p:cNvPr id="431" name="CustomShape 190"/>
              <p:cNvSpPr/>
              <p:nvPr/>
            </p:nvSpPr>
            <p:spPr>
              <a:xfrm>
                <a:off x="5184000" y="3484800"/>
                <a:ext cx="66240" cy="100080"/>
              </a:xfrm>
              <a:custGeom>
                <a:avLst/>
                <a:gdLst/>
                <a:ah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w="0">
                <a:noFill/>
              </a:ln>
            </p:spPr>
            <p:style>
              <a:lnRef idx="0"/>
              <a:fillRef idx="0"/>
              <a:effectRef idx="0"/>
              <a:fontRef idx="minor"/>
            </p:style>
          </p:sp>
        </p:grpSp>
        <p:sp>
          <p:nvSpPr>
            <p:cNvPr id="432" name="CustomShape 191"/>
            <p:cNvSpPr/>
            <p:nvPr/>
          </p:nvSpPr>
          <p:spPr>
            <a:xfrm>
              <a:off x="7297560" y="1119960"/>
              <a:ext cx="133200" cy="263880"/>
            </a:xfrm>
            <a:custGeom>
              <a:avLst/>
              <a:gdLst/>
              <a:ah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w="0">
              <a:noFill/>
            </a:ln>
          </p:spPr>
          <p:style>
            <a:lnRef idx="0"/>
            <a:fillRef idx="0"/>
            <a:effectRef idx="0"/>
            <a:fontRef idx="minor"/>
          </p:style>
        </p:sp>
        <p:sp>
          <p:nvSpPr>
            <p:cNvPr id="433" name="CustomShape 192"/>
            <p:cNvSpPr/>
            <p:nvPr/>
          </p:nvSpPr>
          <p:spPr>
            <a:xfrm>
              <a:off x="7309800" y="1745640"/>
              <a:ext cx="90720" cy="69840"/>
            </a:xfrm>
            <a:custGeom>
              <a:avLst/>
              <a:gdLst/>
              <a:ah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w="0">
              <a:noFill/>
            </a:ln>
          </p:spPr>
          <p:style>
            <a:lnRef idx="0"/>
            <a:fillRef idx="0"/>
            <a:effectRef idx="0"/>
            <a:fontRef idx="minor"/>
          </p:style>
        </p:sp>
        <p:sp>
          <p:nvSpPr>
            <p:cNvPr id="434" name="CustomShape 193"/>
            <p:cNvSpPr/>
            <p:nvPr/>
          </p:nvSpPr>
          <p:spPr>
            <a:xfrm>
              <a:off x="7310520" y="1769400"/>
              <a:ext cx="90360" cy="46080"/>
            </a:xfrm>
            <a:custGeom>
              <a:avLst/>
              <a:gdLst/>
              <a:ah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w="0">
              <a:noFill/>
            </a:ln>
          </p:spPr>
          <p:style>
            <a:lnRef idx="0"/>
            <a:fillRef idx="0"/>
            <a:effectRef idx="0"/>
            <a:fontRef idx="minor"/>
          </p:style>
        </p:sp>
        <p:sp>
          <p:nvSpPr>
            <p:cNvPr id="435" name="CustomShape 194"/>
            <p:cNvSpPr/>
            <p:nvPr/>
          </p:nvSpPr>
          <p:spPr>
            <a:xfrm>
              <a:off x="7197840" y="1680480"/>
              <a:ext cx="90720" cy="66960"/>
            </a:xfrm>
            <a:custGeom>
              <a:avLst/>
              <a:gdLst/>
              <a:ah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w="0">
              <a:noFill/>
            </a:ln>
          </p:spPr>
          <p:style>
            <a:lnRef idx="0"/>
            <a:fillRef idx="0"/>
            <a:effectRef idx="0"/>
            <a:fontRef idx="minor"/>
          </p:style>
        </p:sp>
        <p:sp>
          <p:nvSpPr>
            <p:cNvPr id="436" name="CustomShape 195"/>
            <p:cNvSpPr/>
            <p:nvPr/>
          </p:nvSpPr>
          <p:spPr>
            <a:xfrm>
              <a:off x="7198200" y="1702800"/>
              <a:ext cx="90360" cy="46080"/>
            </a:xfrm>
            <a:custGeom>
              <a:avLst/>
              <a:gdLst/>
              <a:ah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w="0">
              <a:noFill/>
            </a:ln>
          </p:spPr>
          <p:style>
            <a:lnRef idx="0"/>
            <a:fillRef idx="0"/>
            <a:effectRef idx="0"/>
            <a:fontRef idx="minor"/>
          </p:style>
        </p:sp>
        <p:sp>
          <p:nvSpPr>
            <p:cNvPr id="437" name="CustomShape 196"/>
            <p:cNvSpPr/>
            <p:nvPr/>
          </p:nvSpPr>
          <p:spPr>
            <a:xfrm>
              <a:off x="7221240" y="1360440"/>
              <a:ext cx="324360" cy="392400"/>
            </a:xfrm>
            <a:custGeom>
              <a:avLst/>
              <a:gdLst/>
              <a:ah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w="0">
              <a:noFill/>
            </a:ln>
          </p:spPr>
          <p:style>
            <a:lnRef idx="0"/>
            <a:fillRef idx="0"/>
            <a:effectRef idx="0"/>
            <a:fontRef idx="minor"/>
          </p:style>
        </p:sp>
        <p:sp>
          <p:nvSpPr>
            <p:cNvPr id="438" name="CustomShape 197"/>
            <p:cNvSpPr/>
            <p:nvPr/>
          </p:nvSpPr>
          <p:spPr>
            <a:xfrm>
              <a:off x="7417800" y="1095480"/>
              <a:ext cx="100440" cy="97560"/>
            </a:xfrm>
            <a:custGeom>
              <a:avLst/>
              <a:gdLst/>
              <a:ah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w="0">
              <a:noFill/>
            </a:ln>
          </p:spPr>
          <p:style>
            <a:lnRef idx="0"/>
            <a:fillRef idx="0"/>
            <a:effectRef idx="0"/>
            <a:fontRef idx="minor"/>
          </p:style>
        </p:sp>
        <p:sp>
          <p:nvSpPr>
            <p:cNvPr id="439" name="CustomShape 198"/>
            <p:cNvSpPr/>
            <p:nvPr/>
          </p:nvSpPr>
          <p:spPr>
            <a:xfrm>
              <a:off x="7381800" y="1109520"/>
              <a:ext cx="164160" cy="322920"/>
            </a:xfrm>
            <a:custGeom>
              <a:avLst/>
              <a:gdLst/>
              <a:ah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w="0">
              <a:noFill/>
            </a:ln>
          </p:spPr>
          <p:style>
            <a:lnRef idx="0"/>
            <a:fillRef idx="0"/>
            <a:effectRef idx="0"/>
            <a:fontRef idx="minor"/>
          </p:style>
        </p:sp>
        <p:sp>
          <p:nvSpPr>
            <p:cNvPr id="440" name="CustomShape 199"/>
            <p:cNvSpPr/>
            <p:nvPr/>
          </p:nvSpPr>
          <p:spPr>
            <a:xfrm>
              <a:off x="7413840" y="991800"/>
              <a:ext cx="108360" cy="132480"/>
            </a:xfrm>
            <a:custGeom>
              <a:avLst/>
              <a:gdLst/>
              <a:ah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w="0">
              <a:noFill/>
            </a:ln>
          </p:spPr>
          <p:style>
            <a:lnRef idx="0"/>
            <a:fillRef idx="0"/>
            <a:effectRef idx="0"/>
            <a:fontRef idx="minor"/>
          </p:style>
        </p:sp>
        <p:sp>
          <p:nvSpPr>
            <p:cNvPr id="441" name="CustomShape 200"/>
            <p:cNvSpPr/>
            <p:nvPr/>
          </p:nvSpPr>
          <p:spPr>
            <a:xfrm>
              <a:off x="7417800" y="979920"/>
              <a:ext cx="114480" cy="113040"/>
            </a:xfrm>
            <a:custGeom>
              <a:avLst/>
              <a:gdLst/>
              <a:ah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w="0">
              <a:noFill/>
            </a:ln>
          </p:spPr>
          <p:style>
            <a:lnRef idx="0"/>
            <a:fillRef idx="0"/>
            <a:effectRef idx="0"/>
            <a:fontRef idx="minor"/>
          </p:style>
        </p:sp>
        <p:sp>
          <p:nvSpPr>
            <p:cNvPr id="442" name="CustomShape 201"/>
            <p:cNvSpPr/>
            <p:nvPr/>
          </p:nvSpPr>
          <p:spPr>
            <a:xfrm>
              <a:off x="7364160" y="1109880"/>
              <a:ext cx="51480" cy="75960"/>
            </a:xfrm>
            <a:custGeom>
              <a:avLst/>
              <a:gdLst/>
              <a:ah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w="0">
              <a:noFill/>
            </a:ln>
          </p:spPr>
          <p:style>
            <a:lnRef idx="0"/>
            <a:fillRef idx="0"/>
            <a:effectRef idx="0"/>
            <a:fontRef idx="minor"/>
          </p:style>
        </p:sp>
        <p:sp>
          <p:nvSpPr>
            <p:cNvPr id="443" name="CustomShape 202"/>
            <p:cNvSpPr/>
            <p:nvPr/>
          </p:nvSpPr>
          <p:spPr>
            <a:xfrm>
              <a:off x="7794360" y="3551040"/>
              <a:ext cx="537840" cy="30960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444" name="CustomShape 203"/>
            <p:cNvSpPr/>
            <p:nvPr/>
          </p:nvSpPr>
          <p:spPr>
            <a:xfrm>
              <a:off x="7824960" y="3492000"/>
              <a:ext cx="467280" cy="17892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445" name="CustomShape 204"/>
            <p:cNvSpPr/>
            <p:nvPr/>
          </p:nvSpPr>
          <p:spPr>
            <a:xfrm>
              <a:off x="7794360" y="3623760"/>
              <a:ext cx="38520" cy="8028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446" name="CustomShape 205"/>
            <p:cNvSpPr/>
            <p:nvPr/>
          </p:nvSpPr>
          <p:spPr>
            <a:xfrm>
              <a:off x="8298720" y="3624120"/>
              <a:ext cx="33480" cy="7956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447" name="CustomShape 206"/>
            <p:cNvSpPr/>
            <p:nvPr/>
          </p:nvSpPr>
          <p:spPr>
            <a:xfrm>
              <a:off x="7842240" y="3535200"/>
              <a:ext cx="447480" cy="25704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448" name="CustomShape 207"/>
            <p:cNvSpPr/>
            <p:nvPr/>
          </p:nvSpPr>
          <p:spPr>
            <a:xfrm>
              <a:off x="7814880" y="3673800"/>
              <a:ext cx="488880" cy="17388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449" name="CustomShape 208"/>
            <p:cNvSpPr/>
            <p:nvPr/>
          </p:nvSpPr>
          <p:spPr>
            <a:xfrm>
              <a:off x="7794360" y="3472200"/>
              <a:ext cx="537840" cy="30960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450" name="CustomShape 209"/>
            <p:cNvSpPr/>
            <p:nvPr/>
          </p:nvSpPr>
          <p:spPr>
            <a:xfrm rot="19798200">
              <a:off x="7459920" y="3958200"/>
              <a:ext cx="56880" cy="10008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451" name="CustomShape 210"/>
            <p:cNvSpPr/>
            <p:nvPr/>
          </p:nvSpPr>
          <p:spPr>
            <a:xfrm>
              <a:off x="7752240" y="3753000"/>
              <a:ext cx="146520" cy="8352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452" name="CustomShape 211"/>
            <p:cNvSpPr/>
            <p:nvPr/>
          </p:nvSpPr>
          <p:spPr>
            <a:xfrm>
              <a:off x="7787520" y="3773160"/>
              <a:ext cx="111240" cy="10368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453" name="CustomShape 212"/>
            <p:cNvSpPr/>
            <p:nvPr/>
          </p:nvSpPr>
          <p:spPr>
            <a:xfrm>
              <a:off x="7466040" y="3799800"/>
              <a:ext cx="342360" cy="25164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454" name="CustomShape 213"/>
            <p:cNvSpPr/>
            <p:nvPr/>
          </p:nvSpPr>
          <p:spPr>
            <a:xfrm rot="19798200">
              <a:off x="7459920" y="3958200"/>
              <a:ext cx="56880" cy="10008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sp>
          <p:nvSpPr>
            <p:cNvPr id="455" name="CustomShape 214"/>
            <p:cNvSpPr/>
            <p:nvPr/>
          </p:nvSpPr>
          <p:spPr>
            <a:xfrm>
              <a:off x="8113320" y="4275360"/>
              <a:ext cx="343080" cy="196920"/>
            </a:xfrm>
            <a:custGeom>
              <a:avLst/>
              <a:gdLst/>
              <a:ah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w="0">
              <a:noFill/>
            </a:ln>
          </p:spPr>
          <p:style>
            <a:lnRef idx="0"/>
            <a:fillRef idx="0"/>
            <a:effectRef idx="0"/>
            <a:fontRef idx="minor"/>
          </p:style>
        </p:sp>
        <p:sp>
          <p:nvSpPr>
            <p:cNvPr id="456" name="CustomShape 215"/>
            <p:cNvSpPr/>
            <p:nvPr/>
          </p:nvSpPr>
          <p:spPr>
            <a:xfrm>
              <a:off x="8345520" y="3658680"/>
              <a:ext cx="76680" cy="169920"/>
            </a:xfrm>
            <a:custGeom>
              <a:avLst/>
              <a:gdLst/>
              <a:ah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w="0">
              <a:noFill/>
            </a:ln>
          </p:spPr>
          <p:style>
            <a:lnRef idx="0"/>
            <a:fillRef idx="0"/>
            <a:effectRef idx="0"/>
            <a:fontRef idx="minor"/>
          </p:style>
        </p:sp>
        <p:sp>
          <p:nvSpPr>
            <p:cNvPr id="457" name="CustomShape 216"/>
            <p:cNvSpPr/>
            <p:nvPr/>
          </p:nvSpPr>
          <p:spPr>
            <a:xfrm>
              <a:off x="8356680" y="3587760"/>
              <a:ext cx="54360" cy="106920"/>
            </a:xfrm>
            <a:custGeom>
              <a:avLst/>
              <a:gdLst/>
              <a:ah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w="0">
              <a:noFill/>
            </a:ln>
          </p:spPr>
          <p:style>
            <a:lnRef idx="0"/>
            <a:fillRef idx="0"/>
            <a:effectRef idx="0"/>
            <a:fontRef idx="minor"/>
          </p:style>
        </p:sp>
        <p:sp>
          <p:nvSpPr>
            <p:cNvPr id="458" name="CustomShape 217"/>
            <p:cNvSpPr/>
            <p:nvPr/>
          </p:nvSpPr>
          <p:spPr>
            <a:xfrm>
              <a:off x="8165160" y="4346280"/>
              <a:ext cx="120240" cy="66240"/>
            </a:xfrm>
            <a:custGeom>
              <a:avLst/>
              <a:gdLst/>
              <a:ah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w="0">
              <a:noFill/>
            </a:ln>
          </p:spPr>
          <p:style>
            <a:lnRef idx="0"/>
            <a:fillRef idx="0"/>
            <a:effectRef idx="0"/>
            <a:fontRef idx="minor"/>
          </p:style>
        </p:sp>
        <p:sp>
          <p:nvSpPr>
            <p:cNvPr id="459" name="CustomShape 218"/>
            <p:cNvSpPr/>
            <p:nvPr/>
          </p:nvSpPr>
          <p:spPr>
            <a:xfrm>
              <a:off x="8165160" y="4358160"/>
              <a:ext cx="118440" cy="54720"/>
            </a:xfrm>
            <a:custGeom>
              <a:avLst/>
              <a:gdLst/>
              <a:ah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w="0">
              <a:noFill/>
            </a:ln>
          </p:spPr>
          <p:style>
            <a:lnRef idx="0"/>
            <a:fillRef idx="0"/>
            <a:effectRef idx="0"/>
            <a:fontRef idx="minor"/>
          </p:style>
        </p:sp>
        <p:sp>
          <p:nvSpPr>
            <p:cNvPr id="460" name="CustomShape 219"/>
            <p:cNvSpPr/>
            <p:nvPr/>
          </p:nvSpPr>
          <p:spPr>
            <a:xfrm>
              <a:off x="8255160" y="4305960"/>
              <a:ext cx="120240" cy="66600"/>
            </a:xfrm>
            <a:custGeom>
              <a:avLst/>
              <a:gdLst/>
              <a:ah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w="0">
              <a:noFill/>
            </a:ln>
          </p:spPr>
          <p:style>
            <a:lnRef idx="0"/>
            <a:fillRef idx="0"/>
            <a:effectRef idx="0"/>
            <a:fontRef idx="minor"/>
          </p:style>
        </p:sp>
        <p:sp>
          <p:nvSpPr>
            <p:cNvPr id="461" name="CustomShape 220"/>
            <p:cNvSpPr/>
            <p:nvPr/>
          </p:nvSpPr>
          <p:spPr>
            <a:xfrm>
              <a:off x="8255160" y="4317840"/>
              <a:ext cx="118440" cy="54720"/>
            </a:xfrm>
            <a:custGeom>
              <a:avLst/>
              <a:gdLst/>
              <a:ah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w="0">
              <a:noFill/>
            </a:ln>
          </p:spPr>
          <p:style>
            <a:lnRef idx="0"/>
            <a:fillRef idx="0"/>
            <a:effectRef idx="0"/>
            <a:fontRef idx="minor"/>
          </p:style>
        </p:sp>
        <p:sp>
          <p:nvSpPr>
            <p:cNvPr id="462" name="CustomShape 221"/>
            <p:cNvSpPr/>
            <p:nvPr/>
          </p:nvSpPr>
          <p:spPr>
            <a:xfrm>
              <a:off x="8198280" y="3858120"/>
              <a:ext cx="177120" cy="504720"/>
            </a:xfrm>
            <a:custGeom>
              <a:avLst/>
              <a:gdLst/>
              <a:ah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w="0">
              <a:noFill/>
            </a:ln>
          </p:spPr>
          <p:style>
            <a:lnRef idx="0"/>
            <a:fillRef idx="0"/>
            <a:effectRef idx="0"/>
            <a:fontRef idx="minor"/>
          </p:style>
        </p:sp>
        <p:sp>
          <p:nvSpPr>
            <p:cNvPr id="463" name="CustomShape 222"/>
            <p:cNvSpPr/>
            <p:nvPr/>
          </p:nvSpPr>
          <p:spPr>
            <a:xfrm>
              <a:off x="8224560" y="3442320"/>
              <a:ext cx="127800" cy="206280"/>
            </a:xfrm>
            <a:custGeom>
              <a:avLst/>
              <a:gdLst/>
              <a:ah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w="0">
              <a:noFill/>
            </a:ln>
          </p:spPr>
          <p:style>
            <a:lnRef idx="0"/>
            <a:fillRef idx="0"/>
            <a:effectRef idx="0"/>
            <a:fontRef idx="minor"/>
          </p:style>
        </p:sp>
        <p:sp>
          <p:nvSpPr>
            <p:cNvPr id="464" name="CustomShape 223"/>
            <p:cNvSpPr/>
            <p:nvPr/>
          </p:nvSpPr>
          <p:spPr>
            <a:xfrm>
              <a:off x="8197200" y="3589920"/>
              <a:ext cx="198000" cy="329760"/>
            </a:xfrm>
            <a:custGeom>
              <a:avLst/>
              <a:gdLst/>
              <a:ah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w="0">
              <a:noFill/>
            </a:ln>
          </p:spPr>
          <p:style>
            <a:lnRef idx="0"/>
            <a:fillRef idx="0"/>
            <a:effectRef idx="0"/>
            <a:fontRef idx="minor"/>
          </p:style>
        </p:sp>
        <p:sp>
          <p:nvSpPr>
            <p:cNvPr id="465" name="CustomShape 224"/>
            <p:cNvSpPr/>
            <p:nvPr/>
          </p:nvSpPr>
          <p:spPr>
            <a:xfrm>
              <a:off x="8001000" y="3631680"/>
              <a:ext cx="252000" cy="195840"/>
            </a:xfrm>
            <a:custGeom>
              <a:avLst/>
              <a:gdLst/>
              <a:ah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w="0">
              <a:noFill/>
            </a:ln>
          </p:spPr>
          <p:style>
            <a:lnRef idx="0"/>
            <a:fillRef idx="0"/>
            <a:effectRef idx="0"/>
            <a:fontRef idx="minor"/>
          </p:style>
        </p:sp>
        <p:sp>
          <p:nvSpPr>
            <p:cNvPr id="466" name="CustomShape 225"/>
            <p:cNvSpPr/>
            <p:nvPr/>
          </p:nvSpPr>
          <p:spPr>
            <a:xfrm>
              <a:off x="8187120" y="3627360"/>
              <a:ext cx="74880" cy="110880"/>
            </a:xfrm>
            <a:custGeom>
              <a:avLst/>
              <a:gdLst/>
              <a:ah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w="0">
              <a:noFill/>
            </a:ln>
          </p:spPr>
          <p:style>
            <a:lnRef idx="0"/>
            <a:fillRef idx="0"/>
            <a:effectRef idx="0"/>
            <a:fontRef idx="minor"/>
          </p:style>
        </p:sp>
        <p:sp>
          <p:nvSpPr>
            <p:cNvPr id="467" name="CustomShape 226"/>
            <p:cNvSpPr/>
            <p:nvPr/>
          </p:nvSpPr>
          <p:spPr>
            <a:xfrm>
              <a:off x="8224200" y="3432960"/>
              <a:ext cx="123840" cy="136800"/>
            </a:xfrm>
            <a:custGeom>
              <a:avLst/>
              <a:gdLst/>
              <a:ah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w="0">
              <a:noFill/>
            </a:ln>
          </p:spPr>
          <p:style>
            <a:lnRef idx="0"/>
            <a:fillRef idx="0"/>
            <a:effectRef idx="0"/>
            <a:fontRef idx="minor"/>
          </p:style>
        </p:sp>
        <p:grpSp>
          <p:nvGrpSpPr>
            <p:cNvPr id="468" name="Group 227"/>
            <p:cNvGrpSpPr/>
            <p:nvPr/>
          </p:nvGrpSpPr>
          <p:grpSpPr>
            <a:xfrm>
              <a:off x="6544800" y="927000"/>
              <a:ext cx="261720" cy="198360"/>
              <a:chOff x="6544800" y="927000"/>
              <a:chExt cx="261720" cy="198360"/>
            </a:xfrm>
          </p:grpSpPr>
          <p:sp>
            <p:nvSpPr>
              <p:cNvPr id="469" name="CustomShape 228"/>
              <p:cNvSpPr/>
              <p:nvPr/>
            </p:nvSpPr>
            <p:spPr>
              <a:xfrm>
                <a:off x="6566760" y="982440"/>
                <a:ext cx="239760" cy="1371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70" name="CustomShape 229"/>
              <p:cNvSpPr/>
              <p:nvPr/>
            </p:nvSpPr>
            <p:spPr>
              <a:xfrm>
                <a:off x="6680160" y="1017000"/>
                <a:ext cx="60840" cy="3420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71" name="CustomShape 230"/>
              <p:cNvSpPr/>
              <p:nvPr/>
            </p:nvSpPr>
            <p:spPr>
              <a:xfrm>
                <a:off x="6566760" y="1033200"/>
                <a:ext cx="239760" cy="921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72" name="CustomShape 231"/>
              <p:cNvSpPr/>
              <p:nvPr/>
            </p:nvSpPr>
            <p:spPr>
              <a:xfrm>
                <a:off x="6544800" y="928800"/>
                <a:ext cx="171000" cy="1929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73" name="CustomShape 232"/>
              <p:cNvSpPr/>
              <p:nvPr/>
            </p:nvSpPr>
            <p:spPr>
              <a:xfrm>
                <a:off x="6547680" y="927000"/>
                <a:ext cx="170640" cy="1936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474" name="Group 233"/>
            <p:cNvGrpSpPr/>
            <p:nvPr/>
          </p:nvGrpSpPr>
          <p:grpSpPr>
            <a:xfrm>
              <a:off x="7210440" y="1314360"/>
              <a:ext cx="261720" cy="198000"/>
              <a:chOff x="7210440" y="1314360"/>
              <a:chExt cx="261720" cy="198000"/>
            </a:xfrm>
          </p:grpSpPr>
          <p:sp>
            <p:nvSpPr>
              <p:cNvPr id="475" name="CustomShape 234"/>
              <p:cNvSpPr/>
              <p:nvPr/>
            </p:nvSpPr>
            <p:spPr>
              <a:xfrm>
                <a:off x="7232400" y="1369800"/>
                <a:ext cx="239760" cy="13716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476" name="CustomShape 235"/>
              <p:cNvSpPr/>
              <p:nvPr/>
            </p:nvSpPr>
            <p:spPr>
              <a:xfrm>
                <a:off x="7345800" y="1404000"/>
                <a:ext cx="60840" cy="3420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477" name="CustomShape 236"/>
              <p:cNvSpPr/>
              <p:nvPr/>
            </p:nvSpPr>
            <p:spPr>
              <a:xfrm>
                <a:off x="7232400" y="1420200"/>
                <a:ext cx="239760" cy="921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478" name="CustomShape 237"/>
              <p:cNvSpPr/>
              <p:nvPr/>
            </p:nvSpPr>
            <p:spPr>
              <a:xfrm>
                <a:off x="7210440" y="1315800"/>
                <a:ext cx="171000" cy="1929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479" name="CustomShape 238"/>
              <p:cNvSpPr/>
              <p:nvPr/>
            </p:nvSpPr>
            <p:spPr>
              <a:xfrm>
                <a:off x="7213320" y="1314360"/>
                <a:ext cx="170640" cy="1936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480" name="CustomShape 239"/>
            <p:cNvSpPr/>
            <p:nvPr/>
          </p:nvSpPr>
          <p:spPr>
            <a:xfrm>
              <a:off x="7450920" y="1163160"/>
              <a:ext cx="123840" cy="350640"/>
            </a:xfrm>
            <a:custGeom>
              <a:avLst/>
              <a:gdLst/>
              <a:ah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w="0">
              <a:noFill/>
            </a:ln>
          </p:spPr>
          <p:style>
            <a:lnRef idx="0"/>
            <a:fillRef idx="0"/>
            <a:effectRef idx="0"/>
            <a:fontRef idx="minor"/>
          </p:style>
        </p:sp>
        <p:sp>
          <p:nvSpPr>
            <p:cNvPr id="481" name="CustomShape 240"/>
            <p:cNvSpPr/>
            <p:nvPr/>
          </p:nvSpPr>
          <p:spPr>
            <a:xfrm>
              <a:off x="7509600" y="1160280"/>
              <a:ext cx="70200" cy="96120"/>
            </a:xfrm>
            <a:custGeom>
              <a:avLst/>
              <a:gdLst/>
              <a:ah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w="0">
              <a:noFill/>
            </a:ln>
          </p:spPr>
          <p:style>
            <a:lnRef idx="0"/>
            <a:fillRef idx="0"/>
            <a:effectRef idx="0"/>
            <a:fontRef idx="minor"/>
          </p:style>
        </p:sp>
        <p:grpSp>
          <p:nvGrpSpPr>
            <p:cNvPr id="482" name="Group 241"/>
            <p:cNvGrpSpPr/>
            <p:nvPr/>
          </p:nvGrpSpPr>
          <p:grpSpPr>
            <a:xfrm>
              <a:off x="8179560" y="2407320"/>
              <a:ext cx="777960" cy="1193760"/>
              <a:chOff x="8179560" y="2407320"/>
              <a:chExt cx="777960" cy="1193760"/>
            </a:xfrm>
          </p:grpSpPr>
          <p:sp>
            <p:nvSpPr>
              <p:cNvPr id="483" name="CustomShape 242"/>
              <p:cNvSpPr/>
              <p:nvPr/>
            </p:nvSpPr>
            <p:spPr>
              <a:xfrm flipH="1">
                <a:off x="8490960" y="3330360"/>
                <a:ext cx="283320" cy="162720"/>
              </a:xfrm>
              <a:custGeom>
                <a:avLst/>
                <a:gdLst/>
                <a:ah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w="0">
                <a:noFill/>
              </a:ln>
            </p:spPr>
            <p:style>
              <a:lnRef idx="0"/>
              <a:fillRef idx="0"/>
              <a:effectRef idx="0"/>
              <a:fontRef idx="minor"/>
            </p:style>
          </p:sp>
          <p:sp>
            <p:nvSpPr>
              <p:cNvPr id="484" name="CustomShape 243"/>
              <p:cNvSpPr/>
              <p:nvPr/>
            </p:nvSpPr>
            <p:spPr>
              <a:xfrm flipH="1">
                <a:off x="8264520" y="3197880"/>
                <a:ext cx="283320" cy="16272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485" name="CustomShape 244"/>
              <p:cNvSpPr/>
              <p:nvPr/>
            </p:nvSpPr>
            <p:spPr>
              <a:xfrm flipH="1">
                <a:off x="8179560" y="2407320"/>
                <a:ext cx="283320" cy="162360"/>
              </a:xfrm>
              <a:custGeom>
                <a:avLst/>
                <a:gdLst/>
                <a:ahLst/>
                <a:rect l="l" t="t" r="r" b="b"/>
                <a:pathLst>
                  <a:path w="357473" h="206311">
                    <a:moveTo>
                      <a:pt x="178784" y="206312"/>
                    </a:moveTo>
                    <a:lnTo>
                      <a:pt x="0" y="103156"/>
                    </a:lnTo>
                    <a:lnTo>
                      <a:pt x="178784" y="0"/>
                    </a:lnTo>
                    <a:lnTo>
                      <a:pt x="357473" y="103156"/>
                    </a:lnTo>
                    <a:lnTo>
                      <a:pt x="178784" y="206312"/>
                    </a:lnTo>
                    <a:close/>
                  </a:path>
                </a:pathLst>
              </a:custGeom>
              <a:solidFill>
                <a:srgbClr val="00b5dd"/>
              </a:solidFill>
              <a:ln w="0">
                <a:noFill/>
              </a:ln>
            </p:spPr>
            <p:style>
              <a:lnRef idx="0"/>
              <a:fillRef idx="0"/>
              <a:effectRef idx="0"/>
              <a:fontRef idx="minor"/>
            </p:style>
          </p:sp>
          <p:sp>
            <p:nvSpPr>
              <p:cNvPr id="486" name="CustomShape 245"/>
              <p:cNvSpPr/>
              <p:nvPr/>
            </p:nvSpPr>
            <p:spPr>
              <a:xfrm flipH="1">
                <a:off x="8322480" y="2490120"/>
                <a:ext cx="140400" cy="82332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b5dd"/>
              </a:solidFill>
              <a:ln w="0">
                <a:noFill/>
              </a:ln>
            </p:spPr>
            <p:style>
              <a:lnRef idx="0"/>
              <a:fillRef idx="0"/>
              <a:effectRef idx="0"/>
              <a:fontRef idx="minor"/>
            </p:style>
          </p:sp>
          <p:sp>
            <p:nvSpPr>
              <p:cNvPr id="487" name="CustomShape 246"/>
              <p:cNvSpPr/>
              <p:nvPr/>
            </p:nvSpPr>
            <p:spPr>
              <a:xfrm flipH="1">
                <a:off x="8322480" y="2490120"/>
                <a:ext cx="140400" cy="82332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w="0">
                <a:noFill/>
              </a:ln>
            </p:spPr>
            <p:style>
              <a:lnRef idx="0"/>
              <a:fillRef idx="0"/>
              <a:effectRef idx="0"/>
              <a:fontRef idx="minor"/>
            </p:style>
          </p:sp>
          <p:sp>
            <p:nvSpPr>
              <p:cNvPr id="488" name="CustomShape 247"/>
              <p:cNvSpPr/>
              <p:nvPr/>
            </p:nvSpPr>
            <p:spPr>
              <a:xfrm flipH="1">
                <a:off x="8179560" y="2490120"/>
                <a:ext cx="140400" cy="823320"/>
              </a:xfrm>
              <a:custGeom>
                <a:avLst/>
                <a:gdLst/>
                <a:ahLst/>
                <a:rect l="l" t="t" r="r" b="b"/>
                <a:pathLst>
                  <a:path w="178689" h="1032319">
                    <a:moveTo>
                      <a:pt x="178689" y="929068"/>
                    </a:moveTo>
                    <a:lnTo>
                      <a:pt x="0" y="1032320"/>
                    </a:lnTo>
                    <a:lnTo>
                      <a:pt x="0" y="103251"/>
                    </a:lnTo>
                    <a:lnTo>
                      <a:pt x="178689" y="0"/>
                    </a:lnTo>
                    <a:lnTo>
                      <a:pt x="178689" y="929068"/>
                    </a:lnTo>
                    <a:close/>
                  </a:path>
                </a:pathLst>
              </a:custGeom>
              <a:solidFill>
                <a:srgbClr val="007bb9"/>
              </a:solidFill>
              <a:ln w="0">
                <a:noFill/>
              </a:ln>
            </p:spPr>
            <p:style>
              <a:lnRef idx="0"/>
              <a:fillRef idx="0"/>
              <a:effectRef idx="0"/>
              <a:fontRef idx="minor"/>
            </p:style>
          </p:sp>
          <p:sp>
            <p:nvSpPr>
              <p:cNvPr id="489" name="CustomShape 248"/>
              <p:cNvSpPr/>
              <p:nvPr/>
            </p:nvSpPr>
            <p:spPr>
              <a:xfrm flipH="1">
                <a:off x="8394120" y="2778480"/>
                <a:ext cx="283320" cy="162720"/>
              </a:xfrm>
              <a:custGeom>
                <a:avLst/>
                <a:gdLst/>
                <a:ahLst/>
                <a:rect l="l" t="t" r="r" b="b"/>
                <a:pathLst>
                  <a:path w="357473" h="206501">
                    <a:moveTo>
                      <a:pt x="178784" y="206502"/>
                    </a:moveTo>
                    <a:lnTo>
                      <a:pt x="0" y="103251"/>
                    </a:lnTo>
                    <a:lnTo>
                      <a:pt x="178784" y="0"/>
                    </a:lnTo>
                    <a:lnTo>
                      <a:pt x="357473" y="103251"/>
                    </a:lnTo>
                    <a:lnTo>
                      <a:pt x="178784" y="206502"/>
                    </a:lnTo>
                    <a:close/>
                  </a:path>
                </a:pathLst>
              </a:custGeom>
              <a:solidFill>
                <a:srgbClr val="00b5dd"/>
              </a:solidFill>
              <a:ln w="0">
                <a:noFill/>
              </a:ln>
            </p:spPr>
            <p:style>
              <a:lnRef idx="0"/>
              <a:fillRef idx="0"/>
              <a:effectRef idx="0"/>
              <a:fontRef idx="minor"/>
            </p:style>
          </p:sp>
          <p:sp>
            <p:nvSpPr>
              <p:cNvPr id="490" name="CustomShape 249"/>
              <p:cNvSpPr/>
              <p:nvPr/>
            </p:nvSpPr>
            <p:spPr>
              <a:xfrm flipH="1">
                <a:off x="8537040" y="2861280"/>
                <a:ext cx="140400" cy="57492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b5dd"/>
              </a:solidFill>
              <a:ln w="0">
                <a:noFill/>
              </a:ln>
            </p:spPr>
            <p:style>
              <a:lnRef idx="0"/>
              <a:fillRef idx="0"/>
              <a:effectRef idx="0"/>
              <a:fontRef idx="minor"/>
            </p:style>
          </p:sp>
          <p:sp>
            <p:nvSpPr>
              <p:cNvPr id="491" name="CustomShape 250"/>
              <p:cNvSpPr/>
              <p:nvPr/>
            </p:nvSpPr>
            <p:spPr>
              <a:xfrm flipH="1">
                <a:off x="8537040" y="2861280"/>
                <a:ext cx="140400" cy="57492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w="0">
                <a:noFill/>
              </a:ln>
            </p:spPr>
            <p:style>
              <a:lnRef idx="0"/>
              <a:fillRef idx="0"/>
              <a:effectRef idx="0"/>
              <a:fontRef idx="minor"/>
            </p:style>
          </p:sp>
          <p:sp>
            <p:nvSpPr>
              <p:cNvPr id="492" name="CustomShape 251"/>
              <p:cNvSpPr/>
              <p:nvPr/>
            </p:nvSpPr>
            <p:spPr>
              <a:xfrm flipH="1">
                <a:off x="8394120" y="2861280"/>
                <a:ext cx="140400" cy="574920"/>
              </a:xfrm>
              <a:custGeom>
                <a:avLst/>
                <a:gdLst/>
                <a:ahLst/>
                <a:rect l="l" t="t" r="r" b="b"/>
                <a:pathLst>
                  <a:path w="178688" h="721899">
                    <a:moveTo>
                      <a:pt x="178689" y="618744"/>
                    </a:moveTo>
                    <a:lnTo>
                      <a:pt x="0" y="721900"/>
                    </a:lnTo>
                    <a:lnTo>
                      <a:pt x="0" y="103251"/>
                    </a:lnTo>
                    <a:lnTo>
                      <a:pt x="178689" y="0"/>
                    </a:lnTo>
                    <a:lnTo>
                      <a:pt x="178689" y="618744"/>
                    </a:lnTo>
                    <a:close/>
                  </a:path>
                </a:pathLst>
              </a:custGeom>
              <a:solidFill>
                <a:srgbClr val="007bb9"/>
              </a:solidFill>
              <a:ln w="0">
                <a:noFill/>
              </a:ln>
            </p:spPr>
            <p:style>
              <a:lnRef idx="0"/>
              <a:fillRef idx="0"/>
              <a:effectRef idx="0"/>
              <a:fontRef idx="minor"/>
            </p:style>
          </p:sp>
          <p:sp>
            <p:nvSpPr>
              <p:cNvPr id="493" name="CustomShape 252"/>
              <p:cNvSpPr/>
              <p:nvPr/>
            </p:nvSpPr>
            <p:spPr>
              <a:xfrm flipH="1">
                <a:off x="8673840" y="3438360"/>
                <a:ext cx="283320" cy="16272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494" name="CustomShape 253"/>
              <p:cNvSpPr/>
              <p:nvPr/>
            </p:nvSpPr>
            <p:spPr>
              <a:xfrm flipH="1">
                <a:off x="8622360" y="3170880"/>
                <a:ext cx="283320" cy="162720"/>
              </a:xfrm>
              <a:custGeom>
                <a:avLst/>
                <a:gdLst/>
                <a:ahLst/>
                <a:rect l="l" t="t" r="r" b="b"/>
                <a:pathLst>
                  <a:path w="357473" h="206406">
                    <a:moveTo>
                      <a:pt x="178784" y="206407"/>
                    </a:moveTo>
                    <a:lnTo>
                      <a:pt x="0" y="103156"/>
                    </a:lnTo>
                    <a:lnTo>
                      <a:pt x="178689" y="0"/>
                    </a:lnTo>
                    <a:lnTo>
                      <a:pt x="357473" y="103156"/>
                    </a:lnTo>
                    <a:lnTo>
                      <a:pt x="178784" y="206407"/>
                    </a:lnTo>
                    <a:close/>
                  </a:path>
                </a:pathLst>
              </a:custGeom>
              <a:solidFill>
                <a:srgbClr val="00b5dd"/>
              </a:solidFill>
              <a:ln w="0">
                <a:noFill/>
              </a:ln>
            </p:spPr>
            <p:style>
              <a:lnRef idx="0"/>
              <a:fillRef idx="0"/>
              <a:effectRef idx="0"/>
              <a:fontRef idx="minor"/>
            </p:style>
          </p:sp>
          <p:sp>
            <p:nvSpPr>
              <p:cNvPr id="495" name="CustomShape 254"/>
              <p:cNvSpPr/>
              <p:nvPr/>
            </p:nvSpPr>
            <p:spPr>
              <a:xfrm flipH="1">
                <a:off x="8765280" y="3253320"/>
                <a:ext cx="140400" cy="31680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b5dd"/>
              </a:solidFill>
              <a:ln w="0">
                <a:noFill/>
              </a:ln>
            </p:spPr>
            <p:style>
              <a:lnRef idx="0"/>
              <a:fillRef idx="0"/>
              <a:effectRef idx="0"/>
              <a:fontRef idx="minor"/>
            </p:style>
          </p:sp>
          <p:sp>
            <p:nvSpPr>
              <p:cNvPr id="496" name="CustomShape 255"/>
              <p:cNvSpPr/>
              <p:nvPr/>
            </p:nvSpPr>
            <p:spPr>
              <a:xfrm flipH="1">
                <a:off x="8765280" y="3253320"/>
                <a:ext cx="140400" cy="31680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w="0">
                <a:noFill/>
              </a:ln>
            </p:spPr>
            <p:style>
              <a:lnRef idx="0"/>
              <a:fillRef idx="0"/>
              <a:effectRef idx="0"/>
              <a:fontRef idx="minor"/>
            </p:style>
          </p:sp>
          <p:sp>
            <p:nvSpPr>
              <p:cNvPr id="497" name="CustomShape 256"/>
              <p:cNvSpPr/>
              <p:nvPr/>
            </p:nvSpPr>
            <p:spPr>
              <a:xfrm flipH="1">
                <a:off x="8622360" y="3253320"/>
                <a:ext cx="140400" cy="316800"/>
              </a:xfrm>
              <a:custGeom>
                <a:avLst/>
                <a:gdLst/>
                <a:ahLst/>
                <a:rect l="l" t="t" r="r" b="b"/>
                <a:pathLst>
                  <a:path w="178689" h="399097">
                    <a:moveTo>
                      <a:pt x="178689" y="295846"/>
                    </a:moveTo>
                    <a:lnTo>
                      <a:pt x="0" y="399098"/>
                    </a:lnTo>
                    <a:lnTo>
                      <a:pt x="0" y="103251"/>
                    </a:lnTo>
                    <a:lnTo>
                      <a:pt x="178689" y="0"/>
                    </a:lnTo>
                    <a:lnTo>
                      <a:pt x="178689" y="295846"/>
                    </a:lnTo>
                    <a:close/>
                  </a:path>
                </a:pathLst>
              </a:custGeom>
              <a:solidFill>
                <a:srgbClr val="007bb9"/>
              </a:solidFill>
              <a:ln w="0">
                <a:noFill/>
              </a:ln>
            </p:spPr>
            <p:style>
              <a:lnRef idx="0"/>
              <a:fillRef idx="0"/>
              <a:effectRef idx="0"/>
              <a:fontRef idx="minor"/>
            </p:style>
          </p:sp>
          <p:sp>
            <p:nvSpPr>
              <p:cNvPr id="498" name="CustomShape 257"/>
              <p:cNvSpPr/>
              <p:nvPr/>
            </p:nvSpPr>
            <p:spPr>
              <a:xfrm flipH="1">
                <a:off x="8452440" y="2547000"/>
                <a:ext cx="120960" cy="240120"/>
              </a:xfrm>
              <a:custGeom>
                <a:avLst/>
                <a:gdLst/>
                <a:ah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w="0">
                <a:noFill/>
              </a:ln>
            </p:spPr>
            <p:style>
              <a:lnRef idx="0"/>
              <a:fillRef idx="0"/>
              <a:effectRef idx="0"/>
              <a:fontRef idx="minor"/>
            </p:style>
          </p:sp>
          <p:sp>
            <p:nvSpPr>
              <p:cNvPr id="499" name="CustomShape 258"/>
              <p:cNvSpPr/>
              <p:nvPr/>
            </p:nvSpPr>
            <p:spPr>
              <a:xfrm flipH="1">
                <a:off x="8463960" y="3116880"/>
                <a:ext cx="82800" cy="63360"/>
              </a:xfrm>
              <a:custGeom>
                <a:avLst/>
                <a:gdLst/>
                <a:ah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w="0">
                <a:noFill/>
              </a:ln>
            </p:spPr>
            <p:style>
              <a:lnRef idx="0"/>
              <a:fillRef idx="0"/>
              <a:effectRef idx="0"/>
              <a:fontRef idx="minor"/>
            </p:style>
          </p:sp>
          <p:sp>
            <p:nvSpPr>
              <p:cNvPr id="500" name="CustomShape 259"/>
              <p:cNvSpPr/>
              <p:nvPr/>
            </p:nvSpPr>
            <p:spPr>
              <a:xfrm flipH="1">
                <a:off x="8464320" y="3138840"/>
                <a:ext cx="82440" cy="41760"/>
              </a:xfrm>
              <a:custGeom>
                <a:avLst/>
                <a:gdLst/>
                <a:ah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w="0">
                <a:noFill/>
              </a:ln>
            </p:spPr>
            <p:style>
              <a:lnRef idx="0"/>
              <a:fillRef idx="0"/>
              <a:effectRef idx="0"/>
              <a:fontRef idx="minor"/>
            </p:style>
          </p:sp>
          <p:sp>
            <p:nvSpPr>
              <p:cNvPr id="501" name="CustomShape 260"/>
              <p:cNvSpPr/>
              <p:nvPr/>
            </p:nvSpPr>
            <p:spPr>
              <a:xfrm flipH="1">
                <a:off x="8361720" y="3057480"/>
                <a:ext cx="82800" cy="61200"/>
              </a:xfrm>
              <a:custGeom>
                <a:avLst/>
                <a:gdLst/>
                <a:ah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w="0">
                <a:noFill/>
              </a:ln>
            </p:spPr>
            <p:style>
              <a:lnRef idx="0"/>
              <a:fillRef idx="0"/>
              <a:effectRef idx="0"/>
              <a:fontRef idx="minor"/>
            </p:style>
          </p:sp>
          <p:sp>
            <p:nvSpPr>
              <p:cNvPr id="502" name="CustomShape 261"/>
              <p:cNvSpPr/>
              <p:nvPr/>
            </p:nvSpPr>
            <p:spPr>
              <a:xfrm flipH="1">
                <a:off x="8361720" y="3078000"/>
                <a:ext cx="82440" cy="41760"/>
              </a:xfrm>
              <a:custGeom>
                <a:avLst/>
                <a:gdLst/>
                <a:ah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w="0">
                <a:noFill/>
              </a:ln>
            </p:spPr>
            <p:style>
              <a:lnRef idx="0"/>
              <a:fillRef idx="0"/>
              <a:effectRef idx="0"/>
              <a:fontRef idx="minor"/>
            </p:style>
          </p:sp>
          <p:sp>
            <p:nvSpPr>
              <p:cNvPr id="503" name="CustomShape 262"/>
              <p:cNvSpPr/>
              <p:nvPr/>
            </p:nvSpPr>
            <p:spPr>
              <a:xfrm flipH="1">
                <a:off x="8382960" y="2765880"/>
                <a:ext cx="295560" cy="357840"/>
              </a:xfrm>
              <a:custGeom>
                <a:avLst/>
                <a:gdLst/>
                <a:ah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w="0">
                <a:noFill/>
              </a:ln>
            </p:spPr>
            <p:style>
              <a:lnRef idx="0"/>
              <a:fillRef idx="0"/>
              <a:effectRef idx="0"/>
              <a:fontRef idx="minor"/>
            </p:style>
          </p:sp>
          <p:sp>
            <p:nvSpPr>
              <p:cNvPr id="504" name="CustomShape 263"/>
              <p:cNvSpPr/>
              <p:nvPr/>
            </p:nvSpPr>
            <p:spPr>
              <a:xfrm flipH="1">
                <a:off x="8562600" y="2524680"/>
                <a:ext cx="91080" cy="88560"/>
              </a:xfrm>
              <a:custGeom>
                <a:avLst/>
                <a:gdLst/>
                <a:ah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w="0">
                <a:noFill/>
              </a:ln>
            </p:spPr>
            <p:style>
              <a:lnRef idx="0"/>
              <a:fillRef idx="0"/>
              <a:effectRef idx="0"/>
              <a:fontRef idx="minor"/>
            </p:style>
          </p:sp>
          <p:sp>
            <p:nvSpPr>
              <p:cNvPr id="505" name="CustomShape 264"/>
              <p:cNvSpPr/>
              <p:nvPr/>
            </p:nvSpPr>
            <p:spPr>
              <a:xfrm flipH="1">
                <a:off x="8529120" y="2537640"/>
                <a:ext cx="149040" cy="294120"/>
              </a:xfrm>
              <a:custGeom>
                <a:avLst/>
                <a:gdLst/>
                <a:ah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w="0">
                <a:noFill/>
              </a:ln>
            </p:spPr>
            <p:style>
              <a:lnRef idx="0"/>
              <a:fillRef idx="0"/>
              <a:effectRef idx="0"/>
              <a:fontRef idx="minor"/>
            </p:style>
          </p:sp>
          <p:sp>
            <p:nvSpPr>
              <p:cNvPr id="506" name="CustomShape 265"/>
              <p:cNvSpPr/>
              <p:nvPr/>
            </p:nvSpPr>
            <p:spPr>
              <a:xfrm flipH="1">
                <a:off x="8558640" y="2430360"/>
                <a:ext cx="98640" cy="120600"/>
              </a:xfrm>
              <a:custGeom>
                <a:avLst/>
                <a:gdLst/>
                <a:ah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w="0">
                <a:noFill/>
              </a:ln>
            </p:spPr>
            <p:style>
              <a:lnRef idx="0"/>
              <a:fillRef idx="0"/>
              <a:effectRef idx="0"/>
              <a:fontRef idx="minor"/>
            </p:style>
          </p:sp>
          <p:sp>
            <p:nvSpPr>
              <p:cNvPr id="507" name="CustomShape 266"/>
              <p:cNvSpPr/>
              <p:nvPr/>
            </p:nvSpPr>
            <p:spPr>
              <a:xfrm flipH="1">
                <a:off x="8562240" y="2419200"/>
                <a:ext cx="104040" cy="102960"/>
              </a:xfrm>
              <a:custGeom>
                <a:avLst/>
                <a:gdLst/>
                <a:ah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w="0">
                <a:noFill/>
              </a:ln>
            </p:spPr>
            <p:style>
              <a:lnRef idx="0"/>
              <a:fillRef idx="0"/>
              <a:effectRef idx="0"/>
              <a:fontRef idx="minor"/>
            </p:style>
          </p:sp>
          <p:sp>
            <p:nvSpPr>
              <p:cNvPr id="508" name="CustomShape 267"/>
              <p:cNvSpPr/>
              <p:nvPr/>
            </p:nvSpPr>
            <p:spPr>
              <a:xfrm flipH="1">
                <a:off x="8513280" y="2538000"/>
                <a:ext cx="46800" cy="68400"/>
              </a:xfrm>
              <a:custGeom>
                <a:avLst/>
                <a:gdLst/>
                <a:ah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w="0">
                <a:noFill/>
              </a:ln>
            </p:spPr>
            <p:style>
              <a:lnRef idx="0"/>
              <a:fillRef idx="0"/>
              <a:effectRef idx="0"/>
              <a:fontRef idx="minor"/>
            </p:style>
          </p:sp>
          <p:grpSp>
            <p:nvGrpSpPr>
              <p:cNvPr id="509" name="Group 268"/>
              <p:cNvGrpSpPr/>
              <p:nvPr/>
            </p:nvGrpSpPr>
            <p:grpSpPr>
              <a:xfrm>
                <a:off x="8378280" y="2724840"/>
                <a:ext cx="236520" cy="178560"/>
                <a:chOff x="8378280" y="2724840"/>
                <a:chExt cx="236520" cy="178560"/>
              </a:xfrm>
            </p:grpSpPr>
            <p:sp>
              <p:nvSpPr>
                <p:cNvPr id="510" name="CustomShape 269"/>
                <p:cNvSpPr/>
                <p:nvPr/>
              </p:nvSpPr>
              <p:spPr>
                <a:xfrm>
                  <a:off x="8398440" y="2774880"/>
                  <a:ext cx="216360" cy="12348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511" name="CustomShape 270"/>
                <p:cNvSpPr/>
                <p:nvPr/>
              </p:nvSpPr>
              <p:spPr>
                <a:xfrm>
                  <a:off x="8500680" y="2806200"/>
                  <a:ext cx="54720" cy="3060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512" name="CustomShape 271"/>
                <p:cNvSpPr/>
                <p:nvPr/>
              </p:nvSpPr>
              <p:spPr>
                <a:xfrm>
                  <a:off x="8398440" y="2820600"/>
                  <a:ext cx="216360" cy="828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513" name="CustomShape 272"/>
                <p:cNvSpPr/>
                <p:nvPr/>
              </p:nvSpPr>
              <p:spPr>
                <a:xfrm>
                  <a:off x="8378280" y="2726280"/>
                  <a:ext cx="154440" cy="1738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514" name="CustomShape 273"/>
                <p:cNvSpPr/>
                <p:nvPr/>
              </p:nvSpPr>
              <p:spPr>
                <a:xfrm>
                  <a:off x="8380800" y="2724840"/>
                  <a:ext cx="153720" cy="1746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515" name="CustomShape 274"/>
              <p:cNvSpPr/>
              <p:nvPr/>
            </p:nvSpPr>
            <p:spPr>
              <a:xfrm flipH="1">
                <a:off x="8592840" y="2586960"/>
                <a:ext cx="111960" cy="319320"/>
              </a:xfrm>
              <a:custGeom>
                <a:avLst/>
                <a:gdLst/>
                <a:ah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w="0">
                <a:noFill/>
              </a:ln>
            </p:spPr>
            <p:style>
              <a:lnRef idx="0"/>
              <a:fillRef idx="0"/>
              <a:effectRef idx="0"/>
              <a:fontRef idx="minor"/>
            </p:style>
          </p:sp>
          <p:sp>
            <p:nvSpPr>
              <p:cNvPr id="516" name="CustomShape 275"/>
              <p:cNvSpPr/>
              <p:nvPr/>
            </p:nvSpPr>
            <p:spPr>
              <a:xfrm flipH="1">
                <a:off x="8646120" y="2583360"/>
                <a:ext cx="63720" cy="87840"/>
              </a:xfrm>
              <a:custGeom>
                <a:avLst/>
                <a:gdLst/>
                <a:ah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w="0">
                <a:noFill/>
              </a:ln>
            </p:spPr>
            <p:style>
              <a:lnRef idx="0"/>
              <a:fillRef idx="0"/>
              <a:effectRef idx="0"/>
              <a:fontRef idx="minor"/>
            </p:style>
          </p:sp>
        </p:grpSp>
      </p:grpSp>
      <p:sp>
        <p:nvSpPr>
          <p:cNvPr id="517" name="CustomShape 276"/>
          <p:cNvSpPr/>
          <p:nvPr/>
        </p:nvSpPr>
        <p:spPr>
          <a:xfrm>
            <a:off x="203400" y="1153800"/>
            <a:ext cx="4960080" cy="1413720"/>
          </a:xfrm>
          <a:prstGeom prst="rect">
            <a:avLst/>
          </a:prstGeom>
          <a:noFill/>
          <a:ln w="0">
            <a:noFill/>
          </a:ln>
        </p:spPr>
        <p:style>
          <a:lnRef idx="0"/>
          <a:fillRef idx="0"/>
          <a:effectRef idx="0"/>
          <a:fontRef idx="minor"/>
        </p:style>
        <p:txBody>
          <a:bodyPr lIns="0" rIns="0" tIns="0" bIns="0" anchor="ctr">
            <a:noAutofit/>
          </a:bodyPr>
          <a:p>
            <a:pPr>
              <a:lnSpc>
                <a:spcPct val="90000"/>
              </a:lnSpc>
              <a:buNone/>
            </a:pPr>
            <a:r>
              <a:rPr b="0" lang="en-IN" sz="4800" spc="-1" strike="noStrike">
                <a:solidFill>
                  <a:srgbClr val="007bb9"/>
                </a:solidFill>
                <a:latin typeface="Raleway Thin"/>
                <a:ea typeface="Raleway Thin"/>
              </a:rPr>
              <a:t>Stock Market Price Prediction</a:t>
            </a:r>
            <a:endParaRPr b="0" lang="en-IN" sz="4800" spc="-1" strike="noStrike">
              <a:latin typeface="Arial"/>
            </a:endParaRPr>
          </a:p>
        </p:txBody>
      </p:sp>
      <p:grpSp>
        <p:nvGrpSpPr>
          <p:cNvPr id="518" name="Group 277"/>
          <p:cNvGrpSpPr/>
          <p:nvPr/>
        </p:nvGrpSpPr>
        <p:grpSpPr>
          <a:xfrm>
            <a:off x="288000" y="4392000"/>
            <a:ext cx="1800360" cy="360000"/>
            <a:chOff x="288000" y="4392000"/>
            <a:chExt cx="1800360" cy="360000"/>
          </a:xfrm>
        </p:grpSpPr>
        <p:sp>
          <p:nvSpPr>
            <p:cNvPr id="519" name="Line 278"/>
            <p:cNvSpPr/>
            <p:nvPr/>
          </p:nvSpPr>
          <p:spPr>
            <a:xfrm>
              <a:off x="648000" y="4392000"/>
              <a:ext cx="180000" cy="180000"/>
            </a:xfrm>
            <a:prstGeom prst="line">
              <a:avLst/>
            </a:prstGeom>
            <a:ln w="19080">
              <a:solidFill>
                <a:srgbClr val="3465a4"/>
              </a:solidFill>
              <a:round/>
            </a:ln>
          </p:spPr>
          <p:style>
            <a:lnRef idx="0"/>
            <a:fillRef idx="0"/>
            <a:effectRef idx="0"/>
            <a:fontRef idx="minor"/>
          </p:style>
        </p:sp>
        <p:sp>
          <p:nvSpPr>
            <p:cNvPr id="520" name="Line 279"/>
            <p:cNvSpPr/>
            <p:nvPr/>
          </p:nvSpPr>
          <p:spPr>
            <a:xfrm flipH="1">
              <a:off x="648000" y="4572000"/>
              <a:ext cx="180000" cy="180000"/>
            </a:xfrm>
            <a:prstGeom prst="line">
              <a:avLst/>
            </a:prstGeom>
            <a:ln w="19080">
              <a:solidFill>
                <a:srgbClr val="3465a4"/>
              </a:solidFill>
              <a:round/>
            </a:ln>
          </p:spPr>
          <p:style>
            <a:lnRef idx="0"/>
            <a:fillRef idx="0"/>
            <a:effectRef idx="0"/>
            <a:fontRef idx="minor"/>
          </p:style>
        </p:sp>
        <p:sp>
          <p:nvSpPr>
            <p:cNvPr id="521" name="Line 280"/>
            <p:cNvSpPr/>
            <p:nvPr/>
          </p:nvSpPr>
          <p:spPr>
            <a:xfrm>
              <a:off x="828000" y="4392000"/>
              <a:ext cx="180000" cy="180000"/>
            </a:xfrm>
            <a:prstGeom prst="line">
              <a:avLst/>
            </a:prstGeom>
            <a:ln w="19080">
              <a:solidFill>
                <a:srgbClr val="3465a4"/>
              </a:solidFill>
              <a:round/>
            </a:ln>
          </p:spPr>
          <p:style>
            <a:lnRef idx="0"/>
            <a:fillRef idx="0"/>
            <a:effectRef idx="0"/>
            <a:fontRef idx="minor"/>
          </p:style>
        </p:sp>
        <p:sp>
          <p:nvSpPr>
            <p:cNvPr id="522" name="Line 281"/>
            <p:cNvSpPr/>
            <p:nvPr/>
          </p:nvSpPr>
          <p:spPr>
            <a:xfrm flipH="1">
              <a:off x="828360" y="4572000"/>
              <a:ext cx="180000" cy="180000"/>
            </a:xfrm>
            <a:prstGeom prst="line">
              <a:avLst/>
            </a:prstGeom>
            <a:ln w="19080">
              <a:solidFill>
                <a:srgbClr val="3465a4"/>
              </a:solidFill>
              <a:round/>
            </a:ln>
          </p:spPr>
          <p:style>
            <a:lnRef idx="0"/>
            <a:fillRef idx="0"/>
            <a:effectRef idx="0"/>
            <a:fontRef idx="minor"/>
          </p:style>
        </p:sp>
        <p:sp>
          <p:nvSpPr>
            <p:cNvPr id="523" name="Line 282"/>
            <p:cNvSpPr/>
            <p:nvPr/>
          </p:nvSpPr>
          <p:spPr>
            <a:xfrm>
              <a:off x="468360" y="4392000"/>
              <a:ext cx="180000" cy="180000"/>
            </a:xfrm>
            <a:prstGeom prst="line">
              <a:avLst/>
            </a:prstGeom>
            <a:ln w="19080">
              <a:solidFill>
                <a:srgbClr val="3465a4"/>
              </a:solidFill>
              <a:round/>
            </a:ln>
          </p:spPr>
          <p:style>
            <a:lnRef idx="0"/>
            <a:fillRef idx="0"/>
            <a:effectRef idx="0"/>
            <a:fontRef idx="minor"/>
          </p:style>
        </p:sp>
        <p:sp>
          <p:nvSpPr>
            <p:cNvPr id="524" name="Line 283"/>
            <p:cNvSpPr/>
            <p:nvPr/>
          </p:nvSpPr>
          <p:spPr>
            <a:xfrm flipH="1">
              <a:off x="468000" y="4572000"/>
              <a:ext cx="180000" cy="180000"/>
            </a:xfrm>
            <a:prstGeom prst="line">
              <a:avLst/>
            </a:prstGeom>
            <a:ln w="19080">
              <a:solidFill>
                <a:srgbClr val="3465a4"/>
              </a:solidFill>
              <a:round/>
            </a:ln>
          </p:spPr>
          <p:style>
            <a:lnRef idx="0"/>
            <a:fillRef idx="0"/>
            <a:effectRef idx="0"/>
            <a:fontRef idx="minor"/>
          </p:style>
        </p:sp>
        <p:sp>
          <p:nvSpPr>
            <p:cNvPr id="525" name="Line 284"/>
            <p:cNvSpPr/>
            <p:nvPr/>
          </p:nvSpPr>
          <p:spPr>
            <a:xfrm>
              <a:off x="1188000" y="4392000"/>
              <a:ext cx="180000" cy="180000"/>
            </a:xfrm>
            <a:prstGeom prst="line">
              <a:avLst/>
            </a:prstGeom>
            <a:ln w="19080">
              <a:solidFill>
                <a:srgbClr val="3465a4"/>
              </a:solidFill>
              <a:round/>
            </a:ln>
          </p:spPr>
          <p:style>
            <a:lnRef idx="0"/>
            <a:fillRef idx="0"/>
            <a:effectRef idx="0"/>
            <a:fontRef idx="minor"/>
          </p:style>
        </p:sp>
        <p:sp>
          <p:nvSpPr>
            <p:cNvPr id="526" name="Line 285"/>
            <p:cNvSpPr/>
            <p:nvPr/>
          </p:nvSpPr>
          <p:spPr>
            <a:xfrm flipH="1">
              <a:off x="1188000" y="4572000"/>
              <a:ext cx="180000" cy="180000"/>
            </a:xfrm>
            <a:prstGeom prst="line">
              <a:avLst/>
            </a:prstGeom>
            <a:ln w="19080">
              <a:solidFill>
                <a:srgbClr val="3465a4"/>
              </a:solidFill>
              <a:round/>
            </a:ln>
          </p:spPr>
          <p:style>
            <a:lnRef idx="0"/>
            <a:fillRef idx="0"/>
            <a:effectRef idx="0"/>
            <a:fontRef idx="minor"/>
          </p:style>
        </p:sp>
        <p:sp>
          <p:nvSpPr>
            <p:cNvPr id="527" name="Line 286"/>
            <p:cNvSpPr/>
            <p:nvPr/>
          </p:nvSpPr>
          <p:spPr>
            <a:xfrm>
              <a:off x="1368000" y="4392000"/>
              <a:ext cx="180000" cy="180000"/>
            </a:xfrm>
            <a:prstGeom prst="line">
              <a:avLst/>
            </a:prstGeom>
            <a:ln w="19080">
              <a:solidFill>
                <a:srgbClr val="3465a4"/>
              </a:solidFill>
              <a:round/>
            </a:ln>
          </p:spPr>
          <p:style>
            <a:lnRef idx="0"/>
            <a:fillRef idx="0"/>
            <a:effectRef idx="0"/>
            <a:fontRef idx="minor"/>
          </p:style>
        </p:sp>
        <p:sp>
          <p:nvSpPr>
            <p:cNvPr id="528" name="Line 287"/>
            <p:cNvSpPr/>
            <p:nvPr/>
          </p:nvSpPr>
          <p:spPr>
            <a:xfrm flipH="1">
              <a:off x="1368000" y="4572000"/>
              <a:ext cx="180000" cy="180000"/>
            </a:xfrm>
            <a:prstGeom prst="line">
              <a:avLst/>
            </a:prstGeom>
            <a:ln w="19080">
              <a:solidFill>
                <a:srgbClr val="3465a4"/>
              </a:solidFill>
              <a:round/>
            </a:ln>
          </p:spPr>
          <p:style>
            <a:lnRef idx="0"/>
            <a:fillRef idx="0"/>
            <a:effectRef idx="0"/>
            <a:fontRef idx="minor"/>
          </p:style>
        </p:sp>
        <p:sp>
          <p:nvSpPr>
            <p:cNvPr id="529" name="Line 288"/>
            <p:cNvSpPr/>
            <p:nvPr/>
          </p:nvSpPr>
          <p:spPr>
            <a:xfrm>
              <a:off x="1008360" y="4392000"/>
              <a:ext cx="180000" cy="180000"/>
            </a:xfrm>
            <a:prstGeom prst="line">
              <a:avLst/>
            </a:prstGeom>
            <a:ln w="19080">
              <a:solidFill>
                <a:srgbClr val="3465a4"/>
              </a:solidFill>
              <a:round/>
            </a:ln>
          </p:spPr>
          <p:style>
            <a:lnRef idx="0"/>
            <a:fillRef idx="0"/>
            <a:effectRef idx="0"/>
            <a:fontRef idx="minor"/>
          </p:style>
        </p:sp>
        <p:sp>
          <p:nvSpPr>
            <p:cNvPr id="530" name="Line 289"/>
            <p:cNvSpPr/>
            <p:nvPr/>
          </p:nvSpPr>
          <p:spPr>
            <a:xfrm flipH="1">
              <a:off x="1008000" y="4572000"/>
              <a:ext cx="180000" cy="180000"/>
            </a:xfrm>
            <a:prstGeom prst="line">
              <a:avLst/>
            </a:prstGeom>
            <a:ln w="19080">
              <a:solidFill>
                <a:srgbClr val="3465a4"/>
              </a:solidFill>
              <a:round/>
            </a:ln>
          </p:spPr>
          <p:style>
            <a:lnRef idx="0"/>
            <a:fillRef idx="0"/>
            <a:effectRef idx="0"/>
            <a:fontRef idx="minor"/>
          </p:style>
        </p:sp>
        <p:sp>
          <p:nvSpPr>
            <p:cNvPr id="531" name="Line 290"/>
            <p:cNvSpPr/>
            <p:nvPr/>
          </p:nvSpPr>
          <p:spPr>
            <a:xfrm>
              <a:off x="1728000" y="4392000"/>
              <a:ext cx="180000" cy="180000"/>
            </a:xfrm>
            <a:prstGeom prst="line">
              <a:avLst/>
            </a:prstGeom>
            <a:ln w="19080">
              <a:solidFill>
                <a:srgbClr val="3465a4"/>
              </a:solidFill>
              <a:round/>
            </a:ln>
          </p:spPr>
          <p:style>
            <a:lnRef idx="0"/>
            <a:fillRef idx="0"/>
            <a:effectRef idx="0"/>
            <a:fontRef idx="minor"/>
          </p:style>
        </p:sp>
        <p:sp>
          <p:nvSpPr>
            <p:cNvPr id="532" name="Line 291"/>
            <p:cNvSpPr/>
            <p:nvPr/>
          </p:nvSpPr>
          <p:spPr>
            <a:xfrm flipH="1">
              <a:off x="1728360" y="4572000"/>
              <a:ext cx="180000" cy="180000"/>
            </a:xfrm>
            <a:prstGeom prst="line">
              <a:avLst/>
            </a:prstGeom>
            <a:ln w="19080">
              <a:solidFill>
                <a:srgbClr val="3465a4"/>
              </a:solidFill>
              <a:round/>
            </a:ln>
          </p:spPr>
          <p:style>
            <a:lnRef idx="0"/>
            <a:fillRef idx="0"/>
            <a:effectRef idx="0"/>
            <a:fontRef idx="minor"/>
          </p:style>
        </p:sp>
        <p:sp>
          <p:nvSpPr>
            <p:cNvPr id="533" name="Line 292"/>
            <p:cNvSpPr/>
            <p:nvPr/>
          </p:nvSpPr>
          <p:spPr>
            <a:xfrm>
              <a:off x="1908360" y="4392000"/>
              <a:ext cx="180000" cy="180000"/>
            </a:xfrm>
            <a:prstGeom prst="line">
              <a:avLst/>
            </a:prstGeom>
            <a:ln w="19080">
              <a:solidFill>
                <a:srgbClr val="3465a4"/>
              </a:solidFill>
              <a:round/>
            </a:ln>
          </p:spPr>
          <p:style>
            <a:lnRef idx="0"/>
            <a:fillRef idx="0"/>
            <a:effectRef idx="0"/>
            <a:fontRef idx="minor"/>
          </p:style>
        </p:sp>
        <p:sp>
          <p:nvSpPr>
            <p:cNvPr id="534" name="Line 293"/>
            <p:cNvSpPr/>
            <p:nvPr/>
          </p:nvSpPr>
          <p:spPr>
            <a:xfrm flipH="1">
              <a:off x="1908000" y="4572000"/>
              <a:ext cx="180000" cy="180000"/>
            </a:xfrm>
            <a:prstGeom prst="line">
              <a:avLst/>
            </a:prstGeom>
            <a:ln w="19080">
              <a:solidFill>
                <a:srgbClr val="3465a4"/>
              </a:solidFill>
              <a:round/>
            </a:ln>
          </p:spPr>
          <p:style>
            <a:lnRef idx="0"/>
            <a:fillRef idx="0"/>
            <a:effectRef idx="0"/>
            <a:fontRef idx="minor"/>
          </p:style>
        </p:sp>
        <p:sp>
          <p:nvSpPr>
            <p:cNvPr id="535" name="Line 294"/>
            <p:cNvSpPr/>
            <p:nvPr/>
          </p:nvSpPr>
          <p:spPr>
            <a:xfrm>
              <a:off x="1548000" y="4392000"/>
              <a:ext cx="180000" cy="180000"/>
            </a:xfrm>
            <a:prstGeom prst="line">
              <a:avLst/>
            </a:prstGeom>
            <a:ln w="19080">
              <a:solidFill>
                <a:srgbClr val="3465a4"/>
              </a:solidFill>
              <a:round/>
            </a:ln>
          </p:spPr>
          <p:style>
            <a:lnRef idx="0"/>
            <a:fillRef idx="0"/>
            <a:effectRef idx="0"/>
            <a:fontRef idx="minor"/>
          </p:style>
        </p:sp>
        <p:sp>
          <p:nvSpPr>
            <p:cNvPr id="536" name="Line 295"/>
            <p:cNvSpPr/>
            <p:nvPr/>
          </p:nvSpPr>
          <p:spPr>
            <a:xfrm flipH="1">
              <a:off x="1548000" y="4572000"/>
              <a:ext cx="180000" cy="180000"/>
            </a:xfrm>
            <a:prstGeom prst="line">
              <a:avLst/>
            </a:prstGeom>
            <a:ln w="19080">
              <a:solidFill>
                <a:srgbClr val="3465a4"/>
              </a:solidFill>
              <a:round/>
            </a:ln>
          </p:spPr>
          <p:style>
            <a:lnRef idx="0"/>
            <a:fillRef idx="0"/>
            <a:effectRef idx="0"/>
            <a:fontRef idx="minor"/>
          </p:style>
        </p:sp>
        <p:sp>
          <p:nvSpPr>
            <p:cNvPr id="537" name="Line 296"/>
            <p:cNvSpPr/>
            <p:nvPr/>
          </p:nvSpPr>
          <p:spPr>
            <a:xfrm>
              <a:off x="468360" y="4392000"/>
              <a:ext cx="180000" cy="180000"/>
            </a:xfrm>
            <a:prstGeom prst="line">
              <a:avLst/>
            </a:prstGeom>
            <a:ln w="19080">
              <a:solidFill>
                <a:srgbClr val="3465a4"/>
              </a:solidFill>
              <a:round/>
            </a:ln>
          </p:spPr>
          <p:style>
            <a:lnRef idx="0"/>
            <a:fillRef idx="0"/>
            <a:effectRef idx="0"/>
            <a:fontRef idx="minor"/>
          </p:style>
        </p:sp>
        <p:sp>
          <p:nvSpPr>
            <p:cNvPr id="538" name="Line 297"/>
            <p:cNvSpPr/>
            <p:nvPr/>
          </p:nvSpPr>
          <p:spPr>
            <a:xfrm flipH="1">
              <a:off x="468000" y="4572000"/>
              <a:ext cx="180000" cy="180000"/>
            </a:xfrm>
            <a:prstGeom prst="line">
              <a:avLst/>
            </a:prstGeom>
            <a:ln w="19080">
              <a:solidFill>
                <a:srgbClr val="3465a4"/>
              </a:solidFill>
              <a:round/>
            </a:ln>
          </p:spPr>
          <p:style>
            <a:lnRef idx="0"/>
            <a:fillRef idx="0"/>
            <a:effectRef idx="0"/>
            <a:fontRef idx="minor"/>
          </p:style>
        </p:sp>
        <p:sp>
          <p:nvSpPr>
            <p:cNvPr id="539" name="Line 298"/>
            <p:cNvSpPr/>
            <p:nvPr/>
          </p:nvSpPr>
          <p:spPr>
            <a:xfrm>
              <a:off x="648000" y="4392000"/>
              <a:ext cx="180000" cy="180000"/>
            </a:xfrm>
            <a:prstGeom prst="line">
              <a:avLst/>
            </a:prstGeom>
            <a:ln w="19080">
              <a:solidFill>
                <a:srgbClr val="3465a4"/>
              </a:solidFill>
              <a:round/>
            </a:ln>
          </p:spPr>
          <p:style>
            <a:lnRef idx="0"/>
            <a:fillRef idx="0"/>
            <a:effectRef idx="0"/>
            <a:fontRef idx="minor"/>
          </p:style>
        </p:sp>
        <p:sp>
          <p:nvSpPr>
            <p:cNvPr id="540" name="Line 299"/>
            <p:cNvSpPr/>
            <p:nvPr/>
          </p:nvSpPr>
          <p:spPr>
            <a:xfrm flipH="1">
              <a:off x="648000" y="4572000"/>
              <a:ext cx="180000" cy="180000"/>
            </a:xfrm>
            <a:prstGeom prst="line">
              <a:avLst/>
            </a:prstGeom>
            <a:ln w="19080">
              <a:solidFill>
                <a:srgbClr val="3465a4"/>
              </a:solidFill>
              <a:round/>
            </a:ln>
          </p:spPr>
          <p:style>
            <a:lnRef idx="0"/>
            <a:fillRef idx="0"/>
            <a:effectRef idx="0"/>
            <a:fontRef idx="minor"/>
          </p:style>
        </p:sp>
        <p:sp>
          <p:nvSpPr>
            <p:cNvPr id="541" name="Line 300"/>
            <p:cNvSpPr/>
            <p:nvPr/>
          </p:nvSpPr>
          <p:spPr>
            <a:xfrm>
              <a:off x="288000" y="4392000"/>
              <a:ext cx="180000" cy="180000"/>
            </a:xfrm>
            <a:prstGeom prst="line">
              <a:avLst/>
            </a:prstGeom>
            <a:ln w="19080">
              <a:solidFill>
                <a:srgbClr val="3465a4"/>
              </a:solidFill>
              <a:round/>
            </a:ln>
          </p:spPr>
          <p:style>
            <a:lnRef idx="0"/>
            <a:fillRef idx="0"/>
            <a:effectRef idx="0"/>
            <a:fontRef idx="minor"/>
          </p:style>
        </p:sp>
        <p:sp>
          <p:nvSpPr>
            <p:cNvPr id="542" name="Line 301"/>
            <p:cNvSpPr/>
            <p:nvPr/>
          </p:nvSpPr>
          <p:spPr>
            <a:xfrm flipH="1">
              <a:off x="288360" y="4572000"/>
              <a:ext cx="180000" cy="180000"/>
            </a:xfrm>
            <a:prstGeom prst="line">
              <a:avLst/>
            </a:prstGeom>
            <a:ln w="19080">
              <a:solidFill>
                <a:srgbClr val="3465a4"/>
              </a:solidFill>
              <a:round/>
            </a:ln>
          </p:spPr>
          <p:style>
            <a:lnRef idx="0"/>
            <a:fillRef idx="0"/>
            <a:effectRef idx="0"/>
            <a:fontRef idx="minor"/>
          </p:style>
        </p:sp>
        <p:sp>
          <p:nvSpPr>
            <p:cNvPr id="543" name="Line 302"/>
            <p:cNvSpPr/>
            <p:nvPr/>
          </p:nvSpPr>
          <p:spPr>
            <a:xfrm>
              <a:off x="1008360" y="4392000"/>
              <a:ext cx="180000" cy="180000"/>
            </a:xfrm>
            <a:prstGeom prst="line">
              <a:avLst/>
            </a:prstGeom>
            <a:ln w="19080">
              <a:solidFill>
                <a:srgbClr val="3465a4"/>
              </a:solidFill>
              <a:round/>
            </a:ln>
          </p:spPr>
          <p:style>
            <a:lnRef idx="0"/>
            <a:fillRef idx="0"/>
            <a:effectRef idx="0"/>
            <a:fontRef idx="minor"/>
          </p:style>
        </p:sp>
        <p:sp>
          <p:nvSpPr>
            <p:cNvPr id="544" name="Line 303"/>
            <p:cNvSpPr/>
            <p:nvPr/>
          </p:nvSpPr>
          <p:spPr>
            <a:xfrm flipH="1">
              <a:off x="1008000" y="4572000"/>
              <a:ext cx="180000" cy="180000"/>
            </a:xfrm>
            <a:prstGeom prst="line">
              <a:avLst/>
            </a:prstGeom>
            <a:ln w="19080">
              <a:solidFill>
                <a:srgbClr val="3465a4"/>
              </a:solidFill>
              <a:round/>
            </a:ln>
          </p:spPr>
          <p:style>
            <a:lnRef idx="0"/>
            <a:fillRef idx="0"/>
            <a:effectRef idx="0"/>
            <a:fontRef idx="minor"/>
          </p:style>
        </p:sp>
        <p:sp>
          <p:nvSpPr>
            <p:cNvPr id="545" name="Line 304"/>
            <p:cNvSpPr/>
            <p:nvPr/>
          </p:nvSpPr>
          <p:spPr>
            <a:xfrm>
              <a:off x="1188000" y="4392000"/>
              <a:ext cx="180000" cy="180000"/>
            </a:xfrm>
            <a:prstGeom prst="line">
              <a:avLst/>
            </a:prstGeom>
            <a:ln w="19080">
              <a:solidFill>
                <a:srgbClr val="3465a4"/>
              </a:solidFill>
              <a:round/>
            </a:ln>
          </p:spPr>
          <p:style>
            <a:lnRef idx="0"/>
            <a:fillRef idx="0"/>
            <a:effectRef idx="0"/>
            <a:fontRef idx="minor"/>
          </p:style>
        </p:sp>
        <p:sp>
          <p:nvSpPr>
            <p:cNvPr id="546" name="Line 305"/>
            <p:cNvSpPr/>
            <p:nvPr/>
          </p:nvSpPr>
          <p:spPr>
            <a:xfrm flipH="1">
              <a:off x="1188000" y="4572000"/>
              <a:ext cx="180000" cy="180000"/>
            </a:xfrm>
            <a:prstGeom prst="line">
              <a:avLst/>
            </a:prstGeom>
            <a:ln w="19080">
              <a:solidFill>
                <a:srgbClr val="3465a4"/>
              </a:solidFill>
              <a:round/>
            </a:ln>
          </p:spPr>
          <p:style>
            <a:lnRef idx="0"/>
            <a:fillRef idx="0"/>
            <a:effectRef idx="0"/>
            <a:fontRef idx="minor"/>
          </p:style>
        </p:sp>
        <p:sp>
          <p:nvSpPr>
            <p:cNvPr id="547" name="Line 306"/>
            <p:cNvSpPr/>
            <p:nvPr/>
          </p:nvSpPr>
          <p:spPr>
            <a:xfrm>
              <a:off x="828000" y="4392000"/>
              <a:ext cx="180000" cy="180000"/>
            </a:xfrm>
            <a:prstGeom prst="line">
              <a:avLst/>
            </a:prstGeom>
            <a:ln w="19080">
              <a:solidFill>
                <a:srgbClr val="3465a4"/>
              </a:solidFill>
              <a:round/>
            </a:ln>
          </p:spPr>
          <p:style>
            <a:lnRef idx="0"/>
            <a:fillRef idx="0"/>
            <a:effectRef idx="0"/>
            <a:fontRef idx="minor"/>
          </p:style>
        </p:sp>
        <p:sp>
          <p:nvSpPr>
            <p:cNvPr id="548" name="Line 307"/>
            <p:cNvSpPr/>
            <p:nvPr/>
          </p:nvSpPr>
          <p:spPr>
            <a:xfrm flipH="1">
              <a:off x="828360" y="4572000"/>
              <a:ext cx="180000" cy="180000"/>
            </a:xfrm>
            <a:prstGeom prst="line">
              <a:avLst/>
            </a:prstGeom>
            <a:ln w="19080">
              <a:solidFill>
                <a:srgbClr val="3465a4"/>
              </a:solidFill>
              <a:round/>
            </a:ln>
          </p:spPr>
          <p:style>
            <a:lnRef idx="0"/>
            <a:fillRef idx="0"/>
            <a:effectRef idx="0"/>
            <a:fontRef idx="minor"/>
          </p:style>
        </p:sp>
        <p:sp>
          <p:nvSpPr>
            <p:cNvPr id="549" name="Line 308"/>
            <p:cNvSpPr/>
            <p:nvPr/>
          </p:nvSpPr>
          <p:spPr>
            <a:xfrm>
              <a:off x="1548000" y="4392000"/>
              <a:ext cx="180000" cy="180000"/>
            </a:xfrm>
            <a:prstGeom prst="line">
              <a:avLst/>
            </a:prstGeom>
            <a:ln w="19080">
              <a:solidFill>
                <a:srgbClr val="3465a4"/>
              </a:solidFill>
              <a:round/>
            </a:ln>
          </p:spPr>
          <p:style>
            <a:lnRef idx="0"/>
            <a:fillRef idx="0"/>
            <a:effectRef idx="0"/>
            <a:fontRef idx="minor"/>
          </p:style>
        </p:sp>
        <p:sp>
          <p:nvSpPr>
            <p:cNvPr id="550" name="Line 309"/>
            <p:cNvSpPr/>
            <p:nvPr/>
          </p:nvSpPr>
          <p:spPr>
            <a:xfrm flipH="1">
              <a:off x="1548000" y="4572000"/>
              <a:ext cx="180000" cy="180000"/>
            </a:xfrm>
            <a:prstGeom prst="line">
              <a:avLst/>
            </a:prstGeom>
            <a:ln w="19080">
              <a:solidFill>
                <a:srgbClr val="3465a4"/>
              </a:solidFill>
              <a:round/>
            </a:ln>
          </p:spPr>
          <p:style>
            <a:lnRef idx="0"/>
            <a:fillRef idx="0"/>
            <a:effectRef idx="0"/>
            <a:fontRef idx="minor"/>
          </p:style>
        </p:sp>
        <p:sp>
          <p:nvSpPr>
            <p:cNvPr id="551" name="Line 310"/>
            <p:cNvSpPr/>
            <p:nvPr/>
          </p:nvSpPr>
          <p:spPr>
            <a:xfrm>
              <a:off x="1728000" y="4392000"/>
              <a:ext cx="180000" cy="180000"/>
            </a:xfrm>
            <a:prstGeom prst="line">
              <a:avLst/>
            </a:prstGeom>
            <a:ln w="19080">
              <a:solidFill>
                <a:srgbClr val="3465a4"/>
              </a:solidFill>
              <a:round/>
            </a:ln>
          </p:spPr>
          <p:style>
            <a:lnRef idx="0"/>
            <a:fillRef idx="0"/>
            <a:effectRef idx="0"/>
            <a:fontRef idx="minor"/>
          </p:style>
        </p:sp>
        <p:sp>
          <p:nvSpPr>
            <p:cNvPr id="552" name="Line 311"/>
            <p:cNvSpPr/>
            <p:nvPr/>
          </p:nvSpPr>
          <p:spPr>
            <a:xfrm flipH="1">
              <a:off x="1728360" y="4572000"/>
              <a:ext cx="180000" cy="180000"/>
            </a:xfrm>
            <a:prstGeom prst="line">
              <a:avLst/>
            </a:prstGeom>
            <a:ln w="19080">
              <a:solidFill>
                <a:srgbClr val="3465a4"/>
              </a:solidFill>
              <a:round/>
            </a:ln>
          </p:spPr>
          <p:style>
            <a:lnRef idx="0"/>
            <a:fillRef idx="0"/>
            <a:effectRef idx="0"/>
            <a:fontRef idx="minor"/>
          </p:style>
        </p:sp>
        <p:sp>
          <p:nvSpPr>
            <p:cNvPr id="553" name="Line 312"/>
            <p:cNvSpPr/>
            <p:nvPr/>
          </p:nvSpPr>
          <p:spPr>
            <a:xfrm>
              <a:off x="1368000" y="4392000"/>
              <a:ext cx="180000" cy="180000"/>
            </a:xfrm>
            <a:prstGeom prst="line">
              <a:avLst/>
            </a:prstGeom>
            <a:ln w="19080">
              <a:solidFill>
                <a:srgbClr val="3465a4"/>
              </a:solidFill>
              <a:round/>
            </a:ln>
          </p:spPr>
          <p:style>
            <a:lnRef idx="0"/>
            <a:fillRef idx="0"/>
            <a:effectRef idx="0"/>
            <a:fontRef idx="minor"/>
          </p:style>
        </p:sp>
        <p:sp>
          <p:nvSpPr>
            <p:cNvPr id="554" name="Line 313"/>
            <p:cNvSpPr/>
            <p:nvPr/>
          </p:nvSpPr>
          <p:spPr>
            <a:xfrm flipH="1">
              <a:off x="1368000" y="4572000"/>
              <a:ext cx="180000" cy="180000"/>
            </a:xfrm>
            <a:prstGeom prst="line">
              <a:avLst/>
            </a:prstGeom>
            <a:ln w="19080">
              <a:solidFill>
                <a:srgbClr val="3465a4"/>
              </a:solidFill>
              <a:round/>
            </a:ln>
          </p:spPr>
          <p:style>
            <a:lnRef idx="0"/>
            <a:fillRef idx="0"/>
            <a:effectRef idx="0"/>
            <a:fontRef idx="minor"/>
          </p:style>
        </p:sp>
      </p:grpSp>
      <p:sp>
        <p:nvSpPr>
          <p:cNvPr id="555" name="CustomShape 314"/>
          <p:cNvSpPr/>
          <p:nvPr/>
        </p:nvSpPr>
        <p:spPr>
          <a:xfrm>
            <a:off x="7396920" y="4666680"/>
            <a:ext cx="1442880" cy="279000"/>
          </a:xfrm>
          <a:prstGeom prst="rect">
            <a:avLst/>
          </a:prstGeom>
          <a:noFill/>
          <a:ln w="0">
            <a:noFill/>
          </a:ln>
        </p:spPr>
        <p:style>
          <a:lnRef idx="0"/>
          <a:fillRef idx="0"/>
          <a:effectRef idx="0"/>
          <a:fontRef idx="minor"/>
        </p:style>
        <p:txBody>
          <a:bodyPr lIns="0" rIns="0" tIns="0" bIns="0" anchor="ctr">
            <a:noAutofit/>
          </a:bodyPr>
          <a:p>
            <a:pPr>
              <a:lnSpc>
                <a:spcPct val="90000"/>
              </a:lnSpc>
              <a:buNone/>
            </a:pPr>
            <a:r>
              <a:rPr b="0" lang="en-IN" sz="1050" spc="-1" strike="noStrike">
                <a:solidFill>
                  <a:srgbClr val="007bb9"/>
                </a:solidFill>
                <a:latin typeface="Raleway Thin"/>
                <a:ea typeface="Raleway Thin"/>
              </a:rPr>
              <a:t>Swapnil Deshmukh</a:t>
            </a:r>
            <a:endParaRPr b="0" lang="en-IN" sz="105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4">
                                  <p:stCondLst>
                                    <p:cond delay="0"/>
                                  </p:stCondLst>
                                  <p:childTnLst>
                                    <p:set>
                                      <p:cBhvr>
                                        <p:cTn id="6" fill="hold">
                                          <p:stCondLst>
                                            <p:cond delay="0"/>
                                          </p:stCondLst>
                                        </p:cTn>
                                        <p:tgtEl>
                                          <p:spTgt spid="555">
                                            <p:txEl>
                                              <p:pRg st="0" end="0"/>
                                            </p:txEl>
                                          </p:spTgt>
                                        </p:tgtEl>
                                        <p:attrNameLst>
                                          <p:attrName>style.visibility</p:attrName>
                                        </p:attrNameLst>
                                      </p:cBhvr>
                                      <p:to>
                                        <p:strVal val="visible"/>
                                      </p:to>
                                    </p:set>
                                    <p:anim calcmode="lin" valueType="num" to="(#ppt_x)">
                                      <p:cBhvr additive="repl">
                                        <p:cTn id="7" dur="480" fill="hold">
                                          <p:stCondLst>
                                            <p:cond delay="0"/>
                                          </p:stCondLst>
                                        </p:cTn>
                                        <p:tgtEl>
                                          <p:spTgt spid="555">
                                            <p:txEl>
                                              <p:pRg st="0" end="0"/>
                                            </p:txEl>
                                          </p:spTgt>
                                        </p:tgtEl>
                                        <p:attrNameLst>
                                          <p:attrName>ppt_x</p:attrName>
                                        </p:attrNameLst>
                                      </p:cBhvr>
                                    </p:anim>
                                    <p:anim calcmode="lin" valueType="num">
                                      <p:cBhvr additive="repl">
                                        <p:cTn id="8" dur="160" fill="hold">
                                          <p:stCondLst>
                                            <p:cond delay="480"/>
                                          </p:stCondLst>
                                        </p:cTn>
                                        <p:tgtEl>
                                          <p:spTgt spid="555">
                                            <p:txEl>
                                              <p:pRg st="0" end="0"/>
                                            </p:txEl>
                                          </p:spTgt>
                                        </p:tgtEl>
                                        <p:attrNameLst>
                                          <p:attrName>xshear</p:attrName>
                                        </p:attrNameLst>
                                      </p:cBhvr>
                                    </p:anim>
                                    <p:anim calcmode="lin" valueType="num">
                                      <p:cBhvr additive="repl">
                                        <p:cTn id="9" dur="160" fill="hold">
                                          <p:stCondLst>
                                            <p:cond delay="480"/>
                                          </p:stCondLst>
                                        </p:cTn>
                                        <p:tgtEl>
                                          <p:spTgt spid="555">
                                            <p:txEl>
                                              <p:pRg st="0" end="0"/>
                                            </p:txEl>
                                          </p:spTgt>
                                        </p:tgtEl>
                                        <p:attrNameLst>
                                          <p:attrName>ppt_x</p:attrName>
                                        </p:attrNameLst>
                                      </p:cBhvr>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2" presetSubtype="1">
                                  <p:stCondLst>
                                    <p:cond delay="0"/>
                                  </p:stCondLst>
                                  <p:childTnLst>
                                    <p:set>
                                      <p:cBhvr>
                                        <p:cTn id="13" dur="1" fill="hold">
                                          <p:stCondLst>
                                            <p:cond delay="0"/>
                                          </p:stCondLst>
                                        </p:cTn>
                                        <p:tgtEl>
                                          <p:spTgt spid="517">
                                            <p:txEl>
                                              <p:pRg st="0" end="0"/>
                                            </p:txEl>
                                          </p:spTgt>
                                        </p:tgtEl>
                                        <p:attrNameLst>
                                          <p:attrName>style.visibility</p:attrName>
                                        </p:attrNameLst>
                                      </p:cBhvr>
                                      <p:to>
                                        <p:strVal val="visible"/>
                                      </p:to>
                                    </p:set>
                                    <p:anim calcmode="lin" valueType="num">
                                      <p:cBhvr additive="repl">
                                        <p:cTn id="14" dur="500" fill="hold"/>
                                        <p:tgtEl>
                                          <p:spTgt spid="517">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51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2" presetSubtype="8">
                                  <p:stCondLst>
                                    <p:cond delay="0"/>
                                  </p:stCondLst>
                                  <p:childTnLst>
                                    <p:set>
                                      <p:cBhvr>
                                        <p:cTn id="19" dur="1" fill="hold">
                                          <p:stCondLst>
                                            <p:cond delay="0"/>
                                          </p:stCondLst>
                                        </p:cTn>
                                        <p:tgtEl>
                                          <p:spTgt spid="518"/>
                                        </p:tgtEl>
                                        <p:attrNameLst>
                                          <p:attrName>style.visibility</p:attrName>
                                        </p:attrNameLst>
                                      </p:cBhvr>
                                      <p:to>
                                        <p:strVal val="visible"/>
                                      </p:to>
                                    </p:set>
                                    <p:anim calcmode="lin" valueType="num">
                                      <p:cBhvr additive="repl">
                                        <p:cTn id="20" dur="500" fill="hold"/>
                                        <p:tgtEl>
                                          <p:spTgt spid="518"/>
                                        </p:tgtEl>
                                        <p:attrNameLst>
                                          <p:attrName>ppt_x</p:attrName>
                                        </p:attrNameLst>
                                      </p:cBhvr>
                                      <p:tavLst>
                                        <p:tav tm="0">
                                          <p:val>
                                            <p:strVal val="0-#ppt_w/2"/>
                                          </p:val>
                                        </p:tav>
                                        <p:tav tm="100000">
                                          <p:val>
                                            <p:strVal val="#ppt_x"/>
                                          </p:val>
                                        </p:tav>
                                      </p:tavLst>
                                    </p:anim>
                                    <p:anim calcmode="lin" valueType="num">
                                      <p:cBhvr additive="repl">
                                        <p:cTn id="21" dur="500" fill="hold"/>
                                        <p:tgtEl>
                                          <p:spTgt spid="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9" name="" descr=""/>
          <p:cNvPicPr/>
          <p:nvPr/>
        </p:nvPicPr>
        <p:blipFill>
          <a:blip r:embed="rId1"/>
          <a:stretch/>
        </p:blipFill>
        <p:spPr>
          <a:xfrm>
            <a:off x="720000" y="1517400"/>
            <a:ext cx="5470920" cy="3161520"/>
          </a:xfrm>
          <a:prstGeom prst="rect">
            <a:avLst/>
          </a:prstGeom>
          <a:ln w="0">
            <a:noFill/>
          </a:ln>
        </p:spPr>
      </p:pic>
      <p:sp>
        <p:nvSpPr>
          <p:cNvPr id="960" name="TextShape 1"/>
          <p:cNvSpPr/>
          <p:nvPr/>
        </p:nvSpPr>
        <p:spPr>
          <a:xfrm>
            <a:off x="504000" y="379800"/>
            <a:ext cx="7414920" cy="915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solidFill>
                  <a:srgbClr val="007bb9"/>
                </a:solidFill>
                <a:latin typeface="Raleway Thin"/>
                <a:ea typeface="Raleway Thin"/>
              </a:rPr>
              <a:t>Predicting the price of by training previous dataset. </a:t>
            </a:r>
            <a:endParaRPr b="0" lang="en-IN" sz="2800" spc="-1" strike="noStrike">
              <a:latin typeface="Arial"/>
            </a:endParaRPr>
          </a:p>
        </p:txBody>
      </p:sp>
      <p:grpSp>
        <p:nvGrpSpPr>
          <p:cNvPr id="961" name="Group 2"/>
          <p:cNvGrpSpPr/>
          <p:nvPr/>
        </p:nvGrpSpPr>
        <p:grpSpPr>
          <a:xfrm>
            <a:off x="6980040" y="719640"/>
            <a:ext cx="1779840" cy="1809360"/>
            <a:chOff x="6980040" y="719640"/>
            <a:chExt cx="1779840" cy="1809360"/>
          </a:xfrm>
        </p:grpSpPr>
        <p:grpSp>
          <p:nvGrpSpPr>
            <p:cNvPr id="962" name="Group 3"/>
            <p:cNvGrpSpPr/>
            <p:nvPr/>
          </p:nvGrpSpPr>
          <p:grpSpPr>
            <a:xfrm>
              <a:off x="7021080" y="826920"/>
              <a:ext cx="1346040" cy="1408320"/>
              <a:chOff x="7021080" y="826920"/>
              <a:chExt cx="1346040" cy="1408320"/>
            </a:xfrm>
          </p:grpSpPr>
          <p:sp>
            <p:nvSpPr>
              <p:cNvPr id="963" name="CustomShape 4"/>
              <p:cNvSpPr/>
              <p:nvPr/>
            </p:nvSpPr>
            <p:spPr>
              <a:xfrm>
                <a:off x="7582320" y="826920"/>
                <a:ext cx="784800" cy="1064880"/>
              </a:xfrm>
              <a:custGeom>
                <a:avLst/>
                <a:gdLst/>
                <a:ah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w="0">
                <a:noFill/>
              </a:ln>
            </p:spPr>
            <p:style>
              <a:lnRef idx="0"/>
              <a:fillRef idx="0"/>
              <a:effectRef idx="0"/>
              <a:fontRef idx="minor"/>
            </p:style>
          </p:sp>
          <p:sp>
            <p:nvSpPr>
              <p:cNvPr id="964" name="CustomShape 5"/>
              <p:cNvSpPr/>
              <p:nvPr/>
            </p:nvSpPr>
            <p:spPr>
              <a:xfrm>
                <a:off x="8354520" y="1868760"/>
                <a:ext cx="5760" cy="27000"/>
              </a:xfrm>
              <a:custGeom>
                <a:avLst/>
                <a:gdLst/>
                <a:ahLst/>
                <a:rect l="l" t="t" r="r" b="b"/>
                <a:pathLst>
                  <a:path w="21907" h="77247">
                    <a:moveTo>
                      <a:pt x="0" y="77248"/>
                    </a:moveTo>
                    <a:lnTo>
                      <a:pt x="21908" y="64675"/>
                    </a:lnTo>
                    <a:lnTo>
                      <a:pt x="12383" y="0"/>
                    </a:lnTo>
                    <a:lnTo>
                      <a:pt x="0" y="77248"/>
                    </a:lnTo>
                    <a:close/>
                  </a:path>
                </a:pathLst>
              </a:custGeom>
              <a:solidFill>
                <a:srgbClr val="b1b4c4"/>
              </a:solidFill>
              <a:ln w="0">
                <a:noFill/>
              </a:ln>
            </p:spPr>
            <p:style>
              <a:lnRef idx="0"/>
              <a:fillRef idx="0"/>
              <a:effectRef idx="0"/>
              <a:fontRef idx="minor"/>
            </p:style>
          </p:sp>
          <p:sp>
            <p:nvSpPr>
              <p:cNvPr id="965" name="CustomShape 6"/>
              <p:cNvSpPr/>
              <p:nvPr/>
            </p:nvSpPr>
            <p:spPr>
              <a:xfrm>
                <a:off x="7581240" y="828000"/>
                <a:ext cx="17280" cy="6120"/>
              </a:xfrm>
              <a:custGeom>
                <a:avLst/>
                <a:gdLst/>
                <a:ah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w="0">
                <a:noFill/>
              </a:ln>
            </p:spPr>
            <p:style>
              <a:lnRef idx="0"/>
              <a:fillRef idx="0"/>
              <a:effectRef idx="0"/>
              <a:fontRef idx="minor"/>
            </p:style>
          </p:sp>
          <p:sp>
            <p:nvSpPr>
              <p:cNvPr id="966" name="CustomShape 7"/>
              <p:cNvSpPr/>
              <p:nvPr/>
            </p:nvSpPr>
            <p:spPr>
              <a:xfrm>
                <a:off x="7575480" y="830880"/>
                <a:ext cx="784800" cy="1064880"/>
              </a:xfrm>
              <a:custGeom>
                <a:avLst/>
                <a:gdLst/>
                <a:ah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w="0">
                <a:noFill/>
              </a:ln>
            </p:spPr>
            <p:style>
              <a:lnRef idx="0"/>
              <a:fillRef idx="0"/>
              <a:effectRef idx="0"/>
              <a:fontRef idx="minor"/>
            </p:style>
          </p:sp>
          <p:sp>
            <p:nvSpPr>
              <p:cNvPr id="967" name="CustomShape 8"/>
              <p:cNvSpPr/>
              <p:nvPr/>
            </p:nvSpPr>
            <p:spPr>
              <a:xfrm>
                <a:off x="7574040" y="831600"/>
                <a:ext cx="784800" cy="1064880"/>
              </a:xfrm>
              <a:custGeom>
                <a:avLst/>
                <a:gdLst/>
                <a:ah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w="0">
                <a:noFill/>
              </a:ln>
            </p:spPr>
            <p:style>
              <a:lnRef idx="0"/>
              <a:fillRef idx="0"/>
              <a:effectRef idx="0"/>
              <a:fontRef idx="minor"/>
            </p:style>
          </p:sp>
          <p:sp>
            <p:nvSpPr>
              <p:cNvPr id="968" name="CustomShape 9"/>
              <p:cNvSpPr/>
              <p:nvPr/>
            </p:nvSpPr>
            <p:spPr>
              <a:xfrm>
                <a:off x="7583760" y="844200"/>
                <a:ext cx="765360" cy="1014840"/>
              </a:xfrm>
              <a:custGeom>
                <a:avLst/>
                <a:gdLst/>
                <a:ah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w="0">
                <a:noFill/>
              </a:ln>
            </p:spPr>
            <p:style>
              <a:lnRef idx="0"/>
              <a:fillRef idx="0"/>
              <a:effectRef idx="0"/>
              <a:fontRef idx="minor"/>
            </p:style>
          </p:sp>
          <p:sp>
            <p:nvSpPr>
              <p:cNvPr id="969" name="CustomShape 10"/>
              <p:cNvSpPr/>
              <p:nvPr/>
            </p:nvSpPr>
            <p:spPr>
              <a:xfrm>
                <a:off x="7583760" y="843840"/>
                <a:ext cx="765360" cy="1014840"/>
              </a:xfrm>
              <a:custGeom>
                <a:avLst/>
                <a:gdLst/>
                <a:ah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w="0">
                <a:noFill/>
              </a:ln>
            </p:spPr>
            <p:style>
              <a:lnRef idx="0"/>
              <a:fillRef idx="0"/>
              <a:effectRef idx="0"/>
              <a:fontRef idx="minor"/>
            </p:style>
          </p:sp>
          <p:sp>
            <p:nvSpPr>
              <p:cNvPr id="970" name="CustomShape 11"/>
              <p:cNvSpPr/>
              <p:nvPr/>
            </p:nvSpPr>
            <p:spPr>
              <a:xfrm>
                <a:off x="7021080" y="1481760"/>
                <a:ext cx="1306800" cy="753480"/>
              </a:xfrm>
              <a:custGeom>
                <a:avLst/>
                <a:gdLst/>
                <a:ah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w="0">
                <a:noFill/>
              </a:ln>
            </p:spPr>
            <p:style>
              <a:lnRef idx="0"/>
              <a:fillRef idx="0"/>
              <a:effectRef idx="0"/>
              <a:fontRef idx="minor"/>
            </p:style>
          </p:sp>
          <p:sp>
            <p:nvSpPr>
              <p:cNvPr id="971" name="CustomShape 12"/>
              <p:cNvSpPr/>
              <p:nvPr/>
            </p:nvSpPr>
            <p:spPr>
              <a:xfrm>
                <a:off x="7037280" y="1471680"/>
                <a:ext cx="1306800" cy="753480"/>
              </a:xfrm>
              <a:custGeom>
                <a:avLst/>
                <a:gdLst/>
                <a:ah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w="0">
                <a:noFill/>
              </a:ln>
            </p:spPr>
            <p:style>
              <a:lnRef idx="0"/>
              <a:fillRef idx="0"/>
              <a:effectRef idx="0"/>
              <a:fontRef idx="minor"/>
            </p:style>
          </p:sp>
          <p:sp>
            <p:nvSpPr>
              <p:cNvPr id="972" name="CustomShape 13"/>
              <p:cNvSpPr/>
              <p:nvPr/>
            </p:nvSpPr>
            <p:spPr>
              <a:xfrm>
                <a:off x="7037280" y="1767240"/>
                <a:ext cx="13320" cy="11520"/>
              </a:xfrm>
              <a:custGeom>
                <a:avLst/>
                <a:gdLst/>
                <a:ahLst/>
                <a:rect l="l" t="t" r="r" b="b"/>
                <a:pathLst>
                  <a:path w="41719" h="37052">
                    <a:moveTo>
                      <a:pt x="0" y="37052"/>
                    </a:moveTo>
                    <a:lnTo>
                      <a:pt x="0" y="0"/>
                    </a:lnTo>
                    <a:lnTo>
                      <a:pt x="41719" y="17431"/>
                    </a:lnTo>
                    <a:lnTo>
                      <a:pt x="0" y="37052"/>
                    </a:lnTo>
                    <a:close/>
                  </a:path>
                </a:pathLst>
              </a:custGeom>
              <a:solidFill>
                <a:srgbClr val="b1b4c4"/>
              </a:solidFill>
              <a:ln w="0">
                <a:noFill/>
              </a:ln>
            </p:spPr>
            <p:style>
              <a:lnRef idx="0"/>
              <a:fillRef idx="0"/>
              <a:effectRef idx="0"/>
              <a:fontRef idx="minor"/>
            </p:style>
          </p:sp>
          <p:sp>
            <p:nvSpPr>
              <p:cNvPr id="973" name="CustomShape 14"/>
              <p:cNvSpPr/>
              <p:nvPr/>
            </p:nvSpPr>
            <p:spPr>
              <a:xfrm>
                <a:off x="8335080" y="1905480"/>
                <a:ext cx="9360" cy="12960"/>
              </a:xfrm>
              <a:custGeom>
                <a:avLst/>
                <a:gdLst/>
                <a:ahLst/>
                <a:rect l="l" t="t" r="r" b="b"/>
                <a:pathLst>
                  <a:path w="30860" h="40671">
                    <a:moveTo>
                      <a:pt x="30861" y="36290"/>
                    </a:moveTo>
                    <a:lnTo>
                      <a:pt x="30861" y="0"/>
                    </a:lnTo>
                    <a:lnTo>
                      <a:pt x="0" y="10573"/>
                    </a:lnTo>
                    <a:lnTo>
                      <a:pt x="20479" y="40672"/>
                    </a:lnTo>
                    <a:lnTo>
                      <a:pt x="30861" y="36290"/>
                    </a:lnTo>
                    <a:close/>
                  </a:path>
                </a:pathLst>
              </a:custGeom>
              <a:solidFill>
                <a:srgbClr val="b1b4c4"/>
              </a:solidFill>
              <a:ln w="0">
                <a:noFill/>
              </a:ln>
            </p:spPr>
            <p:style>
              <a:lnRef idx="0"/>
              <a:fillRef idx="0"/>
              <a:effectRef idx="0"/>
              <a:fontRef idx="minor"/>
            </p:style>
          </p:sp>
          <p:sp>
            <p:nvSpPr>
              <p:cNvPr id="974" name="CustomShape 15"/>
              <p:cNvSpPr/>
              <p:nvPr/>
            </p:nvSpPr>
            <p:spPr>
              <a:xfrm>
                <a:off x="7037280" y="1460160"/>
                <a:ext cx="1306800" cy="753480"/>
              </a:xfrm>
              <a:custGeom>
                <a:avLst/>
                <a:gdLst/>
                <a:ah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w="0">
                <a:noFill/>
              </a:ln>
            </p:spPr>
            <p:style>
              <a:lnRef idx="0"/>
              <a:fillRef idx="0"/>
              <a:effectRef idx="0"/>
              <a:fontRef idx="minor"/>
            </p:style>
          </p:sp>
          <p:sp>
            <p:nvSpPr>
              <p:cNvPr id="975" name="CustomShape 16"/>
              <p:cNvSpPr/>
              <p:nvPr/>
            </p:nvSpPr>
            <p:spPr>
              <a:xfrm>
                <a:off x="7037280" y="1458000"/>
                <a:ext cx="1306800" cy="753480"/>
              </a:xfrm>
              <a:custGeom>
                <a:avLst/>
                <a:gdLst/>
                <a:ah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w="0">
                <a:noFill/>
              </a:ln>
            </p:spPr>
            <p:style>
              <a:lnRef idx="0"/>
              <a:fillRef idx="0"/>
              <a:effectRef idx="0"/>
              <a:fontRef idx="minor"/>
            </p:style>
          </p:sp>
          <p:sp>
            <p:nvSpPr>
              <p:cNvPr id="976" name="CustomShape 17"/>
              <p:cNvSpPr/>
              <p:nvPr/>
            </p:nvSpPr>
            <p:spPr>
              <a:xfrm>
                <a:off x="7498800" y="1514520"/>
                <a:ext cx="81360" cy="46080"/>
              </a:xfrm>
              <a:custGeom>
                <a:avLst/>
                <a:gdLst/>
                <a:ah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977" name="CustomShape 18"/>
              <p:cNvSpPr/>
              <p:nvPr/>
            </p:nvSpPr>
            <p:spPr>
              <a:xfrm>
                <a:off x="7548120" y="1542960"/>
                <a:ext cx="81360" cy="4608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978" name="CustomShape 19"/>
              <p:cNvSpPr/>
              <p:nvPr/>
            </p:nvSpPr>
            <p:spPr>
              <a:xfrm>
                <a:off x="7597800" y="1571760"/>
                <a:ext cx="81360" cy="45720"/>
              </a:xfrm>
              <a:custGeom>
                <a:avLst/>
                <a:gdLst/>
                <a:ah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w="0">
                <a:noFill/>
              </a:ln>
            </p:spPr>
            <p:style>
              <a:lnRef idx="0"/>
              <a:fillRef idx="0"/>
              <a:effectRef idx="0"/>
              <a:fontRef idx="minor"/>
            </p:style>
          </p:sp>
          <p:sp>
            <p:nvSpPr>
              <p:cNvPr id="979" name="CustomShape 20"/>
              <p:cNvSpPr/>
              <p:nvPr/>
            </p:nvSpPr>
            <p:spPr>
              <a:xfrm>
                <a:off x="7646760" y="1599840"/>
                <a:ext cx="81360" cy="46080"/>
              </a:xfrm>
              <a:custGeom>
                <a:avLst/>
                <a:gdLst/>
                <a:ah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980" name="CustomShape 21"/>
              <p:cNvSpPr/>
              <p:nvPr/>
            </p:nvSpPr>
            <p:spPr>
              <a:xfrm>
                <a:off x="7696080" y="1628280"/>
                <a:ext cx="81360" cy="4608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981" name="CustomShape 22"/>
              <p:cNvSpPr/>
              <p:nvPr/>
            </p:nvSpPr>
            <p:spPr>
              <a:xfrm>
                <a:off x="7745760" y="1657080"/>
                <a:ext cx="81360" cy="46080"/>
              </a:xfrm>
              <a:custGeom>
                <a:avLst/>
                <a:gdLst/>
                <a:ah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w="0">
                <a:noFill/>
              </a:ln>
            </p:spPr>
            <p:style>
              <a:lnRef idx="0"/>
              <a:fillRef idx="0"/>
              <a:effectRef idx="0"/>
              <a:fontRef idx="minor"/>
            </p:style>
          </p:sp>
          <p:sp>
            <p:nvSpPr>
              <p:cNvPr id="982" name="CustomShape 23"/>
              <p:cNvSpPr/>
              <p:nvPr/>
            </p:nvSpPr>
            <p:spPr>
              <a:xfrm>
                <a:off x="7795080" y="1685160"/>
                <a:ext cx="81360" cy="46080"/>
              </a:xfrm>
              <a:custGeom>
                <a:avLst/>
                <a:gdLst/>
                <a:ah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w="0">
                <a:noFill/>
              </a:ln>
            </p:spPr>
            <p:style>
              <a:lnRef idx="0"/>
              <a:fillRef idx="0"/>
              <a:effectRef idx="0"/>
              <a:fontRef idx="minor"/>
            </p:style>
          </p:sp>
          <p:sp>
            <p:nvSpPr>
              <p:cNvPr id="983" name="CustomShape 24"/>
              <p:cNvSpPr/>
              <p:nvPr/>
            </p:nvSpPr>
            <p:spPr>
              <a:xfrm>
                <a:off x="7844400" y="1713960"/>
                <a:ext cx="81360" cy="45720"/>
              </a:xfrm>
              <a:custGeom>
                <a:avLst/>
                <a:gdLst/>
                <a:ah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w="0">
                <a:noFill/>
              </a:ln>
            </p:spPr>
            <p:style>
              <a:lnRef idx="0"/>
              <a:fillRef idx="0"/>
              <a:effectRef idx="0"/>
              <a:fontRef idx="minor"/>
            </p:style>
          </p:sp>
          <p:sp>
            <p:nvSpPr>
              <p:cNvPr id="984" name="CustomShape 25"/>
              <p:cNvSpPr/>
              <p:nvPr/>
            </p:nvSpPr>
            <p:spPr>
              <a:xfrm>
                <a:off x="7893720" y="1742400"/>
                <a:ext cx="81360" cy="46080"/>
              </a:xfrm>
              <a:custGeom>
                <a:avLst/>
                <a:gdLst/>
                <a:ah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985" name="CustomShape 26"/>
              <p:cNvSpPr/>
              <p:nvPr/>
            </p:nvSpPr>
            <p:spPr>
              <a:xfrm>
                <a:off x="7943040" y="1770840"/>
                <a:ext cx="81360" cy="46080"/>
              </a:xfrm>
              <a:custGeom>
                <a:avLst/>
                <a:gdLst/>
                <a:ah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w="0">
                <a:noFill/>
              </a:ln>
            </p:spPr>
            <p:style>
              <a:lnRef idx="0"/>
              <a:fillRef idx="0"/>
              <a:effectRef idx="0"/>
              <a:fontRef idx="minor"/>
            </p:style>
          </p:sp>
          <p:sp>
            <p:nvSpPr>
              <p:cNvPr id="986" name="CustomShape 27"/>
              <p:cNvSpPr/>
              <p:nvPr/>
            </p:nvSpPr>
            <p:spPr>
              <a:xfrm>
                <a:off x="7992360" y="1799640"/>
                <a:ext cx="81360" cy="45720"/>
              </a:xfrm>
              <a:custGeom>
                <a:avLst/>
                <a:gdLst/>
                <a:ah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w="0">
                <a:noFill/>
              </a:ln>
            </p:spPr>
            <p:style>
              <a:lnRef idx="0"/>
              <a:fillRef idx="0"/>
              <a:effectRef idx="0"/>
              <a:fontRef idx="minor"/>
            </p:style>
          </p:sp>
          <p:sp>
            <p:nvSpPr>
              <p:cNvPr id="987" name="CustomShape 28"/>
              <p:cNvSpPr/>
              <p:nvPr/>
            </p:nvSpPr>
            <p:spPr>
              <a:xfrm>
                <a:off x="8042040" y="1828080"/>
                <a:ext cx="81360" cy="46080"/>
              </a:xfrm>
              <a:custGeom>
                <a:avLst/>
                <a:gdLst/>
                <a:ah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988" name="CustomShape 29"/>
              <p:cNvSpPr/>
              <p:nvPr/>
            </p:nvSpPr>
            <p:spPr>
              <a:xfrm>
                <a:off x="8091360" y="1856520"/>
                <a:ext cx="81360" cy="46080"/>
              </a:xfrm>
              <a:custGeom>
                <a:avLst/>
                <a:gdLst/>
                <a:ah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w="0">
                <a:noFill/>
              </a:ln>
            </p:spPr>
            <p:style>
              <a:lnRef idx="0"/>
              <a:fillRef idx="0"/>
              <a:effectRef idx="0"/>
              <a:fontRef idx="minor"/>
            </p:style>
          </p:sp>
          <p:sp>
            <p:nvSpPr>
              <p:cNvPr id="989" name="CustomShape 30"/>
              <p:cNvSpPr/>
              <p:nvPr/>
            </p:nvSpPr>
            <p:spPr>
              <a:xfrm>
                <a:off x="8140680" y="1884960"/>
                <a:ext cx="105120" cy="59760"/>
              </a:xfrm>
              <a:custGeom>
                <a:avLst/>
                <a:gdLst/>
                <a:ah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w="0">
                <a:noFill/>
              </a:ln>
            </p:spPr>
            <p:style>
              <a:lnRef idx="0"/>
              <a:fillRef idx="0"/>
              <a:effectRef idx="0"/>
              <a:fontRef idx="minor"/>
            </p:style>
          </p:sp>
          <p:sp>
            <p:nvSpPr>
              <p:cNvPr id="990" name="CustomShape 31"/>
              <p:cNvSpPr/>
              <p:nvPr/>
            </p:nvSpPr>
            <p:spPr>
              <a:xfrm>
                <a:off x="7524000" y="1584360"/>
                <a:ext cx="81360" cy="46080"/>
              </a:xfrm>
              <a:custGeom>
                <a:avLst/>
                <a:gdLst/>
                <a:ah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w="0">
                <a:noFill/>
              </a:ln>
            </p:spPr>
            <p:style>
              <a:lnRef idx="0"/>
              <a:fillRef idx="0"/>
              <a:effectRef idx="0"/>
              <a:fontRef idx="minor"/>
            </p:style>
          </p:sp>
          <p:sp>
            <p:nvSpPr>
              <p:cNvPr id="991" name="CustomShape 32"/>
              <p:cNvSpPr/>
              <p:nvPr/>
            </p:nvSpPr>
            <p:spPr>
              <a:xfrm>
                <a:off x="7573680" y="1612800"/>
                <a:ext cx="81360" cy="46080"/>
              </a:xfrm>
              <a:custGeom>
                <a:avLst/>
                <a:gdLst/>
                <a:ah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w="0">
                <a:noFill/>
              </a:ln>
            </p:spPr>
            <p:style>
              <a:lnRef idx="0"/>
              <a:fillRef idx="0"/>
              <a:effectRef idx="0"/>
              <a:fontRef idx="minor"/>
            </p:style>
          </p:sp>
          <p:sp>
            <p:nvSpPr>
              <p:cNvPr id="992" name="CustomShape 33"/>
              <p:cNvSpPr/>
              <p:nvPr/>
            </p:nvSpPr>
            <p:spPr>
              <a:xfrm>
                <a:off x="7623000" y="1641240"/>
                <a:ext cx="81360" cy="46080"/>
              </a:xfrm>
              <a:custGeom>
                <a:avLst/>
                <a:gdLst/>
                <a:ah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w="0">
                <a:noFill/>
              </a:ln>
            </p:spPr>
            <p:style>
              <a:lnRef idx="0"/>
              <a:fillRef idx="0"/>
              <a:effectRef idx="0"/>
              <a:fontRef idx="minor"/>
            </p:style>
          </p:sp>
          <p:sp>
            <p:nvSpPr>
              <p:cNvPr id="993" name="CustomShape 34"/>
              <p:cNvSpPr/>
              <p:nvPr/>
            </p:nvSpPr>
            <p:spPr>
              <a:xfrm>
                <a:off x="7672320" y="1670040"/>
                <a:ext cx="81360" cy="46080"/>
              </a:xfrm>
              <a:custGeom>
                <a:avLst/>
                <a:gdLst/>
                <a:ah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994" name="CustomShape 35"/>
              <p:cNvSpPr/>
              <p:nvPr/>
            </p:nvSpPr>
            <p:spPr>
              <a:xfrm>
                <a:off x="7721640" y="1698480"/>
                <a:ext cx="81360" cy="46080"/>
              </a:xfrm>
              <a:custGeom>
                <a:avLst/>
                <a:gdLst/>
                <a:ah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995" name="CustomShape 36"/>
              <p:cNvSpPr/>
              <p:nvPr/>
            </p:nvSpPr>
            <p:spPr>
              <a:xfrm>
                <a:off x="7770960" y="172692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996" name="CustomShape 37"/>
              <p:cNvSpPr/>
              <p:nvPr/>
            </p:nvSpPr>
            <p:spPr>
              <a:xfrm>
                <a:off x="7820640" y="175536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997" name="CustomShape 38"/>
              <p:cNvSpPr/>
              <p:nvPr/>
            </p:nvSpPr>
            <p:spPr>
              <a:xfrm>
                <a:off x="7869960" y="178416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998" name="CustomShape 39"/>
              <p:cNvSpPr/>
              <p:nvPr/>
            </p:nvSpPr>
            <p:spPr>
              <a:xfrm>
                <a:off x="7919280" y="1812600"/>
                <a:ext cx="81360" cy="46080"/>
              </a:xfrm>
              <a:custGeom>
                <a:avLst/>
                <a:gdLst/>
                <a:ah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w="0">
                <a:noFill/>
              </a:ln>
            </p:spPr>
            <p:style>
              <a:lnRef idx="0"/>
              <a:fillRef idx="0"/>
              <a:effectRef idx="0"/>
              <a:fontRef idx="minor"/>
            </p:style>
          </p:sp>
          <p:sp>
            <p:nvSpPr>
              <p:cNvPr id="999" name="CustomShape 40"/>
              <p:cNvSpPr/>
              <p:nvPr/>
            </p:nvSpPr>
            <p:spPr>
              <a:xfrm>
                <a:off x="7968960" y="1841040"/>
                <a:ext cx="81360" cy="46080"/>
              </a:xfrm>
              <a:custGeom>
                <a:avLst/>
                <a:gdLst/>
                <a:ah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w="0">
                <a:noFill/>
              </a:ln>
            </p:spPr>
            <p:style>
              <a:lnRef idx="0"/>
              <a:fillRef idx="0"/>
              <a:effectRef idx="0"/>
              <a:fontRef idx="minor"/>
            </p:style>
          </p:sp>
          <p:sp>
            <p:nvSpPr>
              <p:cNvPr id="1000" name="CustomShape 41"/>
              <p:cNvSpPr/>
              <p:nvPr/>
            </p:nvSpPr>
            <p:spPr>
              <a:xfrm>
                <a:off x="8018280" y="1869840"/>
                <a:ext cx="81360" cy="45720"/>
              </a:xfrm>
              <a:custGeom>
                <a:avLst/>
                <a:gdLst/>
                <a:ah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w="0">
                <a:noFill/>
              </a:ln>
            </p:spPr>
            <p:style>
              <a:lnRef idx="0"/>
              <a:fillRef idx="0"/>
              <a:effectRef idx="0"/>
              <a:fontRef idx="minor"/>
            </p:style>
          </p:sp>
          <p:sp>
            <p:nvSpPr>
              <p:cNvPr id="1001" name="CustomShape 42"/>
              <p:cNvSpPr/>
              <p:nvPr/>
            </p:nvSpPr>
            <p:spPr>
              <a:xfrm>
                <a:off x="8067960" y="1898280"/>
                <a:ext cx="81360" cy="46080"/>
              </a:xfrm>
              <a:custGeom>
                <a:avLst/>
                <a:gdLst/>
                <a:ah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w="0">
                <a:noFill/>
              </a:ln>
            </p:spPr>
            <p:style>
              <a:lnRef idx="0"/>
              <a:fillRef idx="0"/>
              <a:effectRef idx="0"/>
              <a:fontRef idx="minor"/>
            </p:style>
          </p:sp>
          <p:sp>
            <p:nvSpPr>
              <p:cNvPr id="1002" name="CustomShape 43"/>
              <p:cNvSpPr/>
              <p:nvPr/>
            </p:nvSpPr>
            <p:spPr>
              <a:xfrm>
                <a:off x="7450920" y="1541880"/>
                <a:ext cx="105120" cy="59760"/>
              </a:xfrm>
              <a:custGeom>
                <a:avLst/>
                <a:gdLst/>
                <a:ah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w="0">
                <a:noFill/>
              </a:ln>
            </p:spPr>
            <p:style>
              <a:lnRef idx="0"/>
              <a:fillRef idx="0"/>
              <a:effectRef idx="0"/>
              <a:fontRef idx="minor"/>
            </p:style>
          </p:sp>
          <p:sp>
            <p:nvSpPr>
              <p:cNvPr id="1003" name="CustomShape 44"/>
              <p:cNvSpPr/>
              <p:nvPr/>
            </p:nvSpPr>
            <p:spPr>
              <a:xfrm>
                <a:off x="8082000" y="1926720"/>
                <a:ext cx="116640" cy="73440"/>
              </a:xfrm>
              <a:custGeom>
                <a:avLst/>
                <a:gdLst/>
                <a:ah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w="0">
                <a:noFill/>
              </a:ln>
            </p:spPr>
            <p:style>
              <a:lnRef idx="0"/>
              <a:fillRef idx="0"/>
              <a:effectRef idx="0"/>
              <a:fontRef idx="minor"/>
            </p:style>
          </p:sp>
          <p:sp>
            <p:nvSpPr>
              <p:cNvPr id="1004" name="CustomShape 45"/>
              <p:cNvSpPr/>
              <p:nvPr/>
            </p:nvSpPr>
            <p:spPr>
              <a:xfrm>
                <a:off x="7307280" y="1625040"/>
                <a:ext cx="81360" cy="46080"/>
              </a:xfrm>
              <a:custGeom>
                <a:avLst/>
                <a:gdLst/>
                <a:ah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1005" name="CustomShape 46"/>
              <p:cNvSpPr/>
              <p:nvPr/>
            </p:nvSpPr>
            <p:spPr>
              <a:xfrm>
                <a:off x="7356600" y="1653480"/>
                <a:ext cx="81360" cy="46080"/>
              </a:xfrm>
              <a:custGeom>
                <a:avLst/>
                <a:gdLst/>
                <a:ah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006" name="CustomShape 47"/>
              <p:cNvSpPr/>
              <p:nvPr/>
            </p:nvSpPr>
            <p:spPr>
              <a:xfrm>
                <a:off x="7405920" y="1681920"/>
                <a:ext cx="81360" cy="45720"/>
              </a:xfrm>
              <a:custGeom>
                <a:avLst/>
                <a:gdLst/>
                <a:ah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w="0">
                <a:noFill/>
              </a:ln>
            </p:spPr>
            <p:style>
              <a:lnRef idx="0"/>
              <a:fillRef idx="0"/>
              <a:effectRef idx="0"/>
              <a:fontRef idx="minor"/>
            </p:style>
          </p:sp>
          <p:sp>
            <p:nvSpPr>
              <p:cNvPr id="1007" name="CustomShape 48"/>
              <p:cNvSpPr/>
              <p:nvPr/>
            </p:nvSpPr>
            <p:spPr>
              <a:xfrm>
                <a:off x="7825320" y="1923840"/>
                <a:ext cx="81360" cy="46080"/>
              </a:xfrm>
              <a:custGeom>
                <a:avLst/>
                <a:gdLst/>
                <a:ah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1008" name="CustomShape 49"/>
              <p:cNvSpPr/>
              <p:nvPr/>
            </p:nvSpPr>
            <p:spPr>
              <a:xfrm>
                <a:off x="7874640" y="1952280"/>
                <a:ext cx="81360" cy="46080"/>
              </a:xfrm>
              <a:custGeom>
                <a:avLst/>
                <a:gdLst/>
                <a:ah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w="0">
                <a:noFill/>
              </a:ln>
            </p:spPr>
            <p:style>
              <a:lnRef idx="0"/>
              <a:fillRef idx="0"/>
              <a:effectRef idx="0"/>
              <a:fontRef idx="minor"/>
            </p:style>
          </p:sp>
          <p:sp>
            <p:nvSpPr>
              <p:cNvPr id="1009" name="CustomShape 50"/>
              <p:cNvSpPr/>
              <p:nvPr/>
            </p:nvSpPr>
            <p:spPr>
              <a:xfrm>
                <a:off x="7923600" y="1980720"/>
                <a:ext cx="81360" cy="46080"/>
              </a:xfrm>
              <a:custGeom>
                <a:avLst/>
                <a:gdLst/>
                <a:ah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w="0">
                <a:noFill/>
              </a:ln>
            </p:spPr>
            <p:style>
              <a:lnRef idx="0"/>
              <a:fillRef idx="0"/>
              <a:effectRef idx="0"/>
              <a:fontRef idx="minor"/>
            </p:style>
          </p:sp>
          <p:sp>
            <p:nvSpPr>
              <p:cNvPr id="1010" name="CustomShape 51"/>
              <p:cNvSpPr/>
              <p:nvPr/>
            </p:nvSpPr>
            <p:spPr>
              <a:xfrm>
                <a:off x="7972920" y="2009520"/>
                <a:ext cx="81360" cy="45720"/>
              </a:xfrm>
              <a:custGeom>
                <a:avLst/>
                <a:gdLst/>
                <a:ah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w="0">
                <a:noFill/>
              </a:ln>
            </p:spPr>
            <p:style>
              <a:lnRef idx="0"/>
              <a:fillRef idx="0"/>
              <a:effectRef idx="0"/>
              <a:fontRef idx="minor"/>
            </p:style>
          </p:sp>
          <p:sp>
            <p:nvSpPr>
              <p:cNvPr id="1011" name="CustomShape 52"/>
              <p:cNvSpPr/>
              <p:nvPr/>
            </p:nvSpPr>
            <p:spPr>
              <a:xfrm>
                <a:off x="7455240" y="1710360"/>
                <a:ext cx="93960" cy="53280"/>
              </a:xfrm>
              <a:custGeom>
                <a:avLst/>
                <a:gdLst/>
                <a:ah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w="0">
                <a:noFill/>
              </a:ln>
            </p:spPr>
            <p:style>
              <a:lnRef idx="0"/>
              <a:fillRef idx="0"/>
              <a:effectRef idx="0"/>
              <a:fontRef idx="minor"/>
            </p:style>
          </p:sp>
          <p:sp>
            <p:nvSpPr>
              <p:cNvPr id="1012" name="CustomShape 53"/>
              <p:cNvSpPr/>
              <p:nvPr/>
            </p:nvSpPr>
            <p:spPr>
              <a:xfrm>
                <a:off x="7763400" y="1888200"/>
                <a:ext cx="93960" cy="53280"/>
              </a:xfrm>
              <a:custGeom>
                <a:avLst/>
                <a:gdLst/>
                <a:ah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w="0">
                <a:noFill/>
              </a:ln>
            </p:spPr>
            <p:style>
              <a:lnRef idx="0"/>
              <a:fillRef idx="0"/>
              <a:effectRef idx="0"/>
              <a:fontRef idx="minor"/>
            </p:style>
          </p:sp>
          <p:sp>
            <p:nvSpPr>
              <p:cNvPr id="1013" name="CustomShape 54"/>
              <p:cNvSpPr/>
              <p:nvPr/>
            </p:nvSpPr>
            <p:spPr>
              <a:xfrm>
                <a:off x="7517160" y="1746000"/>
                <a:ext cx="278640" cy="159840"/>
              </a:xfrm>
              <a:custGeom>
                <a:avLst/>
                <a:gdLst/>
                <a:ah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w="0">
                <a:noFill/>
              </a:ln>
            </p:spPr>
            <p:style>
              <a:lnRef idx="0"/>
              <a:fillRef idx="0"/>
              <a:effectRef idx="0"/>
              <a:fontRef idx="minor"/>
            </p:style>
          </p:sp>
          <p:sp>
            <p:nvSpPr>
              <p:cNvPr id="1014" name="CustomShape 55"/>
              <p:cNvSpPr/>
              <p:nvPr/>
            </p:nvSpPr>
            <p:spPr>
              <a:xfrm>
                <a:off x="7489800" y="1619640"/>
                <a:ext cx="81360" cy="46080"/>
              </a:xfrm>
              <a:custGeom>
                <a:avLst/>
                <a:gdLst/>
                <a:ah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w="0">
                <a:noFill/>
              </a:ln>
            </p:spPr>
            <p:style>
              <a:lnRef idx="0"/>
              <a:fillRef idx="0"/>
              <a:effectRef idx="0"/>
              <a:fontRef idx="minor"/>
            </p:style>
          </p:sp>
          <p:sp>
            <p:nvSpPr>
              <p:cNvPr id="1015" name="CustomShape 56"/>
              <p:cNvSpPr/>
              <p:nvPr/>
            </p:nvSpPr>
            <p:spPr>
              <a:xfrm>
                <a:off x="7539120" y="1648080"/>
                <a:ext cx="81360" cy="4608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1016" name="CustomShape 57"/>
              <p:cNvSpPr/>
              <p:nvPr/>
            </p:nvSpPr>
            <p:spPr>
              <a:xfrm>
                <a:off x="7588440" y="1676520"/>
                <a:ext cx="81360" cy="46080"/>
              </a:xfrm>
              <a:custGeom>
                <a:avLst/>
                <a:gdLst/>
                <a:ah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w="0">
                <a:noFill/>
              </a:ln>
            </p:spPr>
            <p:style>
              <a:lnRef idx="0"/>
              <a:fillRef idx="0"/>
              <a:effectRef idx="0"/>
              <a:fontRef idx="minor"/>
            </p:style>
          </p:sp>
          <p:sp>
            <p:nvSpPr>
              <p:cNvPr id="1017" name="CustomShape 58"/>
              <p:cNvSpPr/>
              <p:nvPr/>
            </p:nvSpPr>
            <p:spPr>
              <a:xfrm>
                <a:off x="7637760" y="1704960"/>
                <a:ext cx="81360" cy="45720"/>
              </a:xfrm>
              <a:custGeom>
                <a:avLst/>
                <a:gdLst/>
                <a:ah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w="0">
                <a:noFill/>
              </a:ln>
            </p:spPr>
            <p:style>
              <a:lnRef idx="0"/>
              <a:fillRef idx="0"/>
              <a:effectRef idx="0"/>
              <a:fontRef idx="minor"/>
            </p:style>
          </p:sp>
          <p:sp>
            <p:nvSpPr>
              <p:cNvPr id="1018" name="CustomShape 59"/>
              <p:cNvSpPr/>
              <p:nvPr/>
            </p:nvSpPr>
            <p:spPr>
              <a:xfrm>
                <a:off x="7687080" y="1733760"/>
                <a:ext cx="81360" cy="46080"/>
              </a:xfrm>
              <a:custGeom>
                <a:avLst/>
                <a:gdLst/>
                <a:ah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w="0">
                <a:noFill/>
              </a:ln>
            </p:spPr>
            <p:style>
              <a:lnRef idx="0"/>
              <a:fillRef idx="0"/>
              <a:effectRef idx="0"/>
              <a:fontRef idx="minor"/>
            </p:style>
          </p:sp>
          <p:sp>
            <p:nvSpPr>
              <p:cNvPr id="1019" name="CustomShape 60"/>
              <p:cNvSpPr/>
              <p:nvPr/>
            </p:nvSpPr>
            <p:spPr>
              <a:xfrm>
                <a:off x="7736400" y="1762200"/>
                <a:ext cx="81360" cy="46080"/>
              </a:xfrm>
              <a:custGeom>
                <a:avLst/>
                <a:gdLst/>
                <a:ah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1020" name="CustomShape 61"/>
              <p:cNvSpPr/>
              <p:nvPr/>
            </p:nvSpPr>
            <p:spPr>
              <a:xfrm>
                <a:off x="7785720" y="1790640"/>
                <a:ext cx="81360" cy="4608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w="0">
                <a:noFill/>
              </a:ln>
            </p:spPr>
            <p:style>
              <a:lnRef idx="0"/>
              <a:fillRef idx="0"/>
              <a:effectRef idx="0"/>
              <a:fontRef idx="minor"/>
            </p:style>
          </p:sp>
          <p:sp>
            <p:nvSpPr>
              <p:cNvPr id="1021" name="CustomShape 62"/>
              <p:cNvSpPr/>
              <p:nvPr/>
            </p:nvSpPr>
            <p:spPr>
              <a:xfrm>
                <a:off x="7834680" y="1819080"/>
                <a:ext cx="81360" cy="46080"/>
              </a:xfrm>
              <a:custGeom>
                <a:avLst/>
                <a:gdLst/>
                <a:ah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1022" name="CustomShape 63"/>
              <p:cNvSpPr/>
              <p:nvPr/>
            </p:nvSpPr>
            <p:spPr>
              <a:xfrm>
                <a:off x="7884000" y="1847520"/>
                <a:ext cx="81360" cy="45720"/>
              </a:xfrm>
              <a:custGeom>
                <a:avLst/>
                <a:gdLst/>
                <a:ah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w="0">
                <a:noFill/>
              </a:ln>
            </p:spPr>
            <p:style>
              <a:lnRef idx="0"/>
              <a:fillRef idx="0"/>
              <a:effectRef idx="0"/>
              <a:fontRef idx="minor"/>
            </p:style>
          </p:sp>
          <p:sp>
            <p:nvSpPr>
              <p:cNvPr id="1023" name="CustomShape 64"/>
              <p:cNvSpPr/>
              <p:nvPr/>
            </p:nvSpPr>
            <p:spPr>
              <a:xfrm>
                <a:off x="7933680" y="1875960"/>
                <a:ext cx="81360" cy="46080"/>
              </a:xfrm>
              <a:custGeom>
                <a:avLst/>
                <a:gdLst/>
                <a:ah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1024" name="CustomShape 65"/>
              <p:cNvSpPr/>
              <p:nvPr/>
            </p:nvSpPr>
            <p:spPr>
              <a:xfrm>
                <a:off x="7983000" y="1904400"/>
                <a:ext cx="81360" cy="46080"/>
              </a:xfrm>
              <a:custGeom>
                <a:avLst/>
                <a:gdLst/>
                <a:ah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w="0">
                <a:noFill/>
              </a:ln>
            </p:spPr>
            <p:style>
              <a:lnRef idx="0"/>
              <a:fillRef idx="0"/>
              <a:effectRef idx="0"/>
              <a:fontRef idx="minor"/>
            </p:style>
          </p:sp>
          <p:sp>
            <p:nvSpPr>
              <p:cNvPr id="1025" name="CustomShape 66"/>
              <p:cNvSpPr/>
              <p:nvPr/>
            </p:nvSpPr>
            <p:spPr>
              <a:xfrm>
                <a:off x="8032320" y="1932840"/>
                <a:ext cx="81720" cy="46080"/>
              </a:xfrm>
              <a:custGeom>
                <a:avLst/>
                <a:gdLst/>
                <a:ah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w="0">
                <a:noFill/>
              </a:ln>
            </p:spPr>
            <p:style>
              <a:lnRef idx="0"/>
              <a:fillRef idx="0"/>
              <a:effectRef idx="0"/>
              <a:fontRef idx="minor"/>
            </p:style>
          </p:sp>
          <p:sp>
            <p:nvSpPr>
              <p:cNvPr id="1026" name="CustomShape 67"/>
              <p:cNvSpPr/>
              <p:nvPr/>
            </p:nvSpPr>
            <p:spPr>
              <a:xfrm>
                <a:off x="7403040" y="1569600"/>
                <a:ext cx="118800" cy="67320"/>
              </a:xfrm>
              <a:custGeom>
                <a:avLst/>
                <a:gdLst/>
                <a:ah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w="0">
                <a:noFill/>
              </a:ln>
            </p:spPr>
            <p:style>
              <a:lnRef idx="0"/>
              <a:fillRef idx="0"/>
              <a:effectRef idx="0"/>
              <a:fontRef idx="minor"/>
            </p:style>
          </p:sp>
          <p:sp>
            <p:nvSpPr>
              <p:cNvPr id="1027" name="CustomShape 68"/>
              <p:cNvSpPr/>
              <p:nvPr/>
            </p:nvSpPr>
            <p:spPr>
              <a:xfrm>
                <a:off x="7417440" y="163332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w="0">
                <a:noFill/>
              </a:ln>
            </p:spPr>
            <p:style>
              <a:lnRef idx="0"/>
              <a:fillRef idx="0"/>
              <a:effectRef idx="0"/>
              <a:fontRef idx="minor"/>
            </p:style>
          </p:sp>
          <p:sp>
            <p:nvSpPr>
              <p:cNvPr id="1028" name="CustomShape 69"/>
              <p:cNvSpPr/>
              <p:nvPr/>
            </p:nvSpPr>
            <p:spPr>
              <a:xfrm>
                <a:off x="7466760" y="1661400"/>
                <a:ext cx="81360" cy="46080"/>
              </a:xfrm>
              <a:custGeom>
                <a:avLst/>
                <a:gdLst/>
                <a:ah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w="0">
                <a:noFill/>
              </a:ln>
            </p:spPr>
            <p:style>
              <a:lnRef idx="0"/>
              <a:fillRef idx="0"/>
              <a:effectRef idx="0"/>
              <a:fontRef idx="minor"/>
            </p:style>
          </p:sp>
          <p:sp>
            <p:nvSpPr>
              <p:cNvPr id="1029" name="CustomShape 70"/>
              <p:cNvSpPr/>
              <p:nvPr/>
            </p:nvSpPr>
            <p:spPr>
              <a:xfrm>
                <a:off x="7515720" y="1690200"/>
                <a:ext cx="81360" cy="4608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1030" name="CustomShape 71"/>
              <p:cNvSpPr/>
              <p:nvPr/>
            </p:nvSpPr>
            <p:spPr>
              <a:xfrm>
                <a:off x="7565400" y="1718640"/>
                <a:ext cx="81360" cy="46080"/>
              </a:xfrm>
              <a:custGeom>
                <a:avLst/>
                <a:gdLst/>
                <a:ah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w="0">
                <a:noFill/>
              </a:ln>
            </p:spPr>
            <p:style>
              <a:lnRef idx="0"/>
              <a:fillRef idx="0"/>
              <a:effectRef idx="0"/>
              <a:fontRef idx="minor"/>
            </p:style>
          </p:sp>
          <p:sp>
            <p:nvSpPr>
              <p:cNvPr id="1031" name="CustomShape 72"/>
              <p:cNvSpPr/>
              <p:nvPr/>
            </p:nvSpPr>
            <p:spPr>
              <a:xfrm>
                <a:off x="7614720" y="1747080"/>
                <a:ext cx="81360" cy="45720"/>
              </a:xfrm>
              <a:custGeom>
                <a:avLst/>
                <a:gdLst/>
                <a:ah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w="0">
                <a:noFill/>
              </a:ln>
            </p:spPr>
            <p:style>
              <a:lnRef idx="0"/>
              <a:fillRef idx="0"/>
              <a:effectRef idx="0"/>
              <a:fontRef idx="minor"/>
            </p:style>
          </p:sp>
          <p:sp>
            <p:nvSpPr>
              <p:cNvPr id="1032" name="CustomShape 73"/>
              <p:cNvSpPr/>
              <p:nvPr/>
            </p:nvSpPr>
            <p:spPr>
              <a:xfrm>
                <a:off x="7664040" y="1775520"/>
                <a:ext cx="81360" cy="4608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033" name="CustomShape 74"/>
              <p:cNvSpPr/>
              <p:nvPr/>
            </p:nvSpPr>
            <p:spPr>
              <a:xfrm>
                <a:off x="7713360" y="180396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034" name="CustomShape 75"/>
              <p:cNvSpPr/>
              <p:nvPr/>
            </p:nvSpPr>
            <p:spPr>
              <a:xfrm>
                <a:off x="7762680" y="1832400"/>
                <a:ext cx="81360" cy="46080"/>
              </a:xfrm>
              <a:custGeom>
                <a:avLst/>
                <a:gdLst/>
                <a:ah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w="0">
                <a:noFill/>
              </a:ln>
            </p:spPr>
            <p:style>
              <a:lnRef idx="0"/>
              <a:fillRef idx="0"/>
              <a:effectRef idx="0"/>
              <a:fontRef idx="minor"/>
            </p:style>
          </p:sp>
          <p:sp>
            <p:nvSpPr>
              <p:cNvPr id="1035" name="CustomShape 76"/>
              <p:cNvSpPr/>
              <p:nvPr/>
            </p:nvSpPr>
            <p:spPr>
              <a:xfrm>
                <a:off x="7811640" y="1860840"/>
                <a:ext cx="81360" cy="45720"/>
              </a:xfrm>
              <a:custGeom>
                <a:avLst/>
                <a:gdLst/>
                <a:ah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w="0">
                <a:noFill/>
              </a:ln>
            </p:spPr>
            <p:style>
              <a:lnRef idx="0"/>
              <a:fillRef idx="0"/>
              <a:effectRef idx="0"/>
              <a:fontRef idx="minor"/>
            </p:style>
          </p:sp>
          <p:sp>
            <p:nvSpPr>
              <p:cNvPr id="1036" name="CustomShape 77"/>
              <p:cNvSpPr/>
              <p:nvPr/>
            </p:nvSpPr>
            <p:spPr>
              <a:xfrm>
                <a:off x="7861320" y="1889280"/>
                <a:ext cx="81360" cy="46080"/>
              </a:xfrm>
              <a:custGeom>
                <a:avLst/>
                <a:gdLst/>
                <a:ah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w="0">
                <a:noFill/>
              </a:ln>
            </p:spPr>
            <p:style>
              <a:lnRef idx="0"/>
              <a:fillRef idx="0"/>
              <a:effectRef idx="0"/>
              <a:fontRef idx="minor"/>
            </p:style>
          </p:sp>
          <p:sp>
            <p:nvSpPr>
              <p:cNvPr id="1037" name="CustomShape 78"/>
              <p:cNvSpPr/>
              <p:nvPr/>
            </p:nvSpPr>
            <p:spPr>
              <a:xfrm>
                <a:off x="7910640" y="1918080"/>
                <a:ext cx="81360" cy="46080"/>
              </a:xfrm>
              <a:custGeom>
                <a:avLst/>
                <a:gdLst/>
                <a:ah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w="0">
                <a:noFill/>
              </a:ln>
            </p:spPr>
            <p:style>
              <a:lnRef idx="0"/>
              <a:fillRef idx="0"/>
              <a:effectRef idx="0"/>
              <a:fontRef idx="minor"/>
            </p:style>
          </p:sp>
          <p:sp>
            <p:nvSpPr>
              <p:cNvPr id="1038" name="CustomShape 79"/>
              <p:cNvSpPr/>
              <p:nvPr/>
            </p:nvSpPr>
            <p:spPr>
              <a:xfrm>
                <a:off x="7959960" y="1946520"/>
                <a:ext cx="142560" cy="81000"/>
              </a:xfrm>
              <a:custGeom>
                <a:avLst/>
                <a:gdLst/>
                <a:ah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w="0">
                <a:noFill/>
              </a:ln>
            </p:spPr>
            <p:style>
              <a:lnRef idx="0"/>
              <a:fillRef idx="0"/>
              <a:effectRef idx="0"/>
              <a:fontRef idx="minor"/>
            </p:style>
          </p:sp>
          <p:sp>
            <p:nvSpPr>
              <p:cNvPr id="1039" name="CustomShape 80"/>
              <p:cNvSpPr/>
              <p:nvPr/>
            </p:nvSpPr>
            <p:spPr>
              <a:xfrm>
                <a:off x="7355160" y="1597320"/>
                <a:ext cx="93960" cy="53280"/>
              </a:xfrm>
              <a:custGeom>
                <a:avLst/>
                <a:gdLst/>
                <a:ah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w="0">
                <a:noFill/>
              </a:ln>
            </p:spPr>
            <p:style>
              <a:lnRef idx="0"/>
              <a:fillRef idx="0"/>
              <a:effectRef idx="0"/>
              <a:fontRef idx="minor"/>
            </p:style>
          </p:sp>
          <p:sp>
            <p:nvSpPr>
              <p:cNvPr id="1040" name="CustomShape 81"/>
              <p:cNvSpPr/>
              <p:nvPr/>
            </p:nvSpPr>
            <p:spPr>
              <a:xfrm>
                <a:off x="7548480" y="1495440"/>
                <a:ext cx="730440" cy="420480"/>
              </a:xfrm>
              <a:custGeom>
                <a:avLst/>
                <a:gdLst/>
                <a:ah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w="0">
                <a:noFill/>
              </a:ln>
            </p:spPr>
            <p:style>
              <a:lnRef idx="0"/>
              <a:fillRef idx="0"/>
              <a:effectRef idx="0"/>
              <a:fontRef idx="minor"/>
            </p:style>
          </p:sp>
          <p:sp>
            <p:nvSpPr>
              <p:cNvPr id="1041" name="CustomShape 82"/>
              <p:cNvSpPr/>
              <p:nvPr/>
            </p:nvSpPr>
            <p:spPr>
              <a:xfrm>
                <a:off x="7264800" y="1764000"/>
                <a:ext cx="549720" cy="316440"/>
              </a:xfrm>
              <a:custGeom>
                <a:avLst/>
                <a:gdLst/>
                <a:ah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w="0">
                <a:noFill/>
              </a:ln>
            </p:spPr>
            <p:style>
              <a:lnRef idx="0"/>
              <a:fillRef idx="0"/>
              <a:effectRef idx="0"/>
              <a:fontRef idx="minor"/>
            </p:style>
          </p:sp>
          <p:sp>
            <p:nvSpPr>
              <p:cNvPr id="1042" name="CustomShape 83"/>
              <p:cNvSpPr/>
              <p:nvPr/>
            </p:nvSpPr>
            <p:spPr>
              <a:xfrm>
                <a:off x="7265160" y="1767600"/>
                <a:ext cx="549000" cy="312480"/>
              </a:xfrm>
              <a:custGeom>
                <a:avLst/>
                <a:gdLst/>
                <a:ah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w="0">
                <a:noFill/>
              </a:ln>
            </p:spPr>
            <p:style>
              <a:lnRef idx="0"/>
              <a:fillRef idx="0"/>
              <a:effectRef idx="0"/>
              <a:fontRef idx="minor"/>
            </p:style>
          </p:sp>
          <p:sp>
            <p:nvSpPr>
              <p:cNvPr id="1043" name="CustomShape 84"/>
              <p:cNvSpPr/>
              <p:nvPr/>
            </p:nvSpPr>
            <p:spPr>
              <a:xfrm>
                <a:off x="7598520" y="1459800"/>
                <a:ext cx="708120" cy="425160"/>
              </a:xfrm>
              <a:custGeom>
                <a:avLst/>
                <a:gdLst/>
                <a:ah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w="0">
                <a:noFill/>
              </a:ln>
            </p:spPr>
            <p:style>
              <a:lnRef idx="0"/>
              <a:fillRef idx="0"/>
              <a:effectRef idx="0"/>
              <a:fontRef idx="minor"/>
            </p:style>
          </p:sp>
          <p:sp>
            <p:nvSpPr>
              <p:cNvPr id="1044" name="CustomShape 85"/>
              <p:cNvSpPr/>
              <p:nvPr/>
            </p:nvSpPr>
            <p:spPr>
              <a:xfrm>
                <a:off x="7638120" y="928080"/>
                <a:ext cx="247680" cy="165240"/>
              </a:xfrm>
              <a:custGeom>
                <a:avLst/>
                <a:gdLst/>
                <a:ah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w="0">
                <a:noFill/>
              </a:ln>
            </p:spPr>
            <p:style>
              <a:lnRef idx="0"/>
              <a:fillRef idx="0"/>
              <a:effectRef idx="0"/>
              <a:fontRef idx="minor"/>
            </p:style>
          </p:sp>
          <p:sp>
            <p:nvSpPr>
              <p:cNvPr id="1045" name="CustomShape 86"/>
              <p:cNvSpPr/>
              <p:nvPr/>
            </p:nvSpPr>
            <p:spPr>
              <a:xfrm>
                <a:off x="7639200" y="977400"/>
                <a:ext cx="183960" cy="120240"/>
              </a:xfrm>
              <a:custGeom>
                <a:avLst/>
                <a:gdLst/>
                <a:ah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w="0">
                <a:noFill/>
              </a:ln>
            </p:spPr>
            <p:style>
              <a:lnRef idx="0"/>
              <a:fillRef idx="0"/>
              <a:effectRef idx="0"/>
              <a:fontRef idx="minor"/>
            </p:style>
          </p:sp>
          <p:sp>
            <p:nvSpPr>
              <p:cNvPr id="1046" name="CustomShape 87"/>
              <p:cNvSpPr/>
              <p:nvPr/>
            </p:nvSpPr>
            <p:spPr>
              <a:xfrm>
                <a:off x="7639200" y="1009440"/>
                <a:ext cx="183960" cy="120240"/>
              </a:xfrm>
              <a:custGeom>
                <a:avLst/>
                <a:gdLst/>
                <a:ah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w="0">
                <a:noFill/>
              </a:ln>
            </p:spPr>
            <p:style>
              <a:lnRef idx="0"/>
              <a:fillRef idx="0"/>
              <a:effectRef idx="0"/>
              <a:fontRef idx="minor"/>
            </p:style>
          </p:sp>
          <p:sp>
            <p:nvSpPr>
              <p:cNvPr id="1047" name="CustomShape 88"/>
              <p:cNvSpPr/>
              <p:nvPr/>
            </p:nvSpPr>
            <p:spPr>
              <a:xfrm>
                <a:off x="7639200" y="1041120"/>
                <a:ext cx="150120" cy="100440"/>
              </a:xfrm>
              <a:custGeom>
                <a:avLst/>
                <a:gdLst/>
                <a:ah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w="0">
                <a:noFill/>
              </a:ln>
            </p:spPr>
            <p:style>
              <a:lnRef idx="0"/>
              <a:fillRef idx="0"/>
              <a:effectRef idx="0"/>
              <a:fontRef idx="minor"/>
            </p:style>
          </p:sp>
          <p:sp>
            <p:nvSpPr>
              <p:cNvPr id="1048" name="CustomShape 89"/>
              <p:cNvSpPr/>
              <p:nvPr/>
            </p:nvSpPr>
            <p:spPr>
              <a:xfrm>
                <a:off x="7638120" y="1263600"/>
                <a:ext cx="247680" cy="165240"/>
              </a:xfrm>
              <a:custGeom>
                <a:avLst/>
                <a:gdLst/>
                <a:ah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w="0">
                <a:noFill/>
              </a:ln>
            </p:spPr>
            <p:style>
              <a:lnRef idx="0"/>
              <a:fillRef idx="0"/>
              <a:effectRef idx="0"/>
              <a:fontRef idx="minor"/>
            </p:style>
          </p:sp>
          <p:sp>
            <p:nvSpPr>
              <p:cNvPr id="1049" name="CustomShape 90"/>
              <p:cNvSpPr/>
              <p:nvPr/>
            </p:nvSpPr>
            <p:spPr>
              <a:xfrm>
                <a:off x="7639200" y="1312560"/>
                <a:ext cx="183960" cy="120240"/>
              </a:xfrm>
              <a:custGeom>
                <a:avLst/>
                <a:gdLst/>
                <a:ah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1050" name="CustomShape 91"/>
              <p:cNvSpPr/>
              <p:nvPr/>
            </p:nvSpPr>
            <p:spPr>
              <a:xfrm>
                <a:off x="7639200" y="1344600"/>
                <a:ext cx="183960" cy="120240"/>
              </a:xfrm>
              <a:custGeom>
                <a:avLst/>
                <a:gdLst/>
                <a:ah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1051" name="CustomShape 92"/>
              <p:cNvSpPr/>
              <p:nvPr/>
            </p:nvSpPr>
            <p:spPr>
              <a:xfrm>
                <a:off x="7639200" y="1376640"/>
                <a:ext cx="150120" cy="100800"/>
              </a:xfrm>
              <a:custGeom>
                <a:avLst/>
                <a:gdLst/>
                <a:ah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w="0">
                <a:noFill/>
              </a:ln>
            </p:spPr>
            <p:style>
              <a:lnRef idx="0"/>
              <a:fillRef idx="0"/>
              <a:effectRef idx="0"/>
              <a:fontRef idx="minor"/>
            </p:style>
          </p:sp>
          <p:sp>
            <p:nvSpPr>
              <p:cNvPr id="1052" name="CustomShape 93"/>
              <p:cNvSpPr/>
              <p:nvPr/>
            </p:nvSpPr>
            <p:spPr>
              <a:xfrm>
                <a:off x="7947000" y="1451520"/>
                <a:ext cx="337320" cy="312840"/>
              </a:xfrm>
              <a:custGeom>
                <a:avLst/>
                <a:gdLst/>
                <a:ah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w="0">
                <a:noFill/>
              </a:ln>
            </p:spPr>
            <p:style>
              <a:lnRef idx="0"/>
              <a:fillRef idx="0"/>
              <a:effectRef idx="0"/>
              <a:fontRef idx="minor"/>
            </p:style>
          </p:sp>
          <p:sp>
            <p:nvSpPr>
              <p:cNvPr id="1053" name="CustomShape 94"/>
              <p:cNvSpPr/>
              <p:nvPr/>
            </p:nvSpPr>
            <p:spPr>
              <a:xfrm>
                <a:off x="7639200" y="1091160"/>
                <a:ext cx="237240" cy="276480"/>
              </a:xfrm>
              <a:custGeom>
                <a:avLst/>
                <a:gdLst/>
                <a:ah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w="0">
                <a:noFill/>
              </a:ln>
            </p:spPr>
            <p:style>
              <a:lnRef idx="0"/>
              <a:fillRef idx="0"/>
              <a:effectRef idx="0"/>
              <a:fontRef idx="minor"/>
            </p:style>
          </p:sp>
          <p:sp>
            <p:nvSpPr>
              <p:cNvPr id="1054" name="CustomShape 95"/>
              <p:cNvSpPr/>
              <p:nvPr/>
            </p:nvSpPr>
            <p:spPr>
              <a:xfrm>
                <a:off x="7947000" y="1466640"/>
                <a:ext cx="337320" cy="297720"/>
              </a:xfrm>
              <a:custGeom>
                <a:avLst/>
                <a:gdLst/>
                <a:ah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fillRef idx="0"/>
              <a:effectRef idx="0"/>
              <a:fontRef idx="minor"/>
            </p:style>
          </p:sp>
          <p:sp>
            <p:nvSpPr>
              <p:cNvPr id="1055" name="CustomShape 96"/>
              <p:cNvSpPr/>
              <p:nvPr/>
            </p:nvSpPr>
            <p:spPr>
              <a:xfrm>
                <a:off x="8080560" y="1463400"/>
                <a:ext cx="1080" cy="181440"/>
              </a:xfrm>
              <a:custGeom>
                <a:avLst/>
                <a:gdLst/>
                <a:ahLst/>
                <a:rect l="l" t="t" r="r" b="b"/>
                <a:pathLst>
                  <a:path w="9525" h="483869">
                    <a:moveTo>
                      <a:pt x="0" y="0"/>
                    </a:moveTo>
                    <a:lnTo>
                      <a:pt x="0" y="483870"/>
                    </a:lnTo>
                  </a:path>
                </a:pathLst>
              </a:custGeom>
              <a:noFill/>
              <a:ln w="9360">
                <a:solidFill>
                  <a:srgbClr val="e9eaf2"/>
                </a:solidFill>
                <a:miter/>
              </a:ln>
            </p:spPr>
            <p:style>
              <a:lnRef idx="0"/>
              <a:fillRef idx="0"/>
              <a:effectRef idx="0"/>
              <a:fontRef idx="minor"/>
            </p:style>
          </p:sp>
          <p:sp>
            <p:nvSpPr>
              <p:cNvPr id="1056" name="CustomShape 97"/>
              <p:cNvSpPr/>
              <p:nvPr/>
            </p:nvSpPr>
            <p:spPr>
              <a:xfrm>
                <a:off x="8184600" y="1580040"/>
                <a:ext cx="1080" cy="125280"/>
              </a:xfrm>
              <a:custGeom>
                <a:avLst/>
                <a:gdLst/>
                <a:ahLst/>
                <a:rect l="l" t="t" r="r" b="b"/>
                <a:pathLst>
                  <a:path w="9525" h="335661">
                    <a:moveTo>
                      <a:pt x="0" y="0"/>
                    </a:moveTo>
                    <a:lnTo>
                      <a:pt x="0" y="335661"/>
                    </a:lnTo>
                  </a:path>
                </a:pathLst>
              </a:custGeom>
              <a:noFill/>
              <a:ln w="9360">
                <a:solidFill>
                  <a:srgbClr val="e9eaf2"/>
                </a:solidFill>
                <a:miter/>
              </a:ln>
            </p:spPr>
            <p:style>
              <a:lnRef idx="0"/>
              <a:fillRef idx="0"/>
              <a:effectRef idx="0"/>
              <a:fontRef idx="minor"/>
            </p:style>
          </p:sp>
          <p:sp>
            <p:nvSpPr>
              <p:cNvPr id="1057" name="CustomShape 98"/>
              <p:cNvSpPr/>
              <p:nvPr/>
            </p:nvSpPr>
            <p:spPr>
              <a:xfrm>
                <a:off x="7947000" y="1451520"/>
                <a:ext cx="337320" cy="127440"/>
              </a:xfrm>
              <a:custGeom>
                <a:avLst/>
                <a:gdLst/>
                <a:ah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fillRef idx="0"/>
              <a:effectRef idx="0"/>
              <a:fontRef idx="minor"/>
            </p:style>
          </p:sp>
          <p:sp>
            <p:nvSpPr>
              <p:cNvPr id="1058" name="CustomShape 99"/>
              <p:cNvSpPr/>
              <p:nvPr/>
            </p:nvSpPr>
            <p:spPr>
              <a:xfrm rot="19798200">
                <a:off x="8072280" y="1451880"/>
                <a:ext cx="10440" cy="20160"/>
              </a:xfrm>
              <a:custGeom>
                <a:avLst/>
                <a:gdLst/>
                <a:ah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w="0">
                <a:noFill/>
              </a:ln>
            </p:spPr>
            <p:style>
              <a:lnRef idx="0"/>
              <a:fillRef idx="0"/>
              <a:effectRef idx="0"/>
              <a:fontRef idx="minor"/>
            </p:style>
          </p:sp>
          <p:sp>
            <p:nvSpPr>
              <p:cNvPr id="1059" name="CustomShape 100"/>
              <p:cNvSpPr/>
              <p:nvPr/>
            </p:nvSpPr>
            <p:spPr>
              <a:xfrm rot="19810200">
                <a:off x="8283960" y="1515600"/>
                <a:ext cx="10800" cy="2016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1060" name="CustomShape 101"/>
              <p:cNvSpPr/>
              <p:nvPr/>
            </p:nvSpPr>
            <p:spPr>
              <a:xfrm rot="19810200">
                <a:off x="8181000" y="1568880"/>
                <a:ext cx="10800" cy="2016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1061" name="CustomShape 102"/>
              <p:cNvSpPr/>
              <p:nvPr/>
            </p:nvSpPr>
            <p:spPr>
              <a:xfrm rot="19810200">
                <a:off x="7942680" y="1461600"/>
                <a:ext cx="10800" cy="20160"/>
              </a:xfrm>
              <a:custGeom>
                <a:avLst/>
                <a:gdLst/>
                <a:ah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w="0">
                <a:noFill/>
              </a:ln>
            </p:spPr>
            <p:style>
              <a:lnRef idx="0"/>
              <a:fillRef idx="0"/>
              <a:effectRef idx="0"/>
              <a:fontRef idx="minor"/>
            </p:style>
          </p:sp>
          <p:sp>
            <p:nvSpPr>
              <p:cNvPr id="1062" name="CustomShape 103"/>
              <p:cNvSpPr/>
              <p:nvPr/>
            </p:nvSpPr>
            <p:spPr>
              <a:xfrm>
                <a:off x="7939080" y="1206720"/>
                <a:ext cx="18720" cy="83520"/>
              </a:xfrm>
              <a:custGeom>
                <a:avLst/>
                <a:gdLst/>
                <a:ah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w="0">
                <a:noFill/>
              </a:ln>
            </p:spPr>
            <p:style>
              <a:lnRef idx="0"/>
              <a:fillRef idx="0"/>
              <a:effectRef idx="0"/>
              <a:fontRef idx="minor"/>
            </p:style>
          </p:sp>
          <p:sp>
            <p:nvSpPr>
              <p:cNvPr id="1063" name="CustomShape 104"/>
              <p:cNvSpPr/>
              <p:nvPr/>
            </p:nvSpPr>
            <p:spPr>
              <a:xfrm>
                <a:off x="7971120" y="1155600"/>
                <a:ext cx="18720" cy="153000"/>
              </a:xfrm>
              <a:custGeom>
                <a:avLst/>
                <a:gdLst/>
                <a:ah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w="0">
                <a:noFill/>
              </a:ln>
            </p:spPr>
            <p:style>
              <a:lnRef idx="0"/>
              <a:fillRef idx="0"/>
              <a:effectRef idx="0"/>
              <a:fontRef idx="minor"/>
            </p:style>
          </p:sp>
          <p:sp>
            <p:nvSpPr>
              <p:cNvPr id="1064" name="CustomShape 105"/>
              <p:cNvSpPr/>
              <p:nvPr/>
            </p:nvSpPr>
            <p:spPr>
              <a:xfrm>
                <a:off x="8035200" y="1206000"/>
                <a:ext cx="18720" cy="140040"/>
              </a:xfrm>
              <a:custGeom>
                <a:avLst/>
                <a:gdLst/>
                <a:ah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w="0">
                <a:noFill/>
              </a:ln>
            </p:spPr>
            <p:style>
              <a:lnRef idx="0"/>
              <a:fillRef idx="0"/>
              <a:effectRef idx="0"/>
              <a:fontRef idx="minor"/>
            </p:style>
          </p:sp>
          <p:sp>
            <p:nvSpPr>
              <p:cNvPr id="1065" name="CustomShape 106"/>
              <p:cNvSpPr/>
              <p:nvPr/>
            </p:nvSpPr>
            <p:spPr>
              <a:xfrm>
                <a:off x="8067240" y="1245600"/>
                <a:ext cx="18720" cy="118800"/>
              </a:xfrm>
              <a:custGeom>
                <a:avLst/>
                <a:gdLst/>
                <a:ah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w="0">
                <a:noFill/>
              </a:ln>
            </p:spPr>
            <p:style>
              <a:lnRef idx="0"/>
              <a:fillRef idx="0"/>
              <a:effectRef idx="0"/>
              <a:fontRef idx="minor"/>
            </p:style>
          </p:sp>
          <p:sp>
            <p:nvSpPr>
              <p:cNvPr id="1066" name="CustomShape 107"/>
              <p:cNvSpPr/>
              <p:nvPr/>
            </p:nvSpPr>
            <p:spPr>
              <a:xfrm>
                <a:off x="8131320" y="1334160"/>
                <a:ext cx="18720" cy="67320"/>
              </a:xfrm>
              <a:custGeom>
                <a:avLst/>
                <a:gdLst/>
                <a:ah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w="0">
                <a:noFill/>
              </a:ln>
            </p:spPr>
            <p:style>
              <a:lnRef idx="0"/>
              <a:fillRef idx="0"/>
              <a:effectRef idx="0"/>
              <a:fontRef idx="minor"/>
            </p:style>
          </p:sp>
          <p:sp>
            <p:nvSpPr>
              <p:cNvPr id="1067" name="CustomShape 108"/>
              <p:cNvSpPr/>
              <p:nvPr/>
            </p:nvSpPr>
            <p:spPr>
              <a:xfrm>
                <a:off x="8163360" y="1231200"/>
                <a:ext cx="18720" cy="188280"/>
              </a:xfrm>
              <a:custGeom>
                <a:avLst/>
                <a:gdLst/>
                <a:ah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w="0">
                <a:noFill/>
              </a:ln>
            </p:spPr>
            <p:style>
              <a:lnRef idx="0"/>
              <a:fillRef idx="0"/>
              <a:effectRef idx="0"/>
              <a:fontRef idx="minor"/>
            </p:style>
          </p:sp>
          <p:sp>
            <p:nvSpPr>
              <p:cNvPr id="1068" name="CustomShape 109"/>
              <p:cNvSpPr/>
              <p:nvPr/>
            </p:nvSpPr>
            <p:spPr>
              <a:xfrm>
                <a:off x="8241480" y="1397880"/>
                <a:ext cx="18720" cy="67320"/>
              </a:xfrm>
              <a:custGeom>
                <a:avLst/>
                <a:gdLst/>
                <a:ah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w="0">
                <a:noFill/>
              </a:ln>
            </p:spPr>
            <p:style>
              <a:lnRef idx="0"/>
              <a:fillRef idx="0"/>
              <a:effectRef idx="0"/>
              <a:fontRef idx="minor"/>
            </p:style>
          </p:sp>
          <p:sp>
            <p:nvSpPr>
              <p:cNvPr id="1069" name="CustomShape 110"/>
              <p:cNvSpPr/>
              <p:nvPr/>
            </p:nvSpPr>
            <p:spPr>
              <a:xfrm>
                <a:off x="8273520" y="1400040"/>
                <a:ext cx="18720" cy="83520"/>
              </a:xfrm>
              <a:custGeom>
                <a:avLst/>
                <a:gdLst/>
                <a:ah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w="0">
                <a:noFill/>
              </a:ln>
            </p:spPr>
            <p:style>
              <a:lnRef idx="0"/>
              <a:fillRef idx="0"/>
              <a:effectRef idx="0"/>
              <a:fontRef idx="minor"/>
            </p:style>
          </p:sp>
        </p:grpSp>
        <p:sp>
          <p:nvSpPr>
            <p:cNvPr id="1070" name="CustomShape 111"/>
            <p:cNvSpPr/>
            <p:nvPr/>
          </p:nvSpPr>
          <p:spPr>
            <a:xfrm>
              <a:off x="7898040" y="1992600"/>
              <a:ext cx="848880" cy="48924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1071" name="CustomShape 112"/>
            <p:cNvSpPr/>
            <p:nvPr/>
          </p:nvSpPr>
          <p:spPr>
            <a:xfrm>
              <a:off x="7911000" y="1985040"/>
              <a:ext cx="848880" cy="48924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1072" name="CustomShape 113"/>
            <p:cNvSpPr/>
            <p:nvPr/>
          </p:nvSpPr>
          <p:spPr>
            <a:xfrm>
              <a:off x="7911000" y="1971360"/>
              <a:ext cx="848880" cy="48924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1073" name="CustomShape 114"/>
            <p:cNvSpPr/>
            <p:nvPr/>
          </p:nvSpPr>
          <p:spPr>
            <a:xfrm>
              <a:off x="8368920" y="2018160"/>
              <a:ext cx="313560" cy="18000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1074" name="CustomShape 115"/>
            <p:cNvSpPr/>
            <p:nvPr/>
          </p:nvSpPr>
          <p:spPr>
            <a:xfrm>
              <a:off x="8338680" y="2043720"/>
              <a:ext cx="299520" cy="17172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1075" name="CustomShape 116"/>
            <p:cNvSpPr/>
            <p:nvPr/>
          </p:nvSpPr>
          <p:spPr>
            <a:xfrm>
              <a:off x="8315280" y="2057400"/>
              <a:ext cx="299520" cy="17172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1076" name="CustomShape 117"/>
            <p:cNvSpPr/>
            <p:nvPr/>
          </p:nvSpPr>
          <p:spPr>
            <a:xfrm>
              <a:off x="8291880" y="2071080"/>
              <a:ext cx="299520" cy="17172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1077" name="CustomShape 118"/>
            <p:cNvSpPr/>
            <p:nvPr/>
          </p:nvSpPr>
          <p:spPr>
            <a:xfrm>
              <a:off x="8119440" y="2162160"/>
              <a:ext cx="313560" cy="18000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1078" name="CustomShape 119"/>
            <p:cNvSpPr/>
            <p:nvPr/>
          </p:nvSpPr>
          <p:spPr>
            <a:xfrm>
              <a:off x="8088840" y="2188080"/>
              <a:ext cx="279720" cy="16056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1079" name="CustomShape 120"/>
            <p:cNvSpPr/>
            <p:nvPr/>
          </p:nvSpPr>
          <p:spPr>
            <a:xfrm>
              <a:off x="8065440" y="2201760"/>
              <a:ext cx="274320" cy="15732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1080" name="CustomShape 121"/>
            <p:cNvSpPr/>
            <p:nvPr/>
          </p:nvSpPr>
          <p:spPr>
            <a:xfrm>
              <a:off x="8042040" y="2215080"/>
              <a:ext cx="233640" cy="13392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1081" name="CustomShape 122"/>
            <p:cNvSpPr/>
            <p:nvPr/>
          </p:nvSpPr>
          <p:spPr>
            <a:xfrm>
              <a:off x="8181360" y="2096640"/>
              <a:ext cx="158040" cy="9000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1082" name="CustomShape 123"/>
            <p:cNvSpPr/>
            <p:nvPr/>
          </p:nvSpPr>
          <p:spPr>
            <a:xfrm>
              <a:off x="8285040" y="2156400"/>
              <a:ext cx="158040" cy="9000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1083" name="CustomShape 124"/>
            <p:cNvSpPr/>
            <p:nvPr/>
          </p:nvSpPr>
          <p:spPr>
            <a:xfrm>
              <a:off x="8388720" y="2216160"/>
              <a:ext cx="158040" cy="9000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1084" name="CustomShape 125"/>
            <p:cNvSpPr/>
            <p:nvPr/>
          </p:nvSpPr>
          <p:spPr>
            <a:xfrm>
              <a:off x="7067880" y="1528920"/>
              <a:ext cx="133560" cy="75960"/>
            </a:xfrm>
            <a:custGeom>
              <a:avLst/>
              <a:gdLst/>
              <a:ah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w="0">
              <a:noFill/>
            </a:ln>
          </p:spPr>
          <p:style>
            <a:lnRef idx="0"/>
            <a:fillRef idx="0"/>
            <a:effectRef idx="0"/>
            <a:fontRef idx="minor"/>
          </p:style>
        </p:sp>
        <p:sp>
          <p:nvSpPr>
            <p:cNvPr id="1085" name="CustomShape 126"/>
            <p:cNvSpPr/>
            <p:nvPr/>
          </p:nvSpPr>
          <p:spPr>
            <a:xfrm>
              <a:off x="7175880" y="1465920"/>
              <a:ext cx="133560" cy="7596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1086" name="CustomShape 127"/>
            <p:cNvSpPr/>
            <p:nvPr/>
          </p:nvSpPr>
          <p:spPr>
            <a:xfrm>
              <a:off x="7216200" y="1089720"/>
              <a:ext cx="133560" cy="75960"/>
            </a:xfrm>
            <a:custGeom>
              <a:avLst/>
              <a:gdLst/>
              <a:ahLst/>
              <a:rect l="l" t="t" r="r" b="b"/>
              <a:pathLst>
                <a:path w="357473" h="206311">
                  <a:moveTo>
                    <a:pt x="178784" y="206312"/>
                  </a:moveTo>
                  <a:lnTo>
                    <a:pt x="0" y="103156"/>
                  </a:lnTo>
                  <a:lnTo>
                    <a:pt x="178784" y="0"/>
                  </a:lnTo>
                  <a:lnTo>
                    <a:pt x="357473" y="103156"/>
                  </a:lnTo>
                  <a:lnTo>
                    <a:pt x="178784" y="206312"/>
                  </a:lnTo>
                  <a:close/>
                </a:path>
              </a:pathLst>
            </a:custGeom>
            <a:solidFill>
              <a:srgbClr val="00b5dd"/>
            </a:solidFill>
            <a:ln w="0">
              <a:noFill/>
            </a:ln>
          </p:spPr>
          <p:style>
            <a:lnRef idx="0"/>
            <a:fillRef idx="0"/>
            <a:effectRef idx="0"/>
            <a:fontRef idx="minor"/>
          </p:style>
        </p:sp>
        <p:sp>
          <p:nvSpPr>
            <p:cNvPr id="1087" name="CustomShape 128"/>
            <p:cNvSpPr/>
            <p:nvPr/>
          </p:nvSpPr>
          <p:spPr>
            <a:xfrm>
              <a:off x="7216200" y="1128960"/>
              <a:ext cx="65520" cy="39024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b5dd"/>
            </a:solidFill>
            <a:ln w="0">
              <a:noFill/>
            </a:ln>
          </p:spPr>
          <p:style>
            <a:lnRef idx="0"/>
            <a:fillRef idx="0"/>
            <a:effectRef idx="0"/>
            <a:fontRef idx="minor"/>
          </p:style>
        </p:sp>
        <p:sp>
          <p:nvSpPr>
            <p:cNvPr id="1088" name="CustomShape 129"/>
            <p:cNvSpPr/>
            <p:nvPr/>
          </p:nvSpPr>
          <p:spPr>
            <a:xfrm>
              <a:off x="7216200" y="1128960"/>
              <a:ext cx="65520" cy="39024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w="0">
              <a:noFill/>
            </a:ln>
          </p:spPr>
          <p:style>
            <a:lnRef idx="0"/>
            <a:fillRef idx="0"/>
            <a:effectRef idx="0"/>
            <a:fontRef idx="minor"/>
          </p:style>
        </p:sp>
        <p:sp>
          <p:nvSpPr>
            <p:cNvPr id="1089" name="CustomShape 130"/>
            <p:cNvSpPr/>
            <p:nvPr/>
          </p:nvSpPr>
          <p:spPr>
            <a:xfrm>
              <a:off x="7284240" y="1128960"/>
              <a:ext cx="65520" cy="390240"/>
            </a:xfrm>
            <a:custGeom>
              <a:avLst/>
              <a:gdLst/>
              <a:ahLst/>
              <a:rect l="l" t="t" r="r" b="b"/>
              <a:pathLst>
                <a:path w="178689" h="1032319">
                  <a:moveTo>
                    <a:pt x="178689" y="929068"/>
                  </a:moveTo>
                  <a:lnTo>
                    <a:pt x="0" y="1032320"/>
                  </a:lnTo>
                  <a:lnTo>
                    <a:pt x="0" y="103251"/>
                  </a:lnTo>
                  <a:lnTo>
                    <a:pt x="178689" y="0"/>
                  </a:lnTo>
                  <a:lnTo>
                    <a:pt x="178689" y="929068"/>
                  </a:lnTo>
                  <a:close/>
                </a:path>
              </a:pathLst>
            </a:custGeom>
            <a:solidFill>
              <a:srgbClr val="007bb9"/>
            </a:solidFill>
            <a:ln w="0">
              <a:noFill/>
            </a:ln>
          </p:spPr>
          <p:style>
            <a:lnRef idx="0"/>
            <a:fillRef idx="0"/>
            <a:effectRef idx="0"/>
            <a:fontRef idx="minor"/>
          </p:style>
        </p:sp>
        <p:sp>
          <p:nvSpPr>
            <p:cNvPr id="1090" name="CustomShape 131"/>
            <p:cNvSpPr/>
            <p:nvPr/>
          </p:nvSpPr>
          <p:spPr>
            <a:xfrm>
              <a:off x="7113960" y="1266480"/>
              <a:ext cx="133560" cy="75960"/>
            </a:xfrm>
            <a:custGeom>
              <a:avLst/>
              <a:gdLst/>
              <a:ahLst/>
              <a:rect l="l" t="t" r="r" b="b"/>
              <a:pathLst>
                <a:path w="357473" h="206501">
                  <a:moveTo>
                    <a:pt x="178784" y="206502"/>
                  </a:moveTo>
                  <a:lnTo>
                    <a:pt x="0" y="103251"/>
                  </a:lnTo>
                  <a:lnTo>
                    <a:pt x="178784" y="0"/>
                  </a:lnTo>
                  <a:lnTo>
                    <a:pt x="357473" y="103251"/>
                  </a:lnTo>
                  <a:lnTo>
                    <a:pt x="178784" y="206502"/>
                  </a:lnTo>
                  <a:close/>
                </a:path>
              </a:pathLst>
            </a:custGeom>
            <a:solidFill>
              <a:srgbClr val="00b5dd"/>
            </a:solidFill>
            <a:ln w="0">
              <a:noFill/>
            </a:ln>
          </p:spPr>
          <p:style>
            <a:lnRef idx="0"/>
            <a:fillRef idx="0"/>
            <a:effectRef idx="0"/>
            <a:fontRef idx="minor"/>
          </p:style>
        </p:sp>
        <p:sp>
          <p:nvSpPr>
            <p:cNvPr id="1091" name="CustomShape 132"/>
            <p:cNvSpPr/>
            <p:nvPr/>
          </p:nvSpPr>
          <p:spPr>
            <a:xfrm>
              <a:off x="7113960" y="1305720"/>
              <a:ext cx="65520" cy="27216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b5dd"/>
            </a:solidFill>
            <a:ln w="0">
              <a:noFill/>
            </a:ln>
          </p:spPr>
          <p:style>
            <a:lnRef idx="0"/>
            <a:fillRef idx="0"/>
            <a:effectRef idx="0"/>
            <a:fontRef idx="minor"/>
          </p:style>
        </p:sp>
        <p:sp>
          <p:nvSpPr>
            <p:cNvPr id="1092" name="CustomShape 133"/>
            <p:cNvSpPr/>
            <p:nvPr/>
          </p:nvSpPr>
          <p:spPr>
            <a:xfrm>
              <a:off x="7113960" y="1305720"/>
              <a:ext cx="65520" cy="27216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w="0">
              <a:noFill/>
            </a:ln>
          </p:spPr>
          <p:style>
            <a:lnRef idx="0"/>
            <a:fillRef idx="0"/>
            <a:effectRef idx="0"/>
            <a:fontRef idx="minor"/>
          </p:style>
        </p:sp>
        <p:sp>
          <p:nvSpPr>
            <p:cNvPr id="1093" name="CustomShape 134"/>
            <p:cNvSpPr/>
            <p:nvPr/>
          </p:nvSpPr>
          <p:spPr>
            <a:xfrm>
              <a:off x="7182000" y="1305720"/>
              <a:ext cx="65520" cy="272160"/>
            </a:xfrm>
            <a:custGeom>
              <a:avLst/>
              <a:gdLst/>
              <a:ahLst/>
              <a:rect l="l" t="t" r="r" b="b"/>
              <a:pathLst>
                <a:path w="178688" h="721899">
                  <a:moveTo>
                    <a:pt x="178689" y="618744"/>
                  </a:moveTo>
                  <a:lnTo>
                    <a:pt x="0" y="721900"/>
                  </a:lnTo>
                  <a:lnTo>
                    <a:pt x="0" y="103251"/>
                  </a:lnTo>
                  <a:lnTo>
                    <a:pt x="178689" y="0"/>
                  </a:lnTo>
                  <a:lnTo>
                    <a:pt x="178689" y="618744"/>
                  </a:lnTo>
                  <a:close/>
                </a:path>
              </a:pathLst>
            </a:custGeom>
            <a:solidFill>
              <a:srgbClr val="007bb9"/>
            </a:solidFill>
            <a:ln w="0">
              <a:noFill/>
            </a:ln>
          </p:spPr>
          <p:style>
            <a:lnRef idx="0"/>
            <a:fillRef idx="0"/>
            <a:effectRef idx="0"/>
            <a:fontRef idx="minor"/>
          </p:style>
        </p:sp>
        <p:sp>
          <p:nvSpPr>
            <p:cNvPr id="1094" name="CustomShape 135"/>
            <p:cNvSpPr/>
            <p:nvPr/>
          </p:nvSpPr>
          <p:spPr>
            <a:xfrm>
              <a:off x="6980760" y="1580400"/>
              <a:ext cx="133560" cy="7596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1095" name="CustomShape 136"/>
            <p:cNvSpPr/>
            <p:nvPr/>
          </p:nvSpPr>
          <p:spPr>
            <a:xfrm>
              <a:off x="7005600" y="1452960"/>
              <a:ext cx="133560" cy="75960"/>
            </a:xfrm>
            <a:custGeom>
              <a:avLst/>
              <a:gdLst/>
              <a:ahLst/>
              <a:rect l="l" t="t" r="r" b="b"/>
              <a:pathLst>
                <a:path w="357473" h="206406">
                  <a:moveTo>
                    <a:pt x="178784" y="206407"/>
                  </a:moveTo>
                  <a:lnTo>
                    <a:pt x="0" y="103156"/>
                  </a:lnTo>
                  <a:lnTo>
                    <a:pt x="178689" y="0"/>
                  </a:lnTo>
                  <a:lnTo>
                    <a:pt x="357473" y="103156"/>
                  </a:lnTo>
                  <a:lnTo>
                    <a:pt x="178784" y="206407"/>
                  </a:lnTo>
                  <a:close/>
                </a:path>
              </a:pathLst>
            </a:custGeom>
            <a:solidFill>
              <a:srgbClr val="00b5dd"/>
            </a:solidFill>
            <a:ln w="0">
              <a:noFill/>
            </a:ln>
          </p:spPr>
          <p:style>
            <a:lnRef idx="0"/>
            <a:fillRef idx="0"/>
            <a:effectRef idx="0"/>
            <a:fontRef idx="minor"/>
          </p:style>
        </p:sp>
        <p:sp>
          <p:nvSpPr>
            <p:cNvPr id="1096" name="CustomShape 137"/>
            <p:cNvSpPr/>
            <p:nvPr/>
          </p:nvSpPr>
          <p:spPr>
            <a:xfrm>
              <a:off x="7005600" y="1492200"/>
              <a:ext cx="65520" cy="14940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b5dd"/>
            </a:solidFill>
            <a:ln w="0">
              <a:noFill/>
            </a:ln>
          </p:spPr>
          <p:style>
            <a:lnRef idx="0"/>
            <a:fillRef idx="0"/>
            <a:effectRef idx="0"/>
            <a:fontRef idx="minor"/>
          </p:style>
        </p:sp>
        <p:sp>
          <p:nvSpPr>
            <p:cNvPr id="1097" name="CustomShape 138"/>
            <p:cNvSpPr/>
            <p:nvPr/>
          </p:nvSpPr>
          <p:spPr>
            <a:xfrm>
              <a:off x="7005600" y="1492200"/>
              <a:ext cx="65520" cy="14940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w="0">
              <a:noFill/>
            </a:ln>
          </p:spPr>
          <p:style>
            <a:lnRef idx="0"/>
            <a:fillRef idx="0"/>
            <a:effectRef idx="0"/>
            <a:fontRef idx="minor"/>
          </p:style>
        </p:sp>
        <p:sp>
          <p:nvSpPr>
            <p:cNvPr id="1098" name="CustomShape 139"/>
            <p:cNvSpPr/>
            <p:nvPr/>
          </p:nvSpPr>
          <p:spPr>
            <a:xfrm>
              <a:off x="7073640" y="1492200"/>
              <a:ext cx="65520" cy="149400"/>
            </a:xfrm>
            <a:custGeom>
              <a:avLst/>
              <a:gdLst/>
              <a:ahLst/>
              <a:rect l="l" t="t" r="r" b="b"/>
              <a:pathLst>
                <a:path w="178689" h="399097">
                  <a:moveTo>
                    <a:pt x="178689" y="295846"/>
                  </a:moveTo>
                  <a:lnTo>
                    <a:pt x="0" y="399098"/>
                  </a:lnTo>
                  <a:lnTo>
                    <a:pt x="0" y="103251"/>
                  </a:lnTo>
                  <a:lnTo>
                    <a:pt x="178689" y="0"/>
                  </a:lnTo>
                  <a:lnTo>
                    <a:pt x="178689" y="295846"/>
                  </a:lnTo>
                  <a:close/>
                </a:path>
              </a:pathLst>
            </a:custGeom>
            <a:solidFill>
              <a:srgbClr val="007bb9"/>
            </a:solidFill>
            <a:ln w="0">
              <a:noFill/>
            </a:ln>
          </p:spPr>
          <p:style>
            <a:lnRef idx="0"/>
            <a:fillRef idx="0"/>
            <a:effectRef idx="0"/>
            <a:fontRef idx="minor"/>
          </p:style>
        </p:sp>
        <p:sp>
          <p:nvSpPr>
            <p:cNvPr id="1099" name="CustomShape 140"/>
            <p:cNvSpPr/>
            <p:nvPr/>
          </p:nvSpPr>
          <p:spPr>
            <a:xfrm>
              <a:off x="7755840" y="720360"/>
              <a:ext cx="75600" cy="11160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1100" name="CustomShape 141"/>
            <p:cNvSpPr/>
            <p:nvPr/>
          </p:nvSpPr>
          <p:spPr>
            <a:xfrm>
              <a:off x="7761600" y="719640"/>
              <a:ext cx="34920" cy="4356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1101" name="CustomShape 142"/>
            <p:cNvSpPr/>
            <p:nvPr/>
          </p:nvSpPr>
          <p:spPr>
            <a:xfrm>
              <a:off x="7769160" y="769320"/>
              <a:ext cx="43560" cy="4896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w="0">
              <a:noFill/>
            </a:ln>
          </p:spPr>
          <p:style>
            <a:lnRef idx="0"/>
            <a:fillRef idx="0"/>
            <a:effectRef idx="0"/>
            <a:fontRef idx="minor"/>
          </p:style>
        </p:sp>
        <p:sp>
          <p:nvSpPr>
            <p:cNvPr id="1102" name="CustomShape 143"/>
            <p:cNvSpPr/>
            <p:nvPr/>
          </p:nvSpPr>
          <p:spPr>
            <a:xfrm>
              <a:off x="7690320" y="790200"/>
              <a:ext cx="84600" cy="12132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w="0">
              <a:noFill/>
            </a:ln>
          </p:spPr>
          <p:style>
            <a:lnRef idx="0"/>
            <a:fillRef idx="0"/>
            <a:effectRef idx="0"/>
            <a:fontRef idx="minor"/>
          </p:style>
        </p:sp>
        <p:sp>
          <p:nvSpPr>
            <p:cNvPr id="1103" name="CustomShape 144"/>
            <p:cNvSpPr/>
            <p:nvPr/>
          </p:nvSpPr>
          <p:spPr>
            <a:xfrm>
              <a:off x="7755480" y="786240"/>
              <a:ext cx="64800" cy="8604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w="0">
              <a:noFill/>
            </a:ln>
          </p:spPr>
          <p:style>
            <a:lnRef idx="0"/>
            <a:fillRef idx="0"/>
            <a:effectRef idx="0"/>
            <a:fontRef idx="minor"/>
          </p:style>
        </p:sp>
        <p:sp>
          <p:nvSpPr>
            <p:cNvPr id="1104" name="CustomShape 145"/>
            <p:cNvSpPr/>
            <p:nvPr/>
          </p:nvSpPr>
          <p:spPr>
            <a:xfrm>
              <a:off x="7767720" y="722880"/>
              <a:ext cx="46800" cy="5832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w="0">
              <a:noFill/>
            </a:ln>
          </p:spPr>
          <p:style>
            <a:lnRef idx="0"/>
            <a:fillRef idx="0"/>
            <a:effectRef idx="0"/>
            <a:fontRef idx="minor"/>
          </p:style>
        </p:sp>
        <p:sp>
          <p:nvSpPr>
            <p:cNvPr id="1105" name="CustomShape 146"/>
            <p:cNvSpPr/>
            <p:nvPr/>
          </p:nvSpPr>
          <p:spPr>
            <a:xfrm>
              <a:off x="7769520" y="722880"/>
              <a:ext cx="47160" cy="4428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1106" name="CustomShape 147"/>
            <p:cNvSpPr/>
            <p:nvPr/>
          </p:nvSpPr>
          <p:spPr>
            <a:xfrm>
              <a:off x="7710120" y="1029600"/>
              <a:ext cx="36360" cy="2736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1107" name="CustomShape 148"/>
            <p:cNvSpPr/>
            <p:nvPr/>
          </p:nvSpPr>
          <p:spPr>
            <a:xfrm>
              <a:off x="7710120" y="1038960"/>
              <a:ext cx="36360" cy="1764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1108" name="CustomShape 149"/>
            <p:cNvSpPr/>
            <p:nvPr/>
          </p:nvSpPr>
          <p:spPr>
            <a:xfrm>
              <a:off x="7690320" y="1016640"/>
              <a:ext cx="33120" cy="2520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1109" name="CustomShape 150"/>
            <p:cNvSpPr/>
            <p:nvPr/>
          </p:nvSpPr>
          <p:spPr>
            <a:xfrm>
              <a:off x="7690680" y="1025640"/>
              <a:ext cx="33120" cy="1620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1110" name="CustomShape 151"/>
            <p:cNvSpPr/>
            <p:nvPr/>
          </p:nvSpPr>
          <p:spPr>
            <a:xfrm>
              <a:off x="7703640" y="873720"/>
              <a:ext cx="82440" cy="14400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w="0">
              <a:noFill/>
            </a:ln>
          </p:spPr>
          <p:style>
            <a:lnRef idx="0"/>
            <a:fillRef idx="0"/>
            <a:effectRef idx="0"/>
            <a:fontRef idx="minor"/>
          </p:style>
        </p:sp>
        <p:sp>
          <p:nvSpPr>
            <p:cNvPr id="1111" name="CustomShape 152"/>
            <p:cNvSpPr/>
            <p:nvPr/>
          </p:nvSpPr>
          <p:spPr>
            <a:xfrm>
              <a:off x="7727040" y="874080"/>
              <a:ext cx="82080" cy="15624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w="0">
              <a:noFill/>
            </a:ln>
          </p:spPr>
          <p:style>
            <a:lnRef idx="0"/>
            <a:fillRef idx="0"/>
            <a:effectRef idx="0"/>
            <a:fontRef idx="minor"/>
          </p:style>
        </p:sp>
        <p:sp>
          <p:nvSpPr>
            <p:cNvPr id="1112" name="CustomShape 153"/>
            <p:cNvSpPr/>
            <p:nvPr/>
          </p:nvSpPr>
          <p:spPr>
            <a:xfrm>
              <a:off x="7695360" y="864000"/>
              <a:ext cx="124200" cy="11412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w="0">
              <a:noFill/>
            </a:ln>
          </p:spPr>
          <p:style>
            <a:lnRef idx="0"/>
            <a:fillRef idx="0"/>
            <a:effectRef idx="0"/>
            <a:fontRef idx="minor"/>
          </p:style>
        </p:sp>
        <p:sp>
          <p:nvSpPr>
            <p:cNvPr id="1113" name="CustomShape 154"/>
            <p:cNvSpPr/>
            <p:nvPr/>
          </p:nvSpPr>
          <p:spPr>
            <a:xfrm>
              <a:off x="7797240" y="795240"/>
              <a:ext cx="41400" cy="15192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w="0">
              <a:noFill/>
            </a:ln>
          </p:spPr>
          <p:style>
            <a:lnRef idx="0"/>
            <a:fillRef idx="0"/>
            <a:effectRef idx="0"/>
            <a:fontRef idx="minor"/>
          </p:style>
        </p:sp>
        <p:sp>
          <p:nvSpPr>
            <p:cNvPr id="1114" name="CustomShape 155"/>
            <p:cNvSpPr/>
            <p:nvPr/>
          </p:nvSpPr>
          <p:spPr>
            <a:xfrm>
              <a:off x="7805880" y="793440"/>
              <a:ext cx="24120" cy="3132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w="0">
              <a:noFill/>
            </a:ln>
          </p:spPr>
          <p:style>
            <a:lnRef idx="0"/>
            <a:fillRef idx="0"/>
            <a:effectRef idx="0"/>
            <a:fontRef idx="minor"/>
          </p:style>
        </p:sp>
        <p:sp>
          <p:nvSpPr>
            <p:cNvPr id="1115" name="CustomShape 156"/>
            <p:cNvSpPr/>
            <p:nvPr/>
          </p:nvSpPr>
          <p:spPr>
            <a:xfrm>
              <a:off x="7753680" y="786240"/>
              <a:ext cx="20160" cy="2124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w="0">
              <a:noFill/>
            </a:ln>
          </p:spPr>
          <p:style>
            <a:lnRef idx="0"/>
            <a:fillRef idx="0"/>
            <a:effectRef idx="0"/>
            <a:fontRef idx="minor"/>
          </p:style>
        </p:sp>
        <p:sp>
          <p:nvSpPr>
            <p:cNvPr id="1116" name="CustomShape 157"/>
            <p:cNvSpPr/>
            <p:nvPr/>
          </p:nvSpPr>
          <p:spPr>
            <a:xfrm>
              <a:off x="7163640" y="1156320"/>
              <a:ext cx="56160" cy="113040"/>
            </a:xfrm>
            <a:custGeom>
              <a:avLst/>
              <a:gdLst/>
              <a:ah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w="0">
              <a:noFill/>
            </a:ln>
          </p:spPr>
          <p:style>
            <a:lnRef idx="0"/>
            <a:fillRef idx="0"/>
            <a:effectRef idx="0"/>
            <a:fontRef idx="minor"/>
          </p:style>
        </p:sp>
        <p:sp>
          <p:nvSpPr>
            <p:cNvPr id="1117" name="CustomShape 158"/>
            <p:cNvSpPr/>
            <p:nvPr/>
          </p:nvSpPr>
          <p:spPr>
            <a:xfrm>
              <a:off x="7176240" y="1427400"/>
              <a:ext cx="38160" cy="28800"/>
            </a:xfrm>
            <a:custGeom>
              <a:avLst/>
              <a:gdLst/>
              <a:ah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w="0">
              <a:noFill/>
            </a:ln>
          </p:spPr>
          <p:style>
            <a:lnRef idx="0"/>
            <a:fillRef idx="0"/>
            <a:effectRef idx="0"/>
            <a:fontRef idx="minor"/>
          </p:style>
        </p:sp>
        <p:sp>
          <p:nvSpPr>
            <p:cNvPr id="1118" name="CustomShape 159"/>
            <p:cNvSpPr/>
            <p:nvPr/>
          </p:nvSpPr>
          <p:spPr>
            <a:xfrm>
              <a:off x="7176240" y="1437840"/>
              <a:ext cx="37800" cy="18720"/>
            </a:xfrm>
            <a:custGeom>
              <a:avLst/>
              <a:gdLst/>
              <a:ah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w="0">
              <a:noFill/>
            </a:ln>
          </p:spPr>
          <p:style>
            <a:lnRef idx="0"/>
            <a:fillRef idx="0"/>
            <a:effectRef idx="0"/>
            <a:fontRef idx="minor"/>
          </p:style>
        </p:sp>
        <p:sp>
          <p:nvSpPr>
            <p:cNvPr id="1119" name="CustomShape 160"/>
            <p:cNvSpPr/>
            <p:nvPr/>
          </p:nvSpPr>
          <p:spPr>
            <a:xfrm>
              <a:off x="7224840" y="1398960"/>
              <a:ext cx="38160" cy="27720"/>
            </a:xfrm>
            <a:custGeom>
              <a:avLst/>
              <a:gdLst/>
              <a:ah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w="0">
              <a:noFill/>
            </a:ln>
          </p:spPr>
          <p:style>
            <a:lnRef idx="0"/>
            <a:fillRef idx="0"/>
            <a:effectRef idx="0"/>
            <a:fontRef idx="minor"/>
          </p:style>
        </p:sp>
        <p:sp>
          <p:nvSpPr>
            <p:cNvPr id="1120" name="CustomShape 161"/>
            <p:cNvSpPr/>
            <p:nvPr/>
          </p:nvSpPr>
          <p:spPr>
            <a:xfrm>
              <a:off x="7225200" y="1408680"/>
              <a:ext cx="37800" cy="18360"/>
            </a:xfrm>
            <a:custGeom>
              <a:avLst/>
              <a:gdLst/>
              <a:ah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w="0">
              <a:noFill/>
            </a:ln>
          </p:spPr>
          <p:style>
            <a:lnRef idx="0"/>
            <a:fillRef idx="0"/>
            <a:effectRef idx="0"/>
            <a:fontRef idx="minor"/>
          </p:style>
        </p:sp>
        <p:sp>
          <p:nvSpPr>
            <p:cNvPr id="1121" name="CustomShape 162"/>
            <p:cNvSpPr/>
            <p:nvPr/>
          </p:nvSpPr>
          <p:spPr>
            <a:xfrm>
              <a:off x="7113600" y="1260360"/>
              <a:ext cx="139320" cy="168840"/>
            </a:xfrm>
            <a:custGeom>
              <a:avLst/>
              <a:gdLst/>
              <a:ah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w="0">
              <a:noFill/>
            </a:ln>
          </p:spPr>
          <p:style>
            <a:lnRef idx="0"/>
            <a:fillRef idx="0"/>
            <a:effectRef idx="0"/>
            <a:fontRef idx="minor"/>
          </p:style>
        </p:sp>
        <p:sp>
          <p:nvSpPr>
            <p:cNvPr id="1122" name="CustomShape 163"/>
            <p:cNvSpPr/>
            <p:nvPr/>
          </p:nvSpPr>
          <p:spPr>
            <a:xfrm>
              <a:off x="7125480" y="1145520"/>
              <a:ext cx="42120" cy="41040"/>
            </a:xfrm>
            <a:custGeom>
              <a:avLst/>
              <a:gdLst/>
              <a:ah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w="0">
              <a:noFill/>
            </a:ln>
          </p:spPr>
          <p:style>
            <a:lnRef idx="0"/>
            <a:fillRef idx="0"/>
            <a:effectRef idx="0"/>
            <a:fontRef idx="minor"/>
          </p:style>
        </p:sp>
        <p:sp>
          <p:nvSpPr>
            <p:cNvPr id="1123" name="CustomShape 164"/>
            <p:cNvSpPr/>
            <p:nvPr/>
          </p:nvSpPr>
          <p:spPr>
            <a:xfrm>
              <a:off x="7113600" y="1151640"/>
              <a:ext cx="69480" cy="138600"/>
            </a:xfrm>
            <a:custGeom>
              <a:avLst/>
              <a:gdLst/>
              <a:ah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w="0">
              <a:noFill/>
            </a:ln>
          </p:spPr>
          <p:style>
            <a:lnRef idx="0"/>
            <a:fillRef idx="0"/>
            <a:effectRef idx="0"/>
            <a:fontRef idx="minor"/>
          </p:style>
        </p:sp>
        <p:sp>
          <p:nvSpPr>
            <p:cNvPr id="1124" name="CustomShape 165"/>
            <p:cNvSpPr/>
            <p:nvPr/>
          </p:nvSpPr>
          <p:spPr>
            <a:xfrm>
              <a:off x="7123680" y="1100520"/>
              <a:ext cx="45720" cy="55800"/>
            </a:xfrm>
            <a:custGeom>
              <a:avLst/>
              <a:gdLst/>
              <a:ah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w="0">
              <a:noFill/>
            </a:ln>
          </p:spPr>
          <p:style>
            <a:lnRef idx="0"/>
            <a:fillRef idx="0"/>
            <a:effectRef idx="0"/>
            <a:fontRef idx="minor"/>
          </p:style>
        </p:sp>
        <p:sp>
          <p:nvSpPr>
            <p:cNvPr id="1125" name="CustomShape 166"/>
            <p:cNvSpPr/>
            <p:nvPr/>
          </p:nvSpPr>
          <p:spPr>
            <a:xfrm>
              <a:off x="7119360" y="1095480"/>
              <a:ext cx="48240" cy="47520"/>
            </a:xfrm>
            <a:custGeom>
              <a:avLst/>
              <a:gdLst/>
              <a:ah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w="0">
              <a:noFill/>
            </a:ln>
          </p:spPr>
          <p:style>
            <a:lnRef idx="0"/>
            <a:fillRef idx="0"/>
            <a:effectRef idx="0"/>
            <a:fontRef idx="minor"/>
          </p:style>
        </p:sp>
        <p:sp>
          <p:nvSpPr>
            <p:cNvPr id="1126" name="CustomShape 167"/>
            <p:cNvSpPr/>
            <p:nvPr/>
          </p:nvSpPr>
          <p:spPr>
            <a:xfrm>
              <a:off x="7170120" y="1152000"/>
              <a:ext cx="20880" cy="31320"/>
            </a:xfrm>
            <a:custGeom>
              <a:avLst/>
              <a:gdLst/>
              <a:ah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w="0">
              <a:noFill/>
            </a:ln>
          </p:spPr>
          <p:style>
            <a:lnRef idx="0"/>
            <a:fillRef idx="0"/>
            <a:effectRef idx="0"/>
            <a:fontRef idx="minor"/>
          </p:style>
        </p:sp>
        <p:sp>
          <p:nvSpPr>
            <p:cNvPr id="1127" name="CustomShape 168"/>
            <p:cNvSpPr/>
            <p:nvPr/>
          </p:nvSpPr>
          <p:spPr>
            <a:xfrm>
              <a:off x="8550000" y="1977480"/>
              <a:ext cx="162000" cy="9252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128" name="CustomShape 169"/>
            <p:cNvSpPr/>
            <p:nvPr/>
          </p:nvSpPr>
          <p:spPr>
            <a:xfrm>
              <a:off x="8599320" y="1576800"/>
              <a:ext cx="80280" cy="11880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w="0">
              <a:noFill/>
            </a:ln>
          </p:spPr>
          <p:style>
            <a:lnRef idx="0"/>
            <a:fillRef idx="0"/>
            <a:effectRef idx="0"/>
            <a:fontRef idx="minor"/>
          </p:style>
        </p:sp>
        <p:sp>
          <p:nvSpPr>
            <p:cNvPr id="1129" name="CustomShape 170"/>
            <p:cNvSpPr/>
            <p:nvPr/>
          </p:nvSpPr>
          <p:spPr>
            <a:xfrm>
              <a:off x="8596800" y="1664280"/>
              <a:ext cx="12960" cy="8712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w="0">
              <a:noFill/>
            </a:ln>
          </p:spPr>
          <p:style>
            <a:lnRef idx="0"/>
            <a:fillRef idx="0"/>
            <a:effectRef idx="0"/>
            <a:fontRef idx="minor"/>
          </p:style>
        </p:sp>
        <p:sp>
          <p:nvSpPr>
            <p:cNvPr id="1130" name="CustomShape 171"/>
            <p:cNvSpPr/>
            <p:nvPr/>
          </p:nvSpPr>
          <p:spPr>
            <a:xfrm>
              <a:off x="8605440" y="1575720"/>
              <a:ext cx="37080" cy="4644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w="0">
              <a:noFill/>
            </a:ln>
          </p:spPr>
          <p:style>
            <a:lnRef idx="0"/>
            <a:fillRef idx="0"/>
            <a:effectRef idx="0"/>
            <a:fontRef idx="minor"/>
          </p:style>
        </p:sp>
        <p:sp>
          <p:nvSpPr>
            <p:cNvPr id="1131" name="CustomShape 172"/>
            <p:cNvSpPr/>
            <p:nvPr/>
          </p:nvSpPr>
          <p:spPr>
            <a:xfrm>
              <a:off x="8613360" y="1629000"/>
              <a:ext cx="46440" cy="5220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w="0">
              <a:noFill/>
            </a:ln>
          </p:spPr>
          <p:style>
            <a:lnRef idx="0"/>
            <a:fillRef idx="0"/>
            <a:effectRef idx="0"/>
            <a:fontRef idx="minor"/>
          </p:style>
        </p:sp>
        <p:sp>
          <p:nvSpPr>
            <p:cNvPr id="1132" name="CustomShape 173"/>
            <p:cNvSpPr/>
            <p:nvPr/>
          </p:nvSpPr>
          <p:spPr>
            <a:xfrm>
              <a:off x="8599320" y="1646640"/>
              <a:ext cx="68760" cy="7920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1133" name="CustomShape 174"/>
            <p:cNvSpPr/>
            <p:nvPr/>
          </p:nvSpPr>
          <p:spPr>
            <a:xfrm>
              <a:off x="8611920" y="1579680"/>
              <a:ext cx="50040" cy="6228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w="0">
              <a:noFill/>
            </a:ln>
          </p:spPr>
          <p:style>
            <a:lnRef idx="0"/>
            <a:fillRef idx="0"/>
            <a:effectRef idx="0"/>
            <a:fontRef idx="minor"/>
          </p:style>
        </p:sp>
        <p:sp>
          <p:nvSpPr>
            <p:cNvPr id="1134" name="CustomShape 175"/>
            <p:cNvSpPr/>
            <p:nvPr/>
          </p:nvSpPr>
          <p:spPr>
            <a:xfrm>
              <a:off x="8614080" y="1579320"/>
              <a:ext cx="50040" cy="4716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w="0">
              <a:noFill/>
            </a:ln>
          </p:spPr>
          <p:style>
            <a:lnRef idx="0"/>
            <a:fillRef idx="0"/>
            <a:effectRef idx="0"/>
            <a:fontRef idx="minor"/>
          </p:style>
        </p:sp>
        <p:sp>
          <p:nvSpPr>
            <p:cNvPr id="1135" name="CustomShape 176"/>
            <p:cNvSpPr/>
            <p:nvPr/>
          </p:nvSpPr>
          <p:spPr>
            <a:xfrm>
              <a:off x="8654760" y="1657800"/>
              <a:ext cx="32760" cy="11448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w="0">
              <a:noFill/>
            </a:ln>
          </p:spPr>
          <p:style>
            <a:lnRef idx="0"/>
            <a:fillRef idx="0"/>
            <a:effectRef idx="0"/>
            <a:fontRef idx="minor"/>
          </p:style>
        </p:sp>
        <p:sp>
          <p:nvSpPr>
            <p:cNvPr id="1136" name="CustomShape 177"/>
            <p:cNvSpPr/>
            <p:nvPr/>
          </p:nvSpPr>
          <p:spPr>
            <a:xfrm>
              <a:off x="8622720" y="2009160"/>
              <a:ext cx="38880" cy="2916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1137" name="CustomShape 178"/>
            <p:cNvSpPr/>
            <p:nvPr/>
          </p:nvSpPr>
          <p:spPr>
            <a:xfrm>
              <a:off x="8622720" y="2019240"/>
              <a:ext cx="38520" cy="1872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1138" name="CustomShape 179"/>
            <p:cNvSpPr/>
            <p:nvPr/>
          </p:nvSpPr>
          <p:spPr>
            <a:xfrm>
              <a:off x="8591040" y="2001960"/>
              <a:ext cx="35640" cy="2700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1139" name="CustomShape 180"/>
            <p:cNvSpPr/>
            <p:nvPr/>
          </p:nvSpPr>
          <p:spPr>
            <a:xfrm>
              <a:off x="8591040" y="2011680"/>
              <a:ext cx="35280" cy="1728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1140" name="CustomShape 181"/>
            <p:cNvSpPr/>
            <p:nvPr/>
          </p:nvSpPr>
          <p:spPr>
            <a:xfrm>
              <a:off x="8597160" y="1728720"/>
              <a:ext cx="78480" cy="28080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w="0">
              <a:noFill/>
            </a:ln>
          </p:spPr>
          <p:style>
            <a:lnRef idx="0"/>
            <a:fillRef idx="0"/>
            <a:effectRef idx="0"/>
            <a:fontRef idx="minor"/>
          </p:style>
        </p:sp>
        <p:sp>
          <p:nvSpPr>
            <p:cNvPr id="1141" name="CustomShape 182"/>
            <p:cNvSpPr/>
            <p:nvPr/>
          </p:nvSpPr>
          <p:spPr>
            <a:xfrm>
              <a:off x="8593920" y="1722240"/>
              <a:ext cx="83880" cy="18576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w="0">
              <a:noFill/>
            </a:ln>
          </p:spPr>
          <p:style>
            <a:lnRef idx="0"/>
            <a:fillRef idx="0"/>
            <a:effectRef idx="0"/>
            <a:fontRef idx="minor"/>
          </p:style>
        </p:sp>
        <p:sp>
          <p:nvSpPr>
            <p:cNvPr id="1142" name="CustomShape 183"/>
            <p:cNvSpPr/>
            <p:nvPr/>
          </p:nvSpPr>
          <p:spPr>
            <a:xfrm>
              <a:off x="8653320" y="1656720"/>
              <a:ext cx="26640" cy="3348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1143" name="CustomShape 184"/>
            <p:cNvSpPr/>
            <p:nvPr/>
          </p:nvSpPr>
          <p:spPr>
            <a:xfrm>
              <a:off x="8597160" y="1646640"/>
              <a:ext cx="21600" cy="2304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sp>
          <p:nvSpPr>
            <p:cNvPr id="1144" name="CustomShape 185"/>
            <p:cNvSpPr/>
            <p:nvPr/>
          </p:nvSpPr>
          <p:spPr>
            <a:xfrm>
              <a:off x="7207200" y="2436480"/>
              <a:ext cx="162000" cy="92520"/>
            </a:xfrm>
            <a:custGeom>
              <a:avLst/>
              <a:gdLst/>
              <a:ah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w="0">
              <a:noFill/>
            </a:ln>
          </p:spPr>
          <p:style>
            <a:lnRef idx="0"/>
            <a:fillRef idx="0"/>
            <a:effectRef idx="0"/>
            <a:fontRef idx="minor"/>
          </p:style>
        </p:sp>
        <p:sp>
          <p:nvSpPr>
            <p:cNvPr id="1145" name="CustomShape 186"/>
            <p:cNvSpPr/>
            <p:nvPr/>
          </p:nvSpPr>
          <p:spPr>
            <a:xfrm>
              <a:off x="7329960" y="2119320"/>
              <a:ext cx="29880" cy="11376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w="0">
              <a:noFill/>
            </a:ln>
          </p:spPr>
          <p:style>
            <a:lnRef idx="0"/>
            <a:fillRef idx="0"/>
            <a:effectRef idx="0"/>
            <a:fontRef idx="minor"/>
          </p:style>
        </p:sp>
        <p:sp>
          <p:nvSpPr>
            <p:cNvPr id="1146" name="CustomShape 187"/>
            <p:cNvSpPr/>
            <p:nvPr/>
          </p:nvSpPr>
          <p:spPr>
            <a:xfrm>
              <a:off x="7229520" y="2481840"/>
              <a:ext cx="44640" cy="2412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1147" name="CustomShape 188"/>
            <p:cNvSpPr/>
            <p:nvPr/>
          </p:nvSpPr>
          <p:spPr>
            <a:xfrm>
              <a:off x="7229520" y="2486520"/>
              <a:ext cx="43920" cy="1980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1148" name="CustomShape 189"/>
            <p:cNvSpPr/>
            <p:nvPr/>
          </p:nvSpPr>
          <p:spPr>
            <a:xfrm>
              <a:off x="7289640" y="2451960"/>
              <a:ext cx="42840" cy="2304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1149" name="CustomShape 190"/>
            <p:cNvSpPr/>
            <p:nvPr/>
          </p:nvSpPr>
          <p:spPr>
            <a:xfrm>
              <a:off x="7289640" y="2455920"/>
              <a:ext cx="42120" cy="1908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1150" name="CustomShape 191"/>
            <p:cNvSpPr/>
            <p:nvPr/>
          </p:nvSpPr>
          <p:spPr>
            <a:xfrm>
              <a:off x="7257960" y="2211120"/>
              <a:ext cx="88200" cy="27648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w="0">
              <a:noFill/>
            </a:ln>
          </p:spPr>
          <p:style>
            <a:lnRef idx="0"/>
            <a:fillRef idx="0"/>
            <a:effectRef idx="0"/>
            <a:fontRef idx="minor"/>
          </p:style>
        </p:sp>
        <p:sp>
          <p:nvSpPr>
            <p:cNvPr id="1151" name="CustomShape 192"/>
            <p:cNvSpPr/>
            <p:nvPr/>
          </p:nvSpPr>
          <p:spPr>
            <a:xfrm>
              <a:off x="7258320" y="2211120"/>
              <a:ext cx="87480" cy="15336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1152" name="CustomShape 193"/>
            <p:cNvSpPr/>
            <p:nvPr/>
          </p:nvSpPr>
          <p:spPr>
            <a:xfrm>
              <a:off x="7276320" y="2042640"/>
              <a:ext cx="58680" cy="9576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w="0">
              <a:noFill/>
            </a:ln>
          </p:spPr>
          <p:style>
            <a:lnRef idx="0"/>
            <a:fillRef idx="0"/>
            <a:effectRef idx="0"/>
            <a:fontRef idx="minor"/>
          </p:style>
        </p:sp>
        <p:sp>
          <p:nvSpPr>
            <p:cNvPr id="1153" name="CustomShape 194"/>
            <p:cNvSpPr/>
            <p:nvPr/>
          </p:nvSpPr>
          <p:spPr>
            <a:xfrm>
              <a:off x="7338960" y="2130480"/>
              <a:ext cx="20880" cy="3888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1154" name="CustomShape 195"/>
            <p:cNvSpPr/>
            <p:nvPr/>
          </p:nvSpPr>
          <p:spPr>
            <a:xfrm>
              <a:off x="7273440" y="2118600"/>
              <a:ext cx="70200" cy="10152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1155" name="CustomShape 196"/>
            <p:cNvSpPr/>
            <p:nvPr/>
          </p:nvSpPr>
          <p:spPr>
            <a:xfrm>
              <a:off x="7154280" y="2139840"/>
              <a:ext cx="137880" cy="9864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w="0">
              <a:noFill/>
            </a:ln>
          </p:spPr>
          <p:style>
            <a:lnRef idx="0"/>
            <a:fillRef idx="0"/>
            <a:effectRef idx="0"/>
            <a:fontRef idx="minor"/>
          </p:style>
        </p:sp>
        <p:sp>
          <p:nvSpPr>
            <p:cNvPr id="1156" name="CustomShape 197"/>
            <p:cNvSpPr/>
            <p:nvPr/>
          </p:nvSpPr>
          <p:spPr>
            <a:xfrm>
              <a:off x="7258320" y="2134080"/>
              <a:ext cx="36000" cy="3744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1157" name="CustomShape 198"/>
            <p:cNvSpPr/>
            <p:nvPr/>
          </p:nvSpPr>
          <p:spPr>
            <a:xfrm>
              <a:off x="7273800" y="2042640"/>
              <a:ext cx="73800" cy="12240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w="0">
              <a:noFill/>
            </a:ln>
          </p:spPr>
          <p:style>
            <a:lnRef idx="0"/>
            <a:fillRef idx="0"/>
            <a:effectRef idx="0"/>
            <a:fontRef idx="minor"/>
          </p:style>
        </p:sp>
        <p:sp>
          <p:nvSpPr>
            <p:cNvPr id="1158" name="CustomShape 199"/>
            <p:cNvSpPr/>
            <p:nvPr/>
          </p:nvSpPr>
          <p:spPr>
            <a:xfrm>
              <a:off x="6980040" y="2320560"/>
              <a:ext cx="162000" cy="9252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159" name="CustomShape 200"/>
            <p:cNvSpPr/>
            <p:nvPr/>
          </p:nvSpPr>
          <p:spPr>
            <a:xfrm>
              <a:off x="7019640" y="2356200"/>
              <a:ext cx="44280" cy="33840"/>
            </a:xfrm>
            <a:custGeom>
              <a:avLst/>
              <a:gdLst/>
              <a:ah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w="0">
              <a:noFill/>
            </a:ln>
          </p:spPr>
          <p:style>
            <a:lnRef idx="0"/>
            <a:fillRef idx="0"/>
            <a:effectRef idx="0"/>
            <a:fontRef idx="minor"/>
          </p:style>
        </p:sp>
        <p:sp>
          <p:nvSpPr>
            <p:cNvPr id="1160" name="CustomShape 201"/>
            <p:cNvSpPr/>
            <p:nvPr/>
          </p:nvSpPr>
          <p:spPr>
            <a:xfrm>
              <a:off x="7019640" y="2368080"/>
              <a:ext cx="43920" cy="21600"/>
            </a:xfrm>
            <a:custGeom>
              <a:avLst/>
              <a:gdLst/>
              <a:ah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w="0">
              <a:noFill/>
            </a:ln>
          </p:spPr>
          <p:style>
            <a:lnRef idx="0"/>
            <a:fillRef idx="0"/>
            <a:effectRef idx="0"/>
            <a:fontRef idx="minor"/>
          </p:style>
        </p:sp>
        <p:sp>
          <p:nvSpPr>
            <p:cNvPr id="1161" name="CustomShape 202"/>
            <p:cNvSpPr/>
            <p:nvPr/>
          </p:nvSpPr>
          <p:spPr>
            <a:xfrm>
              <a:off x="7067520" y="2338200"/>
              <a:ext cx="44280" cy="32400"/>
            </a:xfrm>
            <a:custGeom>
              <a:avLst/>
              <a:gdLst/>
              <a:ah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w="0">
              <a:noFill/>
            </a:ln>
          </p:spPr>
          <p:style>
            <a:lnRef idx="0"/>
            <a:fillRef idx="0"/>
            <a:effectRef idx="0"/>
            <a:fontRef idx="minor"/>
          </p:style>
        </p:sp>
        <p:sp>
          <p:nvSpPr>
            <p:cNvPr id="1162" name="CustomShape 203"/>
            <p:cNvSpPr/>
            <p:nvPr/>
          </p:nvSpPr>
          <p:spPr>
            <a:xfrm>
              <a:off x="7067880" y="2349360"/>
              <a:ext cx="43920" cy="21600"/>
            </a:xfrm>
            <a:custGeom>
              <a:avLst/>
              <a:gdLst/>
              <a:ah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w="0">
              <a:noFill/>
            </a:ln>
          </p:spPr>
          <p:style>
            <a:lnRef idx="0"/>
            <a:fillRef idx="0"/>
            <a:effectRef idx="0"/>
            <a:fontRef idx="minor"/>
          </p:style>
        </p:sp>
        <p:sp>
          <p:nvSpPr>
            <p:cNvPr id="1163" name="CustomShape 204"/>
            <p:cNvSpPr/>
            <p:nvPr/>
          </p:nvSpPr>
          <p:spPr>
            <a:xfrm>
              <a:off x="7022160" y="2129400"/>
              <a:ext cx="78120" cy="228240"/>
            </a:xfrm>
            <a:custGeom>
              <a:avLst/>
              <a:gdLst/>
              <a:ah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w="0">
              <a:noFill/>
            </a:ln>
          </p:spPr>
          <p:style>
            <a:lnRef idx="0"/>
            <a:fillRef idx="0"/>
            <a:effectRef idx="0"/>
            <a:fontRef idx="minor"/>
          </p:style>
        </p:sp>
        <p:sp>
          <p:nvSpPr>
            <p:cNvPr id="1164" name="CustomShape 205"/>
            <p:cNvSpPr/>
            <p:nvPr/>
          </p:nvSpPr>
          <p:spPr>
            <a:xfrm>
              <a:off x="7032960" y="1985400"/>
              <a:ext cx="48960" cy="47880"/>
            </a:xfrm>
            <a:custGeom>
              <a:avLst/>
              <a:gdLst/>
              <a:ah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w="0">
              <a:noFill/>
            </a:ln>
          </p:spPr>
          <p:style>
            <a:lnRef idx="0"/>
            <a:fillRef idx="0"/>
            <a:effectRef idx="0"/>
            <a:fontRef idx="minor"/>
          </p:style>
        </p:sp>
        <p:sp>
          <p:nvSpPr>
            <p:cNvPr id="1165" name="CustomShape 206"/>
            <p:cNvSpPr/>
            <p:nvPr/>
          </p:nvSpPr>
          <p:spPr>
            <a:xfrm>
              <a:off x="7092720" y="1997280"/>
              <a:ext cx="70560" cy="141120"/>
            </a:xfrm>
            <a:custGeom>
              <a:avLst/>
              <a:gdLst/>
              <a:ah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w="0">
              <a:noFill/>
            </a:ln>
          </p:spPr>
          <p:style>
            <a:lnRef idx="0"/>
            <a:fillRef idx="0"/>
            <a:effectRef idx="0"/>
            <a:fontRef idx="minor"/>
          </p:style>
        </p:sp>
        <p:sp>
          <p:nvSpPr>
            <p:cNvPr id="1166" name="CustomShape 207"/>
            <p:cNvSpPr/>
            <p:nvPr/>
          </p:nvSpPr>
          <p:spPr>
            <a:xfrm>
              <a:off x="7019280" y="1992600"/>
              <a:ext cx="81000" cy="165960"/>
            </a:xfrm>
            <a:custGeom>
              <a:avLst/>
              <a:gdLst/>
              <a:ah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w="0">
              <a:noFill/>
            </a:ln>
          </p:spPr>
          <p:style>
            <a:lnRef idx="0"/>
            <a:fillRef idx="0"/>
            <a:effectRef idx="0"/>
            <a:fontRef idx="minor"/>
          </p:style>
        </p:sp>
        <p:sp>
          <p:nvSpPr>
            <p:cNvPr id="1167" name="CustomShape 208"/>
            <p:cNvSpPr/>
            <p:nvPr/>
          </p:nvSpPr>
          <p:spPr>
            <a:xfrm>
              <a:off x="7030800" y="1933560"/>
              <a:ext cx="52920" cy="65160"/>
            </a:xfrm>
            <a:custGeom>
              <a:avLst/>
              <a:gdLst/>
              <a:ah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w="0">
              <a:noFill/>
            </a:ln>
          </p:spPr>
          <p:style>
            <a:lnRef idx="0"/>
            <a:fillRef idx="0"/>
            <a:effectRef idx="0"/>
            <a:fontRef idx="minor"/>
          </p:style>
        </p:sp>
        <p:sp>
          <p:nvSpPr>
            <p:cNvPr id="1168" name="CustomShape 209"/>
            <p:cNvSpPr/>
            <p:nvPr/>
          </p:nvSpPr>
          <p:spPr>
            <a:xfrm>
              <a:off x="7025760" y="1927800"/>
              <a:ext cx="56160" cy="55440"/>
            </a:xfrm>
            <a:custGeom>
              <a:avLst/>
              <a:gdLst/>
              <a:ah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w="0">
              <a:noFill/>
            </a:ln>
          </p:spPr>
          <p:style>
            <a:lnRef idx="0"/>
            <a:fillRef idx="0"/>
            <a:effectRef idx="0"/>
            <a:fontRef idx="minor"/>
          </p:style>
        </p:sp>
        <p:sp>
          <p:nvSpPr>
            <p:cNvPr id="1169" name="CustomShape 210"/>
            <p:cNvSpPr/>
            <p:nvPr/>
          </p:nvSpPr>
          <p:spPr>
            <a:xfrm>
              <a:off x="7014600" y="2025720"/>
              <a:ext cx="72360" cy="126360"/>
            </a:xfrm>
            <a:custGeom>
              <a:avLst/>
              <a:gdLst/>
              <a:ah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w="0">
              <a:noFill/>
            </a:ln>
          </p:spPr>
          <p:style>
            <a:lnRef idx="0"/>
            <a:fillRef idx="0"/>
            <a:effectRef idx="0"/>
            <a:fontRef idx="minor"/>
          </p:style>
        </p:sp>
        <p:sp>
          <p:nvSpPr>
            <p:cNvPr id="1170" name="CustomShape 211"/>
            <p:cNvSpPr/>
            <p:nvPr/>
          </p:nvSpPr>
          <p:spPr>
            <a:xfrm>
              <a:off x="7094520" y="2065320"/>
              <a:ext cx="84240" cy="114120"/>
            </a:xfrm>
            <a:custGeom>
              <a:avLst/>
              <a:gdLst/>
              <a:ahLst/>
              <a:rect l="l" t="t" r="r" b="b"/>
              <a:pathLst>
                <a:path w="228028" h="306609">
                  <a:moveTo>
                    <a:pt x="228028" y="0"/>
                  </a:moveTo>
                  <a:lnTo>
                    <a:pt x="156686" y="244030"/>
                  </a:lnTo>
                  <a:lnTo>
                    <a:pt x="0" y="306610"/>
                  </a:lnTo>
                  <a:lnTo>
                    <a:pt x="57150" y="68866"/>
                  </a:lnTo>
                  <a:lnTo>
                    <a:pt x="228028" y="0"/>
                  </a:lnTo>
                  <a:close/>
                </a:path>
              </a:pathLst>
            </a:custGeom>
            <a:solidFill>
              <a:srgbClr val="f4f4f4"/>
            </a:solidFill>
            <a:ln w="0">
              <a:noFill/>
            </a:ln>
          </p:spPr>
          <p:style>
            <a:lnRef idx="0"/>
            <a:fillRef idx="0"/>
            <a:effectRef idx="0"/>
            <a:fontRef idx="minor"/>
          </p:style>
        </p:sp>
        <p:sp>
          <p:nvSpPr>
            <p:cNvPr id="1171" name="CustomShape 212"/>
            <p:cNvSpPr/>
            <p:nvPr/>
          </p:nvSpPr>
          <p:spPr>
            <a:xfrm>
              <a:off x="7079760" y="2138400"/>
              <a:ext cx="41760" cy="19080"/>
            </a:xfrm>
            <a:custGeom>
              <a:avLst/>
              <a:gdLst/>
              <a:ah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w="0">
              <a:noFill/>
            </a:ln>
          </p:spPr>
          <p:style>
            <a:lnRef idx="0"/>
            <a:fillRef idx="0"/>
            <a:effectRef idx="0"/>
            <a:fontRef idx="minor"/>
          </p:style>
        </p:sp>
        <p:sp>
          <p:nvSpPr>
            <p:cNvPr id="1172" name="CustomShape 213"/>
            <p:cNvSpPr/>
            <p:nvPr/>
          </p:nvSpPr>
          <p:spPr>
            <a:xfrm>
              <a:off x="7143120" y="2124720"/>
              <a:ext cx="24840" cy="19800"/>
            </a:xfrm>
            <a:custGeom>
              <a:avLst/>
              <a:gdLst/>
              <a:ah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w="0">
              <a:noFill/>
            </a:ln>
          </p:spPr>
          <p:style>
            <a:lnRef idx="0"/>
            <a:fillRef idx="0"/>
            <a:effectRef idx="0"/>
            <a:fontRef idx="minor"/>
          </p:style>
        </p:sp>
        <p:sp>
          <p:nvSpPr>
            <p:cNvPr id="1173" name="CustomShape 214"/>
            <p:cNvSpPr/>
            <p:nvPr/>
          </p:nvSpPr>
          <p:spPr>
            <a:xfrm>
              <a:off x="7084440" y="1992600"/>
              <a:ext cx="24480" cy="36720"/>
            </a:xfrm>
            <a:custGeom>
              <a:avLst/>
              <a:gdLst/>
              <a:ah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w="0">
              <a:noFill/>
            </a:ln>
          </p:spPr>
          <p:style>
            <a:lnRef idx="0"/>
            <a:fillRef idx="0"/>
            <a:effectRef idx="0"/>
            <a:fontRef idx="minor"/>
          </p:style>
        </p:sp>
        <p:sp>
          <p:nvSpPr>
            <p:cNvPr id="1174" name="CustomShape 215"/>
            <p:cNvSpPr/>
            <p:nvPr/>
          </p:nvSpPr>
          <p:spPr>
            <a:xfrm>
              <a:off x="7009200" y="2019240"/>
              <a:ext cx="30240" cy="46440"/>
            </a:xfrm>
            <a:custGeom>
              <a:avLst/>
              <a:gdLst/>
              <a:ah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w="0">
              <a:noFill/>
            </a:ln>
          </p:spPr>
          <p:style>
            <a:lnRef idx="0"/>
            <a:fillRef idx="0"/>
            <a:effectRef idx="0"/>
            <a:fontRef idx="minor"/>
          </p:style>
        </p:sp>
        <p:sp>
          <p:nvSpPr>
            <p:cNvPr id="1175" name="CustomShape 216"/>
            <p:cNvSpPr/>
            <p:nvPr/>
          </p:nvSpPr>
          <p:spPr>
            <a:xfrm>
              <a:off x="8046000" y="934560"/>
              <a:ext cx="61920" cy="124200"/>
            </a:xfrm>
            <a:custGeom>
              <a:avLst/>
              <a:gdLst/>
              <a:ah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w="0">
              <a:noFill/>
            </a:ln>
          </p:spPr>
          <p:style>
            <a:lnRef idx="0"/>
            <a:fillRef idx="0"/>
            <a:effectRef idx="0"/>
            <a:fontRef idx="minor"/>
          </p:style>
        </p:sp>
        <p:sp>
          <p:nvSpPr>
            <p:cNvPr id="1176" name="CustomShape 217"/>
            <p:cNvSpPr/>
            <p:nvPr/>
          </p:nvSpPr>
          <p:spPr>
            <a:xfrm>
              <a:off x="8051760" y="1232280"/>
              <a:ext cx="41760" cy="32040"/>
            </a:xfrm>
            <a:custGeom>
              <a:avLst/>
              <a:gdLst/>
              <a:ah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w="0">
              <a:noFill/>
            </a:ln>
          </p:spPr>
          <p:style>
            <a:lnRef idx="0"/>
            <a:fillRef idx="0"/>
            <a:effectRef idx="0"/>
            <a:fontRef idx="minor"/>
          </p:style>
        </p:sp>
        <p:sp>
          <p:nvSpPr>
            <p:cNvPr id="1177" name="CustomShape 218"/>
            <p:cNvSpPr/>
            <p:nvPr/>
          </p:nvSpPr>
          <p:spPr>
            <a:xfrm>
              <a:off x="8052120" y="1243800"/>
              <a:ext cx="41760" cy="20520"/>
            </a:xfrm>
            <a:custGeom>
              <a:avLst/>
              <a:gdLst/>
              <a:ah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w="0">
              <a:noFill/>
            </a:ln>
          </p:spPr>
          <p:style>
            <a:lnRef idx="0"/>
            <a:fillRef idx="0"/>
            <a:effectRef idx="0"/>
            <a:fontRef idx="minor"/>
          </p:style>
        </p:sp>
        <p:sp>
          <p:nvSpPr>
            <p:cNvPr id="1178" name="CustomShape 219"/>
            <p:cNvSpPr/>
            <p:nvPr/>
          </p:nvSpPr>
          <p:spPr>
            <a:xfrm>
              <a:off x="7998480" y="1201320"/>
              <a:ext cx="41760" cy="30600"/>
            </a:xfrm>
            <a:custGeom>
              <a:avLst/>
              <a:gdLst/>
              <a:ah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w="0">
              <a:noFill/>
            </a:ln>
          </p:spPr>
          <p:style>
            <a:lnRef idx="0"/>
            <a:fillRef idx="0"/>
            <a:effectRef idx="0"/>
            <a:fontRef idx="minor"/>
          </p:style>
        </p:sp>
        <p:sp>
          <p:nvSpPr>
            <p:cNvPr id="1179" name="CustomShape 220"/>
            <p:cNvSpPr/>
            <p:nvPr/>
          </p:nvSpPr>
          <p:spPr>
            <a:xfrm>
              <a:off x="7998480" y="1211760"/>
              <a:ext cx="41760" cy="20520"/>
            </a:xfrm>
            <a:custGeom>
              <a:avLst/>
              <a:gdLst/>
              <a:ah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w="0">
              <a:noFill/>
            </a:ln>
          </p:spPr>
          <p:style>
            <a:lnRef idx="0"/>
            <a:fillRef idx="0"/>
            <a:effectRef idx="0"/>
            <a:fontRef idx="minor"/>
          </p:style>
        </p:sp>
        <p:sp>
          <p:nvSpPr>
            <p:cNvPr id="1180" name="CustomShape 221"/>
            <p:cNvSpPr/>
            <p:nvPr/>
          </p:nvSpPr>
          <p:spPr>
            <a:xfrm>
              <a:off x="8009640" y="1049040"/>
              <a:ext cx="153000" cy="185400"/>
            </a:xfrm>
            <a:custGeom>
              <a:avLst/>
              <a:gdLst/>
              <a:ah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w="0">
              <a:noFill/>
            </a:ln>
          </p:spPr>
          <p:style>
            <a:lnRef idx="0"/>
            <a:fillRef idx="0"/>
            <a:effectRef idx="0"/>
            <a:fontRef idx="minor"/>
          </p:style>
        </p:sp>
        <p:sp>
          <p:nvSpPr>
            <p:cNvPr id="1181" name="CustomShape 222"/>
            <p:cNvSpPr/>
            <p:nvPr/>
          </p:nvSpPr>
          <p:spPr>
            <a:xfrm>
              <a:off x="8103240" y="923040"/>
              <a:ext cx="46440" cy="45000"/>
            </a:xfrm>
            <a:custGeom>
              <a:avLst/>
              <a:gdLst/>
              <a:ah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w="0">
              <a:noFill/>
            </a:ln>
          </p:spPr>
          <p:style>
            <a:lnRef idx="0"/>
            <a:fillRef idx="0"/>
            <a:effectRef idx="0"/>
            <a:fontRef idx="minor"/>
          </p:style>
        </p:sp>
        <p:sp>
          <p:nvSpPr>
            <p:cNvPr id="1182" name="CustomShape 223"/>
            <p:cNvSpPr/>
            <p:nvPr/>
          </p:nvSpPr>
          <p:spPr>
            <a:xfrm>
              <a:off x="8085960" y="929520"/>
              <a:ext cx="76680" cy="152280"/>
            </a:xfrm>
            <a:custGeom>
              <a:avLst/>
              <a:gdLst/>
              <a:ah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w="0">
              <a:noFill/>
            </a:ln>
          </p:spPr>
          <p:style>
            <a:lnRef idx="0"/>
            <a:fillRef idx="0"/>
            <a:effectRef idx="0"/>
            <a:fontRef idx="minor"/>
          </p:style>
        </p:sp>
        <p:sp>
          <p:nvSpPr>
            <p:cNvPr id="1183" name="CustomShape 224"/>
            <p:cNvSpPr/>
            <p:nvPr/>
          </p:nvSpPr>
          <p:spPr>
            <a:xfrm>
              <a:off x="8101440" y="873720"/>
              <a:ext cx="50040" cy="61560"/>
            </a:xfrm>
            <a:custGeom>
              <a:avLst/>
              <a:gdLst/>
              <a:ah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w="0">
              <a:noFill/>
            </a:ln>
          </p:spPr>
          <p:style>
            <a:lnRef idx="0"/>
            <a:fillRef idx="0"/>
            <a:effectRef idx="0"/>
            <a:fontRef idx="minor"/>
          </p:style>
        </p:sp>
        <p:sp>
          <p:nvSpPr>
            <p:cNvPr id="1184" name="CustomShape 225"/>
            <p:cNvSpPr/>
            <p:nvPr/>
          </p:nvSpPr>
          <p:spPr>
            <a:xfrm>
              <a:off x="8103240" y="867960"/>
              <a:ext cx="53280" cy="52560"/>
            </a:xfrm>
            <a:custGeom>
              <a:avLst/>
              <a:gdLst/>
              <a:ah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w="0">
              <a:noFill/>
            </a:ln>
          </p:spPr>
          <p:style>
            <a:lnRef idx="0"/>
            <a:fillRef idx="0"/>
            <a:effectRef idx="0"/>
            <a:fontRef idx="minor"/>
          </p:style>
        </p:sp>
        <p:sp>
          <p:nvSpPr>
            <p:cNvPr id="1185" name="CustomShape 226"/>
            <p:cNvSpPr/>
            <p:nvPr/>
          </p:nvSpPr>
          <p:spPr>
            <a:xfrm>
              <a:off x="8077680" y="929880"/>
              <a:ext cx="23040" cy="34920"/>
            </a:xfrm>
            <a:custGeom>
              <a:avLst/>
              <a:gdLst/>
              <a:ah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w="0">
              <a:noFill/>
            </a:ln>
          </p:spPr>
          <p:style>
            <a:lnRef idx="0"/>
            <a:fillRef idx="0"/>
            <a:effectRef idx="0"/>
            <a:fontRef idx="minor"/>
          </p:style>
        </p:sp>
        <p:sp>
          <p:nvSpPr>
            <p:cNvPr id="1186" name="CustomShape 227"/>
            <p:cNvSpPr/>
            <p:nvPr/>
          </p:nvSpPr>
          <p:spPr>
            <a:xfrm>
              <a:off x="8282520" y="2091600"/>
              <a:ext cx="254880" cy="14616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1187" name="CustomShape 228"/>
            <p:cNvSpPr/>
            <p:nvPr/>
          </p:nvSpPr>
          <p:spPr>
            <a:xfrm>
              <a:off x="8296920" y="2063520"/>
              <a:ext cx="221040" cy="8388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1188" name="CustomShape 229"/>
            <p:cNvSpPr/>
            <p:nvPr/>
          </p:nvSpPr>
          <p:spPr>
            <a:xfrm>
              <a:off x="8282520" y="2126160"/>
              <a:ext cx="16920" cy="3672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1189" name="CustomShape 230"/>
            <p:cNvSpPr/>
            <p:nvPr/>
          </p:nvSpPr>
          <p:spPr>
            <a:xfrm>
              <a:off x="8522640" y="2126520"/>
              <a:ext cx="14760" cy="3672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1190" name="CustomShape 231"/>
            <p:cNvSpPr/>
            <p:nvPr/>
          </p:nvSpPr>
          <p:spPr>
            <a:xfrm>
              <a:off x="8305200" y="2084040"/>
              <a:ext cx="211680" cy="12096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1191" name="CustomShape 232"/>
            <p:cNvSpPr/>
            <p:nvPr/>
          </p:nvSpPr>
          <p:spPr>
            <a:xfrm>
              <a:off x="8292240" y="2149920"/>
              <a:ext cx="231480" cy="8136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1192" name="CustomShape 233"/>
            <p:cNvSpPr/>
            <p:nvPr/>
          </p:nvSpPr>
          <p:spPr>
            <a:xfrm>
              <a:off x="8282520" y="2054160"/>
              <a:ext cx="254520" cy="14616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1193" name="CustomShape 234"/>
            <p:cNvSpPr/>
            <p:nvPr/>
          </p:nvSpPr>
          <p:spPr>
            <a:xfrm rot="19798200">
              <a:off x="8122320" y="2284920"/>
              <a:ext cx="25560" cy="4644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1194" name="CustomShape 235"/>
            <p:cNvSpPr/>
            <p:nvPr/>
          </p:nvSpPr>
          <p:spPr>
            <a:xfrm>
              <a:off x="8262360" y="2187720"/>
              <a:ext cx="68400" cy="3852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1195" name="CustomShape 236"/>
            <p:cNvSpPr/>
            <p:nvPr/>
          </p:nvSpPr>
          <p:spPr>
            <a:xfrm>
              <a:off x="8279280" y="2197440"/>
              <a:ext cx="51480" cy="4788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1196" name="CustomShape 237"/>
            <p:cNvSpPr/>
            <p:nvPr/>
          </p:nvSpPr>
          <p:spPr>
            <a:xfrm>
              <a:off x="8125920" y="2210040"/>
              <a:ext cx="161640" cy="11844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1197" name="CustomShape 238"/>
            <p:cNvSpPr/>
            <p:nvPr/>
          </p:nvSpPr>
          <p:spPr>
            <a:xfrm rot="19798200">
              <a:off x="8122320" y="2284920"/>
              <a:ext cx="25560" cy="4644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sp>
          <p:nvSpPr>
            <p:cNvPr id="1198" name="CustomShape 239"/>
            <p:cNvSpPr/>
            <p:nvPr/>
          </p:nvSpPr>
          <p:spPr>
            <a:xfrm>
              <a:off x="8434080" y="2436480"/>
              <a:ext cx="162000" cy="92520"/>
            </a:xfrm>
            <a:custGeom>
              <a:avLst/>
              <a:gdLst/>
              <a:ah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w="0">
              <a:noFill/>
            </a:ln>
          </p:spPr>
          <p:style>
            <a:lnRef idx="0"/>
            <a:fillRef idx="0"/>
            <a:effectRef idx="0"/>
            <a:fontRef idx="minor"/>
          </p:style>
        </p:sp>
        <p:sp>
          <p:nvSpPr>
            <p:cNvPr id="1199" name="CustomShape 240"/>
            <p:cNvSpPr/>
            <p:nvPr/>
          </p:nvSpPr>
          <p:spPr>
            <a:xfrm>
              <a:off x="8544600" y="2142720"/>
              <a:ext cx="35280" cy="79560"/>
            </a:xfrm>
            <a:custGeom>
              <a:avLst/>
              <a:gdLst/>
              <a:ah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w="0">
              <a:noFill/>
            </a:ln>
          </p:spPr>
          <p:style>
            <a:lnRef idx="0"/>
            <a:fillRef idx="0"/>
            <a:effectRef idx="0"/>
            <a:fontRef idx="minor"/>
          </p:style>
        </p:sp>
        <p:sp>
          <p:nvSpPr>
            <p:cNvPr id="1200" name="CustomShape 241"/>
            <p:cNvSpPr/>
            <p:nvPr/>
          </p:nvSpPr>
          <p:spPr>
            <a:xfrm>
              <a:off x="8550000" y="2108880"/>
              <a:ext cx="24480" cy="49680"/>
            </a:xfrm>
            <a:custGeom>
              <a:avLst/>
              <a:gdLst/>
              <a:ah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w="0">
              <a:noFill/>
            </a:ln>
          </p:spPr>
          <p:style>
            <a:lnRef idx="0"/>
            <a:fillRef idx="0"/>
            <a:effectRef idx="0"/>
            <a:fontRef idx="minor"/>
          </p:style>
        </p:sp>
        <p:sp>
          <p:nvSpPr>
            <p:cNvPr id="1201" name="CustomShape 242"/>
            <p:cNvSpPr/>
            <p:nvPr/>
          </p:nvSpPr>
          <p:spPr>
            <a:xfrm>
              <a:off x="8458920" y="2469960"/>
              <a:ext cx="55800" cy="30240"/>
            </a:xfrm>
            <a:custGeom>
              <a:avLst/>
              <a:gdLst/>
              <a:ah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w="0">
              <a:noFill/>
            </a:ln>
          </p:spPr>
          <p:style>
            <a:lnRef idx="0"/>
            <a:fillRef idx="0"/>
            <a:effectRef idx="0"/>
            <a:fontRef idx="minor"/>
          </p:style>
        </p:sp>
        <p:sp>
          <p:nvSpPr>
            <p:cNvPr id="1202" name="CustomShape 243"/>
            <p:cNvSpPr/>
            <p:nvPr/>
          </p:nvSpPr>
          <p:spPr>
            <a:xfrm>
              <a:off x="8458920" y="2475720"/>
              <a:ext cx="55080" cy="24840"/>
            </a:xfrm>
            <a:custGeom>
              <a:avLst/>
              <a:gdLst/>
              <a:ah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w="0">
              <a:noFill/>
            </a:ln>
          </p:spPr>
          <p:style>
            <a:lnRef idx="0"/>
            <a:fillRef idx="0"/>
            <a:effectRef idx="0"/>
            <a:fontRef idx="minor"/>
          </p:style>
        </p:sp>
        <p:sp>
          <p:nvSpPr>
            <p:cNvPr id="1203" name="CustomShape 244"/>
            <p:cNvSpPr/>
            <p:nvPr/>
          </p:nvSpPr>
          <p:spPr>
            <a:xfrm>
              <a:off x="8501760" y="2450880"/>
              <a:ext cx="55800" cy="30240"/>
            </a:xfrm>
            <a:custGeom>
              <a:avLst/>
              <a:gdLst/>
              <a:ah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w="0">
              <a:noFill/>
            </a:ln>
          </p:spPr>
          <p:style>
            <a:lnRef idx="0"/>
            <a:fillRef idx="0"/>
            <a:effectRef idx="0"/>
            <a:fontRef idx="minor"/>
          </p:style>
        </p:sp>
        <p:sp>
          <p:nvSpPr>
            <p:cNvPr id="1204" name="CustomShape 245"/>
            <p:cNvSpPr/>
            <p:nvPr/>
          </p:nvSpPr>
          <p:spPr>
            <a:xfrm>
              <a:off x="8501760" y="2456640"/>
              <a:ext cx="55080" cy="24840"/>
            </a:xfrm>
            <a:custGeom>
              <a:avLst/>
              <a:gdLst/>
              <a:ah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w="0">
              <a:noFill/>
            </a:ln>
          </p:spPr>
          <p:style>
            <a:lnRef idx="0"/>
            <a:fillRef idx="0"/>
            <a:effectRef idx="0"/>
            <a:fontRef idx="minor"/>
          </p:style>
        </p:sp>
        <p:sp>
          <p:nvSpPr>
            <p:cNvPr id="1205" name="CustomShape 246"/>
            <p:cNvSpPr/>
            <p:nvPr/>
          </p:nvSpPr>
          <p:spPr>
            <a:xfrm>
              <a:off x="8474760" y="2237760"/>
              <a:ext cx="83160" cy="239040"/>
            </a:xfrm>
            <a:custGeom>
              <a:avLst/>
              <a:gdLst/>
              <a:ah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w="0">
              <a:noFill/>
            </a:ln>
          </p:spPr>
          <p:style>
            <a:lnRef idx="0"/>
            <a:fillRef idx="0"/>
            <a:effectRef idx="0"/>
            <a:fontRef idx="minor"/>
          </p:style>
        </p:sp>
        <p:sp>
          <p:nvSpPr>
            <p:cNvPr id="1206" name="CustomShape 247"/>
            <p:cNvSpPr/>
            <p:nvPr/>
          </p:nvSpPr>
          <p:spPr>
            <a:xfrm>
              <a:off x="8487000" y="2039760"/>
              <a:ext cx="59400" cy="96840"/>
            </a:xfrm>
            <a:custGeom>
              <a:avLst/>
              <a:gdLst/>
              <a:ah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w="0">
              <a:noFill/>
            </a:ln>
          </p:spPr>
          <p:style>
            <a:lnRef idx="0"/>
            <a:fillRef idx="0"/>
            <a:effectRef idx="0"/>
            <a:fontRef idx="minor"/>
          </p:style>
        </p:sp>
        <p:sp>
          <p:nvSpPr>
            <p:cNvPr id="1207" name="CustomShape 248"/>
            <p:cNvSpPr/>
            <p:nvPr/>
          </p:nvSpPr>
          <p:spPr>
            <a:xfrm>
              <a:off x="8474040" y="2109960"/>
              <a:ext cx="92880" cy="155520"/>
            </a:xfrm>
            <a:custGeom>
              <a:avLst/>
              <a:gdLst/>
              <a:ah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w="0">
              <a:noFill/>
            </a:ln>
          </p:spPr>
          <p:style>
            <a:lnRef idx="0"/>
            <a:fillRef idx="0"/>
            <a:effectRef idx="0"/>
            <a:fontRef idx="minor"/>
          </p:style>
        </p:sp>
        <p:sp>
          <p:nvSpPr>
            <p:cNvPr id="1208" name="CustomShape 249"/>
            <p:cNvSpPr/>
            <p:nvPr/>
          </p:nvSpPr>
          <p:spPr>
            <a:xfrm>
              <a:off x="8380800" y="2130120"/>
              <a:ext cx="118800" cy="91800"/>
            </a:xfrm>
            <a:custGeom>
              <a:avLst/>
              <a:gdLst/>
              <a:ah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w="0">
              <a:noFill/>
            </a:ln>
          </p:spPr>
          <p:style>
            <a:lnRef idx="0"/>
            <a:fillRef idx="0"/>
            <a:effectRef idx="0"/>
            <a:fontRef idx="minor"/>
          </p:style>
        </p:sp>
        <p:sp>
          <p:nvSpPr>
            <p:cNvPr id="1209" name="CustomShape 250"/>
            <p:cNvSpPr/>
            <p:nvPr/>
          </p:nvSpPr>
          <p:spPr>
            <a:xfrm>
              <a:off x="8469360" y="2127960"/>
              <a:ext cx="34200" cy="51480"/>
            </a:xfrm>
            <a:custGeom>
              <a:avLst/>
              <a:gdLst/>
              <a:ah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w="0">
              <a:noFill/>
            </a:ln>
          </p:spPr>
          <p:style>
            <a:lnRef idx="0"/>
            <a:fillRef idx="0"/>
            <a:effectRef idx="0"/>
            <a:fontRef idx="minor"/>
          </p:style>
        </p:sp>
        <p:sp>
          <p:nvSpPr>
            <p:cNvPr id="1210" name="CustomShape 251"/>
            <p:cNvSpPr/>
            <p:nvPr/>
          </p:nvSpPr>
          <p:spPr>
            <a:xfrm>
              <a:off x="8487000" y="2035440"/>
              <a:ext cx="57600" cy="63720"/>
            </a:xfrm>
            <a:custGeom>
              <a:avLst/>
              <a:gdLst/>
              <a:ah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w="0">
              <a:noFill/>
            </a:ln>
          </p:spPr>
          <p:style>
            <a:lnRef idx="0"/>
            <a:fillRef idx="0"/>
            <a:effectRef idx="0"/>
            <a:fontRef idx="minor"/>
          </p:style>
        </p:sp>
        <p:grpSp>
          <p:nvGrpSpPr>
            <p:cNvPr id="1211" name="Group 252"/>
            <p:cNvGrpSpPr/>
            <p:nvPr/>
          </p:nvGrpSpPr>
          <p:grpSpPr>
            <a:xfrm>
              <a:off x="7687800" y="842760"/>
              <a:ext cx="123120" cy="92880"/>
              <a:chOff x="7687800" y="842760"/>
              <a:chExt cx="123120" cy="92880"/>
            </a:xfrm>
          </p:grpSpPr>
          <p:sp>
            <p:nvSpPr>
              <p:cNvPr id="1212" name="CustomShape 253"/>
              <p:cNvSpPr/>
              <p:nvPr/>
            </p:nvSpPr>
            <p:spPr>
              <a:xfrm>
                <a:off x="7698240" y="869040"/>
                <a:ext cx="112680" cy="637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213" name="CustomShape 254"/>
              <p:cNvSpPr/>
              <p:nvPr/>
            </p:nvSpPr>
            <p:spPr>
              <a:xfrm>
                <a:off x="7752240" y="885600"/>
                <a:ext cx="27720" cy="1476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214" name="CustomShape 255"/>
              <p:cNvSpPr/>
              <p:nvPr/>
            </p:nvSpPr>
            <p:spPr>
              <a:xfrm>
                <a:off x="7698240" y="893160"/>
                <a:ext cx="112680" cy="424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215" name="CustomShape 256"/>
              <p:cNvSpPr/>
              <p:nvPr/>
            </p:nvSpPr>
            <p:spPr>
              <a:xfrm>
                <a:off x="7687800" y="843480"/>
                <a:ext cx="79920" cy="903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216" name="CustomShape 257"/>
              <p:cNvSpPr/>
              <p:nvPr/>
            </p:nvSpPr>
            <p:spPr>
              <a:xfrm>
                <a:off x="7688880" y="842760"/>
                <a:ext cx="79920" cy="907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1217" name="Group 258"/>
            <p:cNvGrpSpPr/>
            <p:nvPr/>
          </p:nvGrpSpPr>
          <p:grpSpPr>
            <a:xfrm>
              <a:off x="8004600" y="1027080"/>
              <a:ext cx="123120" cy="92880"/>
              <a:chOff x="8004600" y="1027080"/>
              <a:chExt cx="123120" cy="92880"/>
            </a:xfrm>
          </p:grpSpPr>
          <p:sp>
            <p:nvSpPr>
              <p:cNvPr id="1218" name="CustomShape 259"/>
              <p:cNvSpPr/>
              <p:nvPr/>
            </p:nvSpPr>
            <p:spPr>
              <a:xfrm>
                <a:off x="8015040" y="1053360"/>
                <a:ext cx="112680" cy="637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219" name="CustomShape 260"/>
              <p:cNvSpPr/>
              <p:nvPr/>
            </p:nvSpPr>
            <p:spPr>
              <a:xfrm>
                <a:off x="8069040" y="1069920"/>
                <a:ext cx="27720" cy="1476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220" name="CustomShape 261"/>
              <p:cNvSpPr/>
              <p:nvPr/>
            </p:nvSpPr>
            <p:spPr>
              <a:xfrm>
                <a:off x="8015040" y="1077480"/>
                <a:ext cx="112680" cy="424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221" name="CustomShape 262"/>
              <p:cNvSpPr/>
              <p:nvPr/>
            </p:nvSpPr>
            <p:spPr>
              <a:xfrm>
                <a:off x="8004600" y="1027800"/>
                <a:ext cx="79920" cy="903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222" name="CustomShape 263"/>
              <p:cNvSpPr/>
              <p:nvPr/>
            </p:nvSpPr>
            <p:spPr>
              <a:xfrm>
                <a:off x="8005680" y="1027080"/>
                <a:ext cx="79920" cy="907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223" name="CustomShape 264"/>
            <p:cNvSpPr/>
            <p:nvPr/>
          </p:nvSpPr>
          <p:spPr>
            <a:xfrm>
              <a:off x="8119080" y="955080"/>
              <a:ext cx="57600" cy="165600"/>
            </a:xfrm>
            <a:custGeom>
              <a:avLst/>
              <a:gdLst/>
              <a:ah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w="0">
              <a:noFill/>
            </a:ln>
          </p:spPr>
          <p:style>
            <a:lnRef idx="0"/>
            <a:fillRef idx="0"/>
            <a:effectRef idx="0"/>
            <a:fontRef idx="minor"/>
          </p:style>
        </p:sp>
        <p:sp>
          <p:nvSpPr>
            <p:cNvPr id="1224" name="CustomShape 265"/>
            <p:cNvSpPr/>
            <p:nvPr/>
          </p:nvSpPr>
          <p:spPr>
            <a:xfrm>
              <a:off x="8146800" y="954000"/>
              <a:ext cx="32040" cy="44280"/>
            </a:xfrm>
            <a:custGeom>
              <a:avLst/>
              <a:gdLst/>
              <a:ah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w="0">
              <a:noFill/>
            </a:ln>
          </p:spPr>
          <p:style>
            <a:lnRef idx="0"/>
            <a:fillRef idx="0"/>
            <a:effectRef idx="0"/>
            <a:fontRef idx="minor"/>
          </p:style>
        </p:sp>
        <p:grpSp>
          <p:nvGrpSpPr>
            <p:cNvPr id="1225" name="Group 266"/>
            <p:cNvGrpSpPr/>
            <p:nvPr/>
          </p:nvGrpSpPr>
          <p:grpSpPr>
            <a:xfrm>
              <a:off x="7142400" y="1240920"/>
              <a:ext cx="110520" cy="83520"/>
              <a:chOff x="7142400" y="1240920"/>
              <a:chExt cx="110520" cy="83520"/>
            </a:xfrm>
          </p:grpSpPr>
          <p:sp>
            <p:nvSpPr>
              <p:cNvPr id="1226" name="CustomShape 267"/>
              <p:cNvSpPr/>
              <p:nvPr/>
            </p:nvSpPr>
            <p:spPr>
              <a:xfrm flipH="1">
                <a:off x="7142040" y="1264680"/>
                <a:ext cx="101880" cy="5760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227" name="CustomShape 268"/>
              <p:cNvSpPr/>
              <p:nvPr/>
            </p:nvSpPr>
            <p:spPr>
              <a:xfrm flipH="1">
                <a:off x="7170120" y="1279440"/>
                <a:ext cx="24840" cy="133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228" name="CustomShape 269"/>
              <p:cNvSpPr/>
              <p:nvPr/>
            </p:nvSpPr>
            <p:spPr>
              <a:xfrm flipH="1">
                <a:off x="7142040" y="1286280"/>
                <a:ext cx="101880" cy="381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229" name="CustomShape 270"/>
              <p:cNvSpPr/>
              <p:nvPr/>
            </p:nvSpPr>
            <p:spPr>
              <a:xfrm flipH="1">
                <a:off x="7180920" y="1241280"/>
                <a:ext cx="72000" cy="813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230" name="CustomShape 271"/>
              <p:cNvSpPr/>
              <p:nvPr/>
            </p:nvSpPr>
            <p:spPr>
              <a:xfrm flipH="1">
                <a:off x="7179840" y="1240920"/>
                <a:ext cx="72000" cy="817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231" name="CustomShape 272"/>
            <p:cNvSpPr/>
            <p:nvPr/>
          </p:nvSpPr>
          <p:spPr>
            <a:xfrm>
              <a:off x="7101000" y="1175040"/>
              <a:ext cx="51840" cy="150480"/>
            </a:xfrm>
            <a:custGeom>
              <a:avLst/>
              <a:gdLst/>
              <a:ah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w="0">
              <a:noFill/>
            </a:ln>
          </p:spPr>
          <p:style>
            <a:lnRef idx="0"/>
            <a:fillRef idx="0"/>
            <a:effectRef idx="0"/>
            <a:fontRef idx="minor"/>
          </p:style>
        </p:sp>
        <p:sp>
          <p:nvSpPr>
            <p:cNvPr id="1232" name="CustomShape 273"/>
            <p:cNvSpPr/>
            <p:nvPr/>
          </p:nvSpPr>
          <p:spPr>
            <a:xfrm>
              <a:off x="7098840" y="1173600"/>
              <a:ext cx="28800" cy="40320"/>
            </a:xfrm>
            <a:custGeom>
              <a:avLst/>
              <a:gdLst/>
              <a:ah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2" presetSubtype="1">
                                  <p:stCondLst>
                                    <p:cond delay="0"/>
                                  </p:stCondLst>
                                  <p:childTnLst>
                                    <p:set>
                                      <p:cBhvr>
                                        <p:cTn id="160" dur="1" fill="hold">
                                          <p:stCondLst>
                                            <p:cond delay="0"/>
                                          </p:stCondLst>
                                        </p:cTn>
                                        <p:tgtEl>
                                          <p:spTgt spid="960">
                                            <p:txEl>
                                              <p:pRg st="0" end="0"/>
                                            </p:txEl>
                                          </p:spTgt>
                                        </p:tgtEl>
                                        <p:attrNameLst>
                                          <p:attrName>style.visibility</p:attrName>
                                        </p:attrNameLst>
                                      </p:cBhvr>
                                      <p:to>
                                        <p:strVal val="visible"/>
                                      </p:to>
                                    </p:set>
                                    <p:anim calcmode="lin" valueType="num">
                                      <p:cBhvr additive="repl">
                                        <p:cTn id="161" dur="500" fill="hold"/>
                                        <p:tgtEl>
                                          <p:spTgt spid="960">
                                            <p:txEl>
                                              <p:pRg st="0" end="0"/>
                                            </p:txEl>
                                          </p:spTgt>
                                        </p:tgtEl>
                                        <p:attrNameLst>
                                          <p:attrName>ppt_x</p:attrName>
                                        </p:attrNameLst>
                                      </p:cBhvr>
                                      <p:tavLst>
                                        <p:tav tm="0">
                                          <p:val>
                                            <p:strVal val="#ppt_x"/>
                                          </p:val>
                                        </p:tav>
                                        <p:tav tm="100000">
                                          <p:val>
                                            <p:strVal val="#ppt_x"/>
                                          </p:val>
                                        </p:tav>
                                      </p:tavLst>
                                    </p:anim>
                                    <p:anim calcmode="lin" valueType="num">
                                      <p:cBhvr additive="repl">
                                        <p:cTn id="162" dur="500" fill="hold"/>
                                        <p:tgtEl>
                                          <p:spTgt spid="960">
                                            <p:txEl>
                                              <p:pRg st="0" end="0"/>
                                            </p:txEl>
                                          </p:spTgt>
                                        </p:tgtEl>
                                        <p:attrNameLst>
                                          <p:attrName>ppt_y</p:attrName>
                                        </p:attrNameLst>
                                      </p:cBhvr>
                                      <p:tavLst>
                                        <p:tav tm="0">
                                          <p:val>
                                            <p:strVal val="0-#ppt_h/2"/>
                                          </p:val>
                                        </p:tav>
                                        <p:tav tm="100000">
                                          <p:val>
                                            <p:strVal val="#ppt_y"/>
                                          </p:val>
                                        </p:tav>
                                      </p:tavLst>
                                    </p:anim>
                                  </p:childTnLst>
                                </p:cTn>
                              </p:par>
                              <p:par>
                                <p:cTn id="163" nodeType="withEffect" fill="hold" presetClass="entr" presetID="10">
                                  <p:stCondLst>
                                    <p:cond delay="0"/>
                                  </p:stCondLst>
                                  <p:childTnLst>
                                    <p:set>
                                      <p:cBhvr>
                                        <p:cTn id="164" dur="1" fill="hold">
                                          <p:stCondLst>
                                            <p:cond delay="0"/>
                                          </p:stCondLst>
                                        </p:cTn>
                                        <p:tgtEl>
                                          <p:spTgt spid="959"/>
                                        </p:tgtEl>
                                        <p:attrNameLst>
                                          <p:attrName>style.visibility</p:attrName>
                                        </p:attrNameLst>
                                      </p:cBhvr>
                                      <p:to>
                                        <p:strVal val="visible"/>
                                      </p:to>
                                    </p:set>
                                    <p:animEffect filter="fade" transition="in">
                                      <p:cBhvr additive="repl">
                                        <p:cTn id="165" dur="2000"/>
                                        <p:tgtEl>
                                          <p:spTgt spid="9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3" name="TextShape 3"/>
          <p:cNvSpPr/>
          <p:nvPr/>
        </p:nvSpPr>
        <p:spPr>
          <a:xfrm>
            <a:off x="504000" y="379800"/>
            <a:ext cx="7414920" cy="915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solidFill>
                  <a:srgbClr val="007bb9"/>
                </a:solidFill>
                <a:latin typeface="Raleway Thin"/>
                <a:ea typeface="Raleway Thin"/>
              </a:rPr>
              <a:t>Source code</a:t>
            </a:r>
            <a:endParaRPr b="0" lang="en-IN" sz="2800" spc="-1" strike="noStrike">
              <a:latin typeface="Arial"/>
            </a:endParaRPr>
          </a:p>
        </p:txBody>
      </p:sp>
      <p:grpSp>
        <p:nvGrpSpPr>
          <p:cNvPr id="1234" name="Group 5"/>
          <p:cNvGrpSpPr/>
          <p:nvPr/>
        </p:nvGrpSpPr>
        <p:grpSpPr>
          <a:xfrm>
            <a:off x="6980040" y="719640"/>
            <a:ext cx="1779840" cy="1809360"/>
            <a:chOff x="6980040" y="719640"/>
            <a:chExt cx="1779840" cy="1809360"/>
          </a:xfrm>
        </p:grpSpPr>
        <p:grpSp>
          <p:nvGrpSpPr>
            <p:cNvPr id="1235" name="Group 6"/>
            <p:cNvGrpSpPr/>
            <p:nvPr/>
          </p:nvGrpSpPr>
          <p:grpSpPr>
            <a:xfrm>
              <a:off x="7021080" y="826920"/>
              <a:ext cx="1346040" cy="1408320"/>
              <a:chOff x="7021080" y="826920"/>
              <a:chExt cx="1346040" cy="1408320"/>
            </a:xfrm>
          </p:grpSpPr>
          <p:sp>
            <p:nvSpPr>
              <p:cNvPr id="1236" name="CustomShape 280"/>
              <p:cNvSpPr/>
              <p:nvPr/>
            </p:nvSpPr>
            <p:spPr>
              <a:xfrm>
                <a:off x="7582320" y="826920"/>
                <a:ext cx="784800" cy="1064880"/>
              </a:xfrm>
              <a:custGeom>
                <a:avLst/>
                <a:gdLst/>
                <a:ah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w="0">
                <a:noFill/>
              </a:ln>
            </p:spPr>
            <p:style>
              <a:lnRef idx="0"/>
              <a:fillRef idx="0"/>
              <a:effectRef idx="0"/>
              <a:fontRef idx="minor"/>
            </p:style>
          </p:sp>
          <p:sp>
            <p:nvSpPr>
              <p:cNvPr id="1237" name="CustomShape 281"/>
              <p:cNvSpPr/>
              <p:nvPr/>
            </p:nvSpPr>
            <p:spPr>
              <a:xfrm>
                <a:off x="8354520" y="1868760"/>
                <a:ext cx="5760" cy="27000"/>
              </a:xfrm>
              <a:custGeom>
                <a:avLst/>
                <a:gdLst/>
                <a:ahLst/>
                <a:rect l="l" t="t" r="r" b="b"/>
                <a:pathLst>
                  <a:path w="21907" h="77247">
                    <a:moveTo>
                      <a:pt x="0" y="77248"/>
                    </a:moveTo>
                    <a:lnTo>
                      <a:pt x="21908" y="64675"/>
                    </a:lnTo>
                    <a:lnTo>
                      <a:pt x="12383" y="0"/>
                    </a:lnTo>
                    <a:lnTo>
                      <a:pt x="0" y="77248"/>
                    </a:lnTo>
                    <a:close/>
                  </a:path>
                </a:pathLst>
              </a:custGeom>
              <a:solidFill>
                <a:srgbClr val="b1b4c4"/>
              </a:solidFill>
              <a:ln w="0">
                <a:noFill/>
              </a:ln>
            </p:spPr>
            <p:style>
              <a:lnRef idx="0"/>
              <a:fillRef idx="0"/>
              <a:effectRef idx="0"/>
              <a:fontRef idx="minor"/>
            </p:style>
          </p:sp>
          <p:sp>
            <p:nvSpPr>
              <p:cNvPr id="1238" name="CustomShape 282"/>
              <p:cNvSpPr/>
              <p:nvPr/>
            </p:nvSpPr>
            <p:spPr>
              <a:xfrm>
                <a:off x="7581240" y="828000"/>
                <a:ext cx="17280" cy="6120"/>
              </a:xfrm>
              <a:custGeom>
                <a:avLst/>
                <a:gdLst/>
                <a:ah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w="0">
                <a:noFill/>
              </a:ln>
            </p:spPr>
            <p:style>
              <a:lnRef idx="0"/>
              <a:fillRef idx="0"/>
              <a:effectRef idx="0"/>
              <a:fontRef idx="minor"/>
            </p:style>
          </p:sp>
          <p:sp>
            <p:nvSpPr>
              <p:cNvPr id="1239" name="CustomShape 283"/>
              <p:cNvSpPr/>
              <p:nvPr/>
            </p:nvSpPr>
            <p:spPr>
              <a:xfrm>
                <a:off x="7575480" y="830880"/>
                <a:ext cx="784800" cy="1064880"/>
              </a:xfrm>
              <a:custGeom>
                <a:avLst/>
                <a:gdLst/>
                <a:ah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w="0">
                <a:noFill/>
              </a:ln>
            </p:spPr>
            <p:style>
              <a:lnRef idx="0"/>
              <a:fillRef idx="0"/>
              <a:effectRef idx="0"/>
              <a:fontRef idx="minor"/>
            </p:style>
          </p:sp>
          <p:sp>
            <p:nvSpPr>
              <p:cNvPr id="1240" name="CustomShape 284"/>
              <p:cNvSpPr/>
              <p:nvPr/>
            </p:nvSpPr>
            <p:spPr>
              <a:xfrm>
                <a:off x="7574040" y="831600"/>
                <a:ext cx="784800" cy="1064880"/>
              </a:xfrm>
              <a:custGeom>
                <a:avLst/>
                <a:gdLst/>
                <a:ah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w="0">
                <a:noFill/>
              </a:ln>
            </p:spPr>
            <p:style>
              <a:lnRef idx="0"/>
              <a:fillRef idx="0"/>
              <a:effectRef idx="0"/>
              <a:fontRef idx="minor"/>
            </p:style>
          </p:sp>
          <p:sp>
            <p:nvSpPr>
              <p:cNvPr id="1241" name="CustomShape 285"/>
              <p:cNvSpPr/>
              <p:nvPr/>
            </p:nvSpPr>
            <p:spPr>
              <a:xfrm>
                <a:off x="7583760" y="844200"/>
                <a:ext cx="765360" cy="1014840"/>
              </a:xfrm>
              <a:custGeom>
                <a:avLst/>
                <a:gdLst/>
                <a:ah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w="0">
                <a:noFill/>
              </a:ln>
            </p:spPr>
            <p:style>
              <a:lnRef idx="0"/>
              <a:fillRef idx="0"/>
              <a:effectRef idx="0"/>
              <a:fontRef idx="minor"/>
            </p:style>
          </p:sp>
          <p:sp>
            <p:nvSpPr>
              <p:cNvPr id="1242" name="CustomShape 286"/>
              <p:cNvSpPr/>
              <p:nvPr/>
            </p:nvSpPr>
            <p:spPr>
              <a:xfrm>
                <a:off x="7583760" y="843840"/>
                <a:ext cx="765360" cy="1014840"/>
              </a:xfrm>
              <a:custGeom>
                <a:avLst/>
                <a:gdLst/>
                <a:ah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w="0">
                <a:noFill/>
              </a:ln>
            </p:spPr>
            <p:style>
              <a:lnRef idx="0"/>
              <a:fillRef idx="0"/>
              <a:effectRef idx="0"/>
              <a:fontRef idx="minor"/>
            </p:style>
          </p:sp>
          <p:sp>
            <p:nvSpPr>
              <p:cNvPr id="1243" name="CustomShape 287"/>
              <p:cNvSpPr/>
              <p:nvPr/>
            </p:nvSpPr>
            <p:spPr>
              <a:xfrm>
                <a:off x="7021080" y="1481760"/>
                <a:ext cx="1306800" cy="753480"/>
              </a:xfrm>
              <a:custGeom>
                <a:avLst/>
                <a:gdLst/>
                <a:ah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w="0">
                <a:noFill/>
              </a:ln>
            </p:spPr>
            <p:style>
              <a:lnRef idx="0"/>
              <a:fillRef idx="0"/>
              <a:effectRef idx="0"/>
              <a:fontRef idx="minor"/>
            </p:style>
          </p:sp>
          <p:sp>
            <p:nvSpPr>
              <p:cNvPr id="1244" name="CustomShape 288"/>
              <p:cNvSpPr/>
              <p:nvPr/>
            </p:nvSpPr>
            <p:spPr>
              <a:xfrm>
                <a:off x="7037280" y="1471680"/>
                <a:ext cx="1306800" cy="753480"/>
              </a:xfrm>
              <a:custGeom>
                <a:avLst/>
                <a:gdLst/>
                <a:ah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w="0">
                <a:noFill/>
              </a:ln>
            </p:spPr>
            <p:style>
              <a:lnRef idx="0"/>
              <a:fillRef idx="0"/>
              <a:effectRef idx="0"/>
              <a:fontRef idx="minor"/>
            </p:style>
          </p:sp>
          <p:sp>
            <p:nvSpPr>
              <p:cNvPr id="1245" name="CustomShape 289"/>
              <p:cNvSpPr/>
              <p:nvPr/>
            </p:nvSpPr>
            <p:spPr>
              <a:xfrm>
                <a:off x="7037280" y="1767240"/>
                <a:ext cx="13320" cy="11520"/>
              </a:xfrm>
              <a:custGeom>
                <a:avLst/>
                <a:gdLst/>
                <a:ahLst/>
                <a:rect l="l" t="t" r="r" b="b"/>
                <a:pathLst>
                  <a:path w="41719" h="37052">
                    <a:moveTo>
                      <a:pt x="0" y="37052"/>
                    </a:moveTo>
                    <a:lnTo>
                      <a:pt x="0" y="0"/>
                    </a:lnTo>
                    <a:lnTo>
                      <a:pt x="41719" y="17431"/>
                    </a:lnTo>
                    <a:lnTo>
                      <a:pt x="0" y="37052"/>
                    </a:lnTo>
                    <a:close/>
                  </a:path>
                </a:pathLst>
              </a:custGeom>
              <a:solidFill>
                <a:srgbClr val="b1b4c4"/>
              </a:solidFill>
              <a:ln w="0">
                <a:noFill/>
              </a:ln>
            </p:spPr>
            <p:style>
              <a:lnRef idx="0"/>
              <a:fillRef idx="0"/>
              <a:effectRef idx="0"/>
              <a:fontRef idx="minor"/>
            </p:style>
          </p:sp>
          <p:sp>
            <p:nvSpPr>
              <p:cNvPr id="1246" name="CustomShape 290"/>
              <p:cNvSpPr/>
              <p:nvPr/>
            </p:nvSpPr>
            <p:spPr>
              <a:xfrm>
                <a:off x="8335080" y="1905480"/>
                <a:ext cx="9360" cy="12960"/>
              </a:xfrm>
              <a:custGeom>
                <a:avLst/>
                <a:gdLst/>
                <a:ahLst/>
                <a:rect l="l" t="t" r="r" b="b"/>
                <a:pathLst>
                  <a:path w="30860" h="40671">
                    <a:moveTo>
                      <a:pt x="30861" y="36290"/>
                    </a:moveTo>
                    <a:lnTo>
                      <a:pt x="30861" y="0"/>
                    </a:lnTo>
                    <a:lnTo>
                      <a:pt x="0" y="10573"/>
                    </a:lnTo>
                    <a:lnTo>
                      <a:pt x="20479" y="40672"/>
                    </a:lnTo>
                    <a:lnTo>
                      <a:pt x="30861" y="36290"/>
                    </a:lnTo>
                    <a:close/>
                  </a:path>
                </a:pathLst>
              </a:custGeom>
              <a:solidFill>
                <a:srgbClr val="b1b4c4"/>
              </a:solidFill>
              <a:ln w="0">
                <a:noFill/>
              </a:ln>
            </p:spPr>
            <p:style>
              <a:lnRef idx="0"/>
              <a:fillRef idx="0"/>
              <a:effectRef idx="0"/>
              <a:fontRef idx="minor"/>
            </p:style>
          </p:sp>
          <p:sp>
            <p:nvSpPr>
              <p:cNvPr id="1247" name="CustomShape 291"/>
              <p:cNvSpPr/>
              <p:nvPr/>
            </p:nvSpPr>
            <p:spPr>
              <a:xfrm>
                <a:off x="7037280" y="1460160"/>
                <a:ext cx="1306800" cy="753480"/>
              </a:xfrm>
              <a:custGeom>
                <a:avLst/>
                <a:gdLst/>
                <a:ah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w="0">
                <a:noFill/>
              </a:ln>
            </p:spPr>
            <p:style>
              <a:lnRef idx="0"/>
              <a:fillRef idx="0"/>
              <a:effectRef idx="0"/>
              <a:fontRef idx="minor"/>
            </p:style>
          </p:sp>
          <p:sp>
            <p:nvSpPr>
              <p:cNvPr id="1248" name="CustomShape 292"/>
              <p:cNvSpPr/>
              <p:nvPr/>
            </p:nvSpPr>
            <p:spPr>
              <a:xfrm>
                <a:off x="7037280" y="1458000"/>
                <a:ext cx="1306800" cy="753480"/>
              </a:xfrm>
              <a:custGeom>
                <a:avLst/>
                <a:gdLst/>
                <a:ah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w="0">
                <a:noFill/>
              </a:ln>
            </p:spPr>
            <p:style>
              <a:lnRef idx="0"/>
              <a:fillRef idx="0"/>
              <a:effectRef idx="0"/>
              <a:fontRef idx="minor"/>
            </p:style>
          </p:sp>
          <p:sp>
            <p:nvSpPr>
              <p:cNvPr id="1249" name="CustomShape 293"/>
              <p:cNvSpPr/>
              <p:nvPr/>
            </p:nvSpPr>
            <p:spPr>
              <a:xfrm>
                <a:off x="7498800" y="1514520"/>
                <a:ext cx="81360" cy="46080"/>
              </a:xfrm>
              <a:custGeom>
                <a:avLst/>
                <a:gdLst/>
                <a:ah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1250" name="CustomShape 294"/>
              <p:cNvSpPr/>
              <p:nvPr/>
            </p:nvSpPr>
            <p:spPr>
              <a:xfrm>
                <a:off x="7548120" y="1542960"/>
                <a:ext cx="81360" cy="4608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1251" name="CustomShape 295"/>
              <p:cNvSpPr/>
              <p:nvPr/>
            </p:nvSpPr>
            <p:spPr>
              <a:xfrm>
                <a:off x="7597800" y="1571760"/>
                <a:ext cx="81360" cy="45720"/>
              </a:xfrm>
              <a:custGeom>
                <a:avLst/>
                <a:gdLst/>
                <a:ah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w="0">
                <a:noFill/>
              </a:ln>
            </p:spPr>
            <p:style>
              <a:lnRef idx="0"/>
              <a:fillRef idx="0"/>
              <a:effectRef idx="0"/>
              <a:fontRef idx="minor"/>
            </p:style>
          </p:sp>
          <p:sp>
            <p:nvSpPr>
              <p:cNvPr id="1252" name="CustomShape 296"/>
              <p:cNvSpPr/>
              <p:nvPr/>
            </p:nvSpPr>
            <p:spPr>
              <a:xfrm>
                <a:off x="7646760" y="1599840"/>
                <a:ext cx="81360" cy="46080"/>
              </a:xfrm>
              <a:custGeom>
                <a:avLst/>
                <a:gdLst/>
                <a:ah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1253" name="CustomShape 297"/>
              <p:cNvSpPr/>
              <p:nvPr/>
            </p:nvSpPr>
            <p:spPr>
              <a:xfrm>
                <a:off x="7696080" y="1628280"/>
                <a:ext cx="81360" cy="4608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254" name="CustomShape 298"/>
              <p:cNvSpPr/>
              <p:nvPr/>
            </p:nvSpPr>
            <p:spPr>
              <a:xfrm>
                <a:off x="7745760" y="1657080"/>
                <a:ext cx="81360" cy="46080"/>
              </a:xfrm>
              <a:custGeom>
                <a:avLst/>
                <a:gdLst/>
                <a:ah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w="0">
                <a:noFill/>
              </a:ln>
            </p:spPr>
            <p:style>
              <a:lnRef idx="0"/>
              <a:fillRef idx="0"/>
              <a:effectRef idx="0"/>
              <a:fontRef idx="minor"/>
            </p:style>
          </p:sp>
          <p:sp>
            <p:nvSpPr>
              <p:cNvPr id="1255" name="CustomShape 299"/>
              <p:cNvSpPr/>
              <p:nvPr/>
            </p:nvSpPr>
            <p:spPr>
              <a:xfrm>
                <a:off x="7795080" y="1685160"/>
                <a:ext cx="81360" cy="46080"/>
              </a:xfrm>
              <a:custGeom>
                <a:avLst/>
                <a:gdLst/>
                <a:ah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w="0">
                <a:noFill/>
              </a:ln>
            </p:spPr>
            <p:style>
              <a:lnRef idx="0"/>
              <a:fillRef idx="0"/>
              <a:effectRef idx="0"/>
              <a:fontRef idx="minor"/>
            </p:style>
          </p:sp>
          <p:sp>
            <p:nvSpPr>
              <p:cNvPr id="1256" name="CustomShape 300"/>
              <p:cNvSpPr/>
              <p:nvPr/>
            </p:nvSpPr>
            <p:spPr>
              <a:xfrm>
                <a:off x="7844400" y="1713960"/>
                <a:ext cx="81360" cy="45720"/>
              </a:xfrm>
              <a:custGeom>
                <a:avLst/>
                <a:gdLst/>
                <a:ah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w="0">
                <a:noFill/>
              </a:ln>
            </p:spPr>
            <p:style>
              <a:lnRef idx="0"/>
              <a:fillRef idx="0"/>
              <a:effectRef idx="0"/>
              <a:fontRef idx="minor"/>
            </p:style>
          </p:sp>
          <p:sp>
            <p:nvSpPr>
              <p:cNvPr id="1257" name="CustomShape 301"/>
              <p:cNvSpPr/>
              <p:nvPr/>
            </p:nvSpPr>
            <p:spPr>
              <a:xfrm>
                <a:off x="7893720" y="1742400"/>
                <a:ext cx="81360" cy="46080"/>
              </a:xfrm>
              <a:custGeom>
                <a:avLst/>
                <a:gdLst/>
                <a:ah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1258" name="CustomShape 302"/>
              <p:cNvSpPr/>
              <p:nvPr/>
            </p:nvSpPr>
            <p:spPr>
              <a:xfrm>
                <a:off x="7943040" y="1770840"/>
                <a:ext cx="81360" cy="46080"/>
              </a:xfrm>
              <a:custGeom>
                <a:avLst/>
                <a:gdLst/>
                <a:ah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w="0">
                <a:noFill/>
              </a:ln>
            </p:spPr>
            <p:style>
              <a:lnRef idx="0"/>
              <a:fillRef idx="0"/>
              <a:effectRef idx="0"/>
              <a:fontRef idx="minor"/>
            </p:style>
          </p:sp>
          <p:sp>
            <p:nvSpPr>
              <p:cNvPr id="1259" name="CustomShape 303"/>
              <p:cNvSpPr/>
              <p:nvPr/>
            </p:nvSpPr>
            <p:spPr>
              <a:xfrm>
                <a:off x="7992360" y="1799640"/>
                <a:ext cx="81360" cy="45720"/>
              </a:xfrm>
              <a:custGeom>
                <a:avLst/>
                <a:gdLst/>
                <a:ah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w="0">
                <a:noFill/>
              </a:ln>
            </p:spPr>
            <p:style>
              <a:lnRef idx="0"/>
              <a:fillRef idx="0"/>
              <a:effectRef idx="0"/>
              <a:fontRef idx="minor"/>
            </p:style>
          </p:sp>
          <p:sp>
            <p:nvSpPr>
              <p:cNvPr id="1260" name="CustomShape 304"/>
              <p:cNvSpPr/>
              <p:nvPr/>
            </p:nvSpPr>
            <p:spPr>
              <a:xfrm>
                <a:off x="8042040" y="1828080"/>
                <a:ext cx="81360" cy="46080"/>
              </a:xfrm>
              <a:custGeom>
                <a:avLst/>
                <a:gdLst/>
                <a:ah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1261" name="CustomShape 305"/>
              <p:cNvSpPr/>
              <p:nvPr/>
            </p:nvSpPr>
            <p:spPr>
              <a:xfrm>
                <a:off x="8091360" y="1856520"/>
                <a:ext cx="81360" cy="46080"/>
              </a:xfrm>
              <a:custGeom>
                <a:avLst/>
                <a:gdLst/>
                <a:ah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w="0">
                <a:noFill/>
              </a:ln>
            </p:spPr>
            <p:style>
              <a:lnRef idx="0"/>
              <a:fillRef idx="0"/>
              <a:effectRef idx="0"/>
              <a:fontRef idx="minor"/>
            </p:style>
          </p:sp>
          <p:sp>
            <p:nvSpPr>
              <p:cNvPr id="1262" name="CustomShape 306"/>
              <p:cNvSpPr/>
              <p:nvPr/>
            </p:nvSpPr>
            <p:spPr>
              <a:xfrm>
                <a:off x="8140680" y="1884960"/>
                <a:ext cx="105120" cy="59760"/>
              </a:xfrm>
              <a:custGeom>
                <a:avLst/>
                <a:gdLst/>
                <a:ah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w="0">
                <a:noFill/>
              </a:ln>
            </p:spPr>
            <p:style>
              <a:lnRef idx="0"/>
              <a:fillRef idx="0"/>
              <a:effectRef idx="0"/>
              <a:fontRef idx="minor"/>
            </p:style>
          </p:sp>
          <p:sp>
            <p:nvSpPr>
              <p:cNvPr id="1263" name="CustomShape 307"/>
              <p:cNvSpPr/>
              <p:nvPr/>
            </p:nvSpPr>
            <p:spPr>
              <a:xfrm>
                <a:off x="7524000" y="1584360"/>
                <a:ext cx="81360" cy="46080"/>
              </a:xfrm>
              <a:custGeom>
                <a:avLst/>
                <a:gdLst/>
                <a:ah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w="0">
                <a:noFill/>
              </a:ln>
            </p:spPr>
            <p:style>
              <a:lnRef idx="0"/>
              <a:fillRef idx="0"/>
              <a:effectRef idx="0"/>
              <a:fontRef idx="minor"/>
            </p:style>
          </p:sp>
          <p:sp>
            <p:nvSpPr>
              <p:cNvPr id="1264" name="CustomShape 308"/>
              <p:cNvSpPr/>
              <p:nvPr/>
            </p:nvSpPr>
            <p:spPr>
              <a:xfrm>
                <a:off x="7573680" y="1612800"/>
                <a:ext cx="81360" cy="46080"/>
              </a:xfrm>
              <a:custGeom>
                <a:avLst/>
                <a:gdLst/>
                <a:ah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w="0">
                <a:noFill/>
              </a:ln>
            </p:spPr>
            <p:style>
              <a:lnRef idx="0"/>
              <a:fillRef idx="0"/>
              <a:effectRef idx="0"/>
              <a:fontRef idx="minor"/>
            </p:style>
          </p:sp>
          <p:sp>
            <p:nvSpPr>
              <p:cNvPr id="1265" name="CustomShape 309"/>
              <p:cNvSpPr/>
              <p:nvPr/>
            </p:nvSpPr>
            <p:spPr>
              <a:xfrm>
                <a:off x="7623000" y="1641240"/>
                <a:ext cx="81360" cy="46080"/>
              </a:xfrm>
              <a:custGeom>
                <a:avLst/>
                <a:gdLst/>
                <a:ah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w="0">
                <a:noFill/>
              </a:ln>
            </p:spPr>
            <p:style>
              <a:lnRef idx="0"/>
              <a:fillRef idx="0"/>
              <a:effectRef idx="0"/>
              <a:fontRef idx="minor"/>
            </p:style>
          </p:sp>
          <p:sp>
            <p:nvSpPr>
              <p:cNvPr id="1266" name="CustomShape 310"/>
              <p:cNvSpPr/>
              <p:nvPr/>
            </p:nvSpPr>
            <p:spPr>
              <a:xfrm>
                <a:off x="7672320" y="1670040"/>
                <a:ext cx="81360" cy="46080"/>
              </a:xfrm>
              <a:custGeom>
                <a:avLst/>
                <a:gdLst/>
                <a:ah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w="0">
                <a:noFill/>
              </a:ln>
            </p:spPr>
            <p:style>
              <a:lnRef idx="0"/>
              <a:fillRef idx="0"/>
              <a:effectRef idx="0"/>
              <a:fontRef idx="minor"/>
            </p:style>
          </p:sp>
          <p:sp>
            <p:nvSpPr>
              <p:cNvPr id="1267" name="CustomShape 311"/>
              <p:cNvSpPr/>
              <p:nvPr/>
            </p:nvSpPr>
            <p:spPr>
              <a:xfrm>
                <a:off x="7721640" y="1698480"/>
                <a:ext cx="81360" cy="46080"/>
              </a:xfrm>
              <a:custGeom>
                <a:avLst/>
                <a:gdLst/>
                <a:ah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1268" name="CustomShape 312"/>
              <p:cNvSpPr/>
              <p:nvPr/>
            </p:nvSpPr>
            <p:spPr>
              <a:xfrm>
                <a:off x="7770960" y="172692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269" name="CustomShape 313"/>
              <p:cNvSpPr/>
              <p:nvPr/>
            </p:nvSpPr>
            <p:spPr>
              <a:xfrm>
                <a:off x="7820640" y="175536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270" name="CustomShape 315"/>
              <p:cNvSpPr/>
              <p:nvPr/>
            </p:nvSpPr>
            <p:spPr>
              <a:xfrm>
                <a:off x="7869960" y="178416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271" name="CustomShape 316"/>
              <p:cNvSpPr/>
              <p:nvPr/>
            </p:nvSpPr>
            <p:spPr>
              <a:xfrm>
                <a:off x="7919280" y="1812600"/>
                <a:ext cx="81360" cy="46080"/>
              </a:xfrm>
              <a:custGeom>
                <a:avLst/>
                <a:gdLst/>
                <a:ah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w="0">
                <a:noFill/>
              </a:ln>
            </p:spPr>
            <p:style>
              <a:lnRef idx="0"/>
              <a:fillRef idx="0"/>
              <a:effectRef idx="0"/>
              <a:fontRef idx="minor"/>
            </p:style>
          </p:sp>
          <p:sp>
            <p:nvSpPr>
              <p:cNvPr id="1272" name="CustomShape 317"/>
              <p:cNvSpPr/>
              <p:nvPr/>
            </p:nvSpPr>
            <p:spPr>
              <a:xfrm>
                <a:off x="7968960" y="1841040"/>
                <a:ext cx="81360" cy="46080"/>
              </a:xfrm>
              <a:custGeom>
                <a:avLst/>
                <a:gdLst/>
                <a:ah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w="0">
                <a:noFill/>
              </a:ln>
            </p:spPr>
            <p:style>
              <a:lnRef idx="0"/>
              <a:fillRef idx="0"/>
              <a:effectRef idx="0"/>
              <a:fontRef idx="minor"/>
            </p:style>
          </p:sp>
          <p:sp>
            <p:nvSpPr>
              <p:cNvPr id="1273" name="CustomShape 318"/>
              <p:cNvSpPr/>
              <p:nvPr/>
            </p:nvSpPr>
            <p:spPr>
              <a:xfrm>
                <a:off x="8018280" y="1869840"/>
                <a:ext cx="81360" cy="45720"/>
              </a:xfrm>
              <a:custGeom>
                <a:avLst/>
                <a:gdLst/>
                <a:ah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w="0">
                <a:noFill/>
              </a:ln>
            </p:spPr>
            <p:style>
              <a:lnRef idx="0"/>
              <a:fillRef idx="0"/>
              <a:effectRef idx="0"/>
              <a:fontRef idx="minor"/>
            </p:style>
          </p:sp>
          <p:sp>
            <p:nvSpPr>
              <p:cNvPr id="1274" name="CustomShape 319"/>
              <p:cNvSpPr/>
              <p:nvPr/>
            </p:nvSpPr>
            <p:spPr>
              <a:xfrm>
                <a:off x="8067960" y="1898280"/>
                <a:ext cx="81360" cy="46080"/>
              </a:xfrm>
              <a:custGeom>
                <a:avLst/>
                <a:gdLst/>
                <a:ah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w="0">
                <a:noFill/>
              </a:ln>
            </p:spPr>
            <p:style>
              <a:lnRef idx="0"/>
              <a:fillRef idx="0"/>
              <a:effectRef idx="0"/>
              <a:fontRef idx="minor"/>
            </p:style>
          </p:sp>
          <p:sp>
            <p:nvSpPr>
              <p:cNvPr id="1275" name="CustomShape 320"/>
              <p:cNvSpPr/>
              <p:nvPr/>
            </p:nvSpPr>
            <p:spPr>
              <a:xfrm>
                <a:off x="7450920" y="1541880"/>
                <a:ext cx="105120" cy="59760"/>
              </a:xfrm>
              <a:custGeom>
                <a:avLst/>
                <a:gdLst/>
                <a:ah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w="0">
                <a:noFill/>
              </a:ln>
            </p:spPr>
            <p:style>
              <a:lnRef idx="0"/>
              <a:fillRef idx="0"/>
              <a:effectRef idx="0"/>
              <a:fontRef idx="minor"/>
            </p:style>
          </p:sp>
          <p:sp>
            <p:nvSpPr>
              <p:cNvPr id="1276" name="CustomShape 321"/>
              <p:cNvSpPr/>
              <p:nvPr/>
            </p:nvSpPr>
            <p:spPr>
              <a:xfrm>
                <a:off x="8082000" y="1926720"/>
                <a:ext cx="116640" cy="73440"/>
              </a:xfrm>
              <a:custGeom>
                <a:avLst/>
                <a:gdLst/>
                <a:ah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w="0">
                <a:noFill/>
              </a:ln>
            </p:spPr>
            <p:style>
              <a:lnRef idx="0"/>
              <a:fillRef idx="0"/>
              <a:effectRef idx="0"/>
              <a:fontRef idx="minor"/>
            </p:style>
          </p:sp>
          <p:sp>
            <p:nvSpPr>
              <p:cNvPr id="1277" name="CustomShape 322"/>
              <p:cNvSpPr/>
              <p:nvPr/>
            </p:nvSpPr>
            <p:spPr>
              <a:xfrm>
                <a:off x="7307280" y="1625040"/>
                <a:ext cx="81360" cy="46080"/>
              </a:xfrm>
              <a:custGeom>
                <a:avLst/>
                <a:gdLst/>
                <a:ah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w="0">
                <a:noFill/>
              </a:ln>
            </p:spPr>
            <p:style>
              <a:lnRef idx="0"/>
              <a:fillRef idx="0"/>
              <a:effectRef idx="0"/>
              <a:fontRef idx="minor"/>
            </p:style>
          </p:sp>
          <p:sp>
            <p:nvSpPr>
              <p:cNvPr id="1278" name="CustomShape 323"/>
              <p:cNvSpPr/>
              <p:nvPr/>
            </p:nvSpPr>
            <p:spPr>
              <a:xfrm>
                <a:off x="7356600" y="1653480"/>
                <a:ext cx="81360" cy="46080"/>
              </a:xfrm>
              <a:custGeom>
                <a:avLst/>
                <a:gdLst/>
                <a:ah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279" name="CustomShape 324"/>
              <p:cNvSpPr/>
              <p:nvPr/>
            </p:nvSpPr>
            <p:spPr>
              <a:xfrm>
                <a:off x="7405920" y="1681920"/>
                <a:ext cx="81360" cy="45720"/>
              </a:xfrm>
              <a:custGeom>
                <a:avLst/>
                <a:gdLst/>
                <a:ah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w="0">
                <a:noFill/>
              </a:ln>
            </p:spPr>
            <p:style>
              <a:lnRef idx="0"/>
              <a:fillRef idx="0"/>
              <a:effectRef idx="0"/>
              <a:fontRef idx="minor"/>
            </p:style>
          </p:sp>
          <p:sp>
            <p:nvSpPr>
              <p:cNvPr id="1280" name="CustomShape 325"/>
              <p:cNvSpPr/>
              <p:nvPr/>
            </p:nvSpPr>
            <p:spPr>
              <a:xfrm>
                <a:off x="7825320" y="1923840"/>
                <a:ext cx="81360" cy="46080"/>
              </a:xfrm>
              <a:custGeom>
                <a:avLst/>
                <a:gdLst/>
                <a:ah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w="0">
                <a:noFill/>
              </a:ln>
            </p:spPr>
            <p:style>
              <a:lnRef idx="0"/>
              <a:fillRef idx="0"/>
              <a:effectRef idx="0"/>
              <a:fontRef idx="minor"/>
            </p:style>
          </p:sp>
          <p:sp>
            <p:nvSpPr>
              <p:cNvPr id="1281" name="CustomShape 326"/>
              <p:cNvSpPr/>
              <p:nvPr/>
            </p:nvSpPr>
            <p:spPr>
              <a:xfrm>
                <a:off x="7874640" y="1952280"/>
                <a:ext cx="81360" cy="46080"/>
              </a:xfrm>
              <a:custGeom>
                <a:avLst/>
                <a:gdLst/>
                <a:ah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w="0">
                <a:noFill/>
              </a:ln>
            </p:spPr>
            <p:style>
              <a:lnRef idx="0"/>
              <a:fillRef idx="0"/>
              <a:effectRef idx="0"/>
              <a:fontRef idx="minor"/>
            </p:style>
          </p:sp>
          <p:sp>
            <p:nvSpPr>
              <p:cNvPr id="1282" name="CustomShape 327"/>
              <p:cNvSpPr/>
              <p:nvPr/>
            </p:nvSpPr>
            <p:spPr>
              <a:xfrm>
                <a:off x="7923600" y="1980720"/>
                <a:ext cx="81360" cy="46080"/>
              </a:xfrm>
              <a:custGeom>
                <a:avLst/>
                <a:gdLst/>
                <a:ah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w="0">
                <a:noFill/>
              </a:ln>
            </p:spPr>
            <p:style>
              <a:lnRef idx="0"/>
              <a:fillRef idx="0"/>
              <a:effectRef idx="0"/>
              <a:fontRef idx="minor"/>
            </p:style>
          </p:sp>
          <p:sp>
            <p:nvSpPr>
              <p:cNvPr id="1283" name="CustomShape 328"/>
              <p:cNvSpPr/>
              <p:nvPr/>
            </p:nvSpPr>
            <p:spPr>
              <a:xfrm>
                <a:off x="7972920" y="2009520"/>
                <a:ext cx="81360" cy="45720"/>
              </a:xfrm>
              <a:custGeom>
                <a:avLst/>
                <a:gdLst/>
                <a:ah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w="0">
                <a:noFill/>
              </a:ln>
            </p:spPr>
            <p:style>
              <a:lnRef idx="0"/>
              <a:fillRef idx="0"/>
              <a:effectRef idx="0"/>
              <a:fontRef idx="minor"/>
            </p:style>
          </p:sp>
          <p:sp>
            <p:nvSpPr>
              <p:cNvPr id="1284" name="CustomShape 329"/>
              <p:cNvSpPr/>
              <p:nvPr/>
            </p:nvSpPr>
            <p:spPr>
              <a:xfrm>
                <a:off x="7455240" y="1710360"/>
                <a:ext cx="93960" cy="53280"/>
              </a:xfrm>
              <a:custGeom>
                <a:avLst/>
                <a:gdLst/>
                <a:ah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w="0">
                <a:noFill/>
              </a:ln>
            </p:spPr>
            <p:style>
              <a:lnRef idx="0"/>
              <a:fillRef idx="0"/>
              <a:effectRef idx="0"/>
              <a:fontRef idx="minor"/>
            </p:style>
          </p:sp>
          <p:sp>
            <p:nvSpPr>
              <p:cNvPr id="1285" name="CustomShape 330"/>
              <p:cNvSpPr/>
              <p:nvPr/>
            </p:nvSpPr>
            <p:spPr>
              <a:xfrm>
                <a:off x="7763400" y="1888200"/>
                <a:ext cx="93960" cy="53280"/>
              </a:xfrm>
              <a:custGeom>
                <a:avLst/>
                <a:gdLst/>
                <a:ah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w="0">
                <a:noFill/>
              </a:ln>
            </p:spPr>
            <p:style>
              <a:lnRef idx="0"/>
              <a:fillRef idx="0"/>
              <a:effectRef idx="0"/>
              <a:fontRef idx="minor"/>
            </p:style>
          </p:sp>
          <p:sp>
            <p:nvSpPr>
              <p:cNvPr id="1286" name="CustomShape 331"/>
              <p:cNvSpPr/>
              <p:nvPr/>
            </p:nvSpPr>
            <p:spPr>
              <a:xfrm>
                <a:off x="7517160" y="1746000"/>
                <a:ext cx="278640" cy="159840"/>
              </a:xfrm>
              <a:custGeom>
                <a:avLst/>
                <a:gdLst/>
                <a:ah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w="0">
                <a:noFill/>
              </a:ln>
            </p:spPr>
            <p:style>
              <a:lnRef idx="0"/>
              <a:fillRef idx="0"/>
              <a:effectRef idx="0"/>
              <a:fontRef idx="minor"/>
            </p:style>
          </p:sp>
          <p:sp>
            <p:nvSpPr>
              <p:cNvPr id="1287" name="CustomShape 332"/>
              <p:cNvSpPr/>
              <p:nvPr/>
            </p:nvSpPr>
            <p:spPr>
              <a:xfrm>
                <a:off x="7489800" y="1619640"/>
                <a:ext cx="81360" cy="46080"/>
              </a:xfrm>
              <a:custGeom>
                <a:avLst/>
                <a:gdLst/>
                <a:ah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w="0">
                <a:noFill/>
              </a:ln>
            </p:spPr>
            <p:style>
              <a:lnRef idx="0"/>
              <a:fillRef idx="0"/>
              <a:effectRef idx="0"/>
              <a:fontRef idx="minor"/>
            </p:style>
          </p:sp>
          <p:sp>
            <p:nvSpPr>
              <p:cNvPr id="1288" name="CustomShape 333"/>
              <p:cNvSpPr/>
              <p:nvPr/>
            </p:nvSpPr>
            <p:spPr>
              <a:xfrm>
                <a:off x="7539120" y="1648080"/>
                <a:ext cx="81360" cy="46080"/>
              </a:xfrm>
              <a:custGeom>
                <a:avLst/>
                <a:gdLst/>
                <a:ah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w="0">
                <a:noFill/>
              </a:ln>
            </p:spPr>
            <p:style>
              <a:lnRef idx="0"/>
              <a:fillRef idx="0"/>
              <a:effectRef idx="0"/>
              <a:fontRef idx="minor"/>
            </p:style>
          </p:sp>
          <p:sp>
            <p:nvSpPr>
              <p:cNvPr id="1289" name="CustomShape 334"/>
              <p:cNvSpPr/>
              <p:nvPr/>
            </p:nvSpPr>
            <p:spPr>
              <a:xfrm>
                <a:off x="7588440" y="1676520"/>
                <a:ext cx="81360" cy="46080"/>
              </a:xfrm>
              <a:custGeom>
                <a:avLst/>
                <a:gdLst/>
                <a:ah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w="0">
                <a:noFill/>
              </a:ln>
            </p:spPr>
            <p:style>
              <a:lnRef idx="0"/>
              <a:fillRef idx="0"/>
              <a:effectRef idx="0"/>
              <a:fontRef idx="minor"/>
            </p:style>
          </p:sp>
          <p:sp>
            <p:nvSpPr>
              <p:cNvPr id="1290" name="CustomShape 335"/>
              <p:cNvSpPr/>
              <p:nvPr/>
            </p:nvSpPr>
            <p:spPr>
              <a:xfrm>
                <a:off x="7637760" y="1704960"/>
                <a:ext cx="81360" cy="45720"/>
              </a:xfrm>
              <a:custGeom>
                <a:avLst/>
                <a:gdLst/>
                <a:ah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w="0">
                <a:noFill/>
              </a:ln>
            </p:spPr>
            <p:style>
              <a:lnRef idx="0"/>
              <a:fillRef idx="0"/>
              <a:effectRef idx="0"/>
              <a:fontRef idx="minor"/>
            </p:style>
          </p:sp>
          <p:sp>
            <p:nvSpPr>
              <p:cNvPr id="1291" name="CustomShape 336"/>
              <p:cNvSpPr/>
              <p:nvPr/>
            </p:nvSpPr>
            <p:spPr>
              <a:xfrm>
                <a:off x="7687080" y="1733760"/>
                <a:ext cx="81360" cy="46080"/>
              </a:xfrm>
              <a:custGeom>
                <a:avLst/>
                <a:gdLst/>
                <a:ah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w="0">
                <a:noFill/>
              </a:ln>
            </p:spPr>
            <p:style>
              <a:lnRef idx="0"/>
              <a:fillRef idx="0"/>
              <a:effectRef idx="0"/>
              <a:fontRef idx="minor"/>
            </p:style>
          </p:sp>
          <p:sp>
            <p:nvSpPr>
              <p:cNvPr id="1292" name="CustomShape 337"/>
              <p:cNvSpPr/>
              <p:nvPr/>
            </p:nvSpPr>
            <p:spPr>
              <a:xfrm>
                <a:off x="7736400" y="1762200"/>
                <a:ext cx="81360" cy="46080"/>
              </a:xfrm>
              <a:custGeom>
                <a:avLst/>
                <a:gdLst/>
                <a:ah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w="0">
                <a:noFill/>
              </a:ln>
            </p:spPr>
            <p:style>
              <a:lnRef idx="0"/>
              <a:fillRef idx="0"/>
              <a:effectRef idx="0"/>
              <a:fontRef idx="minor"/>
            </p:style>
          </p:sp>
          <p:sp>
            <p:nvSpPr>
              <p:cNvPr id="1293" name="CustomShape 338"/>
              <p:cNvSpPr/>
              <p:nvPr/>
            </p:nvSpPr>
            <p:spPr>
              <a:xfrm>
                <a:off x="7785720" y="1790640"/>
                <a:ext cx="81360" cy="4608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w="0">
                <a:noFill/>
              </a:ln>
            </p:spPr>
            <p:style>
              <a:lnRef idx="0"/>
              <a:fillRef idx="0"/>
              <a:effectRef idx="0"/>
              <a:fontRef idx="minor"/>
            </p:style>
          </p:sp>
          <p:sp>
            <p:nvSpPr>
              <p:cNvPr id="1294" name="CustomShape 339"/>
              <p:cNvSpPr/>
              <p:nvPr/>
            </p:nvSpPr>
            <p:spPr>
              <a:xfrm>
                <a:off x="7834680" y="1819080"/>
                <a:ext cx="81360" cy="46080"/>
              </a:xfrm>
              <a:custGeom>
                <a:avLst/>
                <a:gdLst/>
                <a:ah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1295" name="CustomShape 340"/>
              <p:cNvSpPr/>
              <p:nvPr/>
            </p:nvSpPr>
            <p:spPr>
              <a:xfrm>
                <a:off x="7884000" y="1847520"/>
                <a:ext cx="81360" cy="45720"/>
              </a:xfrm>
              <a:custGeom>
                <a:avLst/>
                <a:gdLst/>
                <a:ah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w="0">
                <a:noFill/>
              </a:ln>
            </p:spPr>
            <p:style>
              <a:lnRef idx="0"/>
              <a:fillRef idx="0"/>
              <a:effectRef idx="0"/>
              <a:fontRef idx="minor"/>
            </p:style>
          </p:sp>
          <p:sp>
            <p:nvSpPr>
              <p:cNvPr id="1296" name="CustomShape 341"/>
              <p:cNvSpPr/>
              <p:nvPr/>
            </p:nvSpPr>
            <p:spPr>
              <a:xfrm>
                <a:off x="7933680" y="1875960"/>
                <a:ext cx="81360" cy="46080"/>
              </a:xfrm>
              <a:custGeom>
                <a:avLst/>
                <a:gdLst/>
                <a:ah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w="0">
                <a:noFill/>
              </a:ln>
            </p:spPr>
            <p:style>
              <a:lnRef idx="0"/>
              <a:fillRef idx="0"/>
              <a:effectRef idx="0"/>
              <a:fontRef idx="minor"/>
            </p:style>
          </p:sp>
          <p:sp>
            <p:nvSpPr>
              <p:cNvPr id="1297" name="CustomShape 342"/>
              <p:cNvSpPr/>
              <p:nvPr/>
            </p:nvSpPr>
            <p:spPr>
              <a:xfrm>
                <a:off x="7983000" y="1904400"/>
                <a:ext cx="81360" cy="46080"/>
              </a:xfrm>
              <a:custGeom>
                <a:avLst/>
                <a:gdLst/>
                <a:ah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w="0">
                <a:noFill/>
              </a:ln>
            </p:spPr>
            <p:style>
              <a:lnRef idx="0"/>
              <a:fillRef idx="0"/>
              <a:effectRef idx="0"/>
              <a:fontRef idx="minor"/>
            </p:style>
          </p:sp>
          <p:sp>
            <p:nvSpPr>
              <p:cNvPr id="1298" name="CustomShape 343"/>
              <p:cNvSpPr/>
              <p:nvPr/>
            </p:nvSpPr>
            <p:spPr>
              <a:xfrm>
                <a:off x="8032320" y="1932840"/>
                <a:ext cx="81720" cy="46080"/>
              </a:xfrm>
              <a:custGeom>
                <a:avLst/>
                <a:gdLst/>
                <a:ah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w="0">
                <a:noFill/>
              </a:ln>
            </p:spPr>
            <p:style>
              <a:lnRef idx="0"/>
              <a:fillRef idx="0"/>
              <a:effectRef idx="0"/>
              <a:fontRef idx="minor"/>
            </p:style>
          </p:sp>
          <p:sp>
            <p:nvSpPr>
              <p:cNvPr id="1299" name="CustomShape 344"/>
              <p:cNvSpPr/>
              <p:nvPr/>
            </p:nvSpPr>
            <p:spPr>
              <a:xfrm>
                <a:off x="7403040" y="1569600"/>
                <a:ext cx="118800" cy="67320"/>
              </a:xfrm>
              <a:custGeom>
                <a:avLst/>
                <a:gdLst/>
                <a:ah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w="0">
                <a:noFill/>
              </a:ln>
            </p:spPr>
            <p:style>
              <a:lnRef idx="0"/>
              <a:fillRef idx="0"/>
              <a:effectRef idx="0"/>
              <a:fontRef idx="minor"/>
            </p:style>
          </p:sp>
          <p:sp>
            <p:nvSpPr>
              <p:cNvPr id="1300" name="CustomShape 345"/>
              <p:cNvSpPr/>
              <p:nvPr/>
            </p:nvSpPr>
            <p:spPr>
              <a:xfrm>
                <a:off x="7417440" y="163332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w="0">
                <a:noFill/>
              </a:ln>
            </p:spPr>
            <p:style>
              <a:lnRef idx="0"/>
              <a:fillRef idx="0"/>
              <a:effectRef idx="0"/>
              <a:fontRef idx="minor"/>
            </p:style>
          </p:sp>
          <p:sp>
            <p:nvSpPr>
              <p:cNvPr id="1301" name="CustomShape 346"/>
              <p:cNvSpPr/>
              <p:nvPr/>
            </p:nvSpPr>
            <p:spPr>
              <a:xfrm>
                <a:off x="7466760" y="1661400"/>
                <a:ext cx="81360" cy="46080"/>
              </a:xfrm>
              <a:custGeom>
                <a:avLst/>
                <a:gdLst/>
                <a:ah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w="0">
                <a:noFill/>
              </a:ln>
            </p:spPr>
            <p:style>
              <a:lnRef idx="0"/>
              <a:fillRef idx="0"/>
              <a:effectRef idx="0"/>
              <a:fontRef idx="minor"/>
            </p:style>
          </p:sp>
          <p:sp>
            <p:nvSpPr>
              <p:cNvPr id="1302" name="CustomShape 347"/>
              <p:cNvSpPr/>
              <p:nvPr/>
            </p:nvSpPr>
            <p:spPr>
              <a:xfrm>
                <a:off x="7515720" y="1690200"/>
                <a:ext cx="81360" cy="46080"/>
              </a:xfrm>
              <a:custGeom>
                <a:avLst/>
                <a:gdLst/>
                <a:ah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w="0">
                <a:noFill/>
              </a:ln>
            </p:spPr>
            <p:style>
              <a:lnRef idx="0"/>
              <a:fillRef idx="0"/>
              <a:effectRef idx="0"/>
              <a:fontRef idx="minor"/>
            </p:style>
          </p:sp>
          <p:sp>
            <p:nvSpPr>
              <p:cNvPr id="1303" name="CustomShape 348"/>
              <p:cNvSpPr/>
              <p:nvPr/>
            </p:nvSpPr>
            <p:spPr>
              <a:xfrm>
                <a:off x="7565400" y="1718640"/>
                <a:ext cx="81360" cy="46080"/>
              </a:xfrm>
              <a:custGeom>
                <a:avLst/>
                <a:gdLst/>
                <a:ah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w="0">
                <a:noFill/>
              </a:ln>
            </p:spPr>
            <p:style>
              <a:lnRef idx="0"/>
              <a:fillRef idx="0"/>
              <a:effectRef idx="0"/>
              <a:fontRef idx="minor"/>
            </p:style>
          </p:sp>
          <p:sp>
            <p:nvSpPr>
              <p:cNvPr id="1304" name="CustomShape 349"/>
              <p:cNvSpPr/>
              <p:nvPr/>
            </p:nvSpPr>
            <p:spPr>
              <a:xfrm>
                <a:off x="7614720" y="1747080"/>
                <a:ext cx="81360" cy="45720"/>
              </a:xfrm>
              <a:custGeom>
                <a:avLst/>
                <a:gdLst/>
                <a:ah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w="0">
                <a:noFill/>
              </a:ln>
            </p:spPr>
            <p:style>
              <a:lnRef idx="0"/>
              <a:fillRef idx="0"/>
              <a:effectRef idx="0"/>
              <a:fontRef idx="minor"/>
            </p:style>
          </p:sp>
          <p:sp>
            <p:nvSpPr>
              <p:cNvPr id="1305" name="CustomShape 350"/>
              <p:cNvSpPr/>
              <p:nvPr/>
            </p:nvSpPr>
            <p:spPr>
              <a:xfrm>
                <a:off x="7664040" y="1775520"/>
                <a:ext cx="81360" cy="46080"/>
              </a:xfrm>
              <a:custGeom>
                <a:avLst/>
                <a:gdLst/>
                <a:ah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w="0">
                <a:noFill/>
              </a:ln>
            </p:spPr>
            <p:style>
              <a:lnRef idx="0"/>
              <a:fillRef idx="0"/>
              <a:effectRef idx="0"/>
              <a:fontRef idx="minor"/>
            </p:style>
          </p:sp>
          <p:sp>
            <p:nvSpPr>
              <p:cNvPr id="1306" name="CustomShape 351"/>
              <p:cNvSpPr/>
              <p:nvPr/>
            </p:nvSpPr>
            <p:spPr>
              <a:xfrm>
                <a:off x="7713360" y="1803960"/>
                <a:ext cx="81360" cy="46080"/>
              </a:xfrm>
              <a:custGeom>
                <a:avLst/>
                <a:gdLst/>
                <a:ah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w="0">
                <a:noFill/>
              </a:ln>
            </p:spPr>
            <p:style>
              <a:lnRef idx="0"/>
              <a:fillRef idx="0"/>
              <a:effectRef idx="0"/>
              <a:fontRef idx="minor"/>
            </p:style>
          </p:sp>
          <p:sp>
            <p:nvSpPr>
              <p:cNvPr id="1307" name="CustomShape 352"/>
              <p:cNvSpPr/>
              <p:nvPr/>
            </p:nvSpPr>
            <p:spPr>
              <a:xfrm>
                <a:off x="7762680" y="1832400"/>
                <a:ext cx="81360" cy="46080"/>
              </a:xfrm>
              <a:custGeom>
                <a:avLst/>
                <a:gdLst/>
                <a:ah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w="0">
                <a:noFill/>
              </a:ln>
            </p:spPr>
            <p:style>
              <a:lnRef idx="0"/>
              <a:fillRef idx="0"/>
              <a:effectRef idx="0"/>
              <a:fontRef idx="minor"/>
            </p:style>
          </p:sp>
          <p:sp>
            <p:nvSpPr>
              <p:cNvPr id="1308" name="CustomShape 353"/>
              <p:cNvSpPr/>
              <p:nvPr/>
            </p:nvSpPr>
            <p:spPr>
              <a:xfrm>
                <a:off x="7811640" y="1860840"/>
                <a:ext cx="81360" cy="45720"/>
              </a:xfrm>
              <a:custGeom>
                <a:avLst/>
                <a:gdLst/>
                <a:ah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w="0">
                <a:noFill/>
              </a:ln>
            </p:spPr>
            <p:style>
              <a:lnRef idx="0"/>
              <a:fillRef idx="0"/>
              <a:effectRef idx="0"/>
              <a:fontRef idx="minor"/>
            </p:style>
          </p:sp>
          <p:sp>
            <p:nvSpPr>
              <p:cNvPr id="1309" name="CustomShape 354"/>
              <p:cNvSpPr/>
              <p:nvPr/>
            </p:nvSpPr>
            <p:spPr>
              <a:xfrm>
                <a:off x="7861320" y="1889280"/>
                <a:ext cx="81360" cy="46080"/>
              </a:xfrm>
              <a:custGeom>
                <a:avLst/>
                <a:gdLst/>
                <a:ah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w="0">
                <a:noFill/>
              </a:ln>
            </p:spPr>
            <p:style>
              <a:lnRef idx="0"/>
              <a:fillRef idx="0"/>
              <a:effectRef idx="0"/>
              <a:fontRef idx="minor"/>
            </p:style>
          </p:sp>
          <p:sp>
            <p:nvSpPr>
              <p:cNvPr id="1310" name="CustomShape 355"/>
              <p:cNvSpPr/>
              <p:nvPr/>
            </p:nvSpPr>
            <p:spPr>
              <a:xfrm>
                <a:off x="7910640" y="1918080"/>
                <a:ext cx="81360" cy="46080"/>
              </a:xfrm>
              <a:custGeom>
                <a:avLst/>
                <a:gdLst/>
                <a:ah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w="0">
                <a:noFill/>
              </a:ln>
            </p:spPr>
            <p:style>
              <a:lnRef idx="0"/>
              <a:fillRef idx="0"/>
              <a:effectRef idx="0"/>
              <a:fontRef idx="minor"/>
            </p:style>
          </p:sp>
          <p:sp>
            <p:nvSpPr>
              <p:cNvPr id="1311" name="CustomShape 356"/>
              <p:cNvSpPr/>
              <p:nvPr/>
            </p:nvSpPr>
            <p:spPr>
              <a:xfrm>
                <a:off x="7959960" y="1946520"/>
                <a:ext cx="142560" cy="81000"/>
              </a:xfrm>
              <a:custGeom>
                <a:avLst/>
                <a:gdLst/>
                <a:ah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w="0">
                <a:noFill/>
              </a:ln>
            </p:spPr>
            <p:style>
              <a:lnRef idx="0"/>
              <a:fillRef idx="0"/>
              <a:effectRef idx="0"/>
              <a:fontRef idx="minor"/>
            </p:style>
          </p:sp>
          <p:sp>
            <p:nvSpPr>
              <p:cNvPr id="1312" name="CustomShape 357"/>
              <p:cNvSpPr/>
              <p:nvPr/>
            </p:nvSpPr>
            <p:spPr>
              <a:xfrm>
                <a:off x="7355160" y="1597320"/>
                <a:ext cx="93960" cy="53280"/>
              </a:xfrm>
              <a:custGeom>
                <a:avLst/>
                <a:gdLst/>
                <a:ah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w="0">
                <a:noFill/>
              </a:ln>
            </p:spPr>
            <p:style>
              <a:lnRef idx="0"/>
              <a:fillRef idx="0"/>
              <a:effectRef idx="0"/>
              <a:fontRef idx="minor"/>
            </p:style>
          </p:sp>
          <p:sp>
            <p:nvSpPr>
              <p:cNvPr id="1313" name="CustomShape 358"/>
              <p:cNvSpPr/>
              <p:nvPr/>
            </p:nvSpPr>
            <p:spPr>
              <a:xfrm>
                <a:off x="7548480" y="1495440"/>
                <a:ext cx="730440" cy="420480"/>
              </a:xfrm>
              <a:custGeom>
                <a:avLst/>
                <a:gdLst/>
                <a:ah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w="0">
                <a:noFill/>
              </a:ln>
            </p:spPr>
            <p:style>
              <a:lnRef idx="0"/>
              <a:fillRef idx="0"/>
              <a:effectRef idx="0"/>
              <a:fontRef idx="minor"/>
            </p:style>
          </p:sp>
          <p:sp>
            <p:nvSpPr>
              <p:cNvPr id="1314" name="CustomShape 359"/>
              <p:cNvSpPr/>
              <p:nvPr/>
            </p:nvSpPr>
            <p:spPr>
              <a:xfrm>
                <a:off x="7264800" y="1764000"/>
                <a:ext cx="549720" cy="316440"/>
              </a:xfrm>
              <a:custGeom>
                <a:avLst/>
                <a:gdLst/>
                <a:ah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w="0">
                <a:noFill/>
              </a:ln>
            </p:spPr>
            <p:style>
              <a:lnRef idx="0"/>
              <a:fillRef idx="0"/>
              <a:effectRef idx="0"/>
              <a:fontRef idx="minor"/>
            </p:style>
          </p:sp>
          <p:sp>
            <p:nvSpPr>
              <p:cNvPr id="1315" name="CustomShape 360"/>
              <p:cNvSpPr/>
              <p:nvPr/>
            </p:nvSpPr>
            <p:spPr>
              <a:xfrm>
                <a:off x="7265160" y="1767600"/>
                <a:ext cx="549000" cy="312480"/>
              </a:xfrm>
              <a:custGeom>
                <a:avLst/>
                <a:gdLst/>
                <a:ah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w="0">
                <a:noFill/>
              </a:ln>
            </p:spPr>
            <p:style>
              <a:lnRef idx="0"/>
              <a:fillRef idx="0"/>
              <a:effectRef idx="0"/>
              <a:fontRef idx="minor"/>
            </p:style>
          </p:sp>
          <p:sp>
            <p:nvSpPr>
              <p:cNvPr id="1316" name="CustomShape 361"/>
              <p:cNvSpPr/>
              <p:nvPr/>
            </p:nvSpPr>
            <p:spPr>
              <a:xfrm>
                <a:off x="7598520" y="1459800"/>
                <a:ext cx="708120" cy="425160"/>
              </a:xfrm>
              <a:custGeom>
                <a:avLst/>
                <a:gdLst/>
                <a:ah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w="0">
                <a:noFill/>
              </a:ln>
            </p:spPr>
            <p:style>
              <a:lnRef idx="0"/>
              <a:fillRef idx="0"/>
              <a:effectRef idx="0"/>
              <a:fontRef idx="minor"/>
            </p:style>
          </p:sp>
          <p:sp>
            <p:nvSpPr>
              <p:cNvPr id="1317" name="CustomShape 362"/>
              <p:cNvSpPr/>
              <p:nvPr/>
            </p:nvSpPr>
            <p:spPr>
              <a:xfrm>
                <a:off x="7638120" y="928080"/>
                <a:ext cx="247680" cy="165240"/>
              </a:xfrm>
              <a:custGeom>
                <a:avLst/>
                <a:gdLst/>
                <a:ah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w="0">
                <a:noFill/>
              </a:ln>
            </p:spPr>
            <p:style>
              <a:lnRef idx="0"/>
              <a:fillRef idx="0"/>
              <a:effectRef idx="0"/>
              <a:fontRef idx="minor"/>
            </p:style>
          </p:sp>
          <p:sp>
            <p:nvSpPr>
              <p:cNvPr id="1318" name="CustomShape 363"/>
              <p:cNvSpPr/>
              <p:nvPr/>
            </p:nvSpPr>
            <p:spPr>
              <a:xfrm>
                <a:off x="7639200" y="977400"/>
                <a:ext cx="183960" cy="120240"/>
              </a:xfrm>
              <a:custGeom>
                <a:avLst/>
                <a:gdLst/>
                <a:ah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w="0">
                <a:noFill/>
              </a:ln>
            </p:spPr>
            <p:style>
              <a:lnRef idx="0"/>
              <a:fillRef idx="0"/>
              <a:effectRef idx="0"/>
              <a:fontRef idx="minor"/>
            </p:style>
          </p:sp>
          <p:sp>
            <p:nvSpPr>
              <p:cNvPr id="1319" name="CustomShape 364"/>
              <p:cNvSpPr/>
              <p:nvPr/>
            </p:nvSpPr>
            <p:spPr>
              <a:xfrm>
                <a:off x="7639200" y="1009440"/>
                <a:ext cx="183960" cy="120240"/>
              </a:xfrm>
              <a:custGeom>
                <a:avLst/>
                <a:gdLst/>
                <a:ah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w="0">
                <a:noFill/>
              </a:ln>
            </p:spPr>
            <p:style>
              <a:lnRef idx="0"/>
              <a:fillRef idx="0"/>
              <a:effectRef idx="0"/>
              <a:fontRef idx="minor"/>
            </p:style>
          </p:sp>
          <p:sp>
            <p:nvSpPr>
              <p:cNvPr id="1320" name="CustomShape 365"/>
              <p:cNvSpPr/>
              <p:nvPr/>
            </p:nvSpPr>
            <p:spPr>
              <a:xfrm>
                <a:off x="7639200" y="1041120"/>
                <a:ext cx="150120" cy="100440"/>
              </a:xfrm>
              <a:custGeom>
                <a:avLst/>
                <a:gdLst/>
                <a:ah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w="0">
                <a:noFill/>
              </a:ln>
            </p:spPr>
            <p:style>
              <a:lnRef idx="0"/>
              <a:fillRef idx="0"/>
              <a:effectRef idx="0"/>
              <a:fontRef idx="minor"/>
            </p:style>
          </p:sp>
          <p:sp>
            <p:nvSpPr>
              <p:cNvPr id="1321" name="CustomShape 366"/>
              <p:cNvSpPr/>
              <p:nvPr/>
            </p:nvSpPr>
            <p:spPr>
              <a:xfrm>
                <a:off x="7638120" y="1263600"/>
                <a:ext cx="247680" cy="165240"/>
              </a:xfrm>
              <a:custGeom>
                <a:avLst/>
                <a:gdLst/>
                <a:ah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w="0">
                <a:noFill/>
              </a:ln>
            </p:spPr>
            <p:style>
              <a:lnRef idx="0"/>
              <a:fillRef idx="0"/>
              <a:effectRef idx="0"/>
              <a:fontRef idx="minor"/>
            </p:style>
          </p:sp>
          <p:sp>
            <p:nvSpPr>
              <p:cNvPr id="1322" name="CustomShape 367"/>
              <p:cNvSpPr/>
              <p:nvPr/>
            </p:nvSpPr>
            <p:spPr>
              <a:xfrm>
                <a:off x="7639200" y="1312560"/>
                <a:ext cx="183960" cy="120240"/>
              </a:xfrm>
              <a:custGeom>
                <a:avLst/>
                <a:gdLst/>
                <a:ah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1323" name="CustomShape 368"/>
              <p:cNvSpPr/>
              <p:nvPr/>
            </p:nvSpPr>
            <p:spPr>
              <a:xfrm>
                <a:off x="7639200" y="1344600"/>
                <a:ext cx="183960" cy="120240"/>
              </a:xfrm>
              <a:custGeom>
                <a:avLst/>
                <a:gdLst/>
                <a:ah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w="0">
                <a:noFill/>
              </a:ln>
            </p:spPr>
            <p:style>
              <a:lnRef idx="0"/>
              <a:fillRef idx="0"/>
              <a:effectRef idx="0"/>
              <a:fontRef idx="minor"/>
            </p:style>
          </p:sp>
          <p:sp>
            <p:nvSpPr>
              <p:cNvPr id="1324" name="CustomShape 369"/>
              <p:cNvSpPr/>
              <p:nvPr/>
            </p:nvSpPr>
            <p:spPr>
              <a:xfrm>
                <a:off x="7639200" y="1376640"/>
                <a:ext cx="150120" cy="100800"/>
              </a:xfrm>
              <a:custGeom>
                <a:avLst/>
                <a:gdLst/>
                <a:ah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w="0">
                <a:noFill/>
              </a:ln>
            </p:spPr>
            <p:style>
              <a:lnRef idx="0"/>
              <a:fillRef idx="0"/>
              <a:effectRef idx="0"/>
              <a:fontRef idx="minor"/>
            </p:style>
          </p:sp>
          <p:sp>
            <p:nvSpPr>
              <p:cNvPr id="1325" name="CustomShape 370"/>
              <p:cNvSpPr/>
              <p:nvPr/>
            </p:nvSpPr>
            <p:spPr>
              <a:xfrm>
                <a:off x="7947000" y="1451520"/>
                <a:ext cx="337320" cy="312840"/>
              </a:xfrm>
              <a:custGeom>
                <a:avLst/>
                <a:gdLst/>
                <a:ah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w="0">
                <a:noFill/>
              </a:ln>
            </p:spPr>
            <p:style>
              <a:lnRef idx="0"/>
              <a:fillRef idx="0"/>
              <a:effectRef idx="0"/>
              <a:fontRef idx="minor"/>
            </p:style>
          </p:sp>
          <p:sp>
            <p:nvSpPr>
              <p:cNvPr id="1326" name="CustomShape 371"/>
              <p:cNvSpPr/>
              <p:nvPr/>
            </p:nvSpPr>
            <p:spPr>
              <a:xfrm>
                <a:off x="7639200" y="1091160"/>
                <a:ext cx="237240" cy="276480"/>
              </a:xfrm>
              <a:custGeom>
                <a:avLst/>
                <a:gdLst/>
                <a:ah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w="0">
                <a:noFill/>
              </a:ln>
            </p:spPr>
            <p:style>
              <a:lnRef idx="0"/>
              <a:fillRef idx="0"/>
              <a:effectRef idx="0"/>
              <a:fontRef idx="minor"/>
            </p:style>
          </p:sp>
          <p:sp>
            <p:nvSpPr>
              <p:cNvPr id="1327" name="CustomShape 372"/>
              <p:cNvSpPr/>
              <p:nvPr/>
            </p:nvSpPr>
            <p:spPr>
              <a:xfrm>
                <a:off x="7947000" y="1466640"/>
                <a:ext cx="337320" cy="297720"/>
              </a:xfrm>
              <a:custGeom>
                <a:avLst/>
                <a:gdLst/>
                <a:ah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fillRef idx="0"/>
              <a:effectRef idx="0"/>
              <a:fontRef idx="minor"/>
            </p:style>
          </p:sp>
          <p:sp>
            <p:nvSpPr>
              <p:cNvPr id="1328" name="CustomShape 373"/>
              <p:cNvSpPr/>
              <p:nvPr/>
            </p:nvSpPr>
            <p:spPr>
              <a:xfrm>
                <a:off x="8080560" y="1463400"/>
                <a:ext cx="1080" cy="181440"/>
              </a:xfrm>
              <a:custGeom>
                <a:avLst/>
                <a:gdLst/>
                <a:ahLst/>
                <a:rect l="l" t="t" r="r" b="b"/>
                <a:pathLst>
                  <a:path w="9525" h="483869">
                    <a:moveTo>
                      <a:pt x="0" y="0"/>
                    </a:moveTo>
                    <a:lnTo>
                      <a:pt x="0" y="483870"/>
                    </a:lnTo>
                  </a:path>
                </a:pathLst>
              </a:custGeom>
              <a:noFill/>
              <a:ln w="9360">
                <a:solidFill>
                  <a:srgbClr val="e9eaf2"/>
                </a:solidFill>
                <a:miter/>
              </a:ln>
            </p:spPr>
            <p:style>
              <a:lnRef idx="0"/>
              <a:fillRef idx="0"/>
              <a:effectRef idx="0"/>
              <a:fontRef idx="minor"/>
            </p:style>
          </p:sp>
          <p:sp>
            <p:nvSpPr>
              <p:cNvPr id="1329" name="CustomShape 374"/>
              <p:cNvSpPr/>
              <p:nvPr/>
            </p:nvSpPr>
            <p:spPr>
              <a:xfrm>
                <a:off x="8184600" y="1580040"/>
                <a:ext cx="1080" cy="125280"/>
              </a:xfrm>
              <a:custGeom>
                <a:avLst/>
                <a:gdLst/>
                <a:ahLst/>
                <a:rect l="l" t="t" r="r" b="b"/>
                <a:pathLst>
                  <a:path w="9525" h="335661">
                    <a:moveTo>
                      <a:pt x="0" y="0"/>
                    </a:moveTo>
                    <a:lnTo>
                      <a:pt x="0" y="335661"/>
                    </a:lnTo>
                  </a:path>
                </a:pathLst>
              </a:custGeom>
              <a:noFill/>
              <a:ln w="9360">
                <a:solidFill>
                  <a:srgbClr val="e9eaf2"/>
                </a:solidFill>
                <a:miter/>
              </a:ln>
            </p:spPr>
            <p:style>
              <a:lnRef idx="0"/>
              <a:fillRef idx="0"/>
              <a:effectRef idx="0"/>
              <a:fontRef idx="minor"/>
            </p:style>
          </p:sp>
          <p:sp>
            <p:nvSpPr>
              <p:cNvPr id="1330" name="CustomShape 375"/>
              <p:cNvSpPr/>
              <p:nvPr/>
            </p:nvSpPr>
            <p:spPr>
              <a:xfrm>
                <a:off x="7947000" y="1451520"/>
                <a:ext cx="337320" cy="127440"/>
              </a:xfrm>
              <a:custGeom>
                <a:avLst/>
                <a:gdLst/>
                <a:ah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fillRef idx="0"/>
              <a:effectRef idx="0"/>
              <a:fontRef idx="minor"/>
            </p:style>
          </p:sp>
          <p:sp>
            <p:nvSpPr>
              <p:cNvPr id="1331" name="CustomShape 376"/>
              <p:cNvSpPr/>
              <p:nvPr/>
            </p:nvSpPr>
            <p:spPr>
              <a:xfrm rot="19798200">
                <a:off x="8072280" y="1451880"/>
                <a:ext cx="10440" cy="20160"/>
              </a:xfrm>
              <a:custGeom>
                <a:avLst/>
                <a:gdLst/>
                <a:ah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w="0">
                <a:noFill/>
              </a:ln>
            </p:spPr>
            <p:style>
              <a:lnRef idx="0"/>
              <a:fillRef idx="0"/>
              <a:effectRef idx="0"/>
              <a:fontRef idx="minor"/>
            </p:style>
          </p:sp>
          <p:sp>
            <p:nvSpPr>
              <p:cNvPr id="1332" name="CustomShape 377"/>
              <p:cNvSpPr/>
              <p:nvPr/>
            </p:nvSpPr>
            <p:spPr>
              <a:xfrm rot="19810200">
                <a:off x="8283960" y="1515600"/>
                <a:ext cx="10800" cy="2016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1333" name="CustomShape 378"/>
              <p:cNvSpPr/>
              <p:nvPr/>
            </p:nvSpPr>
            <p:spPr>
              <a:xfrm rot="19810200">
                <a:off x="8181000" y="1568880"/>
                <a:ext cx="10800" cy="20160"/>
              </a:xfrm>
              <a:custGeom>
                <a:avLst/>
                <a:gdLst/>
                <a:ah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w="0">
                <a:noFill/>
              </a:ln>
            </p:spPr>
            <p:style>
              <a:lnRef idx="0"/>
              <a:fillRef idx="0"/>
              <a:effectRef idx="0"/>
              <a:fontRef idx="minor"/>
            </p:style>
          </p:sp>
          <p:sp>
            <p:nvSpPr>
              <p:cNvPr id="1334" name="CustomShape 379"/>
              <p:cNvSpPr/>
              <p:nvPr/>
            </p:nvSpPr>
            <p:spPr>
              <a:xfrm rot="19810200">
                <a:off x="7942680" y="1461600"/>
                <a:ext cx="10800" cy="20160"/>
              </a:xfrm>
              <a:custGeom>
                <a:avLst/>
                <a:gdLst/>
                <a:ah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w="0">
                <a:noFill/>
              </a:ln>
            </p:spPr>
            <p:style>
              <a:lnRef idx="0"/>
              <a:fillRef idx="0"/>
              <a:effectRef idx="0"/>
              <a:fontRef idx="minor"/>
            </p:style>
          </p:sp>
          <p:sp>
            <p:nvSpPr>
              <p:cNvPr id="1335" name="CustomShape 380"/>
              <p:cNvSpPr/>
              <p:nvPr/>
            </p:nvSpPr>
            <p:spPr>
              <a:xfrm>
                <a:off x="7939080" y="1206720"/>
                <a:ext cx="18720" cy="83520"/>
              </a:xfrm>
              <a:custGeom>
                <a:avLst/>
                <a:gdLst/>
                <a:ah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w="0">
                <a:noFill/>
              </a:ln>
            </p:spPr>
            <p:style>
              <a:lnRef idx="0"/>
              <a:fillRef idx="0"/>
              <a:effectRef idx="0"/>
              <a:fontRef idx="minor"/>
            </p:style>
          </p:sp>
          <p:sp>
            <p:nvSpPr>
              <p:cNvPr id="1336" name="CustomShape 381"/>
              <p:cNvSpPr/>
              <p:nvPr/>
            </p:nvSpPr>
            <p:spPr>
              <a:xfrm>
                <a:off x="7971120" y="1155600"/>
                <a:ext cx="18720" cy="153000"/>
              </a:xfrm>
              <a:custGeom>
                <a:avLst/>
                <a:gdLst/>
                <a:ah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w="0">
                <a:noFill/>
              </a:ln>
            </p:spPr>
            <p:style>
              <a:lnRef idx="0"/>
              <a:fillRef idx="0"/>
              <a:effectRef idx="0"/>
              <a:fontRef idx="minor"/>
            </p:style>
          </p:sp>
          <p:sp>
            <p:nvSpPr>
              <p:cNvPr id="1337" name="CustomShape 382"/>
              <p:cNvSpPr/>
              <p:nvPr/>
            </p:nvSpPr>
            <p:spPr>
              <a:xfrm>
                <a:off x="8035200" y="1206000"/>
                <a:ext cx="18720" cy="140040"/>
              </a:xfrm>
              <a:custGeom>
                <a:avLst/>
                <a:gdLst/>
                <a:ah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w="0">
                <a:noFill/>
              </a:ln>
            </p:spPr>
            <p:style>
              <a:lnRef idx="0"/>
              <a:fillRef idx="0"/>
              <a:effectRef idx="0"/>
              <a:fontRef idx="minor"/>
            </p:style>
          </p:sp>
          <p:sp>
            <p:nvSpPr>
              <p:cNvPr id="1338" name="CustomShape 383"/>
              <p:cNvSpPr/>
              <p:nvPr/>
            </p:nvSpPr>
            <p:spPr>
              <a:xfrm>
                <a:off x="8067240" y="1245600"/>
                <a:ext cx="18720" cy="118800"/>
              </a:xfrm>
              <a:custGeom>
                <a:avLst/>
                <a:gdLst/>
                <a:ah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w="0">
                <a:noFill/>
              </a:ln>
            </p:spPr>
            <p:style>
              <a:lnRef idx="0"/>
              <a:fillRef idx="0"/>
              <a:effectRef idx="0"/>
              <a:fontRef idx="minor"/>
            </p:style>
          </p:sp>
          <p:sp>
            <p:nvSpPr>
              <p:cNvPr id="1339" name="CustomShape 384"/>
              <p:cNvSpPr/>
              <p:nvPr/>
            </p:nvSpPr>
            <p:spPr>
              <a:xfrm>
                <a:off x="8131320" y="1334160"/>
                <a:ext cx="18720" cy="67320"/>
              </a:xfrm>
              <a:custGeom>
                <a:avLst/>
                <a:gdLst/>
                <a:ah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w="0">
                <a:noFill/>
              </a:ln>
            </p:spPr>
            <p:style>
              <a:lnRef idx="0"/>
              <a:fillRef idx="0"/>
              <a:effectRef idx="0"/>
              <a:fontRef idx="minor"/>
            </p:style>
          </p:sp>
          <p:sp>
            <p:nvSpPr>
              <p:cNvPr id="1340" name="CustomShape 385"/>
              <p:cNvSpPr/>
              <p:nvPr/>
            </p:nvSpPr>
            <p:spPr>
              <a:xfrm>
                <a:off x="8163360" y="1231200"/>
                <a:ext cx="18720" cy="188280"/>
              </a:xfrm>
              <a:custGeom>
                <a:avLst/>
                <a:gdLst/>
                <a:ah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w="0">
                <a:noFill/>
              </a:ln>
            </p:spPr>
            <p:style>
              <a:lnRef idx="0"/>
              <a:fillRef idx="0"/>
              <a:effectRef idx="0"/>
              <a:fontRef idx="minor"/>
            </p:style>
          </p:sp>
          <p:sp>
            <p:nvSpPr>
              <p:cNvPr id="1341" name="CustomShape 386"/>
              <p:cNvSpPr/>
              <p:nvPr/>
            </p:nvSpPr>
            <p:spPr>
              <a:xfrm>
                <a:off x="8241480" y="1397880"/>
                <a:ext cx="18720" cy="67320"/>
              </a:xfrm>
              <a:custGeom>
                <a:avLst/>
                <a:gdLst/>
                <a:ah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w="0">
                <a:noFill/>
              </a:ln>
            </p:spPr>
            <p:style>
              <a:lnRef idx="0"/>
              <a:fillRef idx="0"/>
              <a:effectRef idx="0"/>
              <a:fontRef idx="minor"/>
            </p:style>
          </p:sp>
          <p:sp>
            <p:nvSpPr>
              <p:cNvPr id="1342" name="CustomShape 387"/>
              <p:cNvSpPr/>
              <p:nvPr/>
            </p:nvSpPr>
            <p:spPr>
              <a:xfrm>
                <a:off x="8273520" y="1400040"/>
                <a:ext cx="18720" cy="83520"/>
              </a:xfrm>
              <a:custGeom>
                <a:avLst/>
                <a:gdLst/>
                <a:ah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w="0">
                <a:noFill/>
              </a:ln>
            </p:spPr>
            <p:style>
              <a:lnRef idx="0"/>
              <a:fillRef idx="0"/>
              <a:effectRef idx="0"/>
              <a:fontRef idx="minor"/>
            </p:style>
          </p:sp>
        </p:grpSp>
        <p:sp>
          <p:nvSpPr>
            <p:cNvPr id="1343" name="CustomShape 388"/>
            <p:cNvSpPr/>
            <p:nvPr/>
          </p:nvSpPr>
          <p:spPr>
            <a:xfrm>
              <a:off x="7898040" y="1992600"/>
              <a:ext cx="848880" cy="48924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1344" name="CustomShape 389"/>
            <p:cNvSpPr/>
            <p:nvPr/>
          </p:nvSpPr>
          <p:spPr>
            <a:xfrm>
              <a:off x="7911000" y="1985040"/>
              <a:ext cx="848880" cy="48924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1345" name="CustomShape 390"/>
            <p:cNvSpPr/>
            <p:nvPr/>
          </p:nvSpPr>
          <p:spPr>
            <a:xfrm>
              <a:off x="7911000" y="1971360"/>
              <a:ext cx="848880" cy="48924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1346" name="CustomShape 391"/>
            <p:cNvSpPr/>
            <p:nvPr/>
          </p:nvSpPr>
          <p:spPr>
            <a:xfrm>
              <a:off x="8368920" y="2018160"/>
              <a:ext cx="313560" cy="18000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1347" name="CustomShape 392"/>
            <p:cNvSpPr/>
            <p:nvPr/>
          </p:nvSpPr>
          <p:spPr>
            <a:xfrm>
              <a:off x="8338680" y="2043720"/>
              <a:ext cx="299520" cy="17172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1348" name="CustomShape 393"/>
            <p:cNvSpPr/>
            <p:nvPr/>
          </p:nvSpPr>
          <p:spPr>
            <a:xfrm>
              <a:off x="8315280" y="2057400"/>
              <a:ext cx="299520" cy="17172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1349" name="CustomShape 394"/>
            <p:cNvSpPr/>
            <p:nvPr/>
          </p:nvSpPr>
          <p:spPr>
            <a:xfrm>
              <a:off x="8291880" y="2071080"/>
              <a:ext cx="299520" cy="17172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1350" name="CustomShape 395"/>
            <p:cNvSpPr/>
            <p:nvPr/>
          </p:nvSpPr>
          <p:spPr>
            <a:xfrm>
              <a:off x="8119440" y="2162160"/>
              <a:ext cx="313560" cy="18000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1351" name="CustomShape 396"/>
            <p:cNvSpPr/>
            <p:nvPr/>
          </p:nvSpPr>
          <p:spPr>
            <a:xfrm>
              <a:off x="8088840" y="2188080"/>
              <a:ext cx="279720" cy="16056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1352" name="CustomShape 397"/>
            <p:cNvSpPr/>
            <p:nvPr/>
          </p:nvSpPr>
          <p:spPr>
            <a:xfrm>
              <a:off x="8065440" y="2201760"/>
              <a:ext cx="274320" cy="15732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1353" name="CustomShape 398"/>
            <p:cNvSpPr/>
            <p:nvPr/>
          </p:nvSpPr>
          <p:spPr>
            <a:xfrm>
              <a:off x="8042040" y="2215080"/>
              <a:ext cx="233640" cy="13392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1354" name="CustomShape 399"/>
            <p:cNvSpPr/>
            <p:nvPr/>
          </p:nvSpPr>
          <p:spPr>
            <a:xfrm>
              <a:off x="8181360" y="2096640"/>
              <a:ext cx="158040" cy="9000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1355" name="CustomShape 400"/>
            <p:cNvSpPr/>
            <p:nvPr/>
          </p:nvSpPr>
          <p:spPr>
            <a:xfrm>
              <a:off x="8285040" y="2156400"/>
              <a:ext cx="158040" cy="9000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1356" name="CustomShape 401"/>
            <p:cNvSpPr/>
            <p:nvPr/>
          </p:nvSpPr>
          <p:spPr>
            <a:xfrm>
              <a:off x="8388720" y="2216160"/>
              <a:ext cx="158040" cy="9000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1357" name="CustomShape 402"/>
            <p:cNvSpPr/>
            <p:nvPr/>
          </p:nvSpPr>
          <p:spPr>
            <a:xfrm>
              <a:off x="7067880" y="1528920"/>
              <a:ext cx="133560" cy="75960"/>
            </a:xfrm>
            <a:custGeom>
              <a:avLst/>
              <a:gdLst/>
              <a:ah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w="0">
              <a:noFill/>
            </a:ln>
          </p:spPr>
          <p:style>
            <a:lnRef idx="0"/>
            <a:fillRef idx="0"/>
            <a:effectRef idx="0"/>
            <a:fontRef idx="minor"/>
          </p:style>
        </p:sp>
        <p:sp>
          <p:nvSpPr>
            <p:cNvPr id="1358" name="CustomShape 403"/>
            <p:cNvSpPr/>
            <p:nvPr/>
          </p:nvSpPr>
          <p:spPr>
            <a:xfrm>
              <a:off x="7175880" y="1465920"/>
              <a:ext cx="133560" cy="7596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1359" name="CustomShape 404"/>
            <p:cNvSpPr/>
            <p:nvPr/>
          </p:nvSpPr>
          <p:spPr>
            <a:xfrm>
              <a:off x="7216200" y="1089720"/>
              <a:ext cx="133560" cy="75960"/>
            </a:xfrm>
            <a:custGeom>
              <a:avLst/>
              <a:gdLst/>
              <a:ahLst/>
              <a:rect l="l" t="t" r="r" b="b"/>
              <a:pathLst>
                <a:path w="357473" h="206311">
                  <a:moveTo>
                    <a:pt x="178784" y="206312"/>
                  </a:moveTo>
                  <a:lnTo>
                    <a:pt x="0" y="103156"/>
                  </a:lnTo>
                  <a:lnTo>
                    <a:pt x="178784" y="0"/>
                  </a:lnTo>
                  <a:lnTo>
                    <a:pt x="357473" y="103156"/>
                  </a:lnTo>
                  <a:lnTo>
                    <a:pt x="178784" y="206312"/>
                  </a:lnTo>
                  <a:close/>
                </a:path>
              </a:pathLst>
            </a:custGeom>
            <a:solidFill>
              <a:srgbClr val="00b5dd"/>
            </a:solidFill>
            <a:ln w="0">
              <a:noFill/>
            </a:ln>
          </p:spPr>
          <p:style>
            <a:lnRef idx="0"/>
            <a:fillRef idx="0"/>
            <a:effectRef idx="0"/>
            <a:fontRef idx="minor"/>
          </p:style>
        </p:sp>
        <p:sp>
          <p:nvSpPr>
            <p:cNvPr id="1360" name="CustomShape 405"/>
            <p:cNvSpPr/>
            <p:nvPr/>
          </p:nvSpPr>
          <p:spPr>
            <a:xfrm>
              <a:off x="7216200" y="1128960"/>
              <a:ext cx="65520" cy="39024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b5dd"/>
            </a:solidFill>
            <a:ln w="0">
              <a:noFill/>
            </a:ln>
          </p:spPr>
          <p:style>
            <a:lnRef idx="0"/>
            <a:fillRef idx="0"/>
            <a:effectRef idx="0"/>
            <a:fontRef idx="minor"/>
          </p:style>
        </p:sp>
        <p:sp>
          <p:nvSpPr>
            <p:cNvPr id="1361" name="CustomShape 406"/>
            <p:cNvSpPr/>
            <p:nvPr/>
          </p:nvSpPr>
          <p:spPr>
            <a:xfrm>
              <a:off x="7216200" y="1128960"/>
              <a:ext cx="65520" cy="390240"/>
            </a:xfrm>
            <a:custGeom>
              <a:avLst/>
              <a:gdLst/>
              <a:ah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w="0">
              <a:noFill/>
            </a:ln>
          </p:spPr>
          <p:style>
            <a:lnRef idx="0"/>
            <a:fillRef idx="0"/>
            <a:effectRef idx="0"/>
            <a:fontRef idx="minor"/>
          </p:style>
        </p:sp>
        <p:sp>
          <p:nvSpPr>
            <p:cNvPr id="1362" name="CustomShape 407"/>
            <p:cNvSpPr/>
            <p:nvPr/>
          </p:nvSpPr>
          <p:spPr>
            <a:xfrm>
              <a:off x="7284240" y="1128960"/>
              <a:ext cx="65520" cy="390240"/>
            </a:xfrm>
            <a:custGeom>
              <a:avLst/>
              <a:gdLst/>
              <a:ahLst/>
              <a:rect l="l" t="t" r="r" b="b"/>
              <a:pathLst>
                <a:path w="178689" h="1032319">
                  <a:moveTo>
                    <a:pt x="178689" y="929068"/>
                  </a:moveTo>
                  <a:lnTo>
                    <a:pt x="0" y="1032320"/>
                  </a:lnTo>
                  <a:lnTo>
                    <a:pt x="0" y="103251"/>
                  </a:lnTo>
                  <a:lnTo>
                    <a:pt x="178689" y="0"/>
                  </a:lnTo>
                  <a:lnTo>
                    <a:pt x="178689" y="929068"/>
                  </a:lnTo>
                  <a:close/>
                </a:path>
              </a:pathLst>
            </a:custGeom>
            <a:solidFill>
              <a:srgbClr val="007bb9"/>
            </a:solidFill>
            <a:ln w="0">
              <a:noFill/>
            </a:ln>
          </p:spPr>
          <p:style>
            <a:lnRef idx="0"/>
            <a:fillRef idx="0"/>
            <a:effectRef idx="0"/>
            <a:fontRef idx="minor"/>
          </p:style>
        </p:sp>
        <p:sp>
          <p:nvSpPr>
            <p:cNvPr id="1363" name="CustomShape 408"/>
            <p:cNvSpPr/>
            <p:nvPr/>
          </p:nvSpPr>
          <p:spPr>
            <a:xfrm>
              <a:off x="7113960" y="1266480"/>
              <a:ext cx="133560" cy="75960"/>
            </a:xfrm>
            <a:custGeom>
              <a:avLst/>
              <a:gdLst/>
              <a:ahLst/>
              <a:rect l="l" t="t" r="r" b="b"/>
              <a:pathLst>
                <a:path w="357473" h="206501">
                  <a:moveTo>
                    <a:pt x="178784" y="206502"/>
                  </a:moveTo>
                  <a:lnTo>
                    <a:pt x="0" y="103251"/>
                  </a:lnTo>
                  <a:lnTo>
                    <a:pt x="178784" y="0"/>
                  </a:lnTo>
                  <a:lnTo>
                    <a:pt x="357473" y="103251"/>
                  </a:lnTo>
                  <a:lnTo>
                    <a:pt x="178784" y="206502"/>
                  </a:lnTo>
                  <a:close/>
                </a:path>
              </a:pathLst>
            </a:custGeom>
            <a:solidFill>
              <a:srgbClr val="00b5dd"/>
            </a:solidFill>
            <a:ln w="0">
              <a:noFill/>
            </a:ln>
          </p:spPr>
          <p:style>
            <a:lnRef idx="0"/>
            <a:fillRef idx="0"/>
            <a:effectRef idx="0"/>
            <a:fontRef idx="minor"/>
          </p:style>
        </p:sp>
        <p:sp>
          <p:nvSpPr>
            <p:cNvPr id="1364" name="CustomShape 409"/>
            <p:cNvSpPr/>
            <p:nvPr/>
          </p:nvSpPr>
          <p:spPr>
            <a:xfrm>
              <a:off x="7113960" y="1305720"/>
              <a:ext cx="65520" cy="27216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b5dd"/>
            </a:solidFill>
            <a:ln w="0">
              <a:noFill/>
            </a:ln>
          </p:spPr>
          <p:style>
            <a:lnRef idx="0"/>
            <a:fillRef idx="0"/>
            <a:effectRef idx="0"/>
            <a:fontRef idx="minor"/>
          </p:style>
        </p:sp>
        <p:sp>
          <p:nvSpPr>
            <p:cNvPr id="1365" name="CustomShape 410"/>
            <p:cNvSpPr/>
            <p:nvPr/>
          </p:nvSpPr>
          <p:spPr>
            <a:xfrm>
              <a:off x="7113960" y="1305720"/>
              <a:ext cx="65520" cy="272160"/>
            </a:xfrm>
            <a:custGeom>
              <a:avLst/>
              <a:gdLst/>
              <a:ah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w="0">
              <a:noFill/>
            </a:ln>
          </p:spPr>
          <p:style>
            <a:lnRef idx="0"/>
            <a:fillRef idx="0"/>
            <a:effectRef idx="0"/>
            <a:fontRef idx="minor"/>
          </p:style>
        </p:sp>
        <p:sp>
          <p:nvSpPr>
            <p:cNvPr id="1366" name="CustomShape 411"/>
            <p:cNvSpPr/>
            <p:nvPr/>
          </p:nvSpPr>
          <p:spPr>
            <a:xfrm>
              <a:off x="7182000" y="1305720"/>
              <a:ext cx="65520" cy="272160"/>
            </a:xfrm>
            <a:custGeom>
              <a:avLst/>
              <a:gdLst/>
              <a:ahLst/>
              <a:rect l="l" t="t" r="r" b="b"/>
              <a:pathLst>
                <a:path w="178688" h="721899">
                  <a:moveTo>
                    <a:pt x="178689" y="618744"/>
                  </a:moveTo>
                  <a:lnTo>
                    <a:pt x="0" y="721900"/>
                  </a:lnTo>
                  <a:lnTo>
                    <a:pt x="0" y="103251"/>
                  </a:lnTo>
                  <a:lnTo>
                    <a:pt x="178689" y="0"/>
                  </a:lnTo>
                  <a:lnTo>
                    <a:pt x="178689" y="618744"/>
                  </a:lnTo>
                  <a:close/>
                </a:path>
              </a:pathLst>
            </a:custGeom>
            <a:solidFill>
              <a:srgbClr val="007bb9"/>
            </a:solidFill>
            <a:ln w="0">
              <a:noFill/>
            </a:ln>
          </p:spPr>
          <p:style>
            <a:lnRef idx="0"/>
            <a:fillRef idx="0"/>
            <a:effectRef idx="0"/>
            <a:fontRef idx="minor"/>
          </p:style>
        </p:sp>
        <p:sp>
          <p:nvSpPr>
            <p:cNvPr id="1367" name="CustomShape 412"/>
            <p:cNvSpPr/>
            <p:nvPr/>
          </p:nvSpPr>
          <p:spPr>
            <a:xfrm>
              <a:off x="6980760" y="1580400"/>
              <a:ext cx="133560" cy="75960"/>
            </a:xfrm>
            <a:custGeom>
              <a:avLst/>
              <a:gdLst/>
              <a:ah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w="0">
              <a:noFill/>
            </a:ln>
          </p:spPr>
          <p:style>
            <a:lnRef idx="0"/>
            <a:fillRef idx="0"/>
            <a:effectRef idx="0"/>
            <a:fontRef idx="minor"/>
          </p:style>
        </p:sp>
        <p:sp>
          <p:nvSpPr>
            <p:cNvPr id="1368" name="CustomShape 413"/>
            <p:cNvSpPr/>
            <p:nvPr/>
          </p:nvSpPr>
          <p:spPr>
            <a:xfrm>
              <a:off x="7005600" y="1452960"/>
              <a:ext cx="133560" cy="75960"/>
            </a:xfrm>
            <a:custGeom>
              <a:avLst/>
              <a:gdLst/>
              <a:ahLst/>
              <a:rect l="l" t="t" r="r" b="b"/>
              <a:pathLst>
                <a:path w="357473" h="206406">
                  <a:moveTo>
                    <a:pt x="178784" y="206407"/>
                  </a:moveTo>
                  <a:lnTo>
                    <a:pt x="0" y="103156"/>
                  </a:lnTo>
                  <a:lnTo>
                    <a:pt x="178689" y="0"/>
                  </a:lnTo>
                  <a:lnTo>
                    <a:pt x="357473" y="103156"/>
                  </a:lnTo>
                  <a:lnTo>
                    <a:pt x="178784" y="206407"/>
                  </a:lnTo>
                  <a:close/>
                </a:path>
              </a:pathLst>
            </a:custGeom>
            <a:solidFill>
              <a:srgbClr val="00b5dd"/>
            </a:solidFill>
            <a:ln w="0">
              <a:noFill/>
            </a:ln>
          </p:spPr>
          <p:style>
            <a:lnRef idx="0"/>
            <a:fillRef idx="0"/>
            <a:effectRef idx="0"/>
            <a:fontRef idx="minor"/>
          </p:style>
        </p:sp>
        <p:sp>
          <p:nvSpPr>
            <p:cNvPr id="1369" name="CustomShape 414"/>
            <p:cNvSpPr/>
            <p:nvPr/>
          </p:nvSpPr>
          <p:spPr>
            <a:xfrm>
              <a:off x="7005600" y="1492200"/>
              <a:ext cx="65520" cy="14940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b5dd"/>
            </a:solidFill>
            <a:ln w="0">
              <a:noFill/>
            </a:ln>
          </p:spPr>
          <p:style>
            <a:lnRef idx="0"/>
            <a:fillRef idx="0"/>
            <a:effectRef idx="0"/>
            <a:fontRef idx="minor"/>
          </p:style>
        </p:sp>
        <p:sp>
          <p:nvSpPr>
            <p:cNvPr id="1370" name="CustomShape 415"/>
            <p:cNvSpPr/>
            <p:nvPr/>
          </p:nvSpPr>
          <p:spPr>
            <a:xfrm>
              <a:off x="7005600" y="1492200"/>
              <a:ext cx="65520" cy="149400"/>
            </a:xfrm>
            <a:custGeom>
              <a:avLst/>
              <a:gdLst/>
              <a:ah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w="0">
              <a:noFill/>
            </a:ln>
          </p:spPr>
          <p:style>
            <a:lnRef idx="0"/>
            <a:fillRef idx="0"/>
            <a:effectRef idx="0"/>
            <a:fontRef idx="minor"/>
          </p:style>
        </p:sp>
        <p:sp>
          <p:nvSpPr>
            <p:cNvPr id="1371" name="CustomShape 416"/>
            <p:cNvSpPr/>
            <p:nvPr/>
          </p:nvSpPr>
          <p:spPr>
            <a:xfrm>
              <a:off x="7073640" y="1492200"/>
              <a:ext cx="65520" cy="149400"/>
            </a:xfrm>
            <a:custGeom>
              <a:avLst/>
              <a:gdLst/>
              <a:ahLst/>
              <a:rect l="l" t="t" r="r" b="b"/>
              <a:pathLst>
                <a:path w="178689" h="399097">
                  <a:moveTo>
                    <a:pt x="178689" y="295846"/>
                  </a:moveTo>
                  <a:lnTo>
                    <a:pt x="0" y="399098"/>
                  </a:lnTo>
                  <a:lnTo>
                    <a:pt x="0" y="103251"/>
                  </a:lnTo>
                  <a:lnTo>
                    <a:pt x="178689" y="0"/>
                  </a:lnTo>
                  <a:lnTo>
                    <a:pt x="178689" y="295846"/>
                  </a:lnTo>
                  <a:close/>
                </a:path>
              </a:pathLst>
            </a:custGeom>
            <a:solidFill>
              <a:srgbClr val="007bb9"/>
            </a:solidFill>
            <a:ln w="0">
              <a:noFill/>
            </a:ln>
          </p:spPr>
          <p:style>
            <a:lnRef idx="0"/>
            <a:fillRef idx="0"/>
            <a:effectRef idx="0"/>
            <a:fontRef idx="minor"/>
          </p:style>
        </p:sp>
        <p:sp>
          <p:nvSpPr>
            <p:cNvPr id="1372" name="CustomShape 417"/>
            <p:cNvSpPr/>
            <p:nvPr/>
          </p:nvSpPr>
          <p:spPr>
            <a:xfrm>
              <a:off x="7755840" y="720360"/>
              <a:ext cx="75600" cy="11160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1373" name="CustomShape 418"/>
            <p:cNvSpPr/>
            <p:nvPr/>
          </p:nvSpPr>
          <p:spPr>
            <a:xfrm>
              <a:off x="7761600" y="719640"/>
              <a:ext cx="34920" cy="4356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1374" name="CustomShape 419"/>
            <p:cNvSpPr/>
            <p:nvPr/>
          </p:nvSpPr>
          <p:spPr>
            <a:xfrm>
              <a:off x="7769160" y="769320"/>
              <a:ext cx="43560" cy="4896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w="0">
              <a:noFill/>
            </a:ln>
          </p:spPr>
          <p:style>
            <a:lnRef idx="0"/>
            <a:fillRef idx="0"/>
            <a:effectRef idx="0"/>
            <a:fontRef idx="minor"/>
          </p:style>
        </p:sp>
        <p:sp>
          <p:nvSpPr>
            <p:cNvPr id="1375" name="CustomShape 420"/>
            <p:cNvSpPr/>
            <p:nvPr/>
          </p:nvSpPr>
          <p:spPr>
            <a:xfrm>
              <a:off x="7690320" y="790200"/>
              <a:ext cx="84600" cy="12132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w="0">
              <a:noFill/>
            </a:ln>
          </p:spPr>
          <p:style>
            <a:lnRef idx="0"/>
            <a:fillRef idx="0"/>
            <a:effectRef idx="0"/>
            <a:fontRef idx="minor"/>
          </p:style>
        </p:sp>
        <p:sp>
          <p:nvSpPr>
            <p:cNvPr id="1376" name="CustomShape 421"/>
            <p:cNvSpPr/>
            <p:nvPr/>
          </p:nvSpPr>
          <p:spPr>
            <a:xfrm>
              <a:off x="7755480" y="786240"/>
              <a:ext cx="64800" cy="8604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w="0">
              <a:noFill/>
            </a:ln>
          </p:spPr>
          <p:style>
            <a:lnRef idx="0"/>
            <a:fillRef idx="0"/>
            <a:effectRef idx="0"/>
            <a:fontRef idx="minor"/>
          </p:style>
        </p:sp>
        <p:sp>
          <p:nvSpPr>
            <p:cNvPr id="1377" name="CustomShape 422"/>
            <p:cNvSpPr/>
            <p:nvPr/>
          </p:nvSpPr>
          <p:spPr>
            <a:xfrm>
              <a:off x="7767720" y="722880"/>
              <a:ext cx="46800" cy="5832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w="0">
              <a:noFill/>
            </a:ln>
          </p:spPr>
          <p:style>
            <a:lnRef idx="0"/>
            <a:fillRef idx="0"/>
            <a:effectRef idx="0"/>
            <a:fontRef idx="minor"/>
          </p:style>
        </p:sp>
        <p:sp>
          <p:nvSpPr>
            <p:cNvPr id="1378" name="CustomShape 423"/>
            <p:cNvSpPr/>
            <p:nvPr/>
          </p:nvSpPr>
          <p:spPr>
            <a:xfrm>
              <a:off x="7769520" y="722880"/>
              <a:ext cx="47160" cy="4428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1379" name="CustomShape 424"/>
            <p:cNvSpPr/>
            <p:nvPr/>
          </p:nvSpPr>
          <p:spPr>
            <a:xfrm>
              <a:off x="7710120" y="1029600"/>
              <a:ext cx="36360" cy="2736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1380" name="CustomShape 425"/>
            <p:cNvSpPr/>
            <p:nvPr/>
          </p:nvSpPr>
          <p:spPr>
            <a:xfrm>
              <a:off x="7710120" y="1038960"/>
              <a:ext cx="36360" cy="1764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1381" name="CustomShape 426"/>
            <p:cNvSpPr/>
            <p:nvPr/>
          </p:nvSpPr>
          <p:spPr>
            <a:xfrm>
              <a:off x="7690320" y="1016640"/>
              <a:ext cx="33120" cy="2520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1382" name="CustomShape 427"/>
            <p:cNvSpPr/>
            <p:nvPr/>
          </p:nvSpPr>
          <p:spPr>
            <a:xfrm>
              <a:off x="7690680" y="1025640"/>
              <a:ext cx="33120" cy="1620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1383" name="CustomShape 428"/>
            <p:cNvSpPr/>
            <p:nvPr/>
          </p:nvSpPr>
          <p:spPr>
            <a:xfrm>
              <a:off x="7703640" y="873720"/>
              <a:ext cx="82440" cy="14400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w="0">
              <a:noFill/>
            </a:ln>
          </p:spPr>
          <p:style>
            <a:lnRef idx="0"/>
            <a:fillRef idx="0"/>
            <a:effectRef idx="0"/>
            <a:fontRef idx="minor"/>
          </p:style>
        </p:sp>
        <p:sp>
          <p:nvSpPr>
            <p:cNvPr id="1384" name="CustomShape 429"/>
            <p:cNvSpPr/>
            <p:nvPr/>
          </p:nvSpPr>
          <p:spPr>
            <a:xfrm>
              <a:off x="7727040" y="874080"/>
              <a:ext cx="82080" cy="15624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w="0">
              <a:noFill/>
            </a:ln>
          </p:spPr>
          <p:style>
            <a:lnRef idx="0"/>
            <a:fillRef idx="0"/>
            <a:effectRef idx="0"/>
            <a:fontRef idx="minor"/>
          </p:style>
        </p:sp>
        <p:sp>
          <p:nvSpPr>
            <p:cNvPr id="1385" name="CustomShape 430"/>
            <p:cNvSpPr/>
            <p:nvPr/>
          </p:nvSpPr>
          <p:spPr>
            <a:xfrm>
              <a:off x="7695360" y="864000"/>
              <a:ext cx="124200" cy="11412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w="0">
              <a:noFill/>
            </a:ln>
          </p:spPr>
          <p:style>
            <a:lnRef idx="0"/>
            <a:fillRef idx="0"/>
            <a:effectRef idx="0"/>
            <a:fontRef idx="minor"/>
          </p:style>
        </p:sp>
        <p:sp>
          <p:nvSpPr>
            <p:cNvPr id="1386" name="CustomShape 431"/>
            <p:cNvSpPr/>
            <p:nvPr/>
          </p:nvSpPr>
          <p:spPr>
            <a:xfrm>
              <a:off x="7797240" y="795240"/>
              <a:ext cx="41400" cy="15192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w="0">
              <a:noFill/>
            </a:ln>
          </p:spPr>
          <p:style>
            <a:lnRef idx="0"/>
            <a:fillRef idx="0"/>
            <a:effectRef idx="0"/>
            <a:fontRef idx="minor"/>
          </p:style>
        </p:sp>
        <p:sp>
          <p:nvSpPr>
            <p:cNvPr id="1387" name="CustomShape 432"/>
            <p:cNvSpPr/>
            <p:nvPr/>
          </p:nvSpPr>
          <p:spPr>
            <a:xfrm>
              <a:off x="7805880" y="793440"/>
              <a:ext cx="24120" cy="3132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w="0">
              <a:noFill/>
            </a:ln>
          </p:spPr>
          <p:style>
            <a:lnRef idx="0"/>
            <a:fillRef idx="0"/>
            <a:effectRef idx="0"/>
            <a:fontRef idx="minor"/>
          </p:style>
        </p:sp>
        <p:sp>
          <p:nvSpPr>
            <p:cNvPr id="1388" name="CustomShape 433"/>
            <p:cNvSpPr/>
            <p:nvPr/>
          </p:nvSpPr>
          <p:spPr>
            <a:xfrm>
              <a:off x="7753680" y="786240"/>
              <a:ext cx="20160" cy="2124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w="0">
              <a:noFill/>
            </a:ln>
          </p:spPr>
          <p:style>
            <a:lnRef idx="0"/>
            <a:fillRef idx="0"/>
            <a:effectRef idx="0"/>
            <a:fontRef idx="minor"/>
          </p:style>
        </p:sp>
        <p:sp>
          <p:nvSpPr>
            <p:cNvPr id="1389" name="CustomShape 434"/>
            <p:cNvSpPr/>
            <p:nvPr/>
          </p:nvSpPr>
          <p:spPr>
            <a:xfrm>
              <a:off x="7163640" y="1156320"/>
              <a:ext cx="56160" cy="113040"/>
            </a:xfrm>
            <a:custGeom>
              <a:avLst/>
              <a:gdLst/>
              <a:ah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w="0">
              <a:noFill/>
            </a:ln>
          </p:spPr>
          <p:style>
            <a:lnRef idx="0"/>
            <a:fillRef idx="0"/>
            <a:effectRef idx="0"/>
            <a:fontRef idx="minor"/>
          </p:style>
        </p:sp>
        <p:sp>
          <p:nvSpPr>
            <p:cNvPr id="1390" name="CustomShape 435"/>
            <p:cNvSpPr/>
            <p:nvPr/>
          </p:nvSpPr>
          <p:spPr>
            <a:xfrm>
              <a:off x="7176240" y="1427400"/>
              <a:ext cx="38160" cy="28800"/>
            </a:xfrm>
            <a:custGeom>
              <a:avLst/>
              <a:gdLst/>
              <a:ah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w="0">
              <a:noFill/>
            </a:ln>
          </p:spPr>
          <p:style>
            <a:lnRef idx="0"/>
            <a:fillRef idx="0"/>
            <a:effectRef idx="0"/>
            <a:fontRef idx="minor"/>
          </p:style>
        </p:sp>
        <p:sp>
          <p:nvSpPr>
            <p:cNvPr id="1391" name="CustomShape 436"/>
            <p:cNvSpPr/>
            <p:nvPr/>
          </p:nvSpPr>
          <p:spPr>
            <a:xfrm>
              <a:off x="7176240" y="1437840"/>
              <a:ext cx="37800" cy="18720"/>
            </a:xfrm>
            <a:custGeom>
              <a:avLst/>
              <a:gdLst/>
              <a:ah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w="0">
              <a:noFill/>
            </a:ln>
          </p:spPr>
          <p:style>
            <a:lnRef idx="0"/>
            <a:fillRef idx="0"/>
            <a:effectRef idx="0"/>
            <a:fontRef idx="minor"/>
          </p:style>
        </p:sp>
        <p:sp>
          <p:nvSpPr>
            <p:cNvPr id="1392" name="CustomShape 437"/>
            <p:cNvSpPr/>
            <p:nvPr/>
          </p:nvSpPr>
          <p:spPr>
            <a:xfrm>
              <a:off x="7224840" y="1398960"/>
              <a:ext cx="38160" cy="27720"/>
            </a:xfrm>
            <a:custGeom>
              <a:avLst/>
              <a:gdLst/>
              <a:ah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w="0">
              <a:noFill/>
            </a:ln>
          </p:spPr>
          <p:style>
            <a:lnRef idx="0"/>
            <a:fillRef idx="0"/>
            <a:effectRef idx="0"/>
            <a:fontRef idx="minor"/>
          </p:style>
        </p:sp>
        <p:sp>
          <p:nvSpPr>
            <p:cNvPr id="1393" name="CustomShape 438"/>
            <p:cNvSpPr/>
            <p:nvPr/>
          </p:nvSpPr>
          <p:spPr>
            <a:xfrm>
              <a:off x="7225200" y="1408680"/>
              <a:ext cx="37800" cy="18360"/>
            </a:xfrm>
            <a:custGeom>
              <a:avLst/>
              <a:gdLst/>
              <a:ah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w="0">
              <a:noFill/>
            </a:ln>
          </p:spPr>
          <p:style>
            <a:lnRef idx="0"/>
            <a:fillRef idx="0"/>
            <a:effectRef idx="0"/>
            <a:fontRef idx="minor"/>
          </p:style>
        </p:sp>
        <p:sp>
          <p:nvSpPr>
            <p:cNvPr id="1394" name="CustomShape 439"/>
            <p:cNvSpPr/>
            <p:nvPr/>
          </p:nvSpPr>
          <p:spPr>
            <a:xfrm>
              <a:off x="7113600" y="1260360"/>
              <a:ext cx="139320" cy="168840"/>
            </a:xfrm>
            <a:custGeom>
              <a:avLst/>
              <a:gdLst/>
              <a:ah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w="0">
              <a:noFill/>
            </a:ln>
          </p:spPr>
          <p:style>
            <a:lnRef idx="0"/>
            <a:fillRef idx="0"/>
            <a:effectRef idx="0"/>
            <a:fontRef idx="minor"/>
          </p:style>
        </p:sp>
        <p:sp>
          <p:nvSpPr>
            <p:cNvPr id="1395" name="CustomShape 440"/>
            <p:cNvSpPr/>
            <p:nvPr/>
          </p:nvSpPr>
          <p:spPr>
            <a:xfrm>
              <a:off x="7125480" y="1145520"/>
              <a:ext cx="42120" cy="41040"/>
            </a:xfrm>
            <a:custGeom>
              <a:avLst/>
              <a:gdLst/>
              <a:ah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w="0">
              <a:noFill/>
            </a:ln>
          </p:spPr>
          <p:style>
            <a:lnRef idx="0"/>
            <a:fillRef idx="0"/>
            <a:effectRef idx="0"/>
            <a:fontRef idx="minor"/>
          </p:style>
        </p:sp>
        <p:sp>
          <p:nvSpPr>
            <p:cNvPr id="1396" name="CustomShape 441"/>
            <p:cNvSpPr/>
            <p:nvPr/>
          </p:nvSpPr>
          <p:spPr>
            <a:xfrm>
              <a:off x="7113600" y="1151640"/>
              <a:ext cx="69480" cy="138600"/>
            </a:xfrm>
            <a:custGeom>
              <a:avLst/>
              <a:gdLst/>
              <a:ah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w="0">
              <a:noFill/>
            </a:ln>
          </p:spPr>
          <p:style>
            <a:lnRef idx="0"/>
            <a:fillRef idx="0"/>
            <a:effectRef idx="0"/>
            <a:fontRef idx="minor"/>
          </p:style>
        </p:sp>
        <p:sp>
          <p:nvSpPr>
            <p:cNvPr id="1397" name="CustomShape 442"/>
            <p:cNvSpPr/>
            <p:nvPr/>
          </p:nvSpPr>
          <p:spPr>
            <a:xfrm>
              <a:off x="7123680" y="1100520"/>
              <a:ext cx="45720" cy="55800"/>
            </a:xfrm>
            <a:custGeom>
              <a:avLst/>
              <a:gdLst/>
              <a:ah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w="0">
              <a:noFill/>
            </a:ln>
          </p:spPr>
          <p:style>
            <a:lnRef idx="0"/>
            <a:fillRef idx="0"/>
            <a:effectRef idx="0"/>
            <a:fontRef idx="minor"/>
          </p:style>
        </p:sp>
        <p:sp>
          <p:nvSpPr>
            <p:cNvPr id="1398" name="CustomShape 443"/>
            <p:cNvSpPr/>
            <p:nvPr/>
          </p:nvSpPr>
          <p:spPr>
            <a:xfrm>
              <a:off x="7119360" y="1095480"/>
              <a:ext cx="48240" cy="47520"/>
            </a:xfrm>
            <a:custGeom>
              <a:avLst/>
              <a:gdLst/>
              <a:ah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w="0">
              <a:noFill/>
            </a:ln>
          </p:spPr>
          <p:style>
            <a:lnRef idx="0"/>
            <a:fillRef idx="0"/>
            <a:effectRef idx="0"/>
            <a:fontRef idx="minor"/>
          </p:style>
        </p:sp>
        <p:sp>
          <p:nvSpPr>
            <p:cNvPr id="1399" name="CustomShape 444"/>
            <p:cNvSpPr/>
            <p:nvPr/>
          </p:nvSpPr>
          <p:spPr>
            <a:xfrm>
              <a:off x="7170120" y="1152000"/>
              <a:ext cx="20880" cy="31320"/>
            </a:xfrm>
            <a:custGeom>
              <a:avLst/>
              <a:gdLst/>
              <a:ah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w="0">
              <a:noFill/>
            </a:ln>
          </p:spPr>
          <p:style>
            <a:lnRef idx="0"/>
            <a:fillRef idx="0"/>
            <a:effectRef idx="0"/>
            <a:fontRef idx="minor"/>
          </p:style>
        </p:sp>
        <p:sp>
          <p:nvSpPr>
            <p:cNvPr id="1400" name="CustomShape 445"/>
            <p:cNvSpPr/>
            <p:nvPr/>
          </p:nvSpPr>
          <p:spPr>
            <a:xfrm>
              <a:off x="8550000" y="1977480"/>
              <a:ext cx="162000" cy="9252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401" name="CustomShape 446"/>
            <p:cNvSpPr/>
            <p:nvPr/>
          </p:nvSpPr>
          <p:spPr>
            <a:xfrm>
              <a:off x="8599320" y="1576800"/>
              <a:ext cx="80280" cy="118800"/>
            </a:xfrm>
            <a:custGeom>
              <a:avLst/>
              <a:gdLst/>
              <a:ah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w="0">
              <a:noFill/>
            </a:ln>
          </p:spPr>
          <p:style>
            <a:lnRef idx="0"/>
            <a:fillRef idx="0"/>
            <a:effectRef idx="0"/>
            <a:fontRef idx="minor"/>
          </p:style>
        </p:sp>
        <p:sp>
          <p:nvSpPr>
            <p:cNvPr id="1402" name="CustomShape 447"/>
            <p:cNvSpPr/>
            <p:nvPr/>
          </p:nvSpPr>
          <p:spPr>
            <a:xfrm>
              <a:off x="8596800" y="1664280"/>
              <a:ext cx="12960" cy="87120"/>
            </a:xfrm>
            <a:custGeom>
              <a:avLst/>
              <a:gdLst/>
              <a:ah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w="0">
              <a:noFill/>
            </a:ln>
          </p:spPr>
          <p:style>
            <a:lnRef idx="0"/>
            <a:fillRef idx="0"/>
            <a:effectRef idx="0"/>
            <a:fontRef idx="minor"/>
          </p:style>
        </p:sp>
        <p:sp>
          <p:nvSpPr>
            <p:cNvPr id="1403" name="CustomShape 448"/>
            <p:cNvSpPr/>
            <p:nvPr/>
          </p:nvSpPr>
          <p:spPr>
            <a:xfrm>
              <a:off x="8605440" y="1575720"/>
              <a:ext cx="37080" cy="46440"/>
            </a:xfrm>
            <a:custGeom>
              <a:avLst/>
              <a:gdLst/>
              <a:ah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w="0">
              <a:noFill/>
            </a:ln>
          </p:spPr>
          <p:style>
            <a:lnRef idx="0"/>
            <a:fillRef idx="0"/>
            <a:effectRef idx="0"/>
            <a:fontRef idx="minor"/>
          </p:style>
        </p:sp>
        <p:sp>
          <p:nvSpPr>
            <p:cNvPr id="1404" name="CustomShape 449"/>
            <p:cNvSpPr/>
            <p:nvPr/>
          </p:nvSpPr>
          <p:spPr>
            <a:xfrm>
              <a:off x="8613360" y="1629000"/>
              <a:ext cx="46440" cy="52200"/>
            </a:xfrm>
            <a:custGeom>
              <a:avLst/>
              <a:gdLst/>
              <a:ah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w="0">
              <a:noFill/>
            </a:ln>
          </p:spPr>
          <p:style>
            <a:lnRef idx="0"/>
            <a:fillRef idx="0"/>
            <a:effectRef idx="0"/>
            <a:fontRef idx="minor"/>
          </p:style>
        </p:sp>
        <p:sp>
          <p:nvSpPr>
            <p:cNvPr id="1405" name="CustomShape 450"/>
            <p:cNvSpPr/>
            <p:nvPr/>
          </p:nvSpPr>
          <p:spPr>
            <a:xfrm>
              <a:off x="8599320" y="1646640"/>
              <a:ext cx="68760" cy="79200"/>
            </a:xfrm>
            <a:custGeom>
              <a:avLst/>
              <a:gdLst/>
              <a:ah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w="0">
              <a:noFill/>
            </a:ln>
          </p:spPr>
          <p:style>
            <a:lnRef idx="0"/>
            <a:fillRef idx="0"/>
            <a:effectRef idx="0"/>
            <a:fontRef idx="minor"/>
          </p:style>
        </p:sp>
        <p:sp>
          <p:nvSpPr>
            <p:cNvPr id="1406" name="CustomShape 451"/>
            <p:cNvSpPr/>
            <p:nvPr/>
          </p:nvSpPr>
          <p:spPr>
            <a:xfrm>
              <a:off x="8611920" y="1579680"/>
              <a:ext cx="50040" cy="62280"/>
            </a:xfrm>
            <a:custGeom>
              <a:avLst/>
              <a:gdLst/>
              <a:ah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w="0">
              <a:noFill/>
            </a:ln>
          </p:spPr>
          <p:style>
            <a:lnRef idx="0"/>
            <a:fillRef idx="0"/>
            <a:effectRef idx="0"/>
            <a:fontRef idx="minor"/>
          </p:style>
        </p:sp>
        <p:sp>
          <p:nvSpPr>
            <p:cNvPr id="1407" name="CustomShape 452"/>
            <p:cNvSpPr/>
            <p:nvPr/>
          </p:nvSpPr>
          <p:spPr>
            <a:xfrm>
              <a:off x="8614080" y="1579320"/>
              <a:ext cx="50040" cy="47160"/>
            </a:xfrm>
            <a:custGeom>
              <a:avLst/>
              <a:gdLst/>
              <a:ah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w="0">
              <a:noFill/>
            </a:ln>
          </p:spPr>
          <p:style>
            <a:lnRef idx="0"/>
            <a:fillRef idx="0"/>
            <a:effectRef idx="0"/>
            <a:fontRef idx="minor"/>
          </p:style>
        </p:sp>
        <p:sp>
          <p:nvSpPr>
            <p:cNvPr id="1408" name="CustomShape 453"/>
            <p:cNvSpPr/>
            <p:nvPr/>
          </p:nvSpPr>
          <p:spPr>
            <a:xfrm>
              <a:off x="8654760" y="1657800"/>
              <a:ext cx="32760" cy="114480"/>
            </a:xfrm>
            <a:custGeom>
              <a:avLst/>
              <a:gdLst/>
              <a:ah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w="0">
              <a:noFill/>
            </a:ln>
          </p:spPr>
          <p:style>
            <a:lnRef idx="0"/>
            <a:fillRef idx="0"/>
            <a:effectRef idx="0"/>
            <a:fontRef idx="minor"/>
          </p:style>
        </p:sp>
        <p:sp>
          <p:nvSpPr>
            <p:cNvPr id="1409" name="CustomShape 454"/>
            <p:cNvSpPr/>
            <p:nvPr/>
          </p:nvSpPr>
          <p:spPr>
            <a:xfrm>
              <a:off x="8622720" y="2009160"/>
              <a:ext cx="38880" cy="29160"/>
            </a:xfrm>
            <a:custGeom>
              <a:avLst/>
              <a:gdLst/>
              <a:ah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w="0">
              <a:noFill/>
            </a:ln>
          </p:spPr>
          <p:style>
            <a:lnRef idx="0"/>
            <a:fillRef idx="0"/>
            <a:effectRef idx="0"/>
            <a:fontRef idx="minor"/>
          </p:style>
        </p:sp>
        <p:sp>
          <p:nvSpPr>
            <p:cNvPr id="1410" name="CustomShape 455"/>
            <p:cNvSpPr/>
            <p:nvPr/>
          </p:nvSpPr>
          <p:spPr>
            <a:xfrm>
              <a:off x="8622720" y="2019240"/>
              <a:ext cx="38520" cy="18720"/>
            </a:xfrm>
            <a:custGeom>
              <a:avLst/>
              <a:gdLst/>
              <a:ah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w="0">
              <a:noFill/>
            </a:ln>
          </p:spPr>
          <p:style>
            <a:lnRef idx="0"/>
            <a:fillRef idx="0"/>
            <a:effectRef idx="0"/>
            <a:fontRef idx="minor"/>
          </p:style>
        </p:sp>
        <p:sp>
          <p:nvSpPr>
            <p:cNvPr id="1411" name="CustomShape 456"/>
            <p:cNvSpPr/>
            <p:nvPr/>
          </p:nvSpPr>
          <p:spPr>
            <a:xfrm>
              <a:off x="8591040" y="2001960"/>
              <a:ext cx="35640" cy="27000"/>
            </a:xfrm>
            <a:custGeom>
              <a:avLst/>
              <a:gdLst/>
              <a:ah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w="0">
              <a:noFill/>
            </a:ln>
          </p:spPr>
          <p:style>
            <a:lnRef idx="0"/>
            <a:fillRef idx="0"/>
            <a:effectRef idx="0"/>
            <a:fontRef idx="minor"/>
          </p:style>
        </p:sp>
        <p:sp>
          <p:nvSpPr>
            <p:cNvPr id="1412" name="CustomShape 457"/>
            <p:cNvSpPr/>
            <p:nvPr/>
          </p:nvSpPr>
          <p:spPr>
            <a:xfrm>
              <a:off x="8591040" y="2011680"/>
              <a:ext cx="35280" cy="17280"/>
            </a:xfrm>
            <a:custGeom>
              <a:avLst/>
              <a:gdLst/>
              <a:ah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w="0">
              <a:noFill/>
            </a:ln>
          </p:spPr>
          <p:style>
            <a:lnRef idx="0"/>
            <a:fillRef idx="0"/>
            <a:effectRef idx="0"/>
            <a:fontRef idx="minor"/>
          </p:style>
        </p:sp>
        <p:sp>
          <p:nvSpPr>
            <p:cNvPr id="1413" name="CustomShape 458"/>
            <p:cNvSpPr/>
            <p:nvPr/>
          </p:nvSpPr>
          <p:spPr>
            <a:xfrm>
              <a:off x="8597160" y="1728720"/>
              <a:ext cx="78480" cy="280800"/>
            </a:xfrm>
            <a:custGeom>
              <a:avLst/>
              <a:gdLst/>
              <a:ah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w="0">
              <a:noFill/>
            </a:ln>
          </p:spPr>
          <p:style>
            <a:lnRef idx="0"/>
            <a:fillRef idx="0"/>
            <a:effectRef idx="0"/>
            <a:fontRef idx="minor"/>
          </p:style>
        </p:sp>
        <p:sp>
          <p:nvSpPr>
            <p:cNvPr id="1414" name="CustomShape 459"/>
            <p:cNvSpPr/>
            <p:nvPr/>
          </p:nvSpPr>
          <p:spPr>
            <a:xfrm>
              <a:off x="8593920" y="1722240"/>
              <a:ext cx="83880" cy="185760"/>
            </a:xfrm>
            <a:custGeom>
              <a:avLst/>
              <a:gdLst/>
              <a:ah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w="0">
              <a:noFill/>
            </a:ln>
          </p:spPr>
          <p:style>
            <a:lnRef idx="0"/>
            <a:fillRef idx="0"/>
            <a:effectRef idx="0"/>
            <a:fontRef idx="minor"/>
          </p:style>
        </p:sp>
        <p:sp>
          <p:nvSpPr>
            <p:cNvPr id="1415" name="CustomShape 460"/>
            <p:cNvSpPr/>
            <p:nvPr/>
          </p:nvSpPr>
          <p:spPr>
            <a:xfrm>
              <a:off x="8653320" y="1656720"/>
              <a:ext cx="26640" cy="33480"/>
            </a:xfrm>
            <a:custGeom>
              <a:avLst/>
              <a:gdLst/>
              <a:ah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w="0">
              <a:noFill/>
            </a:ln>
          </p:spPr>
          <p:style>
            <a:lnRef idx="0"/>
            <a:fillRef idx="0"/>
            <a:effectRef idx="0"/>
            <a:fontRef idx="minor"/>
          </p:style>
        </p:sp>
        <p:sp>
          <p:nvSpPr>
            <p:cNvPr id="1416" name="CustomShape 461"/>
            <p:cNvSpPr/>
            <p:nvPr/>
          </p:nvSpPr>
          <p:spPr>
            <a:xfrm>
              <a:off x="8597160" y="1646640"/>
              <a:ext cx="21600" cy="23040"/>
            </a:xfrm>
            <a:custGeom>
              <a:avLst/>
              <a:gdLst/>
              <a:ah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w="0">
              <a:noFill/>
            </a:ln>
          </p:spPr>
          <p:style>
            <a:lnRef idx="0"/>
            <a:fillRef idx="0"/>
            <a:effectRef idx="0"/>
            <a:fontRef idx="minor"/>
          </p:style>
        </p:sp>
        <p:sp>
          <p:nvSpPr>
            <p:cNvPr id="1417" name="CustomShape 462"/>
            <p:cNvSpPr/>
            <p:nvPr/>
          </p:nvSpPr>
          <p:spPr>
            <a:xfrm>
              <a:off x="7207200" y="2436480"/>
              <a:ext cx="162000" cy="92520"/>
            </a:xfrm>
            <a:custGeom>
              <a:avLst/>
              <a:gdLst/>
              <a:ah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w="0">
              <a:noFill/>
            </a:ln>
          </p:spPr>
          <p:style>
            <a:lnRef idx="0"/>
            <a:fillRef idx="0"/>
            <a:effectRef idx="0"/>
            <a:fontRef idx="minor"/>
          </p:style>
        </p:sp>
        <p:sp>
          <p:nvSpPr>
            <p:cNvPr id="1418" name="CustomShape 463"/>
            <p:cNvSpPr/>
            <p:nvPr/>
          </p:nvSpPr>
          <p:spPr>
            <a:xfrm>
              <a:off x="7329960" y="2119320"/>
              <a:ext cx="29880" cy="113760"/>
            </a:xfrm>
            <a:custGeom>
              <a:avLst/>
              <a:gdLst/>
              <a:ah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w="0">
              <a:noFill/>
            </a:ln>
          </p:spPr>
          <p:style>
            <a:lnRef idx="0"/>
            <a:fillRef idx="0"/>
            <a:effectRef idx="0"/>
            <a:fontRef idx="minor"/>
          </p:style>
        </p:sp>
        <p:sp>
          <p:nvSpPr>
            <p:cNvPr id="1419" name="CustomShape 464"/>
            <p:cNvSpPr/>
            <p:nvPr/>
          </p:nvSpPr>
          <p:spPr>
            <a:xfrm>
              <a:off x="7229520" y="2481840"/>
              <a:ext cx="44640" cy="24120"/>
            </a:xfrm>
            <a:custGeom>
              <a:avLst/>
              <a:gdLst/>
              <a:ah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w="0">
              <a:noFill/>
            </a:ln>
          </p:spPr>
          <p:style>
            <a:lnRef idx="0"/>
            <a:fillRef idx="0"/>
            <a:effectRef idx="0"/>
            <a:fontRef idx="minor"/>
          </p:style>
        </p:sp>
        <p:sp>
          <p:nvSpPr>
            <p:cNvPr id="1420" name="CustomShape 465"/>
            <p:cNvSpPr/>
            <p:nvPr/>
          </p:nvSpPr>
          <p:spPr>
            <a:xfrm>
              <a:off x="7229520" y="2486520"/>
              <a:ext cx="43920" cy="19800"/>
            </a:xfrm>
            <a:custGeom>
              <a:avLst/>
              <a:gdLst/>
              <a:ah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w="0">
              <a:noFill/>
            </a:ln>
          </p:spPr>
          <p:style>
            <a:lnRef idx="0"/>
            <a:fillRef idx="0"/>
            <a:effectRef idx="0"/>
            <a:fontRef idx="minor"/>
          </p:style>
        </p:sp>
        <p:sp>
          <p:nvSpPr>
            <p:cNvPr id="1421" name="CustomShape 466"/>
            <p:cNvSpPr/>
            <p:nvPr/>
          </p:nvSpPr>
          <p:spPr>
            <a:xfrm>
              <a:off x="7289640" y="2451960"/>
              <a:ext cx="42840" cy="23040"/>
            </a:xfrm>
            <a:custGeom>
              <a:avLst/>
              <a:gdLst/>
              <a:ah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w="0">
              <a:noFill/>
            </a:ln>
          </p:spPr>
          <p:style>
            <a:lnRef idx="0"/>
            <a:fillRef idx="0"/>
            <a:effectRef idx="0"/>
            <a:fontRef idx="minor"/>
          </p:style>
        </p:sp>
        <p:sp>
          <p:nvSpPr>
            <p:cNvPr id="1422" name="CustomShape 467"/>
            <p:cNvSpPr/>
            <p:nvPr/>
          </p:nvSpPr>
          <p:spPr>
            <a:xfrm>
              <a:off x="7289640" y="2455920"/>
              <a:ext cx="42120" cy="19080"/>
            </a:xfrm>
            <a:custGeom>
              <a:avLst/>
              <a:gdLst/>
              <a:ah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w="0">
              <a:noFill/>
            </a:ln>
          </p:spPr>
          <p:style>
            <a:lnRef idx="0"/>
            <a:fillRef idx="0"/>
            <a:effectRef idx="0"/>
            <a:fontRef idx="minor"/>
          </p:style>
        </p:sp>
        <p:sp>
          <p:nvSpPr>
            <p:cNvPr id="1423" name="CustomShape 468"/>
            <p:cNvSpPr/>
            <p:nvPr/>
          </p:nvSpPr>
          <p:spPr>
            <a:xfrm>
              <a:off x="7257960" y="2211120"/>
              <a:ext cx="88200" cy="276480"/>
            </a:xfrm>
            <a:custGeom>
              <a:avLst/>
              <a:gdLst/>
              <a:ah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w="0">
              <a:noFill/>
            </a:ln>
          </p:spPr>
          <p:style>
            <a:lnRef idx="0"/>
            <a:fillRef idx="0"/>
            <a:effectRef idx="0"/>
            <a:fontRef idx="minor"/>
          </p:style>
        </p:sp>
        <p:sp>
          <p:nvSpPr>
            <p:cNvPr id="1424" name="CustomShape 469"/>
            <p:cNvSpPr/>
            <p:nvPr/>
          </p:nvSpPr>
          <p:spPr>
            <a:xfrm>
              <a:off x="7258320" y="2211120"/>
              <a:ext cx="87480" cy="153360"/>
            </a:xfrm>
            <a:custGeom>
              <a:avLst/>
              <a:gdLst/>
              <a:ah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w="0">
              <a:noFill/>
            </a:ln>
          </p:spPr>
          <p:style>
            <a:lnRef idx="0"/>
            <a:fillRef idx="0"/>
            <a:effectRef idx="0"/>
            <a:fontRef idx="minor"/>
          </p:style>
        </p:sp>
        <p:sp>
          <p:nvSpPr>
            <p:cNvPr id="1425" name="CustomShape 470"/>
            <p:cNvSpPr/>
            <p:nvPr/>
          </p:nvSpPr>
          <p:spPr>
            <a:xfrm>
              <a:off x="7276320" y="2042640"/>
              <a:ext cx="58680" cy="95760"/>
            </a:xfrm>
            <a:custGeom>
              <a:avLst/>
              <a:gdLst/>
              <a:ah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w="0">
              <a:noFill/>
            </a:ln>
          </p:spPr>
          <p:style>
            <a:lnRef idx="0"/>
            <a:fillRef idx="0"/>
            <a:effectRef idx="0"/>
            <a:fontRef idx="minor"/>
          </p:style>
        </p:sp>
        <p:sp>
          <p:nvSpPr>
            <p:cNvPr id="1426" name="CustomShape 471"/>
            <p:cNvSpPr/>
            <p:nvPr/>
          </p:nvSpPr>
          <p:spPr>
            <a:xfrm>
              <a:off x="7338960" y="2130480"/>
              <a:ext cx="20880" cy="38880"/>
            </a:xfrm>
            <a:custGeom>
              <a:avLst/>
              <a:gdLst/>
              <a:ah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w="0">
              <a:noFill/>
            </a:ln>
          </p:spPr>
          <p:style>
            <a:lnRef idx="0"/>
            <a:fillRef idx="0"/>
            <a:effectRef idx="0"/>
            <a:fontRef idx="minor"/>
          </p:style>
        </p:sp>
        <p:sp>
          <p:nvSpPr>
            <p:cNvPr id="1427" name="CustomShape 472"/>
            <p:cNvSpPr/>
            <p:nvPr/>
          </p:nvSpPr>
          <p:spPr>
            <a:xfrm>
              <a:off x="7273440" y="2118600"/>
              <a:ext cx="70200" cy="101520"/>
            </a:xfrm>
            <a:custGeom>
              <a:avLst/>
              <a:gdLst/>
              <a:ah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w="0">
              <a:noFill/>
            </a:ln>
          </p:spPr>
          <p:style>
            <a:lnRef idx="0"/>
            <a:fillRef idx="0"/>
            <a:effectRef idx="0"/>
            <a:fontRef idx="minor"/>
          </p:style>
        </p:sp>
        <p:sp>
          <p:nvSpPr>
            <p:cNvPr id="1428" name="CustomShape 473"/>
            <p:cNvSpPr/>
            <p:nvPr/>
          </p:nvSpPr>
          <p:spPr>
            <a:xfrm>
              <a:off x="7154280" y="2139840"/>
              <a:ext cx="137880" cy="98640"/>
            </a:xfrm>
            <a:custGeom>
              <a:avLst/>
              <a:gdLst/>
              <a:ah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w="0">
              <a:noFill/>
            </a:ln>
          </p:spPr>
          <p:style>
            <a:lnRef idx="0"/>
            <a:fillRef idx="0"/>
            <a:effectRef idx="0"/>
            <a:fontRef idx="minor"/>
          </p:style>
        </p:sp>
        <p:sp>
          <p:nvSpPr>
            <p:cNvPr id="1429" name="CustomShape 474"/>
            <p:cNvSpPr/>
            <p:nvPr/>
          </p:nvSpPr>
          <p:spPr>
            <a:xfrm>
              <a:off x="7258320" y="2134080"/>
              <a:ext cx="36000" cy="37440"/>
            </a:xfrm>
            <a:custGeom>
              <a:avLst/>
              <a:gdLst/>
              <a:ah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w="0">
              <a:noFill/>
            </a:ln>
          </p:spPr>
          <p:style>
            <a:lnRef idx="0"/>
            <a:fillRef idx="0"/>
            <a:effectRef idx="0"/>
            <a:fontRef idx="minor"/>
          </p:style>
        </p:sp>
        <p:sp>
          <p:nvSpPr>
            <p:cNvPr id="1430" name="CustomShape 475"/>
            <p:cNvSpPr/>
            <p:nvPr/>
          </p:nvSpPr>
          <p:spPr>
            <a:xfrm>
              <a:off x="7273800" y="2042640"/>
              <a:ext cx="73800" cy="122400"/>
            </a:xfrm>
            <a:custGeom>
              <a:avLst/>
              <a:gdLst/>
              <a:ah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w="0">
              <a:noFill/>
            </a:ln>
          </p:spPr>
          <p:style>
            <a:lnRef idx="0"/>
            <a:fillRef idx="0"/>
            <a:effectRef idx="0"/>
            <a:fontRef idx="minor"/>
          </p:style>
        </p:sp>
        <p:sp>
          <p:nvSpPr>
            <p:cNvPr id="1431" name="CustomShape 476"/>
            <p:cNvSpPr/>
            <p:nvPr/>
          </p:nvSpPr>
          <p:spPr>
            <a:xfrm>
              <a:off x="6980040" y="2320560"/>
              <a:ext cx="162000" cy="92520"/>
            </a:xfrm>
            <a:custGeom>
              <a:avLst/>
              <a:gdLst/>
              <a:ah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w="0">
              <a:noFill/>
            </a:ln>
          </p:spPr>
          <p:style>
            <a:lnRef idx="0"/>
            <a:fillRef idx="0"/>
            <a:effectRef idx="0"/>
            <a:fontRef idx="minor"/>
          </p:style>
        </p:sp>
        <p:sp>
          <p:nvSpPr>
            <p:cNvPr id="1432" name="CustomShape 477"/>
            <p:cNvSpPr/>
            <p:nvPr/>
          </p:nvSpPr>
          <p:spPr>
            <a:xfrm>
              <a:off x="7019640" y="2356200"/>
              <a:ext cx="44280" cy="33840"/>
            </a:xfrm>
            <a:custGeom>
              <a:avLst/>
              <a:gdLst/>
              <a:ah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w="0">
              <a:noFill/>
            </a:ln>
          </p:spPr>
          <p:style>
            <a:lnRef idx="0"/>
            <a:fillRef idx="0"/>
            <a:effectRef idx="0"/>
            <a:fontRef idx="minor"/>
          </p:style>
        </p:sp>
        <p:sp>
          <p:nvSpPr>
            <p:cNvPr id="1433" name="CustomShape 478"/>
            <p:cNvSpPr/>
            <p:nvPr/>
          </p:nvSpPr>
          <p:spPr>
            <a:xfrm>
              <a:off x="7019640" y="2368080"/>
              <a:ext cx="43920" cy="21600"/>
            </a:xfrm>
            <a:custGeom>
              <a:avLst/>
              <a:gdLst/>
              <a:ah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w="0">
              <a:noFill/>
            </a:ln>
          </p:spPr>
          <p:style>
            <a:lnRef idx="0"/>
            <a:fillRef idx="0"/>
            <a:effectRef idx="0"/>
            <a:fontRef idx="minor"/>
          </p:style>
        </p:sp>
        <p:sp>
          <p:nvSpPr>
            <p:cNvPr id="1434" name="CustomShape 479"/>
            <p:cNvSpPr/>
            <p:nvPr/>
          </p:nvSpPr>
          <p:spPr>
            <a:xfrm>
              <a:off x="7067520" y="2338200"/>
              <a:ext cx="44280" cy="32400"/>
            </a:xfrm>
            <a:custGeom>
              <a:avLst/>
              <a:gdLst/>
              <a:ah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w="0">
              <a:noFill/>
            </a:ln>
          </p:spPr>
          <p:style>
            <a:lnRef idx="0"/>
            <a:fillRef idx="0"/>
            <a:effectRef idx="0"/>
            <a:fontRef idx="minor"/>
          </p:style>
        </p:sp>
        <p:sp>
          <p:nvSpPr>
            <p:cNvPr id="1435" name="CustomShape 480"/>
            <p:cNvSpPr/>
            <p:nvPr/>
          </p:nvSpPr>
          <p:spPr>
            <a:xfrm>
              <a:off x="7067880" y="2349360"/>
              <a:ext cx="43920" cy="21600"/>
            </a:xfrm>
            <a:custGeom>
              <a:avLst/>
              <a:gdLst/>
              <a:ah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w="0">
              <a:noFill/>
            </a:ln>
          </p:spPr>
          <p:style>
            <a:lnRef idx="0"/>
            <a:fillRef idx="0"/>
            <a:effectRef idx="0"/>
            <a:fontRef idx="minor"/>
          </p:style>
        </p:sp>
        <p:sp>
          <p:nvSpPr>
            <p:cNvPr id="1436" name="CustomShape 481"/>
            <p:cNvSpPr/>
            <p:nvPr/>
          </p:nvSpPr>
          <p:spPr>
            <a:xfrm>
              <a:off x="7022160" y="2129400"/>
              <a:ext cx="78120" cy="228240"/>
            </a:xfrm>
            <a:custGeom>
              <a:avLst/>
              <a:gdLst/>
              <a:ah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w="0">
              <a:noFill/>
            </a:ln>
          </p:spPr>
          <p:style>
            <a:lnRef idx="0"/>
            <a:fillRef idx="0"/>
            <a:effectRef idx="0"/>
            <a:fontRef idx="minor"/>
          </p:style>
        </p:sp>
        <p:sp>
          <p:nvSpPr>
            <p:cNvPr id="1437" name="CustomShape 482"/>
            <p:cNvSpPr/>
            <p:nvPr/>
          </p:nvSpPr>
          <p:spPr>
            <a:xfrm>
              <a:off x="7032960" y="1985400"/>
              <a:ext cx="48960" cy="47880"/>
            </a:xfrm>
            <a:custGeom>
              <a:avLst/>
              <a:gdLst/>
              <a:ah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w="0">
              <a:noFill/>
            </a:ln>
          </p:spPr>
          <p:style>
            <a:lnRef idx="0"/>
            <a:fillRef idx="0"/>
            <a:effectRef idx="0"/>
            <a:fontRef idx="minor"/>
          </p:style>
        </p:sp>
        <p:sp>
          <p:nvSpPr>
            <p:cNvPr id="1438" name="CustomShape 483"/>
            <p:cNvSpPr/>
            <p:nvPr/>
          </p:nvSpPr>
          <p:spPr>
            <a:xfrm>
              <a:off x="7092720" y="1997280"/>
              <a:ext cx="70560" cy="141120"/>
            </a:xfrm>
            <a:custGeom>
              <a:avLst/>
              <a:gdLst/>
              <a:ah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w="0">
              <a:noFill/>
            </a:ln>
          </p:spPr>
          <p:style>
            <a:lnRef idx="0"/>
            <a:fillRef idx="0"/>
            <a:effectRef idx="0"/>
            <a:fontRef idx="minor"/>
          </p:style>
        </p:sp>
        <p:sp>
          <p:nvSpPr>
            <p:cNvPr id="1439" name="CustomShape 484"/>
            <p:cNvSpPr/>
            <p:nvPr/>
          </p:nvSpPr>
          <p:spPr>
            <a:xfrm>
              <a:off x="7019280" y="1992600"/>
              <a:ext cx="81000" cy="165960"/>
            </a:xfrm>
            <a:custGeom>
              <a:avLst/>
              <a:gdLst/>
              <a:ah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w="0">
              <a:noFill/>
            </a:ln>
          </p:spPr>
          <p:style>
            <a:lnRef idx="0"/>
            <a:fillRef idx="0"/>
            <a:effectRef idx="0"/>
            <a:fontRef idx="minor"/>
          </p:style>
        </p:sp>
        <p:sp>
          <p:nvSpPr>
            <p:cNvPr id="1440" name="CustomShape 485"/>
            <p:cNvSpPr/>
            <p:nvPr/>
          </p:nvSpPr>
          <p:spPr>
            <a:xfrm>
              <a:off x="7030800" y="1933560"/>
              <a:ext cx="52920" cy="65160"/>
            </a:xfrm>
            <a:custGeom>
              <a:avLst/>
              <a:gdLst/>
              <a:ah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w="0">
              <a:noFill/>
            </a:ln>
          </p:spPr>
          <p:style>
            <a:lnRef idx="0"/>
            <a:fillRef idx="0"/>
            <a:effectRef idx="0"/>
            <a:fontRef idx="minor"/>
          </p:style>
        </p:sp>
        <p:sp>
          <p:nvSpPr>
            <p:cNvPr id="1441" name="CustomShape 486"/>
            <p:cNvSpPr/>
            <p:nvPr/>
          </p:nvSpPr>
          <p:spPr>
            <a:xfrm>
              <a:off x="7025760" y="1927800"/>
              <a:ext cx="56160" cy="55440"/>
            </a:xfrm>
            <a:custGeom>
              <a:avLst/>
              <a:gdLst/>
              <a:ah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w="0">
              <a:noFill/>
            </a:ln>
          </p:spPr>
          <p:style>
            <a:lnRef idx="0"/>
            <a:fillRef idx="0"/>
            <a:effectRef idx="0"/>
            <a:fontRef idx="minor"/>
          </p:style>
        </p:sp>
        <p:sp>
          <p:nvSpPr>
            <p:cNvPr id="1442" name="CustomShape 487"/>
            <p:cNvSpPr/>
            <p:nvPr/>
          </p:nvSpPr>
          <p:spPr>
            <a:xfrm>
              <a:off x="7014600" y="2025720"/>
              <a:ext cx="72360" cy="126360"/>
            </a:xfrm>
            <a:custGeom>
              <a:avLst/>
              <a:gdLst/>
              <a:ah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w="0">
              <a:noFill/>
            </a:ln>
          </p:spPr>
          <p:style>
            <a:lnRef idx="0"/>
            <a:fillRef idx="0"/>
            <a:effectRef idx="0"/>
            <a:fontRef idx="minor"/>
          </p:style>
        </p:sp>
        <p:sp>
          <p:nvSpPr>
            <p:cNvPr id="1443" name="CustomShape 488"/>
            <p:cNvSpPr/>
            <p:nvPr/>
          </p:nvSpPr>
          <p:spPr>
            <a:xfrm>
              <a:off x="7094520" y="2065320"/>
              <a:ext cx="84240" cy="114120"/>
            </a:xfrm>
            <a:custGeom>
              <a:avLst/>
              <a:gdLst/>
              <a:ahLst/>
              <a:rect l="l" t="t" r="r" b="b"/>
              <a:pathLst>
                <a:path w="228028" h="306609">
                  <a:moveTo>
                    <a:pt x="228028" y="0"/>
                  </a:moveTo>
                  <a:lnTo>
                    <a:pt x="156686" y="244030"/>
                  </a:lnTo>
                  <a:lnTo>
                    <a:pt x="0" y="306610"/>
                  </a:lnTo>
                  <a:lnTo>
                    <a:pt x="57150" y="68866"/>
                  </a:lnTo>
                  <a:lnTo>
                    <a:pt x="228028" y="0"/>
                  </a:lnTo>
                  <a:close/>
                </a:path>
              </a:pathLst>
            </a:custGeom>
            <a:solidFill>
              <a:srgbClr val="f4f4f4"/>
            </a:solidFill>
            <a:ln w="0">
              <a:noFill/>
            </a:ln>
          </p:spPr>
          <p:style>
            <a:lnRef idx="0"/>
            <a:fillRef idx="0"/>
            <a:effectRef idx="0"/>
            <a:fontRef idx="minor"/>
          </p:style>
        </p:sp>
        <p:sp>
          <p:nvSpPr>
            <p:cNvPr id="1444" name="CustomShape 489"/>
            <p:cNvSpPr/>
            <p:nvPr/>
          </p:nvSpPr>
          <p:spPr>
            <a:xfrm>
              <a:off x="7079760" y="2138400"/>
              <a:ext cx="41760" cy="19080"/>
            </a:xfrm>
            <a:custGeom>
              <a:avLst/>
              <a:gdLst/>
              <a:ah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w="0">
              <a:noFill/>
            </a:ln>
          </p:spPr>
          <p:style>
            <a:lnRef idx="0"/>
            <a:fillRef idx="0"/>
            <a:effectRef idx="0"/>
            <a:fontRef idx="minor"/>
          </p:style>
        </p:sp>
        <p:sp>
          <p:nvSpPr>
            <p:cNvPr id="1445" name="CustomShape 490"/>
            <p:cNvSpPr/>
            <p:nvPr/>
          </p:nvSpPr>
          <p:spPr>
            <a:xfrm>
              <a:off x="7143120" y="2124720"/>
              <a:ext cx="24840" cy="19800"/>
            </a:xfrm>
            <a:custGeom>
              <a:avLst/>
              <a:gdLst/>
              <a:ah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w="0">
              <a:noFill/>
            </a:ln>
          </p:spPr>
          <p:style>
            <a:lnRef idx="0"/>
            <a:fillRef idx="0"/>
            <a:effectRef idx="0"/>
            <a:fontRef idx="minor"/>
          </p:style>
        </p:sp>
        <p:sp>
          <p:nvSpPr>
            <p:cNvPr id="1446" name="CustomShape 491"/>
            <p:cNvSpPr/>
            <p:nvPr/>
          </p:nvSpPr>
          <p:spPr>
            <a:xfrm>
              <a:off x="7084440" y="1992600"/>
              <a:ext cx="24480" cy="36720"/>
            </a:xfrm>
            <a:custGeom>
              <a:avLst/>
              <a:gdLst/>
              <a:ah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w="0">
              <a:noFill/>
            </a:ln>
          </p:spPr>
          <p:style>
            <a:lnRef idx="0"/>
            <a:fillRef idx="0"/>
            <a:effectRef idx="0"/>
            <a:fontRef idx="minor"/>
          </p:style>
        </p:sp>
        <p:sp>
          <p:nvSpPr>
            <p:cNvPr id="1447" name="CustomShape 492"/>
            <p:cNvSpPr/>
            <p:nvPr/>
          </p:nvSpPr>
          <p:spPr>
            <a:xfrm>
              <a:off x="7009200" y="2019240"/>
              <a:ext cx="30240" cy="46440"/>
            </a:xfrm>
            <a:custGeom>
              <a:avLst/>
              <a:gdLst/>
              <a:ah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w="0">
              <a:noFill/>
            </a:ln>
          </p:spPr>
          <p:style>
            <a:lnRef idx="0"/>
            <a:fillRef idx="0"/>
            <a:effectRef idx="0"/>
            <a:fontRef idx="minor"/>
          </p:style>
        </p:sp>
        <p:sp>
          <p:nvSpPr>
            <p:cNvPr id="1448" name="CustomShape 493"/>
            <p:cNvSpPr/>
            <p:nvPr/>
          </p:nvSpPr>
          <p:spPr>
            <a:xfrm>
              <a:off x="8046000" y="934560"/>
              <a:ext cx="61920" cy="124200"/>
            </a:xfrm>
            <a:custGeom>
              <a:avLst/>
              <a:gdLst/>
              <a:ah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w="0">
              <a:noFill/>
            </a:ln>
          </p:spPr>
          <p:style>
            <a:lnRef idx="0"/>
            <a:fillRef idx="0"/>
            <a:effectRef idx="0"/>
            <a:fontRef idx="minor"/>
          </p:style>
        </p:sp>
        <p:sp>
          <p:nvSpPr>
            <p:cNvPr id="1449" name="CustomShape 494"/>
            <p:cNvSpPr/>
            <p:nvPr/>
          </p:nvSpPr>
          <p:spPr>
            <a:xfrm>
              <a:off x="8051760" y="1232280"/>
              <a:ext cx="41760" cy="32040"/>
            </a:xfrm>
            <a:custGeom>
              <a:avLst/>
              <a:gdLst/>
              <a:ah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w="0">
              <a:noFill/>
            </a:ln>
          </p:spPr>
          <p:style>
            <a:lnRef idx="0"/>
            <a:fillRef idx="0"/>
            <a:effectRef idx="0"/>
            <a:fontRef idx="minor"/>
          </p:style>
        </p:sp>
        <p:sp>
          <p:nvSpPr>
            <p:cNvPr id="1450" name="CustomShape 495"/>
            <p:cNvSpPr/>
            <p:nvPr/>
          </p:nvSpPr>
          <p:spPr>
            <a:xfrm>
              <a:off x="8052120" y="1243800"/>
              <a:ext cx="41760" cy="20520"/>
            </a:xfrm>
            <a:custGeom>
              <a:avLst/>
              <a:gdLst/>
              <a:ah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w="0">
              <a:noFill/>
            </a:ln>
          </p:spPr>
          <p:style>
            <a:lnRef idx="0"/>
            <a:fillRef idx="0"/>
            <a:effectRef idx="0"/>
            <a:fontRef idx="minor"/>
          </p:style>
        </p:sp>
        <p:sp>
          <p:nvSpPr>
            <p:cNvPr id="1451" name="CustomShape 496"/>
            <p:cNvSpPr/>
            <p:nvPr/>
          </p:nvSpPr>
          <p:spPr>
            <a:xfrm>
              <a:off x="7998480" y="1201320"/>
              <a:ext cx="41760" cy="30600"/>
            </a:xfrm>
            <a:custGeom>
              <a:avLst/>
              <a:gdLst/>
              <a:ah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w="0">
              <a:noFill/>
            </a:ln>
          </p:spPr>
          <p:style>
            <a:lnRef idx="0"/>
            <a:fillRef idx="0"/>
            <a:effectRef idx="0"/>
            <a:fontRef idx="minor"/>
          </p:style>
        </p:sp>
        <p:sp>
          <p:nvSpPr>
            <p:cNvPr id="1452" name="CustomShape 497"/>
            <p:cNvSpPr/>
            <p:nvPr/>
          </p:nvSpPr>
          <p:spPr>
            <a:xfrm>
              <a:off x="7998480" y="1211760"/>
              <a:ext cx="41760" cy="20520"/>
            </a:xfrm>
            <a:custGeom>
              <a:avLst/>
              <a:gdLst/>
              <a:ah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w="0">
              <a:noFill/>
            </a:ln>
          </p:spPr>
          <p:style>
            <a:lnRef idx="0"/>
            <a:fillRef idx="0"/>
            <a:effectRef idx="0"/>
            <a:fontRef idx="minor"/>
          </p:style>
        </p:sp>
        <p:sp>
          <p:nvSpPr>
            <p:cNvPr id="1453" name="CustomShape 498"/>
            <p:cNvSpPr/>
            <p:nvPr/>
          </p:nvSpPr>
          <p:spPr>
            <a:xfrm>
              <a:off x="8009640" y="1049040"/>
              <a:ext cx="153000" cy="185400"/>
            </a:xfrm>
            <a:custGeom>
              <a:avLst/>
              <a:gdLst/>
              <a:ah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w="0">
              <a:noFill/>
            </a:ln>
          </p:spPr>
          <p:style>
            <a:lnRef idx="0"/>
            <a:fillRef idx="0"/>
            <a:effectRef idx="0"/>
            <a:fontRef idx="minor"/>
          </p:style>
        </p:sp>
        <p:sp>
          <p:nvSpPr>
            <p:cNvPr id="1454" name="CustomShape 499"/>
            <p:cNvSpPr/>
            <p:nvPr/>
          </p:nvSpPr>
          <p:spPr>
            <a:xfrm>
              <a:off x="8103240" y="923040"/>
              <a:ext cx="46440" cy="45000"/>
            </a:xfrm>
            <a:custGeom>
              <a:avLst/>
              <a:gdLst/>
              <a:ah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w="0">
              <a:noFill/>
            </a:ln>
          </p:spPr>
          <p:style>
            <a:lnRef idx="0"/>
            <a:fillRef idx="0"/>
            <a:effectRef idx="0"/>
            <a:fontRef idx="minor"/>
          </p:style>
        </p:sp>
        <p:sp>
          <p:nvSpPr>
            <p:cNvPr id="1455" name="CustomShape 500"/>
            <p:cNvSpPr/>
            <p:nvPr/>
          </p:nvSpPr>
          <p:spPr>
            <a:xfrm>
              <a:off x="8085960" y="929520"/>
              <a:ext cx="76680" cy="152280"/>
            </a:xfrm>
            <a:custGeom>
              <a:avLst/>
              <a:gdLst/>
              <a:ah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w="0">
              <a:noFill/>
            </a:ln>
          </p:spPr>
          <p:style>
            <a:lnRef idx="0"/>
            <a:fillRef idx="0"/>
            <a:effectRef idx="0"/>
            <a:fontRef idx="minor"/>
          </p:style>
        </p:sp>
        <p:sp>
          <p:nvSpPr>
            <p:cNvPr id="1456" name="CustomShape 501"/>
            <p:cNvSpPr/>
            <p:nvPr/>
          </p:nvSpPr>
          <p:spPr>
            <a:xfrm>
              <a:off x="8101440" y="873720"/>
              <a:ext cx="50040" cy="61560"/>
            </a:xfrm>
            <a:custGeom>
              <a:avLst/>
              <a:gdLst/>
              <a:ah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w="0">
              <a:noFill/>
            </a:ln>
          </p:spPr>
          <p:style>
            <a:lnRef idx="0"/>
            <a:fillRef idx="0"/>
            <a:effectRef idx="0"/>
            <a:fontRef idx="minor"/>
          </p:style>
        </p:sp>
        <p:sp>
          <p:nvSpPr>
            <p:cNvPr id="1457" name="CustomShape 502"/>
            <p:cNvSpPr/>
            <p:nvPr/>
          </p:nvSpPr>
          <p:spPr>
            <a:xfrm>
              <a:off x="8103240" y="867960"/>
              <a:ext cx="53280" cy="52560"/>
            </a:xfrm>
            <a:custGeom>
              <a:avLst/>
              <a:gdLst/>
              <a:ah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w="0">
              <a:noFill/>
            </a:ln>
          </p:spPr>
          <p:style>
            <a:lnRef idx="0"/>
            <a:fillRef idx="0"/>
            <a:effectRef idx="0"/>
            <a:fontRef idx="minor"/>
          </p:style>
        </p:sp>
        <p:sp>
          <p:nvSpPr>
            <p:cNvPr id="1458" name="CustomShape 503"/>
            <p:cNvSpPr/>
            <p:nvPr/>
          </p:nvSpPr>
          <p:spPr>
            <a:xfrm>
              <a:off x="8077680" y="929880"/>
              <a:ext cx="23040" cy="34920"/>
            </a:xfrm>
            <a:custGeom>
              <a:avLst/>
              <a:gdLst/>
              <a:ah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w="0">
              <a:noFill/>
            </a:ln>
          </p:spPr>
          <p:style>
            <a:lnRef idx="0"/>
            <a:fillRef idx="0"/>
            <a:effectRef idx="0"/>
            <a:fontRef idx="minor"/>
          </p:style>
        </p:sp>
        <p:sp>
          <p:nvSpPr>
            <p:cNvPr id="1459" name="CustomShape 504"/>
            <p:cNvSpPr/>
            <p:nvPr/>
          </p:nvSpPr>
          <p:spPr>
            <a:xfrm>
              <a:off x="8282520" y="2091600"/>
              <a:ext cx="254880" cy="14616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1460" name="CustomShape 505"/>
            <p:cNvSpPr/>
            <p:nvPr/>
          </p:nvSpPr>
          <p:spPr>
            <a:xfrm>
              <a:off x="8296920" y="2063520"/>
              <a:ext cx="221040" cy="8388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1461" name="CustomShape 506"/>
            <p:cNvSpPr/>
            <p:nvPr/>
          </p:nvSpPr>
          <p:spPr>
            <a:xfrm>
              <a:off x="8282520" y="2126160"/>
              <a:ext cx="16920" cy="3672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1462" name="CustomShape 507"/>
            <p:cNvSpPr/>
            <p:nvPr/>
          </p:nvSpPr>
          <p:spPr>
            <a:xfrm>
              <a:off x="8522640" y="2126520"/>
              <a:ext cx="14760" cy="3672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1463" name="CustomShape 508"/>
            <p:cNvSpPr/>
            <p:nvPr/>
          </p:nvSpPr>
          <p:spPr>
            <a:xfrm>
              <a:off x="8305200" y="2084040"/>
              <a:ext cx="211680" cy="12096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1464" name="CustomShape 509"/>
            <p:cNvSpPr/>
            <p:nvPr/>
          </p:nvSpPr>
          <p:spPr>
            <a:xfrm>
              <a:off x="8292240" y="2149920"/>
              <a:ext cx="231480" cy="8136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1465" name="CustomShape 510"/>
            <p:cNvSpPr/>
            <p:nvPr/>
          </p:nvSpPr>
          <p:spPr>
            <a:xfrm>
              <a:off x="8282520" y="2054160"/>
              <a:ext cx="254520" cy="14616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1466" name="CustomShape 511"/>
            <p:cNvSpPr/>
            <p:nvPr/>
          </p:nvSpPr>
          <p:spPr>
            <a:xfrm rot="19798200">
              <a:off x="8122320" y="2284920"/>
              <a:ext cx="25560" cy="4644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1467" name="CustomShape 512"/>
            <p:cNvSpPr/>
            <p:nvPr/>
          </p:nvSpPr>
          <p:spPr>
            <a:xfrm>
              <a:off x="8262360" y="2187720"/>
              <a:ext cx="68400" cy="3852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1468" name="CustomShape 513"/>
            <p:cNvSpPr/>
            <p:nvPr/>
          </p:nvSpPr>
          <p:spPr>
            <a:xfrm>
              <a:off x="8279280" y="2197440"/>
              <a:ext cx="51480" cy="4788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1469" name="CustomShape 514"/>
            <p:cNvSpPr/>
            <p:nvPr/>
          </p:nvSpPr>
          <p:spPr>
            <a:xfrm>
              <a:off x="8125920" y="2210040"/>
              <a:ext cx="161640" cy="11844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1470" name="CustomShape 515"/>
            <p:cNvSpPr/>
            <p:nvPr/>
          </p:nvSpPr>
          <p:spPr>
            <a:xfrm rot="19798200">
              <a:off x="8122320" y="2284920"/>
              <a:ext cx="25560" cy="4644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sp>
          <p:nvSpPr>
            <p:cNvPr id="1471" name="CustomShape 516"/>
            <p:cNvSpPr/>
            <p:nvPr/>
          </p:nvSpPr>
          <p:spPr>
            <a:xfrm>
              <a:off x="8434080" y="2436480"/>
              <a:ext cx="162000" cy="92520"/>
            </a:xfrm>
            <a:custGeom>
              <a:avLst/>
              <a:gdLst/>
              <a:ah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w="0">
              <a:noFill/>
            </a:ln>
          </p:spPr>
          <p:style>
            <a:lnRef idx="0"/>
            <a:fillRef idx="0"/>
            <a:effectRef idx="0"/>
            <a:fontRef idx="minor"/>
          </p:style>
        </p:sp>
        <p:sp>
          <p:nvSpPr>
            <p:cNvPr id="1472" name="CustomShape 517"/>
            <p:cNvSpPr/>
            <p:nvPr/>
          </p:nvSpPr>
          <p:spPr>
            <a:xfrm>
              <a:off x="8544600" y="2142720"/>
              <a:ext cx="35280" cy="79560"/>
            </a:xfrm>
            <a:custGeom>
              <a:avLst/>
              <a:gdLst/>
              <a:ah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w="0">
              <a:noFill/>
            </a:ln>
          </p:spPr>
          <p:style>
            <a:lnRef idx="0"/>
            <a:fillRef idx="0"/>
            <a:effectRef idx="0"/>
            <a:fontRef idx="minor"/>
          </p:style>
        </p:sp>
        <p:sp>
          <p:nvSpPr>
            <p:cNvPr id="1473" name="CustomShape 518"/>
            <p:cNvSpPr/>
            <p:nvPr/>
          </p:nvSpPr>
          <p:spPr>
            <a:xfrm>
              <a:off x="8550000" y="2108880"/>
              <a:ext cx="24480" cy="49680"/>
            </a:xfrm>
            <a:custGeom>
              <a:avLst/>
              <a:gdLst/>
              <a:ah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w="0">
              <a:noFill/>
            </a:ln>
          </p:spPr>
          <p:style>
            <a:lnRef idx="0"/>
            <a:fillRef idx="0"/>
            <a:effectRef idx="0"/>
            <a:fontRef idx="minor"/>
          </p:style>
        </p:sp>
        <p:sp>
          <p:nvSpPr>
            <p:cNvPr id="1474" name="CustomShape 519"/>
            <p:cNvSpPr/>
            <p:nvPr/>
          </p:nvSpPr>
          <p:spPr>
            <a:xfrm>
              <a:off x="8458920" y="2469960"/>
              <a:ext cx="55800" cy="30240"/>
            </a:xfrm>
            <a:custGeom>
              <a:avLst/>
              <a:gdLst/>
              <a:ah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w="0">
              <a:noFill/>
            </a:ln>
          </p:spPr>
          <p:style>
            <a:lnRef idx="0"/>
            <a:fillRef idx="0"/>
            <a:effectRef idx="0"/>
            <a:fontRef idx="minor"/>
          </p:style>
        </p:sp>
        <p:sp>
          <p:nvSpPr>
            <p:cNvPr id="1475" name="CustomShape 520"/>
            <p:cNvSpPr/>
            <p:nvPr/>
          </p:nvSpPr>
          <p:spPr>
            <a:xfrm>
              <a:off x="8458920" y="2475720"/>
              <a:ext cx="55080" cy="24840"/>
            </a:xfrm>
            <a:custGeom>
              <a:avLst/>
              <a:gdLst/>
              <a:ah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w="0">
              <a:noFill/>
            </a:ln>
          </p:spPr>
          <p:style>
            <a:lnRef idx="0"/>
            <a:fillRef idx="0"/>
            <a:effectRef idx="0"/>
            <a:fontRef idx="minor"/>
          </p:style>
        </p:sp>
        <p:sp>
          <p:nvSpPr>
            <p:cNvPr id="1476" name="CustomShape 521"/>
            <p:cNvSpPr/>
            <p:nvPr/>
          </p:nvSpPr>
          <p:spPr>
            <a:xfrm>
              <a:off x="8501760" y="2450880"/>
              <a:ext cx="55800" cy="30240"/>
            </a:xfrm>
            <a:custGeom>
              <a:avLst/>
              <a:gdLst/>
              <a:ah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w="0">
              <a:noFill/>
            </a:ln>
          </p:spPr>
          <p:style>
            <a:lnRef idx="0"/>
            <a:fillRef idx="0"/>
            <a:effectRef idx="0"/>
            <a:fontRef idx="minor"/>
          </p:style>
        </p:sp>
        <p:sp>
          <p:nvSpPr>
            <p:cNvPr id="1477" name="CustomShape 522"/>
            <p:cNvSpPr/>
            <p:nvPr/>
          </p:nvSpPr>
          <p:spPr>
            <a:xfrm>
              <a:off x="8501760" y="2456640"/>
              <a:ext cx="55080" cy="24840"/>
            </a:xfrm>
            <a:custGeom>
              <a:avLst/>
              <a:gdLst/>
              <a:ah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w="0">
              <a:noFill/>
            </a:ln>
          </p:spPr>
          <p:style>
            <a:lnRef idx="0"/>
            <a:fillRef idx="0"/>
            <a:effectRef idx="0"/>
            <a:fontRef idx="minor"/>
          </p:style>
        </p:sp>
        <p:sp>
          <p:nvSpPr>
            <p:cNvPr id="1478" name="CustomShape 523"/>
            <p:cNvSpPr/>
            <p:nvPr/>
          </p:nvSpPr>
          <p:spPr>
            <a:xfrm>
              <a:off x="8474760" y="2237760"/>
              <a:ext cx="83160" cy="239040"/>
            </a:xfrm>
            <a:custGeom>
              <a:avLst/>
              <a:gdLst/>
              <a:ah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w="0">
              <a:noFill/>
            </a:ln>
          </p:spPr>
          <p:style>
            <a:lnRef idx="0"/>
            <a:fillRef idx="0"/>
            <a:effectRef idx="0"/>
            <a:fontRef idx="minor"/>
          </p:style>
        </p:sp>
        <p:sp>
          <p:nvSpPr>
            <p:cNvPr id="1479" name="CustomShape 524"/>
            <p:cNvSpPr/>
            <p:nvPr/>
          </p:nvSpPr>
          <p:spPr>
            <a:xfrm>
              <a:off x="8487000" y="2039760"/>
              <a:ext cx="59400" cy="96840"/>
            </a:xfrm>
            <a:custGeom>
              <a:avLst/>
              <a:gdLst/>
              <a:ah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w="0">
              <a:noFill/>
            </a:ln>
          </p:spPr>
          <p:style>
            <a:lnRef idx="0"/>
            <a:fillRef idx="0"/>
            <a:effectRef idx="0"/>
            <a:fontRef idx="minor"/>
          </p:style>
        </p:sp>
        <p:sp>
          <p:nvSpPr>
            <p:cNvPr id="1480" name="CustomShape 525"/>
            <p:cNvSpPr/>
            <p:nvPr/>
          </p:nvSpPr>
          <p:spPr>
            <a:xfrm>
              <a:off x="8474040" y="2109960"/>
              <a:ext cx="92880" cy="155520"/>
            </a:xfrm>
            <a:custGeom>
              <a:avLst/>
              <a:gdLst/>
              <a:ah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w="0">
              <a:noFill/>
            </a:ln>
          </p:spPr>
          <p:style>
            <a:lnRef idx="0"/>
            <a:fillRef idx="0"/>
            <a:effectRef idx="0"/>
            <a:fontRef idx="minor"/>
          </p:style>
        </p:sp>
        <p:sp>
          <p:nvSpPr>
            <p:cNvPr id="1481" name="CustomShape 526"/>
            <p:cNvSpPr/>
            <p:nvPr/>
          </p:nvSpPr>
          <p:spPr>
            <a:xfrm>
              <a:off x="8380800" y="2130120"/>
              <a:ext cx="118800" cy="91800"/>
            </a:xfrm>
            <a:custGeom>
              <a:avLst/>
              <a:gdLst/>
              <a:ah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w="0">
              <a:noFill/>
            </a:ln>
          </p:spPr>
          <p:style>
            <a:lnRef idx="0"/>
            <a:fillRef idx="0"/>
            <a:effectRef idx="0"/>
            <a:fontRef idx="minor"/>
          </p:style>
        </p:sp>
        <p:sp>
          <p:nvSpPr>
            <p:cNvPr id="1482" name="CustomShape 527"/>
            <p:cNvSpPr/>
            <p:nvPr/>
          </p:nvSpPr>
          <p:spPr>
            <a:xfrm>
              <a:off x="8469360" y="2127960"/>
              <a:ext cx="34200" cy="51480"/>
            </a:xfrm>
            <a:custGeom>
              <a:avLst/>
              <a:gdLst/>
              <a:ah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w="0">
              <a:noFill/>
            </a:ln>
          </p:spPr>
          <p:style>
            <a:lnRef idx="0"/>
            <a:fillRef idx="0"/>
            <a:effectRef idx="0"/>
            <a:fontRef idx="minor"/>
          </p:style>
        </p:sp>
        <p:sp>
          <p:nvSpPr>
            <p:cNvPr id="1483" name="CustomShape 528"/>
            <p:cNvSpPr/>
            <p:nvPr/>
          </p:nvSpPr>
          <p:spPr>
            <a:xfrm>
              <a:off x="8487000" y="2035440"/>
              <a:ext cx="57600" cy="63720"/>
            </a:xfrm>
            <a:custGeom>
              <a:avLst/>
              <a:gdLst/>
              <a:ah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w="0">
              <a:noFill/>
            </a:ln>
          </p:spPr>
          <p:style>
            <a:lnRef idx="0"/>
            <a:fillRef idx="0"/>
            <a:effectRef idx="0"/>
            <a:fontRef idx="minor"/>
          </p:style>
        </p:sp>
        <p:grpSp>
          <p:nvGrpSpPr>
            <p:cNvPr id="1484" name="Group 7"/>
            <p:cNvGrpSpPr/>
            <p:nvPr/>
          </p:nvGrpSpPr>
          <p:grpSpPr>
            <a:xfrm>
              <a:off x="7687800" y="842760"/>
              <a:ext cx="123120" cy="92880"/>
              <a:chOff x="7687800" y="842760"/>
              <a:chExt cx="123120" cy="92880"/>
            </a:xfrm>
          </p:grpSpPr>
          <p:sp>
            <p:nvSpPr>
              <p:cNvPr id="1485" name="CustomShape 529"/>
              <p:cNvSpPr/>
              <p:nvPr/>
            </p:nvSpPr>
            <p:spPr>
              <a:xfrm>
                <a:off x="7698240" y="869040"/>
                <a:ext cx="112680" cy="637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486" name="CustomShape 530"/>
              <p:cNvSpPr/>
              <p:nvPr/>
            </p:nvSpPr>
            <p:spPr>
              <a:xfrm>
                <a:off x="7752240" y="885600"/>
                <a:ext cx="27720" cy="1476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487" name="CustomShape 531"/>
              <p:cNvSpPr/>
              <p:nvPr/>
            </p:nvSpPr>
            <p:spPr>
              <a:xfrm>
                <a:off x="7698240" y="893160"/>
                <a:ext cx="112680" cy="424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488" name="CustomShape 532"/>
              <p:cNvSpPr/>
              <p:nvPr/>
            </p:nvSpPr>
            <p:spPr>
              <a:xfrm>
                <a:off x="7687800" y="843480"/>
                <a:ext cx="79920" cy="903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489" name="CustomShape 533"/>
              <p:cNvSpPr/>
              <p:nvPr/>
            </p:nvSpPr>
            <p:spPr>
              <a:xfrm>
                <a:off x="7688880" y="842760"/>
                <a:ext cx="79920" cy="907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nvGrpSpPr>
            <p:cNvPr id="1490" name="Group 9"/>
            <p:cNvGrpSpPr/>
            <p:nvPr/>
          </p:nvGrpSpPr>
          <p:grpSpPr>
            <a:xfrm>
              <a:off x="8004600" y="1027080"/>
              <a:ext cx="123120" cy="92880"/>
              <a:chOff x="8004600" y="1027080"/>
              <a:chExt cx="123120" cy="92880"/>
            </a:xfrm>
          </p:grpSpPr>
          <p:sp>
            <p:nvSpPr>
              <p:cNvPr id="1491" name="CustomShape 534"/>
              <p:cNvSpPr/>
              <p:nvPr/>
            </p:nvSpPr>
            <p:spPr>
              <a:xfrm>
                <a:off x="8015040" y="1053360"/>
                <a:ext cx="112680" cy="637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492" name="CustomShape 535"/>
              <p:cNvSpPr/>
              <p:nvPr/>
            </p:nvSpPr>
            <p:spPr>
              <a:xfrm>
                <a:off x="8069040" y="1069920"/>
                <a:ext cx="27720" cy="1476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493" name="CustomShape 536"/>
              <p:cNvSpPr/>
              <p:nvPr/>
            </p:nvSpPr>
            <p:spPr>
              <a:xfrm>
                <a:off x="8015040" y="1077480"/>
                <a:ext cx="112680" cy="4248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494" name="CustomShape 537"/>
              <p:cNvSpPr/>
              <p:nvPr/>
            </p:nvSpPr>
            <p:spPr>
              <a:xfrm>
                <a:off x="8004600" y="1027800"/>
                <a:ext cx="79920" cy="903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495" name="CustomShape 538"/>
              <p:cNvSpPr/>
              <p:nvPr/>
            </p:nvSpPr>
            <p:spPr>
              <a:xfrm>
                <a:off x="8005680" y="1027080"/>
                <a:ext cx="79920" cy="907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496" name="CustomShape 539"/>
            <p:cNvSpPr/>
            <p:nvPr/>
          </p:nvSpPr>
          <p:spPr>
            <a:xfrm>
              <a:off x="8119080" y="955080"/>
              <a:ext cx="57600" cy="165600"/>
            </a:xfrm>
            <a:custGeom>
              <a:avLst/>
              <a:gdLst/>
              <a:ah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w="0">
              <a:noFill/>
            </a:ln>
          </p:spPr>
          <p:style>
            <a:lnRef idx="0"/>
            <a:fillRef idx="0"/>
            <a:effectRef idx="0"/>
            <a:fontRef idx="minor"/>
          </p:style>
        </p:sp>
        <p:sp>
          <p:nvSpPr>
            <p:cNvPr id="1497" name="CustomShape 540"/>
            <p:cNvSpPr/>
            <p:nvPr/>
          </p:nvSpPr>
          <p:spPr>
            <a:xfrm>
              <a:off x="8146800" y="954000"/>
              <a:ext cx="32040" cy="44280"/>
            </a:xfrm>
            <a:custGeom>
              <a:avLst/>
              <a:gdLst/>
              <a:ah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w="0">
              <a:noFill/>
            </a:ln>
          </p:spPr>
          <p:style>
            <a:lnRef idx="0"/>
            <a:fillRef idx="0"/>
            <a:effectRef idx="0"/>
            <a:fontRef idx="minor"/>
          </p:style>
        </p:sp>
        <p:grpSp>
          <p:nvGrpSpPr>
            <p:cNvPr id="1498" name="Group 10"/>
            <p:cNvGrpSpPr/>
            <p:nvPr/>
          </p:nvGrpSpPr>
          <p:grpSpPr>
            <a:xfrm>
              <a:off x="7142400" y="1240920"/>
              <a:ext cx="110520" cy="83520"/>
              <a:chOff x="7142400" y="1240920"/>
              <a:chExt cx="110520" cy="83520"/>
            </a:xfrm>
          </p:grpSpPr>
          <p:sp>
            <p:nvSpPr>
              <p:cNvPr id="1499" name="CustomShape 541"/>
              <p:cNvSpPr/>
              <p:nvPr/>
            </p:nvSpPr>
            <p:spPr>
              <a:xfrm flipH="1">
                <a:off x="7142040" y="1264680"/>
                <a:ext cx="101880" cy="5760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1500" name="CustomShape 542"/>
              <p:cNvSpPr/>
              <p:nvPr/>
            </p:nvSpPr>
            <p:spPr>
              <a:xfrm flipH="1">
                <a:off x="7170120" y="1279440"/>
                <a:ext cx="24840" cy="1332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1501" name="CustomShape 543"/>
              <p:cNvSpPr/>
              <p:nvPr/>
            </p:nvSpPr>
            <p:spPr>
              <a:xfrm flipH="1">
                <a:off x="7142040" y="1286280"/>
                <a:ext cx="101880" cy="381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1502" name="CustomShape 544"/>
              <p:cNvSpPr/>
              <p:nvPr/>
            </p:nvSpPr>
            <p:spPr>
              <a:xfrm flipH="1">
                <a:off x="7180920" y="1241280"/>
                <a:ext cx="72000" cy="813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1503" name="CustomShape 545"/>
              <p:cNvSpPr/>
              <p:nvPr/>
            </p:nvSpPr>
            <p:spPr>
              <a:xfrm flipH="1">
                <a:off x="7179840" y="1240920"/>
                <a:ext cx="72000" cy="8172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1504" name="CustomShape 546"/>
            <p:cNvSpPr/>
            <p:nvPr/>
          </p:nvSpPr>
          <p:spPr>
            <a:xfrm>
              <a:off x="7101000" y="1175040"/>
              <a:ext cx="51840" cy="150480"/>
            </a:xfrm>
            <a:custGeom>
              <a:avLst/>
              <a:gdLst/>
              <a:ah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w="0">
              <a:noFill/>
            </a:ln>
          </p:spPr>
          <p:style>
            <a:lnRef idx="0"/>
            <a:fillRef idx="0"/>
            <a:effectRef idx="0"/>
            <a:fontRef idx="minor"/>
          </p:style>
        </p:sp>
        <p:sp>
          <p:nvSpPr>
            <p:cNvPr id="1505" name="CustomShape 547"/>
            <p:cNvSpPr/>
            <p:nvPr/>
          </p:nvSpPr>
          <p:spPr>
            <a:xfrm>
              <a:off x="7098840" y="1173600"/>
              <a:ext cx="28800" cy="40320"/>
            </a:xfrm>
            <a:custGeom>
              <a:avLst/>
              <a:gdLst/>
              <a:ah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w="0">
              <a:noFill/>
            </a:ln>
          </p:spPr>
          <p:style>
            <a:lnRef idx="0"/>
            <a:fillRef idx="0"/>
            <a:effectRef idx="0"/>
            <a:fontRef idx="minor"/>
          </p:style>
        </p:sp>
      </p:grpSp>
      <p:pic>
        <p:nvPicPr>
          <p:cNvPr id="1506" name="" descr=""/>
          <p:cNvPicPr/>
          <p:nvPr/>
        </p:nvPicPr>
        <p:blipFill>
          <a:blip r:embed="rId1"/>
          <a:stretch/>
        </p:blipFill>
        <p:spPr>
          <a:xfrm>
            <a:off x="1800000" y="1260000"/>
            <a:ext cx="3153600" cy="3153600"/>
          </a:xfrm>
          <a:prstGeom prst="rect">
            <a:avLst/>
          </a:prstGeom>
          <a:ln w="0">
            <a:noFill/>
          </a:ln>
        </p:spPr>
      </p:pic>
    </p:spTree>
  </p:cSld>
  <mc:AlternateContent>
    <mc:Choice Requires="p14">
      <p:transition spd="slow" p14:dur="2000"/>
    </mc:Choice>
    <mc:Fallback>
      <p:transition spd="slow"/>
    </mc:Fallback>
  </mc:AlternateContent>
  <p:timing>
    <p:tnLst>
      <p:par>
        <p:cTn id="166" dur="indefinite" restart="never" nodeType="tmRoot">
          <p:childTnLst>
            <p:seq>
              <p:cTn id="167" dur="indefinite" nodeType="mainSeq">
                <p:childTnLst>
                  <p:par>
                    <p:cTn id="168" fill="hold">
                      <p:stCondLst>
                        <p:cond delay="indefinite"/>
                      </p:stCondLst>
                      <p:childTnLst>
                        <p:par>
                          <p:cTn id="169" fill="hold">
                            <p:stCondLst>
                              <p:cond delay="0"/>
                            </p:stCondLst>
                            <p:childTnLst>
                              <p:par>
                                <p:cTn id="170" nodeType="clickEffect" fill="hold" presetClass="entr" presetID="2" presetSubtype="1">
                                  <p:stCondLst>
                                    <p:cond delay="0"/>
                                  </p:stCondLst>
                                  <p:childTnLst>
                                    <p:set>
                                      <p:cBhvr>
                                        <p:cTn id="171" dur="1" fill="hold">
                                          <p:stCondLst>
                                            <p:cond delay="0"/>
                                          </p:stCondLst>
                                        </p:cTn>
                                        <p:tgtEl>
                                          <p:spTgt spid="1233">
                                            <p:txEl>
                                              <p:pRg st="0" end="0"/>
                                            </p:txEl>
                                          </p:spTgt>
                                        </p:tgtEl>
                                        <p:attrNameLst>
                                          <p:attrName>style.visibility</p:attrName>
                                        </p:attrNameLst>
                                      </p:cBhvr>
                                      <p:to>
                                        <p:strVal val="visible"/>
                                      </p:to>
                                    </p:set>
                                    <p:anim calcmode="lin" valueType="num">
                                      <p:cBhvr additive="repl">
                                        <p:cTn id="172" dur="500" fill="hold"/>
                                        <p:tgtEl>
                                          <p:spTgt spid="1233">
                                            <p:txEl>
                                              <p:pRg st="0" end="0"/>
                                            </p:txEl>
                                          </p:spTgt>
                                        </p:tgtEl>
                                        <p:attrNameLst>
                                          <p:attrName>ppt_x</p:attrName>
                                        </p:attrNameLst>
                                      </p:cBhvr>
                                      <p:tavLst>
                                        <p:tav tm="0">
                                          <p:val>
                                            <p:strVal val="#ppt_x"/>
                                          </p:val>
                                        </p:tav>
                                        <p:tav tm="100000">
                                          <p:val>
                                            <p:strVal val="#ppt_x"/>
                                          </p:val>
                                        </p:tav>
                                      </p:tavLst>
                                    </p:anim>
                                    <p:anim calcmode="lin" valueType="num">
                                      <p:cBhvr additive="repl">
                                        <p:cTn id="173" dur="500" fill="hold"/>
                                        <p:tgtEl>
                                          <p:spTgt spid="123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8" presetSubtype="12">
                                  <p:stCondLst>
                                    <p:cond delay="0"/>
                                  </p:stCondLst>
                                  <p:childTnLst>
                                    <p:set>
                                      <p:cBhvr>
                                        <p:cTn id="177" dur="1" fill="hold">
                                          <p:stCondLst>
                                            <p:cond delay="0"/>
                                          </p:stCondLst>
                                        </p:cTn>
                                        <p:tgtEl>
                                          <p:spTgt spid="1506"/>
                                        </p:tgtEl>
                                        <p:attrNameLst>
                                          <p:attrName>style.visibility</p:attrName>
                                        </p:attrNameLst>
                                      </p:cBhvr>
                                      <p:to>
                                        <p:strVal val="visible"/>
                                      </p:to>
                                    </p:set>
                                    <p:animEffect filter="strips(downRight)" transition="in">
                                      <p:cBhvr additive="repl">
                                        <p:cTn id="178" dur="500"/>
                                        <p:tgtEl>
                                          <p:spTgt spid="1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7" name="CustomShape 1"/>
          <p:cNvSpPr/>
          <p:nvPr/>
        </p:nvSpPr>
        <p:spPr>
          <a:xfrm>
            <a:off x="431640" y="504000"/>
            <a:ext cx="6730200" cy="5727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Benefits of application</a:t>
            </a:r>
            <a:endParaRPr b="0" lang="en-IN" sz="3200" spc="-1" strike="noStrike">
              <a:latin typeface="Arial"/>
            </a:endParaRPr>
          </a:p>
        </p:txBody>
      </p:sp>
      <p:sp>
        <p:nvSpPr>
          <p:cNvPr id="1508" name="CustomShape 2"/>
          <p:cNvSpPr/>
          <p:nvPr/>
        </p:nvSpPr>
        <p:spPr>
          <a:xfrm>
            <a:off x="289080" y="1121400"/>
            <a:ext cx="7989840" cy="319752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This technique is effective for predicting future prices of stock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Effective prediction system indirectly help treders byproviding supportive information such as future market direction.</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useful in research of stock market development</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Financial analyst investors can use this prediction model to take treding decision by observing market behaviour.</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Neuro-Fuzzy systems</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2" presetSubtype="1">
                                  <p:stCondLst>
                                    <p:cond delay="0"/>
                                  </p:stCondLst>
                                  <p:childTnLst>
                                    <p:set>
                                      <p:cBhvr>
                                        <p:cTn id="184" dur="1" fill="hold">
                                          <p:stCondLst>
                                            <p:cond delay="0"/>
                                          </p:stCondLst>
                                        </p:cTn>
                                        <p:tgtEl>
                                          <p:spTgt spid="1507"/>
                                        </p:tgtEl>
                                        <p:attrNameLst>
                                          <p:attrName>style.visibility</p:attrName>
                                        </p:attrNameLst>
                                      </p:cBhvr>
                                      <p:to>
                                        <p:strVal val="visible"/>
                                      </p:to>
                                    </p:set>
                                    <p:anim calcmode="lin" valueType="num">
                                      <p:cBhvr additive="repl">
                                        <p:cTn id="185" dur="500" fill="hold"/>
                                        <p:tgtEl>
                                          <p:spTgt spid="1507"/>
                                        </p:tgtEl>
                                        <p:attrNameLst>
                                          <p:attrName>ppt_x</p:attrName>
                                        </p:attrNameLst>
                                      </p:cBhvr>
                                      <p:tavLst>
                                        <p:tav tm="0">
                                          <p:val>
                                            <p:strVal val="#ppt_x"/>
                                          </p:val>
                                        </p:tav>
                                        <p:tav tm="100000">
                                          <p:val>
                                            <p:strVal val="#ppt_x"/>
                                          </p:val>
                                        </p:tav>
                                      </p:tavLst>
                                    </p:anim>
                                    <p:anim calcmode="lin" valueType="num">
                                      <p:cBhvr additive="repl">
                                        <p:cTn id="186" dur="500" fill="hold"/>
                                        <p:tgtEl>
                                          <p:spTgt spid="1507"/>
                                        </p:tgtEl>
                                        <p:attrNameLst>
                                          <p:attrName>ppt_y</p:attrName>
                                        </p:attrNameLst>
                                      </p:cBhvr>
                                      <p:tavLst>
                                        <p:tav tm="0">
                                          <p:val>
                                            <p:strVal val="0-#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40">
                                  <p:stCondLst>
                                    <p:cond delay="0"/>
                                  </p:stCondLst>
                                  <p:childTnLst>
                                    <p:set>
                                      <p:cBhvr>
                                        <p:cTn id="190" dur="1" fill="hold">
                                          <p:stCondLst>
                                            <p:cond delay="0"/>
                                          </p:stCondLst>
                                        </p:cTn>
                                        <p:tgtEl>
                                          <p:spTgt spid="1508"/>
                                        </p:tgtEl>
                                        <p:attrNameLst>
                                          <p:attrName>style.visibility</p:attrName>
                                        </p:attrNameLst>
                                      </p:cBhvr>
                                      <p:to>
                                        <p:strVal val="visible"/>
                                      </p:to>
                                    </p:set>
                                    <p:animEffect filter="fade" transition="in">
                                      <p:cBhvr additive="repl">
                                        <p:cTn id="191" dur="1000"/>
                                        <p:tgtEl>
                                          <p:spTgt spid="1508"/>
                                        </p:tgtEl>
                                      </p:cBhvr>
                                    </p:animEffect>
                                    <p:anim calcmode="lin" valueType="num">
                                      <p:cBhvr additive="repl">
                                        <p:cTn id="192" dur="1000" fill="hold"/>
                                        <p:tgtEl>
                                          <p:spTgt spid="1508"/>
                                        </p:tgtEl>
                                        <p:attrNameLst>
                                          <p:attrName>ppt_x</p:attrName>
                                        </p:attrNameLst>
                                      </p:cBhvr>
                                      <p:tavLst>
                                        <p:tav tm="0">
                                          <p:val>
                                            <p:strVal val="#ppt_x-.1"/>
                                          </p:val>
                                        </p:tav>
                                        <p:tav tm="100000">
                                          <p:val>
                                            <p:strVal val="#ppt_x"/>
                                          </p:val>
                                        </p:tav>
                                      </p:tavLst>
                                    </p:anim>
                                    <p:anim calcmode="lin" valueType="num">
                                      <p:cBhvr additive="repl">
                                        <p:cTn id="193" dur="1000" fill="hold"/>
                                        <p:tgtEl>
                                          <p:spTgt spid="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9" name="CustomShape 277"/>
          <p:cNvSpPr/>
          <p:nvPr/>
        </p:nvSpPr>
        <p:spPr>
          <a:xfrm>
            <a:off x="431640" y="566640"/>
            <a:ext cx="6730200" cy="5727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Conclusion:</a:t>
            </a:r>
            <a:endParaRPr b="0" lang="en-IN" sz="3200" spc="-1" strike="noStrike">
              <a:latin typeface="Arial"/>
            </a:endParaRPr>
          </a:p>
        </p:txBody>
      </p:sp>
      <p:sp>
        <p:nvSpPr>
          <p:cNvPr id="1510" name="CustomShape 278"/>
          <p:cNvSpPr/>
          <p:nvPr/>
        </p:nvSpPr>
        <p:spPr>
          <a:xfrm>
            <a:off x="289080" y="1184040"/>
            <a:ext cx="7989840" cy="319752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Determining the stock market forcast is always been challenging work for business analysts.</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Thus project applies the Machine Learning technology of LSTM to predict the stock prices. Here it use previous years data. If  training data is in large quantity then it will be more accurate to predict future price of stock. </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grpSp>
        <p:nvGrpSpPr>
          <p:cNvPr id="1511" name=""/>
          <p:cNvGrpSpPr/>
          <p:nvPr/>
        </p:nvGrpSpPr>
        <p:grpSpPr>
          <a:xfrm>
            <a:off x="6624000" y="2932560"/>
            <a:ext cx="1855440" cy="2073600"/>
            <a:chOff x="6624000" y="2932560"/>
            <a:chExt cx="1855440" cy="2073600"/>
          </a:xfrm>
        </p:grpSpPr>
        <p:sp>
          <p:nvSpPr>
            <p:cNvPr id="1512" name="CustomShape 3"/>
            <p:cNvSpPr/>
            <p:nvPr/>
          </p:nvSpPr>
          <p:spPr>
            <a:xfrm>
              <a:off x="7636320" y="4305960"/>
              <a:ext cx="100800" cy="55440"/>
            </a:xfrm>
            <a:custGeom>
              <a:avLst/>
              <a:gdLst/>
              <a:ahLst/>
              <a:rect l="l" t="t" r="r" b="b"/>
              <a:pathLst>
                <a:path w="236644" h="133254">
                  <a:moveTo>
                    <a:pt x="125355" y="133255"/>
                  </a:moveTo>
                  <a:lnTo>
                    <a:pt x="0" y="64389"/>
                  </a:lnTo>
                  <a:lnTo>
                    <a:pt x="111289" y="0"/>
                  </a:lnTo>
                  <a:lnTo>
                    <a:pt x="236644" y="68866"/>
                  </a:lnTo>
                  <a:lnTo>
                    <a:pt x="125355" y="133255"/>
                  </a:lnTo>
                  <a:close/>
                </a:path>
              </a:pathLst>
            </a:custGeom>
            <a:solidFill>
              <a:srgbClr val="d6d8e5">
                <a:alpha val="40000"/>
              </a:srgbClr>
            </a:solidFill>
            <a:ln w="0">
              <a:noFill/>
            </a:ln>
          </p:spPr>
          <p:style>
            <a:lnRef idx="0"/>
            <a:fillRef idx="0"/>
            <a:effectRef idx="0"/>
            <a:fontRef idx="minor"/>
          </p:style>
        </p:sp>
        <p:sp>
          <p:nvSpPr>
            <p:cNvPr id="1513" name="CustomShape 4"/>
            <p:cNvSpPr/>
            <p:nvPr/>
          </p:nvSpPr>
          <p:spPr>
            <a:xfrm>
              <a:off x="7930080" y="4479120"/>
              <a:ext cx="101160" cy="55800"/>
            </a:xfrm>
            <a:custGeom>
              <a:avLst/>
              <a:gdLst/>
              <a:ahLst/>
              <a:rect l="l" t="t" r="r" b="b"/>
              <a:pathLst>
                <a:path w="236549" h="133254">
                  <a:moveTo>
                    <a:pt x="125355" y="133255"/>
                  </a:moveTo>
                  <a:lnTo>
                    <a:pt x="0" y="64294"/>
                  </a:lnTo>
                  <a:lnTo>
                    <a:pt x="111290" y="0"/>
                  </a:lnTo>
                  <a:lnTo>
                    <a:pt x="236549" y="68866"/>
                  </a:lnTo>
                  <a:lnTo>
                    <a:pt x="125355" y="133255"/>
                  </a:lnTo>
                  <a:close/>
                </a:path>
              </a:pathLst>
            </a:custGeom>
            <a:solidFill>
              <a:srgbClr val="d6d8e5">
                <a:alpha val="40000"/>
              </a:srgbClr>
            </a:solidFill>
            <a:ln w="0">
              <a:noFill/>
            </a:ln>
          </p:spPr>
          <p:style>
            <a:lnRef idx="0"/>
            <a:fillRef idx="0"/>
            <a:effectRef idx="0"/>
            <a:fontRef idx="minor"/>
          </p:style>
        </p:sp>
        <p:sp>
          <p:nvSpPr>
            <p:cNvPr id="1514" name="CustomShape 6"/>
            <p:cNvSpPr/>
            <p:nvPr/>
          </p:nvSpPr>
          <p:spPr>
            <a:xfrm>
              <a:off x="7690680" y="3779640"/>
              <a:ext cx="213840" cy="552960"/>
            </a:xfrm>
            <a:custGeom>
              <a:avLst/>
              <a:gdLst/>
              <a:ahLst/>
              <a:rect l="l" t="t" r="r" b="b"/>
              <a:pathLst>
                <a:path w="494671" h="1273873">
                  <a:moveTo>
                    <a:pt x="118227" y="1273873"/>
                  </a:moveTo>
                  <a:lnTo>
                    <a:pt x="0" y="1205484"/>
                  </a:lnTo>
                  <a:lnTo>
                    <a:pt x="376540" y="0"/>
                  </a:lnTo>
                  <a:lnTo>
                    <a:pt x="494672" y="68389"/>
                  </a:lnTo>
                  <a:lnTo>
                    <a:pt x="118227" y="1273873"/>
                  </a:lnTo>
                  <a:close/>
                </a:path>
              </a:pathLst>
            </a:custGeom>
            <a:solidFill>
              <a:srgbClr val="9ea2b2"/>
            </a:solidFill>
            <a:ln w="0">
              <a:noFill/>
            </a:ln>
          </p:spPr>
          <p:style>
            <a:lnRef idx="0"/>
            <a:fillRef idx="0"/>
            <a:effectRef idx="0"/>
            <a:fontRef idx="minor"/>
          </p:style>
        </p:sp>
        <p:sp>
          <p:nvSpPr>
            <p:cNvPr id="1515" name="CustomShape 7"/>
            <p:cNvSpPr/>
            <p:nvPr/>
          </p:nvSpPr>
          <p:spPr>
            <a:xfrm>
              <a:off x="7660800" y="3796200"/>
              <a:ext cx="213480" cy="55260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1516" name="CustomShape 8"/>
            <p:cNvSpPr/>
            <p:nvPr/>
          </p:nvSpPr>
          <p:spPr>
            <a:xfrm>
              <a:off x="7922520" y="3811680"/>
              <a:ext cx="120960" cy="689400"/>
            </a:xfrm>
            <a:custGeom>
              <a:avLst/>
              <a:gdLst/>
              <a:ahLst/>
              <a:rect l="l" t="t" r="r" b="b"/>
              <a:pathLst>
                <a:path w="281692" h="1586388">
                  <a:moveTo>
                    <a:pt x="281692" y="1586389"/>
                  </a:moveTo>
                  <a:lnTo>
                    <a:pt x="162610" y="1517428"/>
                  </a:lnTo>
                  <a:lnTo>
                    <a:pt x="0" y="0"/>
                  </a:lnTo>
                  <a:lnTo>
                    <a:pt x="118227" y="68485"/>
                  </a:lnTo>
                  <a:lnTo>
                    <a:pt x="281692" y="1586389"/>
                  </a:lnTo>
                  <a:close/>
                </a:path>
              </a:pathLst>
            </a:custGeom>
            <a:solidFill>
              <a:srgbClr val="9ea2b2"/>
            </a:solidFill>
            <a:ln w="0">
              <a:noFill/>
            </a:ln>
          </p:spPr>
          <p:style>
            <a:lnRef idx="0"/>
            <a:fillRef idx="0"/>
            <a:effectRef idx="0"/>
            <a:fontRef idx="minor"/>
          </p:style>
        </p:sp>
        <p:sp>
          <p:nvSpPr>
            <p:cNvPr id="1517" name="CustomShape 9"/>
            <p:cNvSpPr/>
            <p:nvPr/>
          </p:nvSpPr>
          <p:spPr>
            <a:xfrm>
              <a:off x="7886520" y="3832920"/>
              <a:ext cx="120960" cy="688680"/>
            </a:xfrm>
            <a:custGeom>
              <a:avLst/>
              <a:gdLst/>
              <a:ahLst/>
              <a:rect l="l" t="t" r="r" b="b"/>
              <a:pathLst>
                <a:path w="281692" h="1586388">
                  <a:moveTo>
                    <a:pt x="281692" y="1586389"/>
                  </a:moveTo>
                  <a:lnTo>
                    <a:pt x="162610" y="1517428"/>
                  </a:lnTo>
                  <a:lnTo>
                    <a:pt x="0" y="0"/>
                  </a:lnTo>
                  <a:lnTo>
                    <a:pt x="118227" y="68390"/>
                  </a:lnTo>
                  <a:lnTo>
                    <a:pt x="281692" y="1586389"/>
                  </a:lnTo>
                  <a:close/>
                </a:path>
              </a:pathLst>
            </a:custGeom>
            <a:solidFill>
              <a:srgbClr val="b1b4c4"/>
            </a:solidFill>
            <a:ln w="0">
              <a:noFill/>
            </a:ln>
          </p:spPr>
          <p:style>
            <a:lnRef idx="0"/>
            <a:fillRef idx="0"/>
            <a:effectRef idx="0"/>
            <a:fontRef idx="minor"/>
          </p:style>
        </p:sp>
        <p:sp>
          <p:nvSpPr>
            <p:cNvPr id="1518" name="CustomShape 10"/>
            <p:cNvSpPr/>
            <p:nvPr/>
          </p:nvSpPr>
          <p:spPr>
            <a:xfrm>
              <a:off x="7449120" y="3527640"/>
              <a:ext cx="1010160" cy="583200"/>
            </a:xfrm>
            <a:custGeom>
              <a:avLst/>
              <a:gdLst/>
              <a:ahLst/>
              <a:rect l="l" t="t" r="r" b="b"/>
              <a:pathLst>
                <a:path w="2321774" h="1343501">
                  <a:moveTo>
                    <a:pt x="2221415" y="1343501"/>
                  </a:moveTo>
                  <a:lnTo>
                    <a:pt x="0" y="58103"/>
                  </a:lnTo>
                  <a:lnTo>
                    <a:pt x="100360" y="0"/>
                  </a:lnTo>
                  <a:lnTo>
                    <a:pt x="2321775" y="1285399"/>
                  </a:lnTo>
                  <a:lnTo>
                    <a:pt x="2221415" y="1343501"/>
                  </a:lnTo>
                  <a:close/>
                </a:path>
              </a:pathLst>
            </a:custGeom>
            <a:solidFill>
              <a:srgbClr val="d6d8e5"/>
            </a:solidFill>
            <a:ln w="0">
              <a:noFill/>
            </a:ln>
          </p:spPr>
          <p:style>
            <a:lnRef idx="0"/>
            <a:fillRef idx="0"/>
            <a:effectRef idx="0"/>
            <a:fontRef idx="minor"/>
          </p:style>
        </p:sp>
        <p:sp>
          <p:nvSpPr>
            <p:cNvPr id="1519" name="CustomShape 11"/>
            <p:cNvSpPr/>
            <p:nvPr/>
          </p:nvSpPr>
          <p:spPr>
            <a:xfrm>
              <a:off x="7449120" y="3552840"/>
              <a:ext cx="966600" cy="608760"/>
            </a:xfrm>
            <a:custGeom>
              <a:avLst/>
              <a:gdLst/>
              <a:ahLst/>
              <a:rect l="l" t="t" r="r" b="b"/>
              <a:pathLst>
                <a:path w="2221415" h="1401603">
                  <a:moveTo>
                    <a:pt x="2221415" y="1401604"/>
                  </a:moveTo>
                  <a:lnTo>
                    <a:pt x="0" y="116205"/>
                  </a:lnTo>
                  <a:lnTo>
                    <a:pt x="0" y="0"/>
                  </a:lnTo>
                  <a:lnTo>
                    <a:pt x="2221415" y="1285399"/>
                  </a:lnTo>
                  <a:lnTo>
                    <a:pt x="2221415" y="1401604"/>
                  </a:lnTo>
                  <a:close/>
                </a:path>
              </a:pathLst>
            </a:custGeom>
            <a:solidFill>
              <a:srgbClr val="b1b4c4"/>
            </a:solidFill>
            <a:ln w="0">
              <a:noFill/>
            </a:ln>
          </p:spPr>
          <p:style>
            <a:lnRef idx="0"/>
            <a:fillRef idx="0"/>
            <a:effectRef idx="0"/>
            <a:fontRef idx="minor"/>
          </p:style>
        </p:sp>
        <p:sp>
          <p:nvSpPr>
            <p:cNvPr id="1520" name="CustomShape 12"/>
            <p:cNvSpPr/>
            <p:nvPr/>
          </p:nvSpPr>
          <p:spPr>
            <a:xfrm>
              <a:off x="7506360" y="2932560"/>
              <a:ext cx="889560" cy="1140480"/>
            </a:xfrm>
            <a:custGeom>
              <a:avLst/>
              <a:gdLst/>
              <a:ahLst/>
              <a:rect l="l" t="t" r="r" b="b"/>
              <a:pathLst>
                <a:path w="2045689" h="2621660">
                  <a:moveTo>
                    <a:pt x="2045690" y="2621661"/>
                  </a:moveTo>
                  <a:lnTo>
                    <a:pt x="0" y="1437894"/>
                  </a:lnTo>
                  <a:lnTo>
                    <a:pt x="0" y="0"/>
                  </a:lnTo>
                  <a:lnTo>
                    <a:pt x="2045690" y="1183767"/>
                  </a:lnTo>
                  <a:lnTo>
                    <a:pt x="2045690" y="2621661"/>
                  </a:lnTo>
                  <a:close/>
                </a:path>
              </a:pathLst>
            </a:custGeom>
            <a:solidFill>
              <a:srgbClr val="ffffff"/>
            </a:solidFill>
            <a:ln w="0">
              <a:noFill/>
            </a:ln>
          </p:spPr>
          <p:style>
            <a:lnRef idx="0"/>
            <a:fillRef idx="0"/>
            <a:effectRef idx="0"/>
            <a:fontRef idx="minor"/>
          </p:style>
        </p:sp>
        <p:sp>
          <p:nvSpPr>
            <p:cNvPr id="1521" name="CustomShape 13"/>
            <p:cNvSpPr/>
            <p:nvPr/>
          </p:nvSpPr>
          <p:spPr>
            <a:xfrm>
              <a:off x="8417520" y="4086720"/>
              <a:ext cx="42840" cy="74880"/>
            </a:xfrm>
            <a:custGeom>
              <a:avLst/>
              <a:gdLst/>
              <a:ahLst/>
              <a:rect l="l" t="t" r="r" b="b"/>
              <a:pathLst>
                <a:path w="101975" h="176974">
                  <a:moveTo>
                    <a:pt x="101975" y="118015"/>
                  </a:moveTo>
                  <a:lnTo>
                    <a:pt x="0" y="176974"/>
                  </a:lnTo>
                  <a:lnTo>
                    <a:pt x="0" y="58960"/>
                  </a:lnTo>
                  <a:lnTo>
                    <a:pt x="101975" y="0"/>
                  </a:lnTo>
                  <a:lnTo>
                    <a:pt x="101975" y="118015"/>
                  </a:lnTo>
                  <a:close/>
                </a:path>
              </a:pathLst>
            </a:custGeom>
            <a:solidFill>
              <a:srgbClr val="9ea2b2"/>
            </a:solidFill>
            <a:ln w="0">
              <a:noFill/>
            </a:ln>
          </p:spPr>
          <p:style>
            <a:lnRef idx="0"/>
            <a:fillRef idx="0"/>
            <a:effectRef idx="0"/>
            <a:fontRef idx="minor"/>
          </p:style>
        </p:sp>
        <p:sp>
          <p:nvSpPr>
            <p:cNvPr id="1522" name="CustomShape 14"/>
            <p:cNvSpPr/>
            <p:nvPr/>
          </p:nvSpPr>
          <p:spPr>
            <a:xfrm>
              <a:off x="7572600" y="3048120"/>
              <a:ext cx="71280" cy="68760"/>
            </a:xfrm>
            <a:custGeom>
              <a:avLst/>
              <a:gdLst/>
              <a:ahLst/>
              <a:rect l="l" t="t" r="r" b="b"/>
              <a:pathLst>
                <a:path w="169452" h="163353">
                  <a:moveTo>
                    <a:pt x="169453" y="163354"/>
                  </a:moveTo>
                  <a:lnTo>
                    <a:pt x="0" y="65341"/>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523" name="CustomShape 15"/>
            <p:cNvSpPr/>
            <p:nvPr/>
          </p:nvSpPr>
          <p:spPr>
            <a:xfrm>
              <a:off x="7677360" y="3108600"/>
              <a:ext cx="127440" cy="10188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524" name="CustomShape 16"/>
            <p:cNvSpPr/>
            <p:nvPr/>
          </p:nvSpPr>
          <p:spPr>
            <a:xfrm>
              <a:off x="7572600" y="3101760"/>
              <a:ext cx="71280" cy="68760"/>
            </a:xfrm>
            <a:custGeom>
              <a:avLst/>
              <a:gdLst/>
              <a:ahLst/>
              <a:rect l="l" t="t" r="r" b="b"/>
              <a:pathLst>
                <a:path w="169452" h="163353">
                  <a:moveTo>
                    <a:pt x="169453" y="163354"/>
                  </a:moveTo>
                  <a:lnTo>
                    <a:pt x="0" y="65342"/>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525" name="CustomShape 17"/>
            <p:cNvSpPr/>
            <p:nvPr/>
          </p:nvSpPr>
          <p:spPr>
            <a:xfrm>
              <a:off x="7677360" y="3162600"/>
              <a:ext cx="127440" cy="10188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526" name="CustomShape 18"/>
            <p:cNvSpPr/>
            <p:nvPr/>
          </p:nvSpPr>
          <p:spPr>
            <a:xfrm>
              <a:off x="7572600" y="3163680"/>
              <a:ext cx="71280" cy="69120"/>
            </a:xfrm>
            <a:custGeom>
              <a:avLst/>
              <a:gdLst/>
              <a:ahLst/>
              <a:rect l="l" t="t" r="r" b="b"/>
              <a:pathLst>
                <a:path w="169452" h="163448">
                  <a:moveTo>
                    <a:pt x="169453" y="163449"/>
                  </a:moveTo>
                  <a:lnTo>
                    <a:pt x="0" y="65437"/>
                  </a:lnTo>
                  <a:lnTo>
                    <a:pt x="0" y="0"/>
                  </a:lnTo>
                  <a:lnTo>
                    <a:pt x="169453" y="98107"/>
                  </a:lnTo>
                  <a:lnTo>
                    <a:pt x="169453" y="163449"/>
                  </a:lnTo>
                  <a:close/>
                </a:path>
              </a:pathLst>
            </a:custGeom>
            <a:solidFill>
              <a:srgbClr val="d6d8e5"/>
            </a:solidFill>
            <a:ln w="0">
              <a:noFill/>
            </a:ln>
          </p:spPr>
          <p:style>
            <a:lnRef idx="0"/>
            <a:fillRef idx="0"/>
            <a:effectRef idx="0"/>
            <a:fontRef idx="minor"/>
          </p:style>
        </p:sp>
        <p:sp>
          <p:nvSpPr>
            <p:cNvPr id="1527" name="CustomShape 19"/>
            <p:cNvSpPr/>
            <p:nvPr/>
          </p:nvSpPr>
          <p:spPr>
            <a:xfrm>
              <a:off x="7677360" y="3224160"/>
              <a:ext cx="127440" cy="10188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528" name="CustomShape 20"/>
            <p:cNvSpPr/>
            <p:nvPr/>
          </p:nvSpPr>
          <p:spPr>
            <a:xfrm>
              <a:off x="7572600" y="3225600"/>
              <a:ext cx="71280" cy="69120"/>
            </a:xfrm>
            <a:custGeom>
              <a:avLst/>
              <a:gdLst/>
              <a:ahLst/>
              <a:rect l="l" t="t" r="r" b="b"/>
              <a:pathLst>
                <a:path w="169452" h="163449">
                  <a:moveTo>
                    <a:pt x="169453" y="163449"/>
                  </a:moveTo>
                  <a:lnTo>
                    <a:pt x="0" y="65342"/>
                  </a:lnTo>
                  <a:lnTo>
                    <a:pt x="0" y="0"/>
                  </a:lnTo>
                  <a:lnTo>
                    <a:pt x="169453" y="98012"/>
                  </a:lnTo>
                  <a:lnTo>
                    <a:pt x="169453" y="163449"/>
                  </a:lnTo>
                  <a:close/>
                </a:path>
              </a:pathLst>
            </a:custGeom>
            <a:solidFill>
              <a:srgbClr val="d6d8e5"/>
            </a:solidFill>
            <a:ln w="0">
              <a:noFill/>
            </a:ln>
          </p:spPr>
          <p:style>
            <a:lnRef idx="0"/>
            <a:fillRef idx="0"/>
            <a:effectRef idx="0"/>
            <a:fontRef idx="minor"/>
          </p:style>
        </p:sp>
        <p:sp>
          <p:nvSpPr>
            <p:cNvPr id="1529" name="CustomShape 21"/>
            <p:cNvSpPr/>
            <p:nvPr/>
          </p:nvSpPr>
          <p:spPr>
            <a:xfrm>
              <a:off x="7677360" y="3286080"/>
              <a:ext cx="127440" cy="10152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530" name="CustomShape 22"/>
            <p:cNvSpPr/>
            <p:nvPr/>
          </p:nvSpPr>
          <p:spPr>
            <a:xfrm>
              <a:off x="7903080" y="3260160"/>
              <a:ext cx="86400" cy="118080"/>
            </a:xfrm>
            <a:custGeom>
              <a:avLst/>
              <a:gdLst/>
              <a:ahLst/>
              <a:rect l="l" t="t" r="r" b="b"/>
              <a:pathLst>
                <a:path w="204046" h="276142">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w="0">
              <a:noFill/>
            </a:ln>
          </p:spPr>
          <p:style>
            <a:lnRef idx="0"/>
            <a:fillRef idx="0"/>
            <a:effectRef idx="0"/>
            <a:fontRef idx="minor"/>
          </p:style>
        </p:sp>
        <p:sp>
          <p:nvSpPr>
            <p:cNvPr id="1531" name="CustomShape 23"/>
            <p:cNvSpPr/>
            <p:nvPr/>
          </p:nvSpPr>
          <p:spPr>
            <a:xfrm>
              <a:off x="7982280" y="3278880"/>
              <a:ext cx="84960" cy="111240"/>
            </a:xfrm>
            <a:custGeom>
              <a:avLst/>
              <a:gdLst/>
              <a:ahLst/>
              <a:rect l="l" t="t" r="r" b="b"/>
              <a:pathLst>
                <a:path w="199579" h="260699">
                  <a:moveTo>
                    <a:pt x="199580" y="260699"/>
                  </a:moveTo>
                  <a:lnTo>
                    <a:pt x="0" y="232981"/>
                  </a:lnTo>
                  <a:lnTo>
                    <a:pt x="21859" y="0"/>
                  </a:lnTo>
                  <a:cubicBezTo>
                    <a:pt x="103591" y="56864"/>
                    <a:pt x="171733" y="158972"/>
                    <a:pt x="199580" y="260699"/>
                  </a:cubicBezTo>
                  <a:close/>
                </a:path>
              </a:pathLst>
            </a:custGeom>
            <a:solidFill>
              <a:srgbClr val="f9cb07"/>
            </a:solidFill>
            <a:ln w="0">
              <a:noFill/>
            </a:ln>
          </p:spPr>
          <p:style>
            <a:lnRef idx="0"/>
            <a:fillRef idx="0"/>
            <a:effectRef idx="0"/>
            <a:fontRef idx="minor"/>
          </p:style>
        </p:sp>
        <p:sp>
          <p:nvSpPr>
            <p:cNvPr id="1532" name="CustomShape 24"/>
            <p:cNvSpPr/>
            <p:nvPr/>
          </p:nvSpPr>
          <p:spPr>
            <a:xfrm>
              <a:off x="7982640" y="3380760"/>
              <a:ext cx="90360" cy="117720"/>
            </a:xfrm>
            <a:custGeom>
              <a:avLst/>
              <a:gdLst/>
              <a:ahLst/>
              <a:rect l="l" t="t" r="r" b="b"/>
              <a:pathLst>
                <a:path w="212884" h="276193">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w="0">
              <a:noFill/>
            </a:ln>
          </p:spPr>
          <p:style>
            <a:lnRef idx="0"/>
            <a:fillRef idx="0"/>
            <a:effectRef idx="0"/>
            <a:fontRef idx="minor"/>
          </p:style>
        </p:sp>
        <p:sp>
          <p:nvSpPr>
            <p:cNvPr id="1533" name="CustomShape 25"/>
            <p:cNvSpPr/>
            <p:nvPr/>
          </p:nvSpPr>
          <p:spPr>
            <a:xfrm>
              <a:off x="7889040" y="3277800"/>
              <a:ext cx="124920" cy="220320"/>
            </a:xfrm>
            <a:custGeom>
              <a:avLst/>
              <a:gdLst/>
              <a:ahLst/>
              <a:rect l="l" t="t" r="r" b="b"/>
              <a:pathLst>
                <a:path w="290055" h="509778">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w="0">
              <a:noFill/>
            </a:ln>
          </p:spPr>
          <p:style>
            <a:lnRef idx="0"/>
            <a:fillRef idx="0"/>
            <a:effectRef idx="0"/>
            <a:fontRef idx="minor"/>
          </p:style>
        </p:sp>
        <p:sp>
          <p:nvSpPr>
            <p:cNvPr id="1534" name="CustomShape 26"/>
            <p:cNvSpPr/>
            <p:nvPr/>
          </p:nvSpPr>
          <p:spPr>
            <a:xfrm>
              <a:off x="8160120" y="3408840"/>
              <a:ext cx="86400" cy="118440"/>
            </a:xfrm>
            <a:custGeom>
              <a:avLst/>
              <a:gdLst/>
              <a:ahLst/>
              <a:rect l="l" t="t" r="r" b="b"/>
              <a:pathLst>
                <a:path w="204331" h="276159">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w="0">
              <a:noFill/>
            </a:ln>
          </p:spPr>
          <p:style>
            <a:lnRef idx="0"/>
            <a:fillRef idx="0"/>
            <a:effectRef idx="0"/>
            <a:fontRef idx="minor"/>
          </p:style>
        </p:sp>
        <p:sp>
          <p:nvSpPr>
            <p:cNvPr id="1535" name="CustomShape 27"/>
            <p:cNvSpPr/>
            <p:nvPr/>
          </p:nvSpPr>
          <p:spPr>
            <a:xfrm>
              <a:off x="8239680" y="3427560"/>
              <a:ext cx="84600" cy="111600"/>
            </a:xfrm>
            <a:custGeom>
              <a:avLst/>
              <a:gdLst/>
              <a:ahLst/>
              <a:rect l="l" t="t" r="r" b="b"/>
              <a:pathLst>
                <a:path w="199579" h="260603">
                  <a:moveTo>
                    <a:pt x="199580" y="260604"/>
                  </a:moveTo>
                  <a:lnTo>
                    <a:pt x="0" y="232981"/>
                  </a:lnTo>
                  <a:lnTo>
                    <a:pt x="21859" y="0"/>
                  </a:lnTo>
                  <a:cubicBezTo>
                    <a:pt x="103591" y="56769"/>
                    <a:pt x="171638" y="158877"/>
                    <a:pt x="199580" y="260604"/>
                  </a:cubicBezTo>
                  <a:close/>
                </a:path>
              </a:pathLst>
            </a:custGeom>
            <a:solidFill>
              <a:srgbClr val="1b96ea"/>
            </a:solidFill>
            <a:ln w="0">
              <a:noFill/>
            </a:ln>
          </p:spPr>
          <p:style>
            <a:lnRef idx="0"/>
            <a:fillRef idx="0"/>
            <a:effectRef idx="0"/>
            <a:fontRef idx="minor"/>
          </p:style>
        </p:sp>
        <p:sp>
          <p:nvSpPr>
            <p:cNvPr id="1536" name="CustomShape 28"/>
            <p:cNvSpPr/>
            <p:nvPr/>
          </p:nvSpPr>
          <p:spPr>
            <a:xfrm>
              <a:off x="8239680" y="3529080"/>
              <a:ext cx="90720" cy="118440"/>
            </a:xfrm>
            <a:custGeom>
              <a:avLst/>
              <a:gdLst/>
              <a:ahLst/>
              <a:rect l="l" t="t" r="r" b="b"/>
              <a:pathLst>
                <a:path w="213550" h="276118">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w="0">
              <a:noFill/>
            </a:ln>
          </p:spPr>
          <p:style>
            <a:lnRef idx="0"/>
            <a:fillRef idx="0"/>
            <a:effectRef idx="0"/>
            <a:fontRef idx="minor"/>
          </p:style>
        </p:sp>
        <p:sp>
          <p:nvSpPr>
            <p:cNvPr id="1537" name="CustomShape 29"/>
            <p:cNvSpPr/>
            <p:nvPr/>
          </p:nvSpPr>
          <p:spPr>
            <a:xfrm>
              <a:off x="8146440" y="3427200"/>
              <a:ext cx="124200" cy="219600"/>
            </a:xfrm>
            <a:custGeom>
              <a:avLst/>
              <a:gdLst/>
              <a:ahLst/>
              <a:rect l="l" t="t" r="r" b="b"/>
              <a:pathLst>
                <a:path w="290055" h="509682">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w="0">
              <a:noFill/>
            </a:ln>
          </p:spPr>
          <p:style>
            <a:lnRef idx="0"/>
            <a:fillRef idx="0"/>
            <a:effectRef idx="0"/>
            <a:fontRef idx="minor"/>
          </p:style>
        </p:sp>
        <p:sp>
          <p:nvSpPr>
            <p:cNvPr id="1538" name="CustomShape 30"/>
            <p:cNvSpPr/>
            <p:nvPr/>
          </p:nvSpPr>
          <p:spPr>
            <a:xfrm>
              <a:off x="7903080" y="3678840"/>
              <a:ext cx="421200" cy="154440"/>
            </a:xfrm>
            <a:custGeom>
              <a:avLst/>
              <a:gdLst/>
              <a:ahLst/>
              <a:rect l="l" t="t" r="r" b="b"/>
              <a:pathLst>
                <a:path w="971477" h="359289">
                  <a:moveTo>
                    <a:pt x="0" y="102961"/>
                  </a:moveTo>
                  <a:cubicBezTo>
                    <a:pt x="0" y="102961"/>
                    <a:pt x="144553" y="-173264"/>
                    <a:pt x="511684" y="179161"/>
                  </a:cubicBezTo>
                  <a:cubicBezTo>
                    <a:pt x="878815" y="531586"/>
                    <a:pt x="971477" y="258218"/>
                    <a:pt x="971477" y="258218"/>
                  </a:cubicBezTo>
                </a:path>
              </a:pathLst>
            </a:custGeom>
            <a:noFill/>
            <a:ln w="13320">
              <a:solidFill>
                <a:srgbClr val="d6d8e5"/>
              </a:solidFill>
              <a:miter/>
            </a:ln>
          </p:spPr>
          <p:style>
            <a:lnRef idx="0"/>
            <a:fillRef idx="0"/>
            <a:effectRef idx="0"/>
            <a:fontRef idx="minor"/>
          </p:style>
        </p:sp>
        <p:sp>
          <p:nvSpPr>
            <p:cNvPr id="1539" name="CustomShape 31"/>
            <p:cNvSpPr/>
            <p:nvPr/>
          </p:nvSpPr>
          <p:spPr>
            <a:xfrm rot="19798200">
              <a:off x="8026560" y="3673080"/>
              <a:ext cx="19800" cy="35640"/>
            </a:xfrm>
            <a:custGeom>
              <a:avLst/>
              <a:gdLst/>
              <a:ahLst/>
              <a:rect l="l" t="t" r="r" b="b"/>
              <a:pathLst>
                <a:path w="49989" h="86677">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540" name="CustomShape 32"/>
            <p:cNvSpPr/>
            <p:nvPr/>
          </p:nvSpPr>
          <p:spPr>
            <a:xfrm rot="19798200">
              <a:off x="7913160" y="3672720"/>
              <a:ext cx="20160" cy="36000"/>
            </a:xfrm>
            <a:custGeom>
              <a:avLst/>
              <a:gdLst/>
              <a:ahLst/>
              <a:rect l="l" t="t" r="r" b="b"/>
              <a:pathLst>
                <a:path w="49989" h="86677">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541" name="CustomShape 33"/>
            <p:cNvSpPr/>
            <p:nvPr/>
          </p:nvSpPr>
          <p:spPr>
            <a:xfrm rot="19810200">
              <a:off x="8153640" y="3768840"/>
              <a:ext cx="19440" cy="35280"/>
            </a:xfrm>
            <a:custGeom>
              <a:avLst/>
              <a:gdLst/>
              <a:ahLst/>
              <a:rect l="l" t="t" r="r" b="b"/>
              <a:pathLst>
                <a:path w="50162" h="86976">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w="0">
              <a:noFill/>
            </a:ln>
          </p:spPr>
          <p:style>
            <a:lnRef idx="0"/>
            <a:fillRef idx="0"/>
            <a:effectRef idx="0"/>
            <a:fontRef idx="minor"/>
          </p:style>
        </p:sp>
        <p:sp>
          <p:nvSpPr>
            <p:cNvPr id="1542" name="CustomShape 34"/>
            <p:cNvSpPr/>
            <p:nvPr/>
          </p:nvSpPr>
          <p:spPr>
            <a:xfrm rot="19798200">
              <a:off x="8283240" y="3806280"/>
              <a:ext cx="19440" cy="3600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543" name="CustomShape 35"/>
            <p:cNvSpPr/>
            <p:nvPr/>
          </p:nvSpPr>
          <p:spPr>
            <a:xfrm>
              <a:off x="7572600" y="3450240"/>
              <a:ext cx="23040" cy="100440"/>
            </a:xfrm>
            <a:custGeom>
              <a:avLst/>
              <a:gdLst/>
              <a:ahLst/>
              <a:rect l="l" t="t" r="r" b="b"/>
              <a:pathLst>
                <a:path w="57973" h="235172">
                  <a:moveTo>
                    <a:pt x="57973" y="235172"/>
                  </a:moveTo>
                  <a:lnTo>
                    <a:pt x="0" y="201549"/>
                  </a:lnTo>
                  <a:lnTo>
                    <a:pt x="0" y="0"/>
                  </a:lnTo>
                  <a:lnTo>
                    <a:pt x="57973" y="33623"/>
                  </a:lnTo>
                  <a:lnTo>
                    <a:pt x="57973" y="235172"/>
                  </a:lnTo>
                  <a:close/>
                </a:path>
              </a:pathLst>
            </a:custGeom>
            <a:solidFill>
              <a:srgbClr val="d6d8e5"/>
            </a:solidFill>
            <a:ln w="0">
              <a:noFill/>
            </a:ln>
          </p:spPr>
          <p:style>
            <a:lnRef idx="0"/>
            <a:fillRef idx="0"/>
            <a:effectRef idx="0"/>
            <a:fontRef idx="minor"/>
          </p:style>
        </p:sp>
        <p:sp>
          <p:nvSpPr>
            <p:cNvPr id="1544" name="CustomShape 36"/>
            <p:cNvSpPr/>
            <p:nvPr/>
          </p:nvSpPr>
          <p:spPr>
            <a:xfrm>
              <a:off x="7642080" y="3459600"/>
              <a:ext cx="23040" cy="131040"/>
            </a:xfrm>
            <a:custGeom>
              <a:avLst/>
              <a:gdLst/>
              <a:ahLst/>
              <a:rect l="l" t="t" r="r" b="b"/>
              <a:pathLst>
                <a:path w="58068" h="305942">
                  <a:moveTo>
                    <a:pt x="58068" y="305943"/>
                  </a:moveTo>
                  <a:lnTo>
                    <a:pt x="0" y="272320"/>
                  </a:lnTo>
                  <a:lnTo>
                    <a:pt x="0" y="0"/>
                  </a:lnTo>
                  <a:lnTo>
                    <a:pt x="58068" y="33623"/>
                  </a:lnTo>
                  <a:lnTo>
                    <a:pt x="58068" y="305943"/>
                  </a:lnTo>
                  <a:close/>
                </a:path>
              </a:pathLst>
            </a:custGeom>
            <a:solidFill>
              <a:srgbClr val="d6d8e5"/>
            </a:solidFill>
            <a:ln w="0">
              <a:noFill/>
            </a:ln>
          </p:spPr>
          <p:style>
            <a:lnRef idx="0"/>
            <a:fillRef idx="0"/>
            <a:effectRef idx="0"/>
            <a:fontRef idx="minor"/>
          </p:style>
        </p:sp>
        <p:sp>
          <p:nvSpPr>
            <p:cNvPr id="1545" name="CustomShape 37"/>
            <p:cNvSpPr/>
            <p:nvPr/>
          </p:nvSpPr>
          <p:spPr>
            <a:xfrm>
              <a:off x="7712280" y="3448800"/>
              <a:ext cx="23040" cy="182520"/>
            </a:xfrm>
            <a:custGeom>
              <a:avLst/>
              <a:gdLst/>
              <a:ahLst/>
              <a:rect l="l" t="t" r="r" b="b"/>
              <a:pathLst>
                <a:path w="58067" h="423862">
                  <a:moveTo>
                    <a:pt x="58068" y="423863"/>
                  </a:moveTo>
                  <a:lnTo>
                    <a:pt x="0" y="390335"/>
                  </a:lnTo>
                  <a:lnTo>
                    <a:pt x="0" y="0"/>
                  </a:lnTo>
                  <a:lnTo>
                    <a:pt x="58068" y="33528"/>
                  </a:lnTo>
                  <a:lnTo>
                    <a:pt x="58068" y="423863"/>
                  </a:lnTo>
                  <a:close/>
                </a:path>
              </a:pathLst>
            </a:custGeom>
            <a:solidFill>
              <a:srgbClr val="d6d8e5"/>
            </a:solidFill>
            <a:ln w="0">
              <a:noFill/>
            </a:ln>
          </p:spPr>
          <p:style>
            <a:lnRef idx="0"/>
            <a:fillRef idx="0"/>
            <a:effectRef idx="0"/>
            <a:fontRef idx="minor"/>
          </p:style>
        </p:sp>
        <p:sp>
          <p:nvSpPr>
            <p:cNvPr id="1546" name="CustomShape 38"/>
            <p:cNvSpPr/>
            <p:nvPr/>
          </p:nvSpPr>
          <p:spPr>
            <a:xfrm>
              <a:off x="7781760" y="3448080"/>
              <a:ext cx="23040" cy="223920"/>
            </a:xfrm>
            <a:custGeom>
              <a:avLst/>
              <a:gdLst/>
              <a:ahLst/>
              <a:rect l="l" t="t" r="r" b="b"/>
              <a:pathLst>
                <a:path w="58068" h="518255">
                  <a:moveTo>
                    <a:pt x="58068" y="518255"/>
                  </a:moveTo>
                  <a:lnTo>
                    <a:pt x="0" y="484727"/>
                  </a:lnTo>
                  <a:lnTo>
                    <a:pt x="0" y="0"/>
                  </a:lnTo>
                  <a:lnTo>
                    <a:pt x="58068" y="33528"/>
                  </a:lnTo>
                  <a:lnTo>
                    <a:pt x="58068" y="518255"/>
                  </a:lnTo>
                  <a:close/>
                </a:path>
              </a:pathLst>
            </a:custGeom>
            <a:solidFill>
              <a:srgbClr val="d6d8e5"/>
            </a:solidFill>
            <a:ln w="0">
              <a:noFill/>
            </a:ln>
          </p:spPr>
          <p:style>
            <a:lnRef idx="0"/>
            <a:fillRef idx="0"/>
            <a:effectRef idx="0"/>
            <a:fontRef idx="minor"/>
          </p:style>
        </p:sp>
        <p:sp>
          <p:nvSpPr>
            <p:cNvPr id="1547" name="CustomShape 39"/>
            <p:cNvSpPr/>
            <p:nvPr/>
          </p:nvSpPr>
          <p:spPr>
            <a:xfrm>
              <a:off x="8002440" y="4457880"/>
              <a:ext cx="41040" cy="63720"/>
            </a:xfrm>
            <a:custGeom>
              <a:avLst/>
              <a:gdLst/>
              <a:ahLst/>
              <a:rect l="l" t="t" r="r" b="b"/>
              <a:pathLst>
                <a:path w="99124" h="151542">
                  <a:moveTo>
                    <a:pt x="16347" y="151543"/>
                  </a:moveTo>
                  <a:lnTo>
                    <a:pt x="99124" y="104204"/>
                  </a:lnTo>
                  <a:lnTo>
                    <a:pt x="0" y="0"/>
                  </a:lnTo>
                  <a:lnTo>
                    <a:pt x="16347" y="151543"/>
                  </a:lnTo>
                  <a:close/>
                </a:path>
              </a:pathLst>
            </a:custGeom>
            <a:solidFill>
              <a:srgbClr val="9ea2b2"/>
            </a:solidFill>
            <a:ln w="0">
              <a:noFill/>
            </a:ln>
          </p:spPr>
          <p:style>
            <a:lnRef idx="0"/>
            <a:fillRef idx="0"/>
            <a:effectRef idx="0"/>
            <a:fontRef idx="minor"/>
          </p:style>
        </p:sp>
        <p:sp>
          <p:nvSpPr>
            <p:cNvPr id="1548" name="CustomShape 40"/>
            <p:cNvSpPr/>
            <p:nvPr/>
          </p:nvSpPr>
          <p:spPr>
            <a:xfrm>
              <a:off x="7712280" y="4291920"/>
              <a:ext cx="28080" cy="57240"/>
            </a:xfrm>
            <a:custGeom>
              <a:avLst/>
              <a:gdLst/>
              <a:ahLst/>
              <a:rect l="l" t="t" r="r" b="b"/>
              <a:pathLst>
                <a:path w="69282" h="136588">
                  <a:moveTo>
                    <a:pt x="0" y="136588"/>
                  </a:moveTo>
                  <a:lnTo>
                    <a:pt x="69283" y="98298"/>
                  </a:lnTo>
                  <a:lnTo>
                    <a:pt x="42672" y="0"/>
                  </a:lnTo>
                  <a:lnTo>
                    <a:pt x="0" y="136588"/>
                  </a:lnTo>
                  <a:close/>
                </a:path>
              </a:pathLst>
            </a:custGeom>
            <a:solidFill>
              <a:srgbClr val="9ea2b2"/>
            </a:solidFill>
            <a:ln w="0">
              <a:noFill/>
            </a:ln>
          </p:spPr>
          <p:style>
            <a:lnRef idx="0"/>
            <a:fillRef idx="0"/>
            <a:effectRef idx="0"/>
            <a:fontRef idx="minor"/>
          </p:style>
        </p:sp>
        <p:grpSp>
          <p:nvGrpSpPr>
            <p:cNvPr id="1549" name="Group 41"/>
            <p:cNvGrpSpPr/>
            <p:nvPr/>
          </p:nvGrpSpPr>
          <p:grpSpPr>
            <a:xfrm>
              <a:off x="7025760" y="4621320"/>
              <a:ext cx="323640" cy="222480"/>
              <a:chOff x="7025760" y="4621320"/>
              <a:chExt cx="323640" cy="222480"/>
            </a:xfrm>
          </p:grpSpPr>
          <p:sp>
            <p:nvSpPr>
              <p:cNvPr id="1550" name="CustomShape 42"/>
              <p:cNvSpPr/>
              <p:nvPr/>
            </p:nvSpPr>
            <p:spPr>
              <a:xfrm>
                <a:off x="7025760" y="4678560"/>
                <a:ext cx="287640" cy="16524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551" name="CustomShape 43"/>
              <p:cNvSpPr/>
              <p:nvPr/>
            </p:nvSpPr>
            <p:spPr>
              <a:xfrm>
                <a:off x="7061760" y="4656960"/>
                <a:ext cx="28728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52" name="CustomShape 44"/>
              <p:cNvSpPr/>
              <p:nvPr/>
            </p:nvSpPr>
            <p:spPr>
              <a:xfrm>
                <a:off x="7061760" y="4703760"/>
                <a:ext cx="26640" cy="36000"/>
              </a:xfrm>
              <a:custGeom>
                <a:avLst/>
                <a:gdLst/>
                <a:ahLst/>
                <a:rect l="l" t="t" r="r" b="b"/>
                <a:pathLst>
                  <a:path w="65671" h="87534">
                    <a:moveTo>
                      <a:pt x="0" y="87534"/>
                    </a:moveTo>
                    <a:lnTo>
                      <a:pt x="0" y="0"/>
                    </a:lnTo>
                    <a:lnTo>
                      <a:pt x="65671" y="58579"/>
                    </a:lnTo>
                    <a:lnTo>
                      <a:pt x="0" y="87534"/>
                    </a:lnTo>
                    <a:close/>
                  </a:path>
                </a:pathLst>
              </a:custGeom>
              <a:solidFill>
                <a:srgbClr val="dd990e"/>
              </a:solidFill>
              <a:ln w="0">
                <a:noFill/>
              </a:ln>
            </p:spPr>
            <p:style>
              <a:lnRef idx="0"/>
              <a:fillRef idx="0"/>
              <a:effectRef idx="0"/>
              <a:fontRef idx="minor"/>
            </p:style>
          </p:sp>
          <p:sp>
            <p:nvSpPr>
              <p:cNvPr id="1553" name="CustomShape 45"/>
              <p:cNvSpPr/>
              <p:nvPr/>
            </p:nvSpPr>
            <p:spPr>
              <a:xfrm>
                <a:off x="7329600" y="4705200"/>
                <a:ext cx="19800" cy="4896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554" name="CustomShape 46"/>
              <p:cNvSpPr/>
              <p:nvPr/>
            </p:nvSpPr>
            <p:spPr>
              <a:xfrm>
                <a:off x="7061760" y="4621320"/>
                <a:ext cx="28728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55" name="CustomShape 47"/>
              <p:cNvSpPr/>
              <p:nvPr/>
            </p:nvSpPr>
            <p:spPr>
              <a:xfrm>
                <a:off x="7102800" y="4643640"/>
                <a:ext cx="205560" cy="118080"/>
              </a:xfrm>
              <a:custGeom>
                <a:avLst/>
                <a:gdLst/>
                <a:ahLst/>
                <a:rect l="l" t="t" r="r" b="b"/>
                <a:pathLst>
                  <a:path w="475691" h="275248">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w="0">
                <a:noFill/>
              </a:ln>
            </p:spPr>
            <p:style>
              <a:lnRef idx="0"/>
              <a:fillRef idx="0"/>
              <a:effectRef idx="0"/>
              <a:fontRef idx="minor"/>
            </p:style>
          </p:sp>
          <p:sp>
            <p:nvSpPr>
              <p:cNvPr id="1556" name="CustomShape 48"/>
              <p:cNvSpPr/>
              <p:nvPr/>
            </p:nvSpPr>
            <p:spPr>
              <a:xfrm>
                <a:off x="7102800" y="4651200"/>
                <a:ext cx="205200" cy="110520"/>
              </a:xfrm>
              <a:custGeom>
                <a:avLst/>
                <a:gdLst/>
                <a:ahLst/>
                <a:rect l="l" t="t" r="r" b="b"/>
                <a:pathLst>
                  <a:path w="474809" h="25877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w="0">
                <a:noFill/>
              </a:ln>
            </p:spPr>
            <p:style>
              <a:lnRef idx="0"/>
              <a:fillRef idx="0"/>
              <a:effectRef idx="0"/>
              <a:fontRef idx="minor"/>
            </p:style>
          </p:sp>
          <p:sp>
            <p:nvSpPr>
              <p:cNvPr id="1557" name="CustomShape 49"/>
              <p:cNvSpPr/>
              <p:nvPr/>
            </p:nvSpPr>
            <p:spPr>
              <a:xfrm>
                <a:off x="7156080" y="4677840"/>
                <a:ext cx="94320" cy="58320"/>
              </a:xfrm>
              <a:custGeom>
                <a:avLst/>
                <a:gdLst/>
                <a:ahLst/>
                <a:rect l="l" t="t" r="r" b="b"/>
                <a:pathLst>
                  <a:path w="221040" h="139064">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w="0">
                <a:noFill/>
              </a:ln>
            </p:spPr>
            <p:style>
              <a:lnRef idx="0"/>
              <a:fillRef idx="0"/>
              <a:effectRef idx="0"/>
              <a:fontRef idx="minor"/>
            </p:style>
          </p:sp>
          <p:sp>
            <p:nvSpPr>
              <p:cNvPr id="1558" name="CustomShape 50"/>
              <p:cNvSpPr/>
              <p:nvPr/>
            </p:nvSpPr>
            <p:spPr>
              <a:xfrm>
                <a:off x="7196040" y="4723200"/>
                <a:ext cx="4320" cy="5760"/>
              </a:xfrm>
              <a:custGeom>
                <a:avLst/>
                <a:gdLst/>
                <a:ahLst/>
                <a:rect l="l" t="t" r="r" b="b"/>
                <a:pathLst>
                  <a:path w="14635" h="19050">
                    <a:moveTo>
                      <a:pt x="0" y="12859"/>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559" name="CustomShape 51"/>
              <p:cNvSpPr/>
              <p:nvPr/>
            </p:nvSpPr>
            <p:spPr>
              <a:xfrm>
                <a:off x="7238160" y="4727160"/>
                <a:ext cx="11520" cy="3960"/>
              </a:xfrm>
              <a:custGeom>
                <a:avLst/>
                <a:gdLst/>
                <a:ahLst/>
                <a:rect l="l" t="t" r="r" b="b"/>
                <a:pathLst>
                  <a:path w="31647" h="14763">
                    <a:moveTo>
                      <a:pt x="31648" y="12859"/>
                    </a:moveTo>
                    <a:lnTo>
                      <a:pt x="31648" y="0"/>
                    </a:lnTo>
                    <a:lnTo>
                      <a:pt x="0" y="2381"/>
                    </a:lnTo>
                    <a:lnTo>
                      <a:pt x="18152" y="14764"/>
                    </a:lnTo>
                    <a:lnTo>
                      <a:pt x="31648" y="12859"/>
                    </a:lnTo>
                    <a:close/>
                  </a:path>
                </a:pathLst>
              </a:custGeom>
              <a:solidFill>
                <a:srgbClr val="cc8b09"/>
              </a:solidFill>
              <a:ln w="0">
                <a:noFill/>
              </a:ln>
            </p:spPr>
            <p:style>
              <a:lnRef idx="0"/>
              <a:fillRef idx="0"/>
              <a:effectRef idx="0"/>
              <a:fontRef idx="minor"/>
            </p:style>
          </p:sp>
          <p:sp>
            <p:nvSpPr>
              <p:cNvPr id="1560" name="CustomShape 52"/>
              <p:cNvSpPr/>
              <p:nvPr/>
            </p:nvSpPr>
            <p:spPr>
              <a:xfrm>
                <a:off x="7242480" y="4705560"/>
                <a:ext cx="8280" cy="396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561" name="CustomShape 53"/>
              <p:cNvSpPr/>
              <p:nvPr/>
            </p:nvSpPr>
            <p:spPr>
              <a:xfrm>
                <a:off x="7210080" y="4708080"/>
                <a:ext cx="13320" cy="8640"/>
              </a:xfrm>
              <a:custGeom>
                <a:avLst/>
                <a:gdLst/>
                <a:ahLst/>
                <a:rect l="l" t="t" r="r" b="b"/>
                <a:pathLst>
                  <a:path w="35639" h="24669">
                    <a:moveTo>
                      <a:pt x="0" y="7525"/>
                    </a:moveTo>
                    <a:lnTo>
                      <a:pt x="7888" y="0"/>
                    </a:lnTo>
                    <a:lnTo>
                      <a:pt x="35639" y="19050"/>
                    </a:lnTo>
                    <a:lnTo>
                      <a:pt x="33928" y="24670"/>
                    </a:lnTo>
                    <a:cubicBezTo>
                      <a:pt x="33928" y="24670"/>
                      <a:pt x="13210" y="15907"/>
                      <a:pt x="12545" y="15145"/>
                    </a:cubicBezTo>
                    <a:close/>
                  </a:path>
                </a:pathLst>
              </a:custGeom>
              <a:solidFill>
                <a:srgbClr val="cc8b09"/>
              </a:solidFill>
              <a:ln w="0">
                <a:noFill/>
              </a:ln>
            </p:spPr>
            <p:style>
              <a:lnRef idx="0"/>
              <a:fillRef idx="0"/>
              <a:effectRef idx="0"/>
              <a:fontRef idx="minor"/>
            </p:style>
          </p:sp>
          <p:sp>
            <p:nvSpPr>
              <p:cNvPr id="1562" name="CustomShape 54"/>
              <p:cNvSpPr/>
              <p:nvPr/>
            </p:nvSpPr>
            <p:spPr>
              <a:xfrm>
                <a:off x="7178400" y="4690080"/>
                <a:ext cx="17280" cy="10440"/>
              </a:xfrm>
              <a:custGeom>
                <a:avLst/>
                <a:gdLst/>
                <a:ahLst/>
                <a:rect l="l" t="t" r="r" b="b"/>
                <a:pathLst>
                  <a:path w="44382" h="29241">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563" name="CustomShape 55"/>
              <p:cNvSpPr/>
              <p:nvPr/>
            </p:nvSpPr>
            <p:spPr>
              <a:xfrm>
                <a:off x="7196040" y="4680000"/>
                <a:ext cx="7200" cy="5760"/>
              </a:xfrm>
              <a:custGeom>
                <a:avLst/>
                <a:gdLst/>
                <a:ahLst/>
                <a:rect l="l" t="t" r="r" b="b"/>
                <a:pathLst>
                  <a:path w="20623" h="18383">
                    <a:moveTo>
                      <a:pt x="20623" y="18383"/>
                    </a:moveTo>
                    <a:lnTo>
                      <a:pt x="20623" y="5525"/>
                    </a:lnTo>
                    <a:lnTo>
                      <a:pt x="3706" y="0"/>
                    </a:lnTo>
                    <a:lnTo>
                      <a:pt x="0" y="10096"/>
                    </a:lnTo>
                    <a:lnTo>
                      <a:pt x="950" y="14764"/>
                    </a:lnTo>
                    <a:lnTo>
                      <a:pt x="20623" y="18383"/>
                    </a:lnTo>
                    <a:close/>
                  </a:path>
                </a:pathLst>
              </a:custGeom>
              <a:solidFill>
                <a:srgbClr val="cc8b09"/>
              </a:solidFill>
              <a:ln w="0">
                <a:noFill/>
              </a:ln>
            </p:spPr>
            <p:style>
              <a:lnRef idx="0"/>
              <a:fillRef idx="0"/>
              <a:effectRef idx="0"/>
              <a:fontRef idx="minor"/>
            </p:style>
          </p:sp>
          <p:sp>
            <p:nvSpPr>
              <p:cNvPr id="1564" name="CustomShape 56"/>
              <p:cNvSpPr/>
              <p:nvPr/>
            </p:nvSpPr>
            <p:spPr>
              <a:xfrm>
                <a:off x="7155720" y="4677840"/>
                <a:ext cx="6480" cy="4680"/>
              </a:xfrm>
              <a:custGeom>
                <a:avLst/>
                <a:gdLst/>
                <a:ahLst/>
                <a:rect l="l" t="t" r="r" b="b"/>
                <a:pathLst>
                  <a:path w="19577" h="14573">
                    <a:moveTo>
                      <a:pt x="0" y="12859"/>
                    </a:moveTo>
                    <a:lnTo>
                      <a:pt x="0" y="0"/>
                    </a:lnTo>
                    <a:lnTo>
                      <a:pt x="19578" y="2096"/>
                    </a:lnTo>
                    <a:lnTo>
                      <a:pt x="13305" y="14573"/>
                    </a:lnTo>
                    <a:lnTo>
                      <a:pt x="0" y="12859"/>
                    </a:lnTo>
                    <a:close/>
                  </a:path>
                </a:pathLst>
              </a:custGeom>
              <a:solidFill>
                <a:srgbClr val="cc8b09"/>
              </a:solidFill>
              <a:ln w="0">
                <a:noFill/>
              </a:ln>
            </p:spPr>
            <p:style>
              <a:lnRef idx="0"/>
              <a:fillRef idx="0"/>
              <a:effectRef idx="0"/>
              <a:fontRef idx="minor"/>
            </p:style>
          </p:sp>
          <p:sp>
            <p:nvSpPr>
              <p:cNvPr id="1565" name="CustomShape 57"/>
              <p:cNvSpPr/>
              <p:nvPr/>
            </p:nvSpPr>
            <p:spPr>
              <a:xfrm>
                <a:off x="7156440" y="4696920"/>
                <a:ext cx="7560" cy="7560"/>
              </a:xfrm>
              <a:custGeom>
                <a:avLst/>
                <a:gdLst/>
                <a:ahLst/>
                <a:rect l="l" t="t" r="r" b="b"/>
                <a:pathLst>
                  <a:path w="22524" h="22764">
                    <a:moveTo>
                      <a:pt x="0" y="13526"/>
                    </a:moveTo>
                    <a:lnTo>
                      <a:pt x="0" y="0"/>
                    </a:lnTo>
                    <a:lnTo>
                      <a:pt x="22524" y="0"/>
                    </a:lnTo>
                    <a:lnTo>
                      <a:pt x="17012" y="12097"/>
                    </a:lnTo>
                    <a:lnTo>
                      <a:pt x="7508" y="22765"/>
                    </a:lnTo>
                    <a:close/>
                  </a:path>
                </a:pathLst>
              </a:custGeom>
              <a:solidFill>
                <a:srgbClr val="cc8b09"/>
              </a:solidFill>
              <a:ln w="0">
                <a:noFill/>
              </a:ln>
            </p:spPr>
            <p:style>
              <a:lnRef idx="0"/>
              <a:fillRef idx="0"/>
              <a:effectRef idx="0"/>
              <a:fontRef idx="minor"/>
            </p:style>
          </p:sp>
          <p:sp>
            <p:nvSpPr>
              <p:cNvPr id="1566" name="CustomShape 58"/>
              <p:cNvSpPr/>
              <p:nvPr/>
            </p:nvSpPr>
            <p:spPr>
              <a:xfrm>
                <a:off x="7156080" y="4672800"/>
                <a:ext cx="94320" cy="58320"/>
              </a:xfrm>
              <a:custGeom>
                <a:avLst/>
                <a:gdLst/>
                <a:ahLst/>
                <a:rect l="l" t="t" r="r" b="b"/>
                <a:pathLst>
                  <a:path w="221034" h="138969">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w="0">
                <a:noFill/>
              </a:ln>
            </p:spPr>
            <p:style>
              <a:lnRef idx="0"/>
              <a:fillRef idx="0"/>
              <a:effectRef idx="0"/>
              <a:fontRef idx="minor"/>
            </p:style>
          </p:sp>
        </p:grpSp>
        <p:grpSp>
          <p:nvGrpSpPr>
            <p:cNvPr id="1567" name="Group 59"/>
            <p:cNvGrpSpPr/>
            <p:nvPr/>
          </p:nvGrpSpPr>
          <p:grpSpPr>
            <a:xfrm>
              <a:off x="7073640" y="4575960"/>
              <a:ext cx="287280" cy="201960"/>
              <a:chOff x="7073640" y="4575960"/>
              <a:chExt cx="287280" cy="201960"/>
            </a:xfrm>
          </p:grpSpPr>
          <p:sp>
            <p:nvSpPr>
              <p:cNvPr id="1568" name="CustomShape 60"/>
              <p:cNvSpPr/>
              <p:nvPr/>
            </p:nvSpPr>
            <p:spPr>
              <a:xfrm>
                <a:off x="7073640" y="4612320"/>
                <a:ext cx="28728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69" name="CustomShape 61"/>
              <p:cNvSpPr/>
              <p:nvPr/>
            </p:nvSpPr>
            <p:spPr>
              <a:xfrm>
                <a:off x="7073640" y="4659120"/>
                <a:ext cx="26640" cy="36000"/>
              </a:xfrm>
              <a:custGeom>
                <a:avLst/>
                <a:gdLst/>
                <a:ahLst/>
                <a:rect l="l" t="t" r="r" b="b"/>
                <a:pathLst>
                  <a:path w="65576" h="87630">
                    <a:moveTo>
                      <a:pt x="0" y="87630"/>
                    </a:moveTo>
                    <a:lnTo>
                      <a:pt x="0" y="0"/>
                    </a:lnTo>
                    <a:lnTo>
                      <a:pt x="65576" y="58579"/>
                    </a:lnTo>
                    <a:lnTo>
                      <a:pt x="0" y="87630"/>
                    </a:lnTo>
                    <a:close/>
                  </a:path>
                </a:pathLst>
              </a:custGeom>
              <a:solidFill>
                <a:srgbClr val="dd990e"/>
              </a:solidFill>
              <a:ln w="0">
                <a:noFill/>
              </a:ln>
            </p:spPr>
            <p:style>
              <a:lnRef idx="0"/>
              <a:fillRef idx="0"/>
              <a:effectRef idx="0"/>
              <a:fontRef idx="minor"/>
            </p:style>
          </p:sp>
          <p:sp>
            <p:nvSpPr>
              <p:cNvPr id="1570" name="CustomShape 62"/>
              <p:cNvSpPr/>
              <p:nvPr/>
            </p:nvSpPr>
            <p:spPr>
              <a:xfrm>
                <a:off x="7341480" y="4659840"/>
                <a:ext cx="19440" cy="4968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571" name="CustomShape 63"/>
              <p:cNvSpPr/>
              <p:nvPr/>
            </p:nvSpPr>
            <p:spPr>
              <a:xfrm>
                <a:off x="7073640" y="457596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72" name="CustomShape 64"/>
              <p:cNvSpPr/>
              <p:nvPr/>
            </p:nvSpPr>
            <p:spPr>
              <a:xfrm>
                <a:off x="7114680" y="4599000"/>
                <a:ext cx="205560" cy="118080"/>
              </a:xfrm>
              <a:custGeom>
                <a:avLst/>
                <a:gdLst/>
                <a:ahLst/>
                <a:rect l="l" t="t" r="r" b="b"/>
                <a:pathLst>
                  <a:path w="475616" h="275248">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w="0">
                <a:noFill/>
              </a:ln>
            </p:spPr>
            <p:style>
              <a:lnRef idx="0"/>
              <a:fillRef idx="0"/>
              <a:effectRef idx="0"/>
              <a:fontRef idx="minor"/>
            </p:style>
          </p:sp>
          <p:sp>
            <p:nvSpPr>
              <p:cNvPr id="1573" name="CustomShape 65"/>
              <p:cNvSpPr/>
              <p:nvPr/>
            </p:nvSpPr>
            <p:spPr>
              <a:xfrm>
                <a:off x="7115040" y="4606200"/>
                <a:ext cx="204840" cy="110880"/>
              </a:xfrm>
              <a:custGeom>
                <a:avLst/>
                <a:gdLst/>
                <a:ahLst/>
                <a:rect l="l" t="t" r="r" b="b"/>
                <a:pathLst>
                  <a:path w="474714" h="25877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w="0">
                <a:noFill/>
              </a:ln>
            </p:spPr>
            <p:style>
              <a:lnRef idx="0"/>
              <a:fillRef idx="0"/>
              <a:effectRef idx="0"/>
              <a:fontRef idx="minor"/>
            </p:style>
          </p:sp>
          <p:sp>
            <p:nvSpPr>
              <p:cNvPr id="1574" name="CustomShape 66"/>
              <p:cNvSpPr/>
              <p:nvPr/>
            </p:nvSpPr>
            <p:spPr>
              <a:xfrm>
                <a:off x="7168320" y="4633560"/>
                <a:ext cx="93960" cy="58320"/>
              </a:xfrm>
              <a:custGeom>
                <a:avLst/>
                <a:gdLst/>
                <a:ahLst/>
                <a:rect l="l" t="t" r="r" b="b"/>
                <a:pathLst>
                  <a:path w="220817" h="138588">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w="0">
                <a:noFill/>
              </a:ln>
            </p:spPr>
            <p:style>
              <a:lnRef idx="0"/>
              <a:fillRef idx="0"/>
              <a:effectRef idx="0"/>
              <a:fontRef idx="minor"/>
            </p:style>
          </p:sp>
          <p:sp>
            <p:nvSpPr>
              <p:cNvPr id="1575" name="CustomShape 67"/>
              <p:cNvSpPr/>
              <p:nvPr/>
            </p:nvSpPr>
            <p:spPr>
              <a:xfrm>
                <a:off x="7207920" y="4678200"/>
                <a:ext cx="4680" cy="6120"/>
              </a:xfrm>
              <a:custGeom>
                <a:avLst/>
                <a:gdLst/>
                <a:ahLst/>
                <a:rect l="l" t="t" r="r" b="b"/>
                <a:pathLst>
                  <a:path w="14635" h="19050">
                    <a:moveTo>
                      <a:pt x="0" y="12954"/>
                    </a:moveTo>
                    <a:cubicBezTo>
                      <a:pt x="0" y="12001"/>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576" name="CustomShape 68"/>
              <p:cNvSpPr/>
              <p:nvPr/>
            </p:nvSpPr>
            <p:spPr>
              <a:xfrm>
                <a:off x="7249680" y="4682160"/>
                <a:ext cx="11880" cy="3960"/>
              </a:xfrm>
              <a:custGeom>
                <a:avLst/>
                <a:gdLst/>
                <a:ahLst/>
                <a:rect l="l" t="t" r="r" b="b"/>
                <a:pathLst>
                  <a:path w="31647" h="14858">
                    <a:moveTo>
                      <a:pt x="31648" y="12954"/>
                    </a:moveTo>
                    <a:lnTo>
                      <a:pt x="31648" y="0"/>
                    </a:lnTo>
                    <a:lnTo>
                      <a:pt x="0" y="2477"/>
                    </a:lnTo>
                    <a:lnTo>
                      <a:pt x="18152" y="14859"/>
                    </a:lnTo>
                    <a:lnTo>
                      <a:pt x="31648" y="12954"/>
                    </a:lnTo>
                    <a:close/>
                  </a:path>
                </a:pathLst>
              </a:custGeom>
              <a:solidFill>
                <a:srgbClr val="cc8b09"/>
              </a:solidFill>
              <a:ln w="0">
                <a:noFill/>
              </a:ln>
            </p:spPr>
            <p:style>
              <a:lnRef idx="0"/>
              <a:fillRef idx="0"/>
              <a:effectRef idx="0"/>
              <a:fontRef idx="minor"/>
            </p:style>
          </p:sp>
          <p:sp>
            <p:nvSpPr>
              <p:cNvPr id="1577" name="CustomShape 69"/>
              <p:cNvSpPr/>
              <p:nvPr/>
            </p:nvSpPr>
            <p:spPr>
              <a:xfrm>
                <a:off x="7254360" y="4661280"/>
                <a:ext cx="7920" cy="360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578" name="CustomShape 70"/>
              <p:cNvSpPr/>
              <p:nvPr/>
            </p:nvSpPr>
            <p:spPr>
              <a:xfrm>
                <a:off x="7221960" y="4663440"/>
                <a:ext cx="13320" cy="8640"/>
              </a:xfrm>
              <a:custGeom>
                <a:avLst/>
                <a:gdLst/>
                <a:ahLst/>
                <a:rect l="l" t="t" r="r" b="b"/>
                <a:pathLst>
                  <a:path w="35639" h="2466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579" name="CustomShape 71"/>
              <p:cNvSpPr/>
              <p:nvPr/>
            </p:nvSpPr>
            <p:spPr>
              <a:xfrm>
                <a:off x="7190280" y="4645080"/>
                <a:ext cx="17280" cy="10800"/>
              </a:xfrm>
              <a:custGeom>
                <a:avLst/>
                <a:gdLst/>
                <a:ahLst/>
                <a:rect l="l" t="t" r="r" b="b"/>
                <a:pathLst>
                  <a:path w="44382" h="29146">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w="0">
                <a:noFill/>
              </a:ln>
            </p:spPr>
            <p:style>
              <a:lnRef idx="0"/>
              <a:fillRef idx="0"/>
              <a:effectRef idx="0"/>
              <a:fontRef idx="minor"/>
            </p:style>
          </p:sp>
          <p:sp>
            <p:nvSpPr>
              <p:cNvPr id="1580" name="CustomShape 72"/>
              <p:cNvSpPr/>
              <p:nvPr/>
            </p:nvSpPr>
            <p:spPr>
              <a:xfrm>
                <a:off x="7207920" y="4635000"/>
                <a:ext cx="7200" cy="6120"/>
              </a:xfrm>
              <a:custGeom>
                <a:avLst/>
                <a:gdLst/>
                <a:ahLst/>
                <a:rect l="l" t="t" r="r" b="b"/>
                <a:pathLst>
                  <a:path w="20528" h="18478">
                    <a:moveTo>
                      <a:pt x="20528" y="18479"/>
                    </a:moveTo>
                    <a:lnTo>
                      <a:pt x="20528" y="5524"/>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581" name="CustomShape 73"/>
              <p:cNvSpPr/>
              <p:nvPr/>
            </p:nvSpPr>
            <p:spPr>
              <a:xfrm>
                <a:off x="7167600" y="4633560"/>
                <a:ext cx="6840" cy="4320"/>
              </a:xfrm>
              <a:custGeom>
                <a:avLst/>
                <a:gdLst/>
                <a:ahLst/>
                <a:rect l="l" t="t" r="r" b="b"/>
                <a:pathLst>
                  <a:path w="19672" h="14668">
                    <a:moveTo>
                      <a:pt x="0" y="12954"/>
                    </a:moveTo>
                    <a:lnTo>
                      <a:pt x="0" y="0"/>
                    </a:lnTo>
                    <a:lnTo>
                      <a:pt x="19673" y="2096"/>
                    </a:lnTo>
                    <a:lnTo>
                      <a:pt x="13305" y="14668"/>
                    </a:lnTo>
                    <a:lnTo>
                      <a:pt x="0" y="12954"/>
                    </a:lnTo>
                    <a:close/>
                  </a:path>
                </a:pathLst>
              </a:custGeom>
              <a:solidFill>
                <a:srgbClr val="cc8b09"/>
              </a:solidFill>
              <a:ln w="0">
                <a:noFill/>
              </a:ln>
            </p:spPr>
            <p:style>
              <a:lnRef idx="0"/>
              <a:fillRef idx="0"/>
              <a:effectRef idx="0"/>
              <a:fontRef idx="minor"/>
            </p:style>
          </p:sp>
          <p:sp>
            <p:nvSpPr>
              <p:cNvPr id="1582" name="CustomShape 74"/>
              <p:cNvSpPr/>
              <p:nvPr/>
            </p:nvSpPr>
            <p:spPr>
              <a:xfrm>
                <a:off x="7168320" y="4652280"/>
                <a:ext cx="7560" cy="7920"/>
              </a:xfrm>
              <a:custGeom>
                <a:avLst/>
                <a:gdLst/>
                <a:ahLst/>
                <a:rect l="l" t="t" r="r" b="b"/>
                <a:pathLst>
                  <a:path w="22524" h="22764">
                    <a:moveTo>
                      <a:pt x="0" y="13430"/>
                    </a:moveTo>
                    <a:lnTo>
                      <a:pt x="0" y="0"/>
                    </a:lnTo>
                    <a:lnTo>
                      <a:pt x="22524" y="0"/>
                    </a:lnTo>
                    <a:lnTo>
                      <a:pt x="17012" y="12002"/>
                    </a:lnTo>
                    <a:lnTo>
                      <a:pt x="7508" y="22765"/>
                    </a:lnTo>
                    <a:close/>
                  </a:path>
                </a:pathLst>
              </a:custGeom>
              <a:solidFill>
                <a:srgbClr val="cc8b09"/>
              </a:solidFill>
              <a:ln w="0">
                <a:noFill/>
              </a:ln>
            </p:spPr>
            <p:style>
              <a:lnRef idx="0"/>
              <a:fillRef idx="0"/>
              <a:effectRef idx="0"/>
              <a:fontRef idx="minor"/>
            </p:style>
          </p:sp>
          <p:sp>
            <p:nvSpPr>
              <p:cNvPr id="1583" name="CustomShape 75"/>
              <p:cNvSpPr/>
              <p:nvPr/>
            </p:nvSpPr>
            <p:spPr>
              <a:xfrm>
                <a:off x="7168320" y="4628160"/>
                <a:ext cx="93960" cy="57960"/>
              </a:xfrm>
              <a:custGeom>
                <a:avLst/>
                <a:gdLst/>
                <a:ahLst/>
                <a:rect l="l" t="t" r="r" b="b"/>
                <a:pathLst>
                  <a:path w="220817" h="139065">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w="0">
                <a:noFill/>
              </a:ln>
            </p:spPr>
            <p:style>
              <a:lnRef idx="0"/>
              <a:fillRef idx="0"/>
              <a:effectRef idx="0"/>
              <a:fontRef idx="minor"/>
            </p:style>
          </p:sp>
        </p:grpSp>
        <p:grpSp>
          <p:nvGrpSpPr>
            <p:cNvPr id="1584" name="Group 76"/>
            <p:cNvGrpSpPr/>
            <p:nvPr/>
          </p:nvGrpSpPr>
          <p:grpSpPr>
            <a:xfrm>
              <a:off x="7064640" y="4533120"/>
              <a:ext cx="287640" cy="201960"/>
              <a:chOff x="7064640" y="4533120"/>
              <a:chExt cx="287640" cy="201960"/>
            </a:xfrm>
          </p:grpSpPr>
          <p:sp>
            <p:nvSpPr>
              <p:cNvPr id="1585" name="CustomShape 77"/>
              <p:cNvSpPr/>
              <p:nvPr/>
            </p:nvSpPr>
            <p:spPr>
              <a:xfrm>
                <a:off x="7064640" y="4569120"/>
                <a:ext cx="287640" cy="165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586" name="CustomShape 78"/>
              <p:cNvSpPr/>
              <p:nvPr/>
            </p:nvSpPr>
            <p:spPr>
              <a:xfrm>
                <a:off x="7064640" y="4615920"/>
                <a:ext cx="27000" cy="3600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587" name="CustomShape 79"/>
              <p:cNvSpPr/>
              <p:nvPr/>
            </p:nvSpPr>
            <p:spPr>
              <a:xfrm>
                <a:off x="7332120" y="4617000"/>
                <a:ext cx="20160" cy="49320"/>
              </a:xfrm>
              <a:custGeom>
                <a:avLst/>
                <a:gdLst/>
                <a:ahLst/>
                <a:rect l="l" t="t" r="r" b="b"/>
                <a:pathLst>
                  <a:path w="50084" h="118109">
                    <a:moveTo>
                      <a:pt x="50085" y="0"/>
                    </a:moveTo>
                    <a:lnTo>
                      <a:pt x="50085" y="82391"/>
                    </a:lnTo>
                    <a:lnTo>
                      <a:pt x="16536" y="118110"/>
                    </a:lnTo>
                    <a:lnTo>
                      <a:pt x="0" y="23717"/>
                    </a:lnTo>
                    <a:lnTo>
                      <a:pt x="50085" y="0"/>
                    </a:lnTo>
                    <a:close/>
                  </a:path>
                </a:pathLst>
              </a:custGeom>
              <a:solidFill>
                <a:srgbClr val="dd990e"/>
              </a:solidFill>
              <a:ln w="0">
                <a:noFill/>
              </a:ln>
            </p:spPr>
            <p:style>
              <a:lnRef idx="0"/>
              <a:fillRef idx="0"/>
              <a:effectRef idx="0"/>
              <a:fontRef idx="minor"/>
            </p:style>
          </p:sp>
          <p:sp>
            <p:nvSpPr>
              <p:cNvPr id="1588" name="CustomShape 80"/>
              <p:cNvSpPr/>
              <p:nvPr/>
            </p:nvSpPr>
            <p:spPr>
              <a:xfrm>
                <a:off x="7064640" y="4533120"/>
                <a:ext cx="28764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589" name="CustomShape 81"/>
              <p:cNvSpPr/>
              <p:nvPr/>
            </p:nvSpPr>
            <p:spPr>
              <a:xfrm>
                <a:off x="7106040" y="4556160"/>
                <a:ext cx="205560" cy="117720"/>
              </a:xfrm>
              <a:custGeom>
                <a:avLst/>
                <a:gdLst/>
                <a:ahLst/>
                <a:rect l="l" t="t" r="r" b="b"/>
                <a:pathLst>
                  <a:path w="475691" h="275343">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w="0">
                <a:noFill/>
              </a:ln>
            </p:spPr>
            <p:style>
              <a:lnRef idx="0"/>
              <a:fillRef idx="0"/>
              <a:effectRef idx="0"/>
              <a:fontRef idx="minor"/>
            </p:style>
          </p:sp>
          <p:sp>
            <p:nvSpPr>
              <p:cNvPr id="1590" name="CustomShape 82"/>
              <p:cNvSpPr/>
              <p:nvPr/>
            </p:nvSpPr>
            <p:spPr>
              <a:xfrm>
                <a:off x="7106040" y="4563360"/>
                <a:ext cx="204840" cy="110520"/>
              </a:xfrm>
              <a:custGeom>
                <a:avLst/>
                <a:gdLst/>
                <a:ahLst/>
                <a:rect l="l" t="t" r="r" b="b"/>
                <a:pathLst>
                  <a:path w="474809" h="258865">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w="0">
                <a:noFill/>
              </a:ln>
            </p:spPr>
            <p:style>
              <a:lnRef idx="0"/>
              <a:fillRef idx="0"/>
              <a:effectRef idx="0"/>
              <a:fontRef idx="minor"/>
            </p:style>
          </p:sp>
          <p:sp>
            <p:nvSpPr>
              <p:cNvPr id="1591" name="CustomShape 83"/>
              <p:cNvSpPr/>
              <p:nvPr/>
            </p:nvSpPr>
            <p:spPr>
              <a:xfrm>
                <a:off x="7159320" y="4590720"/>
                <a:ext cx="93960" cy="57960"/>
              </a:xfrm>
              <a:custGeom>
                <a:avLst/>
                <a:gdLst/>
                <a:ahLst/>
                <a:rect l="l" t="t" r="r" b="b"/>
                <a:pathLst>
                  <a:path w="221040" h="139065">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w="0">
                <a:noFill/>
              </a:ln>
            </p:spPr>
            <p:style>
              <a:lnRef idx="0"/>
              <a:fillRef idx="0"/>
              <a:effectRef idx="0"/>
              <a:fontRef idx="minor"/>
            </p:style>
          </p:sp>
          <p:sp>
            <p:nvSpPr>
              <p:cNvPr id="1592" name="CustomShape 84"/>
              <p:cNvSpPr/>
              <p:nvPr/>
            </p:nvSpPr>
            <p:spPr>
              <a:xfrm>
                <a:off x="7198920" y="4635360"/>
                <a:ext cx="4320" cy="6120"/>
              </a:xfrm>
              <a:custGeom>
                <a:avLst/>
                <a:gdLst/>
                <a:ahLst/>
                <a:rect l="l" t="t" r="r" b="b"/>
                <a:pathLst>
                  <a:path w="14540" h="19050">
                    <a:moveTo>
                      <a:pt x="0" y="12954"/>
                    </a:moveTo>
                    <a:cubicBezTo>
                      <a:pt x="0" y="12002"/>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593" name="CustomShape 85"/>
              <p:cNvSpPr/>
              <p:nvPr/>
            </p:nvSpPr>
            <p:spPr>
              <a:xfrm>
                <a:off x="7240680" y="4638960"/>
                <a:ext cx="11880" cy="4320"/>
              </a:xfrm>
              <a:custGeom>
                <a:avLst/>
                <a:gdLst/>
                <a:ahLst/>
                <a:rect l="l" t="t" r="r" b="b"/>
                <a:pathLst>
                  <a:path w="31552" h="14858">
                    <a:moveTo>
                      <a:pt x="31552" y="12859"/>
                    </a:moveTo>
                    <a:lnTo>
                      <a:pt x="31552" y="0"/>
                    </a:lnTo>
                    <a:lnTo>
                      <a:pt x="0" y="2381"/>
                    </a:lnTo>
                    <a:lnTo>
                      <a:pt x="18152" y="14859"/>
                    </a:lnTo>
                    <a:lnTo>
                      <a:pt x="31552" y="12859"/>
                    </a:lnTo>
                    <a:close/>
                  </a:path>
                </a:pathLst>
              </a:custGeom>
              <a:solidFill>
                <a:srgbClr val="cc8b09"/>
              </a:solidFill>
              <a:ln w="0">
                <a:noFill/>
              </a:ln>
            </p:spPr>
            <p:style>
              <a:lnRef idx="0"/>
              <a:fillRef idx="0"/>
              <a:effectRef idx="0"/>
              <a:fontRef idx="minor"/>
            </p:style>
          </p:sp>
          <p:sp>
            <p:nvSpPr>
              <p:cNvPr id="1594" name="CustomShape 86"/>
              <p:cNvSpPr/>
              <p:nvPr/>
            </p:nvSpPr>
            <p:spPr>
              <a:xfrm>
                <a:off x="7245360" y="4618440"/>
                <a:ext cx="7920" cy="324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595" name="CustomShape 87"/>
              <p:cNvSpPr/>
              <p:nvPr/>
            </p:nvSpPr>
            <p:spPr>
              <a:xfrm>
                <a:off x="7212960" y="4620600"/>
                <a:ext cx="13320" cy="8280"/>
              </a:xfrm>
              <a:custGeom>
                <a:avLst/>
                <a:gdLst/>
                <a:ahLst/>
                <a:rect l="l" t="t" r="r" b="b"/>
                <a:pathLst>
                  <a:path w="35639" h="24765">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596" name="CustomShape 88"/>
              <p:cNvSpPr/>
              <p:nvPr/>
            </p:nvSpPr>
            <p:spPr>
              <a:xfrm>
                <a:off x="7181280" y="4602240"/>
                <a:ext cx="17280" cy="10440"/>
              </a:xfrm>
              <a:custGeom>
                <a:avLst/>
                <a:gdLst/>
                <a:ahLst/>
                <a:rect l="l" t="t" r="r" b="b"/>
                <a:pathLst>
                  <a:path w="44382" h="29241">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597" name="CustomShape 89"/>
              <p:cNvSpPr/>
              <p:nvPr/>
            </p:nvSpPr>
            <p:spPr>
              <a:xfrm>
                <a:off x="7198920" y="4591800"/>
                <a:ext cx="7200" cy="6120"/>
              </a:xfrm>
              <a:custGeom>
                <a:avLst/>
                <a:gdLst/>
                <a:ahLst/>
                <a:rect l="l" t="t" r="r" b="b"/>
                <a:pathLst>
                  <a:path w="20528" h="18478">
                    <a:moveTo>
                      <a:pt x="20528" y="18479"/>
                    </a:moveTo>
                    <a:lnTo>
                      <a:pt x="20528" y="5525"/>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598" name="CustomShape 90"/>
              <p:cNvSpPr/>
              <p:nvPr/>
            </p:nvSpPr>
            <p:spPr>
              <a:xfrm>
                <a:off x="7158960" y="4590720"/>
                <a:ext cx="6480" cy="432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599" name="CustomShape 91"/>
              <p:cNvSpPr/>
              <p:nvPr/>
            </p:nvSpPr>
            <p:spPr>
              <a:xfrm>
                <a:off x="7159320" y="4609440"/>
                <a:ext cx="7560" cy="7920"/>
              </a:xfrm>
              <a:custGeom>
                <a:avLst/>
                <a:gdLst/>
                <a:ahLst/>
                <a:rect l="l" t="t" r="r" b="b"/>
                <a:pathLst>
                  <a:path w="22428" h="22764">
                    <a:moveTo>
                      <a:pt x="0" y="13430"/>
                    </a:moveTo>
                    <a:lnTo>
                      <a:pt x="0" y="0"/>
                    </a:lnTo>
                    <a:lnTo>
                      <a:pt x="22429" y="0"/>
                    </a:lnTo>
                    <a:lnTo>
                      <a:pt x="17012" y="12001"/>
                    </a:lnTo>
                    <a:lnTo>
                      <a:pt x="7508" y="22765"/>
                    </a:lnTo>
                    <a:close/>
                  </a:path>
                </a:pathLst>
              </a:custGeom>
              <a:solidFill>
                <a:srgbClr val="cc8b09"/>
              </a:solidFill>
              <a:ln w="0">
                <a:noFill/>
              </a:ln>
            </p:spPr>
            <p:style>
              <a:lnRef idx="0"/>
              <a:fillRef idx="0"/>
              <a:effectRef idx="0"/>
              <a:fontRef idx="minor"/>
            </p:style>
          </p:sp>
          <p:sp>
            <p:nvSpPr>
              <p:cNvPr id="1600" name="CustomShape 92"/>
              <p:cNvSpPr/>
              <p:nvPr/>
            </p:nvSpPr>
            <p:spPr>
              <a:xfrm>
                <a:off x="7159320" y="4584600"/>
                <a:ext cx="93960" cy="58680"/>
              </a:xfrm>
              <a:custGeom>
                <a:avLst/>
                <a:gdLst/>
                <a:ahLst/>
                <a:rect l="l" t="t" r="r" b="b"/>
                <a:pathLst>
                  <a:path w="221036" h="139064">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w="0">
                <a:noFill/>
              </a:ln>
            </p:spPr>
            <p:style>
              <a:lnRef idx="0"/>
              <a:fillRef idx="0"/>
              <a:effectRef idx="0"/>
              <a:fontRef idx="minor"/>
            </p:style>
          </p:sp>
        </p:grpSp>
        <p:grpSp>
          <p:nvGrpSpPr>
            <p:cNvPr id="1601" name="Group 93"/>
            <p:cNvGrpSpPr/>
            <p:nvPr/>
          </p:nvGrpSpPr>
          <p:grpSpPr>
            <a:xfrm>
              <a:off x="7077240" y="4491720"/>
              <a:ext cx="287280" cy="201600"/>
              <a:chOff x="7077240" y="4491720"/>
              <a:chExt cx="287280" cy="201600"/>
            </a:xfrm>
          </p:grpSpPr>
          <p:sp>
            <p:nvSpPr>
              <p:cNvPr id="1602" name="CustomShape 94"/>
              <p:cNvSpPr/>
              <p:nvPr/>
            </p:nvSpPr>
            <p:spPr>
              <a:xfrm>
                <a:off x="7077240" y="4527720"/>
                <a:ext cx="287280" cy="16560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03" name="CustomShape 95"/>
              <p:cNvSpPr/>
              <p:nvPr/>
            </p:nvSpPr>
            <p:spPr>
              <a:xfrm>
                <a:off x="7077240" y="4574880"/>
                <a:ext cx="26280" cy="3564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604" name="CustomShape 96"/>
              <p:cNvSpPr/>
              <p:nvPr/>
            </p:nvSpPr>
            <p:spPr>
              <a:xfrm>
                <a:off x="7344720" y="4575600"/>
                <a:ext cx="19800" cy="4932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605" name="CustomShape 97"/>
              <p:cNvSpPr/>
              <p:nvPr/>
            </p:nvSpPr>
            <p:spPr>
              <a:xfrm>
                <a:off x="7077240" y="449172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06" name="CustomShape 98"/>
              <p:cNvSpPr/>
              <p:nvPr/>
            </p:nvSpPr>
            <p:spPr>
              <a:xfrm>
                <a:off x="7117920" y="4514400"/>
                <a:ext cx="205560" cy="118440"/>
              </a:xfrm>
              <a:custGeom>
                <a:avLst/>
                <a:gdLst/>
                <a:ahLst/>
                <a:rect l="l" t="t" r="r" b="b"/>
                <a:pathLst>
                  <a:path w="475693" h="275248">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607" name="CustomShape 99"/>
              <p:cNvSpPr/>
              <p:nvPr/>
            </p:nvSpPr>
            <p:spPr>
              <a:xfrm>
                <a:off x="7118280" y="4521960"/>
                <a:ext cx="204840" cy="110880"/>
              </a:xfrm>
              <a:custGeom>
                <a:avLst/>
                <a:gdLst/>
                <a:ahLst/>
                <a:rect l="l" t="t" r="r" b="b"/>
                <a:pathLst>
                  <a:path w="474809" h="25877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w="0">
                <a:noFill/>
              </a:ln>
            </p:spPr>
            <p:style>
              <a:lnRef idx="0"/>
              <a:fillRef idx="0"/>
              <a:effectRef idx="0"/>
              <a:fontRef idx="minor"/>
            </p:style>
          </p:sp>
          <p:sp>
            <p:nvSpPr>
              <p:cNvPr id="1608" name="CustomShape 100"/>
              <p:cNvSpPr/>
              <p:nvPr/>
            </p:nvSpPr>
            <p:spPr>
              <a:xfrm>
                <a:off x="7171560" y="4548960"/>
                <a:ext cx="94320" cy="58320"/>
              </a:xfrm>
              <a:custGeom>
                <a:avLst/>
                <a:gdLst/>
                <a:ahLst/>
                <a:rect l="l" t="t" r="r" b="b"/>
                <a:pathLst>
                  <a:path w="221102" h="139065">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w="0">
                <a:noFill/>
              </a:ln>
            </p:spPr>
            <p:style>
              <a:lnRef idx="0"/>
              <a:fillRef idx="0"/>
              <a:effectRef idx="0"/>
              <a:fontRef idx="minor"/>
            </p:style>
          </p:sp>
          <p:sp>
            <p:nvSpPr>
              <p:cNvPr id="1609" name="CustomShape 101"/>
              <p:cNvSpPr/>
              <p:nvPr/>
            </p:nvSpPr>
            <p:spPr>
              <a:xfrm>
                <a:off x="7211160" y="4593960"/>
                <a:ext cx="4320" cy="5760"/>
              </a:xfrm>
              <a:custGeom>
                <a:avLst/>
                <a:gdLst/>
                <a:ahLst/>
                <a:rect l="l" t="t" r="r" b="b"/>
                <a:pathLst>
                  <a:path w="14635" h="19050">
                    <a:moveTo>
                      <a:pt x="0" y="12954"/>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610" name="CustomShape 102"/>
              <p:cNvSpPr/>
              <p:nvPr/>
            </p:nvSpPr>
            <p:spPr>
              <a:xfrm>
                <a:off x="7253280" y="4597560"/>
                <a:ext cx="11880" cy="4320"/>
              </a:xfrm>
              <a:custGeom>
                <a:avLst/>
                <a:gdLst/>
                <a:ahLst/>
                <a:rect l="l" t="t" r="r" b="b"/>
                <a:pathLst>
                  <a:path w="31647" h="14858">
                    <a:moveTo>
                      <a:pt x="31648" y="12954"/>
                    </a:moveTo>
                    <a:lnTo>
                      <a:pt x="31648" y="0"/>
                    </a:lnTo>
                    <a:lnTo>
                      <a:pt x="0" y="2476"/>
                    </a:lnTo>
                    <a:lnTo>
                      <a:pt x="18152" y="14859"/>
                    </a:lnTo>
                    <a:lnTo>
                      <a:pt x="31648" y="12954"/>
                    </a:lnTo>
                    <a:close/>
                  </a:path>
                </a:pathLst>
              </a:custGeom>
              <a:solidFill>
                <a:srgbClr val="cc8b09"/>
              </a:solidFill>
              <a:ln w="0">
                <a:noFill/>
              </a:ln>
            </p:spPr>
            <p:style>
              <a:lnRef idx="0"/>
              <a:fillRef idx="0"/>
              <a:effectRef idx="0"/>
              <a:fontRef idx="minor"/>
            </p:style>
          </p:sp>
          <p:sp>
            <p:nvSpPr>
              <p:cNvPr id="1611" name="CustomShape 103"/>
              <p:cNvSpPr/>
              <p:nvPr/>
            </p:nvSpPr>
            <p:spPr>
              <a:xfrm>
                <a:off x="7257600" y="4576680"/>
                <a:ext cx="8280" cy="396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612" name="CustomShape 104"/>
              <p:cNvSpPr/>
              <p:nvPr/>
            </p:nvSpPr>
            <p:spPr>
              <a:xfrm>
                <a:off x="7225200" y="4578840"/>
                <a:ext cx="13320" cy="8640"/>
              </a:xfrm>
              <a:custGeom>
                <a:avLst/>
                <a:gdLst/>
                <a:ahLst/>
                <a:rect l="l" t="t" r="r" b="b"/>
                <a:pathLst>
                  <a:path w="35544" h="24669">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613" name="CustomShape 105"/>
              <p:cNvSpPr/>
              <p:nvPr/>
            </p:nvSpPr>
            <p:spPr>
              <a:xfrm>
                <a:off x="7193520" y="4560480"/>
                <a:ext cx="17280" cy="10800"/>
              </a:xfrm>
              <a:custGeom>
                <a:avLst/>
                <a:gdLst/>
                <a:ahLst/>
                <a:rect l="l" t="t" r="r" b="b"/>
                <a:pathLst>
                  <a:path w="44382" h="29241">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614" name="CustomShape 106"/>
              <p:cNvSpPr/>
              <p:nvPr/>
            </p:nvSpPr>
            <p:spPr>
              <a:xfrm>
                <a:off x="7211160" y="4550760"/>
                <a:ext cx="7200" cy="5760"/>
              </a:xfrm>
              <a:custGeom>
                <a:avLst/>
                <a:gdLst/>
                <a:ahLst/>
                <a:rect l="l" t="t" r="r" b="b"/>
                <a:pathLst>
                  <a:path w="20528" h="18383">
                    <a:moveTo>
                      <a:pt x="20528" y="18383"/>
                    </a:moveTo>
                    <a:lnTo>
                      <a:pt x="20528" y="5429"/>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615" name="CustomShape 107"/>
              <p:cNvSpPr/>
              <p:nvPr/>
            </p:nvSpPr>
            <p:spPr>
              <a:xfrm>
                <a:off x="7171200" y="4548960"/>
                <a:ext cx="6480" cy="432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616" name="CustomShape 108"/>
              <p:cNvSpPr/>
              <p:nvPr/>
            </p:nvSpPr>
            <p:spPr>
              <a:xfrm>
                <a:off x="7171560" y="4568040"/>
                <a:ext cx="7560" cy="7560"/>
              </a:xfrm>
              <a:custGeom>
                <a:avLst/>
                <a:gdLst/>
                <a:ahLst/>
                <a:rect l="l" t="t" r="r" b="b"/>
                <a:pathLst>
                  <a:path w="22524" h="22764">
                    <a:moveTo>
                      <a:pt x="0" y="13430"/>
                    </a:moveTo>
                    <a:lnTo>
                      <a:pt x="0" y="0"/>
                    </a:lnTo>
                    <a:lnTo>
                      <a:pt x="22524" y="0"/>
                    </a:lnTo>
                    <a:lnTo>
                      <a:pt x="17012" y="12001"/>
                    </a:lnTo>
                    <a:lnTo>
                      <a:pt x="7508" y="22765"/>
                    </a:lnTo>
                    <a:close/>
                  </a:path>
                </a:pathLst>
              </a:custGeom>
              <a:solidFill>
                <a:srgbClr val="cc8b09"/>
              </a:solidFill>
              <a:ln w="0">
                <a:noFill/>
              </a:ln>
            </p:spPr>
            <p:style>
              <a:lnRef idx="0"/>
              <a:fillRef idx="0"/>
              <a:effectRef idx="0"/>
              <a:fontRef idx="minor"/>
            </p:style>
          </p:sp>
          <p:sp>
            <p:nvSpPr>
              <p:cNvPr id="1617" name="CustomShape 109"/>
              <p:cNvSpPr/>
              <p:nvPr/>
            </p:nvSpPr>
            <p:spPr>
              <a:xfrm>
                <a:off x="7171560" y="4543560"/>
                <a:ext cx="94320" cy="58320"/>
              </a:xfrm>
              <a:custGeom>
                <a:avLst/>
                <a:gdLst/>
                <a:ahLst/>
                <a:rect l="l" t="t" r="r" b="b"/>
                <a:pathLst>
                  <a:path w="221102" h="139065">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w="0">
                <a:noFill/>
              </a:ln>
            </p:spPr>
            <p:style>
              <a:lnRef idx="0"/>
              <a:fillRef idx="0"/>
              <a:effectRef idx="0"/>
              <a:fontRef idx="minor"/>
            </p:style>
          </p:sp>
        </p:grpSp>
        <p:grpSp>
          <p:nvGrpSpPr>
            <p:cNvPr id="1618" name="Group 110"/>
            <p:cNvGrpSpPr/>
            <p:nvPr/>
          </p:nvGrpSpPr>
          <p:grpSpPr>
            <a:xfrm>
              <a:off x="7068240" y="4448520"/>
              <a:ext cx="287640" cy="201960"/>
              <a:chOff x="7068240" y="4448520"/>
              <a:chExt cx="287640" cy="201960"/>
            </a:xfrm>
          </p:grpSpPr>
          <p:sp>
            <p:nvSpPr>
              <p:cNvPr id="1619" name="CustomShape 111"/>
              <p:cNvSpPr/>
              <p:nvPr/>
            </p:nvSpPr>
            <p:spPr>
              <a:xfrm>
                <a:off x="7068240" y="448452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20" name="CustomShape 112"/>
              <p:cNvSpPr/>
              <p:nvPr/>
            </p:nvSpPr>
            <p:spPr>
              <a:xfrm>
                <a:off x="7068240" y="4531680"/>
                <a:ext cx="26280" cy="3600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621" name="CustomShape 113"/>
              <p:cNvSpPr/>
              <p:nvPr/>
            </p:nvSpPr>
            <p:spPr>
              <a:xfrm>
                <a:off x="7336080" y="4532400"/>
                <a:ext cx="19800" cy="49680"/>
              </a:xfrm>
              <a:custGeom>
                <a:avLst/>
                <a:gdLst/>
                <a:ahLst/>
                <a:rect l="l" t="t" r="r" b="b"/>
                <a:pathLst>
                  <a:path w="50084" h="118109">
                    <a:moveTo>
                      <a:pt x="50085" y="0"/>
                    </a:moveTo>
                    <a:lnTo>
                      <a:pt x="50085" y="82391"/>
                    </a:lnTo>
                    <a:lnTo>
                      <a:pt x="16442" y="118110"/>
                    </a:lnTo>
                    <a:lnTo>
                      <a:pt x="0" y="23813"/>
                    </a:lnTo>
                    <a:lnTo>
                      <a:pt x="50085" y="0"/>
                    </a:lnTo>
                    <a:close/>
                  </a:path>
                </a:pathLst>
              </a:custGeom>
              <a:solidFill>
                <a:srgbClr val="dd990e"/>
              </a:solidFill>
              <a:ln w="0">
                <a:noFill/>
              </a:ln>
            </p:spPr>
            <p:style>
              <a:lnRef idx="0"/>
              <a:fillRef idx="0"/>
              <a:effectRef idx="0"/>
              <a:fontRef idx="minor"/>
            </p:style>
          </p:sp>
          <p:sp>
            <p:nvSpPr>
              <p:cNvPr id="1622" name="CustomShape 114"/>
              <p:cNvSpPr/>
              <p:nvPr/>
            </p:nvSpPr>
            <p:spPr>
              <a:xfrm>
                <a:off x="7068240" y="444852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23" name="CustomShape 115"/>
              <p:cNvSpPr/>
              <p:nvPr/>
            </p:nvSpPr>
            <p:spPr>
              <a:xfrm>
                <a:off x="7109280" y="4471560"/>
                <a:ext cx="205200" cy="118080"/>
              </a:xfrm>
              <a:custGeom>
                <a:avLst/>
                <a:gdLst/>
                <a:ahLst/>
                <a:rect l="l" t="t" r="r" b="b"/>
                <a:pathLst>
                  <a:path w="475673" h="275344">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w="0">
                <a:noFill/>
              </a:ln>
            </p:spPr>
            <p:style>
              <a:lnRef idx="0"/>
              <a:fillRef idx="0"/>
              <a:effectRef idx="0"/>
              <a:fontRef idx="minor"/>
            </p:style>
          </p:sp>
          <p:sp>
            <p:nvSpPr>
              <p:cNvPr id="1624" name="CustomShape 116"/>
              <p:cNvSpPr/>
              <p:nvPr/>
            </p:nvSpPr>
            <p:spPr>
              <a:xfrm>
                <a:off x="7109280" y="4478760"/>
                <a:ext cx="205200" cy="110880"/>
              </a:xfrm>
              <a:custGeom>
                <a:avLst/>
                <a:gdLst/>
                <a:ahLst/>
                <a:rect l="l" t="t" r="r" b="b"/>
                <a:pathLst>
                  <a:path w="474809" h="258865">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w="0">
                <a:noFill/>
              </a:ln>
            </p:spPr>
            <p:style>
              <a:lnRef idx="0"/>
              <a:fillRef idx="0"/>
              <a:effectRef idx="0"/>
              <a:fontRef idx="minor"/>
            </p:style>
          </p:sp>
          <p:sp>
            <p:nvSpPr>
              <p:cNvPr id="1625" name="CustomShape 117"/>
              <p:cNvSpPr/>
              <p:nvPr/>
            </p:nvSpPr>
            <p:spPr>
              <a:xfrm>
                <a:off x="7162560" y="4506120"/>
                <a:ext cx="94320" cy="58320"/>
              </a:xfrm>
              <a:custGeom>
                <a:avLst/>
                <a:gdLst/>
                <a:ahLst/>
                <a:rect l="l" t="t" r="r" b="b"/>
                <a:pathLst>
                  <a:path w="221515" h="13916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w="0">
                <a:noFill/>
              </a:ln>
            </p:spPr>
            <p:style>
              <a:lnRef idx="0"/>
              <a:fillRef idx="0"/>
              <a:effectRef idx="0"/>
              <a:fontRef idx="minor"/>
            </p:style>
          </p:sp>
          <p:sp>
            <p:nvSpPr>
              <p:cNvPr id="1626" name="CustomShape 118"/>
              <p:cNvSpPr/>
              <p:nvPr/>
            </p:nvSpPr>
            <p:spPr>
              <a:xfrm>
                <a:off x="7202520" y="4550760"/>
                <a:ext cx="4320" cy="612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627" name="CustomShape 119"/>
              <p:cNvSpPr/>
              <p:nvPr/>
            </p:nvSpPr>
            <p:spPr>
              <a:xfrm>
                <a:off x="7244280" y="4554360"/>
                <a:ext cx="11520" cy="4680"/>
              </a:xfrm>
              <a:custGeom>
                <a:avLst/>
                <a:gdLst/>
                <a:ahLst/>
                <a:rect l="l" t="t" r="r" b="b"/>
                <a:pathLst>
                  <a:path w="31552" h="14858">
                    <a:moveTo>
                      <a:pt x="31552" y="12954"/>
                    </a:moveTo>
                    <a:lnTo>
                      <a:pt x="31552" y="0"/>
                    </a:lnTo>
                    <a:lnTo>
                      <a:pt x="0" y="2477"/>
                    </a:lnTo>
                    <a:lnTo>
                      <a:pt x="18152" y="14859"/>
                    </a:lnTo>
                    <a:lnTo>
                      <a:pt x="31552" y="12954"/>
                    </a:lnTo>
                    <a:close/>
                  </a:path>
                </a:pathLst>
              </a:custGeom>
              <a:solidFill>
                <a:srgbClr val="cc8b09"/>
              </a:solidFill>
              <a:ln w="0">
                <a:noFill/>
              </a:ln>
            </p:spPr>
            <p:style>
              <a:lnRef idx="0"/>
              <a:fillRef idx="0"/>
              <a:effectRef idx="0"/>
              <a:fontRef idx="minor"/>
            </p:style>
          </p:sp>
          <p:sp>
            <p:nvSpPr>
              <p:cNvPr id="1628" name="CustomShape 120"/>
              <p:cNvSpPr/>
              <p:nvPr/>
            </p:nvSpPr>
            <p:spPr>
              <a:xfrm>
                <a:off x="7248600" y="4533840"/>
                <a:ext cx="8280" cy="324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629" name="CustomShape 121"/>
              <p:cNvSpPr/>
              <p:nvPr/>
            </p:nvSpPr>
            <p:spPr>
              <a:xfrm>
                <a:off x="7216200" y="4536000"/>
                <a:ext cx="13680" cy="828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630" name="CustomShape 122"/>
              <p:cNvSpPr/>
              <p:nvPr/>
            </p:nvSpPr>
            <p:spPr>
              <a:xfrm>
                <a:off x="7184880" y="4517640"/>
                <a:ext cx="17280" cy="10800"/>
              </a:xfrm>
              <a:custGeom>
                <a:avLst/>
                <a:gdLst/>
                <a:ahLst/>
                <a:rect l="l" t="t" r="r" b="b"/>
                <a:pathLst>
                  <a:path w="44382" h="29146">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631" name="CustomShape 123"/>
              <p:cNvSpPr/>
              <p:nvPr/>
            </p:nvSpPr>
            <p:spPr>
              <a:xfrm>
                <a:off x="7202520" y="4507200"/>
                <a:ext cx="6840" cy="6120"/>
              </a:xfrm>
              <a:custGeom>
                <a:avLst/>
                <a:gdLst/>
                <a:ahLst/>
                <a:rect l="l" t="t" r="r" b="b"/>
                <a:pathLst>
                  <a:path w="20528" h="18478">
                    <a:moveTo>
                      <a:pt x="20528" y="18479"/>
                    </a:moveTo>
                    <a:lnTo>
                      <a:pt x="20528" y="5524"/>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632" name="CustomShape 124"/>
              <p:cNvSpPr/>
              <p:nvPr/>
            </p:nvSpPr>
            <p:spPr>
              <a:xfrm>
                <a:off x="7162560" y="4506120"/>
                <a:ext cx="6480" cy="4320"/>
              </a:xfrm>
              <a:custGeom>
                <a:avLst/>
                <a:gdLst/>
                <a:ahLst/>
                <a:rect l="l" t="t" r="r" b="b"/>
                <a:pathLst>
                  <a:path w="19577" h="14668">
                    <a:moveTo>
                      <a:pt x="0" y="12954"/>
                    </a:moveTo>
                    <a:lnTo>
                      <a:pt x="0" y="0"/>
                    </a:lnTo>
                    <a:lnTo>
                      <a:pt x="19578" y="2096"/>
                    </a:lnTo>
                    <a:lnTo>
                      <a:pt x="13305" y="14668"/>
                    </a:lnTo>
                    <a:lnTo>
                      <a:pt x="0" y="12954"/>
                    </a:lnTo>
                    <a:close/>
                  </a:path>
                </a:pathLst>
              </a:custGeom>
              <a:solidFill>
                <a:srgbClr val="cc8b09"/>
              </a:solidFill>
              <a:ln w="0">
                <a:noFill/>
              </a:ln>
            </p:spPr>
            <p:style>
              <a:lnRef idx="0"/>
              <a:fillRef idx="0"/>
              <a:effectRef idx="0"/>
              <a:fontRef idx="minor"/>
            </p:style>
          </p:sp>
          <p:sp>
            <p:nvSpPr>
              <p:cNvPr id="1633" name="CustomShape 125"/>
              <p:cNvSpPr/>
              <p:nvPr/>
            </p:nvSpPr>
            <p:spPr>
              <a:xfrm>
                <a:off x="7162560" y="4524840"/>
                <a:ext cx="7560" cy="7920"/>
              </a:xfrm>
              <a:custGeom>
                <a:avLst/>
                <a:gdLst/>
                <a:ahLst/>
                <a:rect l="l" t="t" r="r" b="b"/>
                <a:pathLst>
                  <a:path w="22428" h="22764">
                    <a:moveTo>
                      <a:pt x="0" y="13430"/>
                    </a:moveTo>
                    <a:cubicBezTo>
                      <a:pt x="0" y="13430"/>
                      <a:pt x="0" y="0"/>
                      <a:pt x="0" y="0"/>
                    </a:cubicBezTo>
                    <a:lnTo>
                      <a:pt x="22429" y="0"/>
                    </a:lnTo>
                    <a:lnTo>
                      <a:pt x="16917" y="12002"/>
                    </a:lnTo>
                    <a:lnTo>
                      <a:pt x="7413" y="22765"/>
                    </a:lnTo>
                    <a:close/>
                  </a:path>
                </a:pathLst>
              </a:custGeom>
              <a:solidFill>
                <a:srgbClr val="cc8b09"/>
              </a:solidFill>
              <a:ln w="0">
                <a:noFill/>
              </a:ln>
            </p:spPr>
            <p:style>
              <a:lnRef idx="0"/>
              <a:fillRef idx="0"/>
              <a:effectRef idx="0"/>
              <a:fontRef idx="minor"/>
            </p:style>
          </p:sp>
          <p:sp>
            <p:nvSpPr>
              <p:cNvPr id="1634" name="CustomShape 126"/>
              <p:cNvSpPr/>
              <p:nvPr/>
            </p:nvSpPr>
            <p:spPr>
              <a:xfrm>
                <a:off x="7162560" y="4500360"/>
                <a:ext cx="94320" cy="58680"/>
              </a:xfrm>
              <a:custGeom>
                <a:avLst/>
                <a:gdLst/>
                <a:ahLst/>
                <a:rect l="l" t="t" r="r" b="b"/>
                <a:pathLst>
                  <a:path w="221610" h="138874">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w="0">
                <a:noFill/>
              </a:ln>
            </p:spPr>
            <p:style>
              <a:lnRef idx="0"/>
              <a:fillRef idx="0"/>
              <a:effectRef idx="0"/>
              <a:fontRef idx="minor"/>
            </p:style>
          </p:sp>
        </p:grpSp>
        <p:grpSp>
          <p:nvGrpSpPr>
            <p:cNvPr id="1635" name="Group 127"/>
            <p:cNvGrpSpPr/>
            <p:nvPr/>
          </p:nvGrpSpPr>
          <p:grpSpPr>
            <a:xfrm>
              <a:off x="6624000" y="4782960"/>
              <a:ext cx="323640" cy="223200"/>
              <a:chOff x="6624000" y="4782960"/>
              <a:chExt cx="323640" cy="223200"/>
            </a:xfrm>
          </p:grpSpPr>
          <p:sp>
            <p:nvSpPr>
              <p:cNvPr id="1636" name="CustomShape 128"/>
              <p:cNvSpPr/>
              <p:nvPr/>
            </p:nvSpPr>
            <p:spPr>
              <a:xfrm>
                <a:off x="6624000" y="4840920"/>
                <a:ext cx="287280" cy="16524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637" name="CustomShape 129"/>
              <p:cNvSpPr/>
              <p:nvPr/>
            </p:nvSpPr>
            <p:spPr>
              <a:xfrm>
                <a:off x="6659640" y="4819320"/>
                <a:ext cx="287640" cy="16560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38" name="CustomShape 130"/>
              <p:cNvSpPr/>
              <p:nvPr/>
            </p:nvSpPr>
            <p:spPr>
              <a:xfrm>
                <a:off x="6659640" y="4866120"/>
                <a:ext cx="27000" cy="3636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639" name="CustomShape 131"/>
              <p:cNvSpPr/>
              <p:nvPr/>
            </p:nvSpPr>
            <p:spPr>
              <a:xfrm>
                <a:off x="6927840" y="4866840"/>
                <a:ext cx="19800" cy="4968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640" name="CustomShape 132"/>
              <p:cNvSpPr/>
              <p:nvPr/>
            </p:nvSpPr>
            <p:spPr>
              <a:xfrm>
                <a:off x="6659640" y="4782960"/>
                <a:ext cx="28764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41" name="CustomShape 133"/>
              <p:cNvSpPr/>
              <p:nvPr/>
            </p:nvSpPr>
            <p:spPr>
              <a:xfrm>
                <a:off x="6701040" y="4806000"/>
                <a:ext cx="205200" cy="118080"/>
              </a:xfrm>
              <a:custGeom>
                <a:avLst/>
                <a:gdLst/>
                <a:ahLst/>
                <a:rect l="l" t="t" r="r" b="b"/>
                <a:pathLst>
                  <a:path w="475657"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w="0">
                <a:noFill/>
              </a:ln>
            </p:spPr>
            <p:style>
              <a:lnRef idx="0"/>
              <a:fillRef idx="0"/>
              <a:effectRef idx="0"/>
              <a:fontRef idx="minor"/>
            </p:style>
          </p:sp>
          <p:sp>
            <p:nvSpPr>
              <p:cNvPr id="1642" name="CustomShape 134"/>
              <p:cNvSpPr/>
              <p:nvPr/>
            </p:nvSpPr>
            <p:spPr>
              <a:xfrm>
                <a:off x="6701040" y="4813200"/>
                <a:ext cx="204840" cy="11088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643" name="CustomShape 135"/>
              <p:cNvSpPr/>
              <p:nvPr/>
            </p:nvSpPr>
            <p:spPr>
              <a:xfrm>
                <a:off x="6754320" y="4840560"/>
                <a:ext cx="93960" cy="58320"/>
              </a:xfrm>
              <a:custGeom>
                <a:avLst/>
                <a:gdLst/>
                <a:ahLst/>
                <a:rect l="l" t="t" r="r" b="b"/>
                <a:pathLst>
                  <a:path w="221102" h="13897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w="0">
                <a:noFill/>
              </a:ln>
            </p:spPr>
            <p:style>
              <a:lnRef idx="0"/>
              <a:fillRef idx="0"/>
              <a:effectRef idx="0"/>
              <a:fontRef idx="minor"/>
            </p:style>
          </p:sp>
          <p:sp>
            <p:nvSpPr>
              <p:cNvPr id="1644" name="CustomShape 136"/>
              <p:cNvSpPr/>
              <p:nvPr/>
            </p:nvSpPr>
            <p:spPr>
              <a:xfrm>
                <a:off x="6793920" y="4885200"/>
                <a:ext cx="4320" cy="612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645" name="CustomShape 137"/>
              <p:cNvSpPr/>
              <p:nvPr/>
            </p:nvSpPr>
            <p:spPr>
              <a:xfrm>
                <a:off x="6835680" y="4888800"/>
                <a:ext cx="11880" cy="4320"/>
              </a:xfrm>
              <a:custGeom>
                <a:avLst/>
                <a:gdLst/>
                <a:ahLst/>
                <a:rect l="l" t="t" r="r" b="b"/>
                <a:pathLst>
                  <a:path w="31552" h="14858">
                    <a:moveTo>
                      <a:pt x="31553" y="12954"/>
                    </a:moveTo>
                    <a:lnTo>
                      <a:pt x="31553" y="0"/>
                    </a:lnTo>
                    <a:lnTo>
                      <a:pt x="0" y="2476"/>
                    </a:lnTo>
                    <a:lnTo>
                      <a:pt x="18152" y="14859"/>
                    </a:lnTo>
                    <a:lnTo>
                      <a:pt x="31553" y="12954"/>
                    </a:lnTo>
                    <a:close/>
                  </a:path>
                </a:pathLst>
              </a:custGeom>
              <a:solidFill>
                <a:srgbClr val="cc8b09"/>
              </a:solidFill>
              <a:ln w="0">
                <a:noFill/>
              </a:ln>
            </p:spPr>
            <p:style>
              <a:lnRef idx="0"/>
              <a:fillRef idx="0"/>
              <a:effectRef idx="0"/>
              <a:fontRef idx="minor"/>
            </p:style>
          </p:sp>
          <p:sp>
            <p:nvSpPr>
              <p:cNvPr id="1646" name="CustomShape 138"/>
              <p:cNvSpPr/>
              <p:nvPr/>
            </p:nvSpPr>
            <p:spPr>
              <a:xfrm>
                <a:off x="6840360" y="4868280"/>
                <a:ext cx="7920" cy="360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647" name="CustomShape 139"/>
              <p:cNvSpPr/>
              <p:nvPr/>
            </p:nvSpPr>
            <p:spPr>
              <a:xfrm>
                <a:off x="6807960" y="4870080"/>
                <a:ext cx="13320" cy="900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648" name="CustomShape 140"/>
              <p:cNvSpPr/>
              <p:nvPr/>
            </p:nvSpPr>
            <p:spPr>
              <a:xfrm>
                <a:off x="6776280" y="4852080"/>
                <a:ext cx="17280" cy="10440"/>
              </a:xfrm>
              <a:custGeom>
                <a:avLst/>
                <a:gdLst/>
                <a:ahLst/>
                <a:rect l="l" t="t" r="r" b="b"/>
                <a:pathLst>
                  <a:path w="44382" h="29241">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649" name="CustomShape 141"/>
              <p:cNvSpPr/>
              <p:nvPr/>
            </p:nvSpPr>
            <p:spPr>
              <a:xfrm>
                <a:off x="6793920" y="4842000"/>
                <a:ext cx="7200" cy="576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650" name="CustomShape 142"/>
              <p:cNvSpPr/>
              <p:nvPr/>
            </p:nvSpPr>
            <p:spPr>
              <a:xfrm>
                <a:off x="6753960" y="4840560"/>
                <a:ext cx="6840" cy="396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651" name="CustomShape 143"/>
              <p:cNvSpPr/>
              <p:nvPr/>
            </p:nvSpPr>
            <p:spPr>
              <a:xfrm>
                <a:off x="6754320" y="4858920"/>
                <a:ext cx="7920" cy="828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652" name="CustomShape 144"/>
              <p:cNvSpPr/>
              <p:nvPr/>
            </p:nvSpPr>
            <p:spPr>
              <a:xfrm>
                <a:off x="6754320" y="4834800"/>
                <a:ext cx="93960" cy="58320"/>
              </a:xfrm>
              <a:custGeom>
                <a:avLst/>
                <a:gdLst/>
                <a:ahLst/>
                <a:rect l="l" t="t" r="r" b="b"/>
                <a:pathLst>
                  <a:path w="221197" h="139065">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w="0">
                <a:noFill/>
              </a:ln>
            </p:spPr>
            <p:style>
              <a:lnRef idx="0"/>
              <a:fillRef idx="0"/>
              <a:effectRef idx="0"/>
              <a:fontRef idx="minor"/>
            </p:style>
          </p:sp>
        </p:grpSp>
        <p:grpSp>
          <p:nvGrpSpPr>
            <p:cNvPr id="1653" name="Group 145"/>
            <p:cNvGrpSpPr/>
            <p:nvPr/>
          </p:nvGrpSpPr>
          <p:grpSpPr>
            <a:xfrm>
              <a:off x="6671880" y="4738680"/>
              <a:ext cx="286920" cy="201240"/>
              <a:chOff x="6671880" y="4738680"/>
              <a:chExt cx="286920" cy="201240"/>
            </a:xfrm>
          </p:grpSpPr>
          <p:sp>
            <p:nvSpPr>
              <p:cNvPr id="1654" name="CustomShape 146"/>
              <p:cNvSpPr/>
              <p:nvPr/>
            </p:nvSpPr>
            <p:spPr>
              <a:xfrm>
                <a:off x="6671880" y="4774320"/>
                <a:ext cx="286920" cy="16560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55" name="CustomShape 147"/>
              <p:cNvSpPr/>
              <p:nvPr/>
            </p:nvSpPr>
            <p:spPr>
              <a:xfrm>
                <a:off x="6671880" y="4821120"/>
                <a:ext cx="26280" cy="3600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656" name="CustomShape 148"/>
              <p:cNvSpPr/>
              <p:nvPr/>
            </p:nvSpPr>
            <p:spPr>
              <a:xfrm>
                <a:off x="6939360" y="4822200"/>
                <a:ext cx="19440" cy="4968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657" name="CustomShape 149"/>
              <p:cNvSpPr/>
              <p:nvPr/>
            </p:nvSpPr>
            <p:spPr>
              <a:xfrm>
                <a:off x="6671880" y="4738680"/>
                <a:ext cx="286920" cy="16524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58" name="CustomShape 150"/>
              <p:cNvSpPr/>
              <p:nvPr/>
            </p:nvSpPr>
            <p:spPr>
              <a:xfrm>
                <a:off x="6712560" y="4761000"/>
                <a:ext cx="205560" cy="118440"/>
              </a:xfrm>
              <a:custGeom>
                <a:avLst/>
                <a:gdLst/>
                <a:ahLst/>
                <a:rect l="l" t="t" r="r" b="b"/>
                <a:pathLst>
                  <a:path w="475673" h="27534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w="0">
                <a:noFill/>
              </a:ln>
            </p:spPr>
            <p:style>
              <a:lnRef idx="0"/>
              <a:fillRef idx="0"/>
              <a:effectRef idx="0"/>
              <a:fontRef idx="minor"/>
            </p:style>
          </p:sp>
          <p:sp>
            <p:nvSpPr>
              <p:cNvPr id="1659" name="CustomShape 151"/>
              <p:cNvSpPr/>
              <p:nvPr/>
            </p:nvSpPr>
            <p:spPr>
              <a:xfrm>
                <a:off x="6712560" y="4768200"/>
                <a:ext cx="204840" cy="111240"/>
              </a:xfrm>
              <a:custGeom>
                <a:avLst/>
                <a:gdLst/>
                <a:ahLst/>
                <a:rect l="l" t="t" r="r" b="b"/>
                <a:pathLst>
                  <a:path w="474809" h="258865">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w="0">
                <a:noFill/>
              </a:ln>
            </p:spPr>
            <p:style>
              <a:lnRef idx="0"/>
              <a:fillRef idx="0"/>
              <a:effectRef idx="0"/>
              <a:fontRef idx="minor"/>
            </p:style>
          </p:sp>
          <p:sp>
            <p:nvSpPr>
              <p:cNvPr id="1660" name="CustomShape 152"/>
              <p:cNvSpPr/>
              <p:nvPr/>
            </p:nvSpPr>
            <p:spPr>
              <a:xfrm>
                <a:off x="6765840" y="4795560"/>
                <a:ext cx="94680" cy="58320"/>
              </a:xfrm>
              <a:custGeom>
                <a:avLst/>
                <a:gdLst/>
                <a:ahLst/>
                <a:rect l="l" t="t" r="r" b="b"/>
                <a:pathLst>
                  <a:path w="221706" h="139065">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w="0">
                <a:noFill/>
              </a:ln>
            </p:spPr>
            <p:style>
              <a:lnRef idx="0"/>
              <a:fillRef idx="0"/>
              <a:effectRef idx="0"/>
              <a:fontRef idx="minor"/>
            </p:style>
          </p:sp>
          <p:sp>
            <p:nvSpPr>
              <p:cNvPr id="1661" name="CustomShape 153"/>
              <p:cNvSpPr/>
              <p:nvPr/>
            </p:nvSpPr>
            <p:spPr>
              <a:xfrm>
                <a:off x="6806160" y="4840920"/>
                <a:ext cx="3960" cy="576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662" name="CustomShape 154"/>
              <p:cNvSpPr/>
              <p:nvPr/>
            </p:nvSpPr>
            <p:spPr>
              <a:xfrm>
                <a:off x="6847920" y="4844160"/>
                <a:ext cx="11160" cy="4680"/>
              </a:xfrm>
              <a:custGeom>
                <a:avLst/>
                <a:gdLst/>
                <a:ahLst/>
                <a:rect l="l" t="t" r="r" b="b"/>
                <a:pathLst>
                  <a:path w="31552" h="14763">
                    <a:moveTo>
                      <a:pt x="31553" y="12859"/>
                    </a:moveTo>
                    <a:lnTo>
                      <a:pt x="31553" y="0"/>
                    </a:lnTo>
                    <a:lnTo>
                      <a:pt x="0" y="2381"/>
                    </a:lnTo>
                    <a:lnTo>
                      <a:pt x="18152" y="14764"/>
                    </a:lnTo>
                    <a:lnTo>
                      <a:pt x="31553" y="12859"/>
                    </a:lnTo>
                    <a:close/>
                  </a:path>
                </a:pathLst>
              </a:custGeom>
              <a:solidFill>
                <a:srgbClr val="cc8b09"/>
              </a:solidFill>
              <a:ln w="0">
                <a:noFill/>
              </a:ln>
            </p:spPr>
            <p:style>
              <a:lnRef idx="0"/>
              <a:fillRef idx="0"/>
              <a:effectRef idx="0"/>
              <a:fontRef idx="minor"/>
            </p:style>
          </p:sp>
          <p:sp>
            <p:nvSpPr>
              <p:cNvPr id="1663" name="CustomShape 155"/>
              <p:cNvSpPr/>
              <p:nvPr/>
            </p:nvSpPr>
            <p:spPr>
              <a:xfrm>
                <a:off x="6852240" y="4823280"/>
                <a:ext cx="8280" cy="360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664" name="CustomShape 156"/>
              <p:cNvSpPr/>
              <p:nvPr/>
            </p:nvSpPr>
            <p:spPr>
              <a:xfrm>
                <a:off x="6819840" y="4825800"/>
                <a:ext cx="13320" cy="828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665" name="CustomShape 157"/>
              <p:cNvSpPr/>
              <p:nvPr/>
            </p:nvSpPr>
            <p:spPr>
              <a:xfrm>
                <a:off x="6788160" y="4807440"/>
                <a:ext cx="16920" cy="10800"/>
              </a:xfrm>
              <a:custGeom>
                <a:avLst/>
                <a:gdLst/>
                <a:ahLst/>
                <a:rect l="l" t="t" r="r" b="b"/>
                <a:pathLst>
                  <a:path w="44382" h="29146">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w="0">
                <a:noFill/>
              </a:ln>
            </p:spPr>
            <p:style>
              <a:lnRef idx="0"/>
              <a:fillRef idx="0"/>
              <a:effectRef idx="0"/>
              <a:fontRef idx="minor"/>
            </p:style>
          </p:sp>
          <p:sp>
            <p:nvSpPr>
              <p:cNvPr id="1666" name="CustomShape 158"/>
              <p:cNvSpPr/>
              <p:nvPr/>
            </p:nvSpPr>
            <p:spPr>
              <a:xfrm>
                <a:off x="6805800" y="4797360"/>
                <a:ext cx="7200" cy="6120"/>
              </a:xfrm>
              <a:custGeom>
                <a:avLst/>
                <a:gdLst/>
                <a:ahLst/>
                <a:rect l="l" t="t" r="r" b="b"/>
                <a:pathLst>
                  <a:path w="20528" h="18383">
                    <a:moveTo>
                      <a:pt x="20528" y="18383"/>
                    </a:moveTo>
                    <a:lnTo>
                      <a:pt x="20528" y="5524"/>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667" name="CustomShape 159"/>
              <p:cNvSpPr/>
              <p:nvPr/>
            </p:nvSpPr>
            <p:spPr>
              <a:xfrm>
                <a:off x="6765840" y="4795560"/>
                <a:ext cx="6480" cy="432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668" name="CustomShape 160"/>
              <p:cNvSpPr/>
              <p:nvPr/>
            </p:nvSpPr>
            <p:spPr>
              <a:xfrm>
                <a:off x="6766200" y="4814280"/>
                <a:ext cx="7560" cy="8280"/>
              </a:xfrm>
              <a:custGeom>
                <a:avLst/>
                <a:gdLst/>
                <a:ahLst/>
                <a:rect l="l" t="t" r="r" b="b"/>
                <a:pathLst>
                  <a:path w="22428" h="22764">
                    <a:moveTo>
                      <a:pt x="0" y="13430"/>
                    </a:moveTo>
                    <a:cubicBezTo>
                      <a:pt x="0" y="13430"/>
                      <a:pt x="0" y="0"/>
                      <a:pt x="0" y="0"/>
                    </a:cubicBezTo>
                    <a:lnTo>
                      <a:pt x="22429" y="0"/>
                    </a:lnTo>
                    <a:lnTo>
                      <a:pt x="16917" y="12001"/>
                    </a:lnTo>
                    <a:lnTo>
                      <a:pt x="7413" y="22765"/>
                    </a:lnTo>
                    <a:close/>
                  </a:path>
                </a:pathLst>
              </a:custGeom>
              <a:solidFill>
                <a:srgbClr val="cc8b09"/>
              </a:solidFill>
              <a:ln w="0">
                <a:noFill/>
              </a:ln>
            </p:spPr>
            <p:style>
              <a:lnRef idx="0"/>
              <a:fillRef idx="0"/>
              <a:effectRef idx="0"/>
              <a:fontRef idx="minor"/>
            </p:style>
          </p:sp>
          <p:sp>
            <p:nvSpPr>
              <p:cNvPr id="1669" name="CustomShape 161"/>
              <p:cNvSpPr/>
              <p:nvPr/>
            </p:nvSpPr>
            <p:spPr>
              <a:xfrm>
                <a:off x="6766200" y="4789800"/>
                <a:ext cx="94320" cy="59040"/>
              </a:xfrm>
              <a:custGeom>
                <a:avLst/>
                <a:gdLst/>
                <a:ahLst/>
                <a:rect l="l" t="t" r="r" b="b"/>
                <a:pathLst>
                  <a:path w="220369" h="13916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w="0">
                <a:noFill/>
              </a:ln>
            </p:spPr>
            <p:style>
              <a:lnRef idx="0"/>
              <a:fillRef idx="0"/>
              <a:effectRef idx="0"/>
              <a:fontRef idx="minor"/>
            </p:style>
          </p:sp>
        </p:grpSp>
        <p:grpSp>
          <p:nvGrpSpPr>
            <p:cNvPr id="1670" name="Group 162"/>
            <p:cNvGrpSpPr/>
            <p:nvPr/>
          </p:nvGrpSpPr>
          <p:grpSpPr>
            <a:xfrm>
              <a:off x="7380000" y="4782960"/>
              <a:ext cx="323640" cy="223200"/>
              <a:chOff x="7380000" y="4782960"/>
              <a:chExt cx="323640" cy="223200"/>
            </a:xfrm>
          </p:grpSpPr>
          <p:sp>
            <p:nvSpPr>
              <p:cNvPr id="1671" name="CustomShape 163"/>
              <p:cNvSpPr/>
              <p:nvPr/>
            </p:nvSpPr>
            <p:spPr>
              <a:xfrm>
                <a:off x="7380000" y="4840920"/>
                <a:ext cx="287280" cy="16524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672" name="CustomShape 164"/>
              <p:cNvSpPr/>
              <p:nvPr/>
            </p:nvSpPr>
            <p:spPr>
              <a:xfrm>
                <a:off x="7415640" y="4819320"/>
                <a:ext cx="288000" cy="16560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673" name="CustomShape 165"/>
              <p:cNvSpPr/>
              <p:nvPr/>
            </p:nvSpPr>
            <p:spPr>
              <a:xfrm>
                <a:off x="7415640" y="4866120"/>
                <a:ext cx="26640" cy="3636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674" name="CustomShape 166"/>
              <p:cNvSpPr/>
              <p:nvPr/>
            </p:nvSpPr>
            <p:spPr>
              <a:xfrm>
                <a:off x="7683480" y="4866840"/>
                <a:ext cx="20160" cy="4968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675" name="CustomShape 167"/>
              <p:cNvSpPr/>
              <p:nvPr/>
            </p:nvSpPr>
            <p:spPr>
              <a:xfrm>
                <a:off x="7415640" y="4782960"/>
                <a:ext cx="28800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676" name="CustomShape 168"/>
              <p:cNvSpPr/>
              <p:nvPr/>
            </p:nvSpPr>
            <p:spPr>
              <a:xfrm>
                <a:off x="7457040" y="4806000"/>
                <a:ext cx="204840" cy="118080"/>
              </a:xfrm>
              <a:custGeom>
                <a:avLst/>
                <a:gdLst/>
                <a:ahLst/>
                <a:rect l="l" t="t" r="r" b="b"/>
                <a:pathLst>
                  <a:path w="475693"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677" name="CustomShape 169"/>
              <p:cNvSpPr/>
              <p:nvPr/>
            </p:nvSpPr>
            <p:spPr>
              <a:xfrm>
                <a:off x="7457040" y="4813200"/>
                <a:ext cx="204840" cy="11088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678" name="CustomShape 170"/>
              <p:cNvSpPr/>
              <p:nvPr/>
            </p:nvSpPr>
            <p:spPr>
              <a:xfrm>
                <a:off x="7510680" y="4840560"/>
                <a:ext cx="93960" cy="58320"/>
              </a:xfrm>
              <a:custGeom>
                <a:avLst/>
                <a:gdLst/>
                <a:ahLst/>
                <a:rect l="l" t="t" r="r" b="b"/>
                <a:pathLst>
                  <a:path w="220987" h="13897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w="0">
                <a:noFill/>
              </a:ln>
            </p:spPr>
            <p:style>
              <a:lnRef idx="0"/>
              <a:fillRef idx="0"/>
              <a:effectRef idx="0"/>
              <a:fontRef idx="minor"/>
            </p:style>
          </p:sp>
          <p:sp>
            <p:nvSpPr>
              <p:cNvPr id="1679" name="CustomShape 171"/>
              <p:cNvSpPr/>
              <p:nvPr/>
            </p:nvSpPr>
            <p:spPr>
              <a:xfrm>
                <a:off x="7550280" y="4885200"/>
                <a:ext cx="3960" cy="612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680" name="CustomShape 172"/>
              <p:cNvSpPr/>
              <p:nvPr/>
            </p:nvSpPr>
            <p:spPr>
              <a:xfrm>
                <a:off x="7591680" y="4888800"/>
                <a:ext cx="11880" cy="4320"/>
              </a:xfrm>
              <a:custGeom>
                <a:avLst/>
                <a:gdLst/>
                <a:ahLst/>
                <a:rect l="l" t="t" r="r" b="b"/>
                <a:pathLst>
                  <a:path w="31552" h="14858">
                    <a:moveTo>
                      <a:pt x="31552" y="12954"/>
                    </a:moveTo>
                    <a:lnTo>
                      <a:pt x="31552" y="0"/>
                    </a:lnTo>
                    <a:lnTo>
                      <a:pt x="0" y="2476"/>
                    </a:lnTo>
                    <a:lnTo>
                      <a:pt x="18152" y="14859"/>
                    </a:lnTo>
                    <a:lnTo>
                      <a:pt x="31552" y="12954"/>
                    </a:lnTo>
                    <a:close/>
                  </a:path>
                </a:pathLst>
              </a:custGeom>
              <a:solidFill>
                <a:srgbClr val="cc8b09"/>
              </a:solidFill>
              <a:ln w="0">
                <a:noFill/>
              </a:ln>
            </p:spPr>
            <p:style>
              <a:lnRef idx="0"/>
              <a:fillRef idx="0"/>
              <a:effectRef idx="0"/>
              <a:fontRef idx="minor"/>
            </p:style>
          </p:sp>
          <p:sp>
            <p:nvSpPr>
              <p:cNvPr id="1681" name="CustomShape 173"/>
              <p:cNvSpPr/>
              <p:nvPr/>
            </p:nvSpPr>
            <p:spPr>
              <a:xfrm>
                <a:off x="7596720" y="4868280"/>
                <a:ext cx="7920" cy="3600"/>
              </a:xfrm>
              <a:custGeom>
                <a:avLst/>
                <a:gdLst/>
                <a:ahLst/>
                <a:rect l="l" t="t" r="r" b="b"/>
                <a:pathLst>
                  <a:path w="23569" h="13049">
                    <a:moveTo>
                      <a:pt x="23569" y="13049"/>
                    </a:moveTo>
                    <a:lnTo>
                      <a:pt x="23569" y="0"/>
                    </a:lnTo>
                    <a:lnTo>
                      <a:pt x="0" y="8573"/>
                    </a:lnTo>
                    <a:lnTo>
                      <a:pt x="23569" y="13049"/>
                    </a:lnTo>
                    <a:close/>
                  </a:path>
                </a:pathLst>
              </a:custGeom>
              <a:solidFill>
                <a:srgbClr val="cc8b09"/>
              </a:solidFill>
              <a:ln w="0">
                <a:noFill/>
              </a:ln>
            </p:spPr>
            <p:style>
              <a:lnRef idx="0"/>
              <a:fillRef idx="0"/>
              <a:effectRef idx="0"/>
              <a:fontRef idx="minor"/>
            </p:style>
          </p:sp>
          <p:sp>
            <p:nvSpPr>
              <p:cNvPr id="1682" name="CustomShape 174"/>
              <p:cNvSpPr/>
              <p:nvPr/>
            </p:nvSpPr>
            <p:spPr>
              <a:xfrm>
                <a:off x="7564320" y="4870080"/>
                <a:ext cx="13320" cy="900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683" name="CustomShape 175"/>
              <p:cNvSpPr/>
              <p:nvPr/>
            </p:nvSpPr>
            <p:spPr>
              <a:xfrm>
                <a:off x="7532280" y="4852080"/>
                <a:ext cx="17640" cy="10440"/>
              </a:xfrm>
              <a:custGeom>
                <a:avLst/>
                <a:gdLst/>
                <a:ahLst/>
                <a:rect l="l" t="t" r="r" b="b"/>
                <a:pathLst>
                  <a:path w="44382" h="29241">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684" name="CustomShape 176"/>
              <p:cNvSpPr/>
              <p:nvPr/>
            </p:nvSpPr>
            <p:spPr>
              <a:xfrm>
                <a:off x="7550280" y="4842000"/>
                <a:ext cx="6840" cy="576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685" name="CustomShape 177"/>
              <p:cNvSpPr/>
              <p:nvPr/>
            </p:nvSpPr>
            <p:spPr>
              <a:xfrm>
                <a:off x="7510320" y="4840560"/>
                <a:ext cx="6120" cy="396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686" name="CustomShape 178"/>
              <p:cNvSpPr/>
              <p:nvPr/>
            </p:nvSpPr>
            <p:spPr>
              <a:xfrm>
                <a:off x="7510680" y="4858920"/>
                <a:ext cx="7560" cy="828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687" name="CustomShape 179"/>
              <p:cNvSpPr/>
              <p:nvPr/>
            </p:nvSpPr>
            <p:spPr>
              <a:xfrm>
                <a:off x="7510680" y="4834800"/>
                <a:ext cx="93960" cy="58320"/>
              </a:xfrm>
              <a:custGeom>
                <a:avLst/>
                <a:gdLst/>
                <a:ahLst/>
                <a:rect l="l" t="t" r="r" b="b"/>
                <a:pathLst>
                  <a:path w="220987" h="139065">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w="0">
                <a:noFill/>
              </a:ln>
            </p:spPr>
            <p:style>
              <a:lnRef idx="0"/>
              <a:fillRef idx="0"/>
              <a:effectRef idx="0"/>
              <a:fontRef idx="minor"/>
            </p:style>
          </p:sp>
        </p:grpSp>
        <p:sp>
          <p:nvSpPr>
            <p:cNvPr id="1688" name="CustomShape 180"/>
            <p:cNvSpPr/>
            <p:nvPr/>
          </p:nvSpPr>
          <p:spPr>
            <a:xfrm>
              <a:off x="8120160" y="4775760"/>
              <a:ext cx="359280" cy="20700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1689" name="CustomShape 181"/>
            <p:cNvSpPr/>
            <p:nvPr/>
          </p:nvSpPr>
          <p:spPr>
            <a:xfrm>
              <a:off x="8221320" y="3783240"/>
              <a:ext cx="200880" cy="29520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1690" name="CustomShape 182"/>
            <p:cNvSpPr/>
            <p:nvPr/>
          </p:nvSpPr>
          <p:spPr>
            <a:xfrm>
              <a:off x="8215560" y="3997080"/>
              <a:ext cx="35640" cy="21816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w="0">
              <a:noFill/>
            </a:ln>
          </p:spPr>
          <p:style>
            <a:lnRef idx="0"/>
            <a:fillRef idx="0"/>
            <a:effectRef idx="0"/>
            <a:fontRef idx="minor"/>
          </p:style>
        </p:sp>
        <p:sp>
          <p:nvSpPr>
            <p:cNvPr id="1691" name="CustomShape 183"/>
            <p:cNvSpPr/>
            <p:nvPr/>
          </p:nvSpPr>
          <p:spPr>
            <a:xfrm>
              <a:off x="8236800" y="3780360"/>
              <a:ext cx="94320" cy="11808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1692" name="CustomShape 184"/>
            <p:cNvSpPr/>
            <p:nvPr/>
          </p:nvSpPr>
          <p:spPr>
            <a:xfrm>
              <a:off x="8255520" y="3911040"/>
              <a:ext cx="117720" cy="13212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w="0">
              <a:noFill/>
            </a:ln>
          </p:spPr>
          <p:style>
            <a:lnRef idx="0"/>
            <a:fillRef idx="0"/>
            <a:effectRef idx="0"/>
            <a:fontRef idx="minor"/>
          </p:style>
        </p:sp>
        <p:sp>
          <p:nvSpPr>
            <p:cNvPr id="1693" name="CustomShape 185"/>
            <p:cNvSpPr/>
            <p:nvPr/>
          </p:nvSpPr>
          <p:spPr>
            <a:xfrm>
              <a:off x="8220960" y="3954600"/>
              <a:ext cx="172440" cy="19908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1694" name="CustomShape 186"/>
            <p:cNvSpPr/>
            <p:nvPr/>
          </p:nvSpPr>
          <p:spPr>
            <a:xfrm>
              <a:off x="8252280" y="3789720"/>
              <a:ext cx="126360" cy="15660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w="0">
              <a:noFill/>
            </a:ln>
          </p:spPr>
          <p:style>
            <a:lnRef idx="0"/>
            <a:fillRef idx="0"/>
            <a:effectRef idx="0"/>
            <a:fontRef idx="minor"/>
          </p:style>
        </p:sp>
        <p:sp>
          <p:nvSpPr>
            <p:cNvPr id="1695" name="CustomShape 187"/>
            <p:cNvSpPr/>
            <p:nvPr/>
          </p:nvSpPr>
          <p:spPr>
            <a:xfrm>
              <a:off x="8256600" y="3789360"/>
              <a:ext cx="127440" cy="11988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1696" name="CustomShape 188"/>
            <p:cNvSpPr/>
            <p:nvPr/>
          </p:nvSpPr>
          <p:spPr>
            <a:xfrm>
              <a:off x="8278200" y="4841640"/>
              <a:ext cx="99360" cy="7524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1697" name="CustomShape 189"/>
            <p:cNvSpPr/>
            <p:nvPr/>
          </p:nvSpPr>
          <p:spPr>
            <a:xfrm>
              <a:off x="8278560" y="4866120"/>
              <a:ext cx="99000" cy="5076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1698" name="CustomShape 190"/>
            <p:cNvSpPr/>
            <p:nvPr/>
          </p:nvSpPr>
          <p:spPr>
            <a:xfrm>
              <a:off x="8201520" y="4824360"/>
              <a:ext cx="90720" cy="7020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1699" name="CustomShape 191"/>
            <p:cNvSpPr/>
            <p:nvPr/>
          </p:nvSpPr>
          <p:spPr>
            <a:xfrm>
              <a:off x="8201520" y="4848120"/>
              <a:ext cx="90720" cy="4644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1700" name="CustomShape 192"/>
            <p:cNvSpPr/>
            <p:nvPr/>
          </p:nvSpPr>
          <p:spPr>
            <a:xfrm>
              <a:off x="8216640" y="4153680"/>
              <a:ext cx="196560" cy="69300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w="0">
              <a:noFill/>
            </a:ln>
          </p:spPr>
          <p:style>
            <a:lnRef idx="0"/>
            <a:fillRef idx="0"/>
            <a:effectRef idx="0"/>
            <a:fontRef idx="minor"/>
          </p:style>
        </p:sp>
        <p:sp>
          <p:nvSpPr>
            <p:cNvPr id="1701" name="CustomShape 193"/>
            <p:cNvSpPr/>
            <p:nvPr/>
          </p:nvSpPr>
          <p:spPr>
            <a:xfrm>
              <a:off x="8208000" y="4139640"/>
              <a:ext cx="209160" cy="46008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1702" name="CustomShape 194"/>
            <p:cNvSpPr/>
            <p:nvPr/>
          </p:nvSpPr>
          <p:spPr>
            <a:xfrm>
              <a:off x="8096760" y="4001400"/>
              <a:ext cx="302760" cy="26352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w="0">
              <a:noFill/>
            </a:ln>
          </p:spPr>
          <p:style>
            <a:lnRef idx="0"/>
            <a:fillRef idx="0"/>
            <a:effectRef idx="0"/>
            <a:fontRef idx="minor"/>
          </p:style>
        </p:sp>
        <p:sp>
          <p:nvSpPr>
            <p:cNvPr id="1703" name="CustomShape 195"/>
            <p:cNvSpPr/>
            <p:nvPr/>
          </p:nvSpPr>
          <p:spPr>
            <a:xfrm>
              <a:off x="8333640" y="3984480"/>
              <a:ext cx="71280" cy="8388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1704" name="CustomShape 196"/>
            <p:cNvSpPr/>
            <p:nvPr/>
          </p:nvSpPr>
          <p:spPr>
            <a:xfrm>
              <a:off x="8215920" y="3954600"/>
              <a:ext cx="56880" cy="6048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sp>
          <p:nvSpPr>
            <p:cNvPr id="1705" name="CustomShape 197"/>
            <p:cNvSpPr/>
            <p:nvPr/>
          </p:nvSpPr>
          <p:spPr>
            <a:xfrm>
              <a:off x="6948360" y="4018320"/>
              <a:ext cx="521280" cy="323280"/>
            </a:xfrm>
            <a:custGeom>
              <a:avLst/>
              <a:gdLst/>
              <a:ahLst/>
              <a:rect l="l" t="t" r="r" b="b"/>
              <a:pathLst>
                <a:path w="1200895" h="746478">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w="0">
              <a:noFill/>
            </a:ln>
          </p:spPr>
          <p:style>
            <a:lnRef idx="0"/>
            <a:fillRef idx="0"/>
            <a:effectRef idx="0"/>
            <a:fontRef idx="minor"/>
          </p:style>
        </p:sp>
        <p:sp>
          <p:nvSpPr>
            <p:cNvPr id="1706" name="CustomShape 198"/>
            <p:cNvSpPr/>
            <p:nvPr/>
          </p:nvSpPr>
          <p:spPr>
            <a:xfrm>
              <a:off x="6923520" y="3427200"/>
              <a:ext cx="608760" cy="788040"/>
            </a:xfrm>
            <a:custGeom>
              <a:avLst/>
              <a:gdLst/>
              <a:ahLst/>
              <a:rect l="l" t="t" r="r" b="b"/>
              <a:pathLst>
                <a:path w="1401428" h="1812876">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rgbClr val="007bb9"/>
            </a:solidFill>
            <a:ln w="0">
              <a:noFill/>
            </a:ln>
          </p:spPr>
          <p:style>
            <a:lnRef idx="0"/>
            <a:fillRef idx="0"/>
            <a:effectRef idx="0"/>
            <a:fontRef idx="minor"/>
          </p:style>
        </p:sp>
        <p:sp>
          <p:nvSpPr>
            <p:cNvPr id="1707" name="CustomShape 199"/>
            <p:cNvSpPr/>
            <p:nvPr/>
          </p:nvSpPr>
          <p:spPr>
            <a:xfrm>
              <a:off x="6971040" y="3439800"/>
              <a:ext cx="53640" cy="36360"/>
            </a:xfrm>
            <a:custGeom>
              <a:avLst/>
              <a:gdLst/>
              <a:ahLst/>
              <a:rect l="l" t="t" r="r" b="b"/>
              <a:pathLst>
                <a:path w="128396" h="88201">
                  <a:moveTo>
                    <a:pt x="0" y="70295"/>
                  </a:moveTo>
                  <a:lnTo>
                    <a:pt x="128396" y="0"/>
                  </a:lnTo>
                  <a:lnTo>
                    <a:pt x="109198" y="88201"/>
                  </a:lnTo>
                  <a:lnTo>
                    <a:pt x="0" y="70295"/>
                  </a:lnTo>
                  <a:close/>
                </a:path>
              </a:pathLst>
            </a:custGeom>
            <a:solidFill>
              <a:srgbClr val="d33d3d"/>
            </a:solidFill>
            <a:ln w="0">
              <a:noFill/>
            </a:ln>
          </p:spPr>
          <p:style>
            <a:lnRef idx="0"/>
            <a:fillRef idx="0"/>
            <a:effectRef idx="0"/>
            <a:fontRef idx="minor"/>
          </p:style>
        </p:sp>
        <p:sp>
          <p:nvSpPr>
            <p:cNvPr id="1708" name="CustomShape 200"/>
            <p:cNvSpPr/>
            <p:nvPr/>
          </p:nvSpPr>
          <p:spPr>
            <a:xfrm>
              <a:off x="7392600" y="4183200"/>
              <a:ext cx="59040" cy="39600"/>
            </a:xfrm>
            <a:custGeom>
              <a:avLst/>
              <a:gdLst/>
              <a:ahLst/>
              <a:rect l="l" t="t" r="r" b="b"/>
              <a:pathLst>
                <a:path w="140370" h="95440">
                  <a:moveTo>
                    <a:pt x="0" y="95440"/>
                  </a:moveTo>
                  <a:cubicBezTo>
                    <a:pt x="3136" y="94012"/>
                    <a:pt x="140371" y="17050"/>
                    <a:pt x="140371" y="17050"/>
                  </a:cubicBezTo>
                  <a:lnTo>
                    <a:pt x="34309" y="0"/>
                  </a:lnTo>
                  <a:close/>
                </a:path>
              </a:pathLst>
            </a:custGeom>
            <a:solidFill>
              <a:srgbClr val="d33d3d"/>
            </a:solidFill>
            <a:ln w="0">
              <a:noFill/>
            </a:ln>
          </p:spPr>
          <p:style>
            <a:lnRef idx="0"/>
            <a:fillRef idx="0"/>
            <a:effectRef idx="0"/>
            <a:fontRef idx="minor"/>
          </p:style>
        </p:sp>
        <p:sp>
          <p:nvSpPr>
            <p:cNvPr id="1709" name="CustomShape 201"/>
            <p:cNvSpPr/>
            <p:nvPr/>
          </p:nvSpPr>
          <p:spPr>
            <a:xfrm rot="19798200">
              <a:off x="6961320" y="3448800"/>
              <a:ext cx="451440" cy="785160"/>
            </a:xfrm>
            <a:custGeom>
              <a:avLst/>
              <a:gdLst/>
              <a:ahLst/>
              <a:rect l="l" t="t" r="r" b="b"/>
              <a:pathLst>
                <a:path w="1041804" h="1808606">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w="0">
              <a:noFill/>
            </a:ln>
          </p:spPr>
          <p:style>
            <a:lnRef idx="0"/>
            <a:fillRef idx="0"/>
            <a:effectRef idx="0"/>
            <a:fontRef idx="minor"/>
          </p:style>
        </p:sp>
        <p:sp>
          <p:nvSpPr>
            <p:cNvPr id="1710" name="CustomShape 202"/>
            <p:cNvSpPr/>
            <p:nvPr/>
          </p:nvSpPr>
          <p:spPr>
            <a:xfrm>
              <a:off x="6884640" y="3448800"/>
              <a:ext cx="608400" cy="788040"/>
            </a:xfrm>
            <a:custGeom>
              <a:avLst/>
              <a:gdLst/>
              <a:ahLst/>
              <a:rect l="l" t="t" r="r" b="b"/>
              <a:pathLst>
                <a:path w="1401428" h="1812826">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rgbClr val="00b5dd"/>
            </a:solidFill>
            <a:ln w="0">
              <a:noFill/>
            </a:ln>
          </p:spPr>
          <p:style>
            <a:lnRef idx="0"/>
            <a:fillRef idx="0"/>
            <a:effectRef idx="0"/>
            <a:fontRef idx="minor"/>
          </p:style>
        </p:sp>
        <p:sp>
          <p:nvSpPr>
            <p:cNvPr id="1711" name="CustomShape 203"/>
            <p:cNvSpPr/>
            <p:nvPr/>
          </p:nvSpPr>
          <p:spPr>
            <a:xfrm>
              <a:off x="7000920" y="3598560"/>
              <a:ext cx="376200" cy="487080"/>
            </a:xfrm>
            <a:custGeom>
              <a:avLst/>
              <a:gdLst/>
              <a:ahLst/>
              <a:rect l="l" t="t" r="r" b="b"/>
              <a:pathLst>
                <a:path w="868170" h="1123263">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rgbClr val="00b5dd"/>
            </a:solidFill>
            <a:ln w="0">
              <a:noFill/>
            </a:ln>
          </p:spPr>
          <p:style>
            <a:lnRef idx="0"/>
            <a:fillRef idx="0"/>
            <a:effectRef idx="0"/>
            <a:fontRef idx="minor"/>
          </p:style>
        </p:sp>
        <p:sp>
          <p:nvSpPr>
            <p:cNvPr id="1712" name="CustomShape 204"/>
            <p:cNvSpPr/>
            <p:nvPr/>
          </p:nvSpPr>
          <p:spPr>
            <a:xfrm>
              <a:off x="7115040" y="3746520"/>
              <a:ext cx="147240" cy="191520"/>
            </a:xfrm>
            <a:custGeom>
              <a:avLst/>
              <a:gdLst/>
              <a:ahLst/>
              <a:rect l="l" t="t" r="r" b="b"/>
              <a:pathLst>
                <a:path w="343371" h="444102">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rgbClr val="00b5dd"/>
            </a:solidFill>
            <a:ln w="0">
              <a:noFill/>
            </a:ln>
          </p:spPr>
          <p:style>
            <a:lnRef idx="0"/>
            <a:fillRef idx="0"/>
            <a:effectRef idx="0"/>
            <a:fontRef idx="minor"/>
          </p:style>
        </p:sp>
        <p:sp>
          <p:nvSpPr>
            <p:cNvPr id="1713" name="CustomShape 205"/>
            <p:cNvSpPr/>
            <p:nvPr/>
          </p:nvSpPr>
          <p:spPr>
            <a:xfrm>
              <a:off x="6641640" y="4101840"/>
              <a:ext cx="88560" cy="36360"/>
            </a:xfrm>
            <a:custGeom>
              <a:avLst/>
              <a:gdLst/>
              <a:ahLst/>
              <a:rect l="l" t="t" r="r" b="b"/>
              <a:pathLst>
                <a:path w="208703" h="88772">
                  <a:moveTo>
                    <a:pt x="64246" y="87916"/>
                  </a:moveTo>
                  <a:lnTo>
                    <a:pt x="0" y="88773"/>
                  </a:lnTo>
                  <a:lnTo>
                    <a:pt x="208703" y="0"/>
                  </a:lnTo>
                  <a:lnTo>
                    <a:pt x="87720" y="75342"/>
                  </a:lnTo>
                  <a:lnTo>
                    <a:pt x="64246" y="87916"/>
                  </a:lnTo>
                  <a:close/>
                </a:path>
              </a:pathLst>
            </a:custGeom>
            <a:solidFill>
              <a:srgbClr val="2b303f"/>
            </a:solidFill>
            <a:ln w="0">
              <a:noFill/>
            </a:ln>
          </p:spPr>
          <p:style>
            <a:lnRef idx="0"/>
            <a:fillRef idx="0"/>
            <a:effectRef idx="0"/>
            <a:fontRef idx="minor"/>
          </p:style>
        </p:sp>
        <p:sp>
          <p:nvSpPr>
            <p:cNvPr id="1714" name="CustomShape 206"/>
            <p:cNvSpPr/>
            <p:nvPr/>
          </p:nvSpPr>
          <p:spPr>
            <a:xfrm rot="19798200">
              <a:off x="6669360" y="4133880"/>
              <a:ext cx="9720" cy="18000"/>
            </a:xfrm>
            <a:custGeom>
              <a:avLst/>
              <a:gdLst/>
              <a:ahLst/>
              <a:rect l="l" t="t" r="r" b="b"/>
              <a:pathLst>
                <a:path w="26800" h="46481">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715" name="CustomShape 207"/>
            <p:cNvSpPr/>
            <p:nvPr/>
          </p:nvSpPr>
          <p:spPr>
            <a:xfrm rot="19798200">
              <a:off x="7184160" y="3835800"/>
              <a:ext cx="9360" cy="18720"/>
            </a:xfrm>
            <a:custGeom>
              <a:avLst/>
              <a:gdLst/>
              <a:ahLst/>
              <a:rect l="l" t="t" r="r" b="b"/>
              <a:pathLst>
                <a:path w="26800" h="46481">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716" name="CustomShape 208"/>
            <p:cNvSpPr/>
            <p:nvPr/>
          </p:nvSpPr>
          <p:spPr>
            <a:xfrm>
              <a:off x="6681600" y="4106160"/>
              <a:ext cx="71280" cy="72360"/>
            </a:xfrm>
            <a:custGeom>
              <a:avLst/>
              <a:gdLst/>
              <a:ahLst/>
              <a:rect l="l" t="t" r="r" b="b"/>
              <a:pathLst>
                <a:path w="167836" h="171354">
                  <a:moveTo>
                    <a:pt x="15301" y="171355"/>
                  </a:moveTo>
                  <a:lnTo>
                    <a:pt x="0" y="107251"/>
                  </a:lnTo>
                  <a:lnTo>
                    <a:pt x="167837" y="0"/>
                  </a:lnTo>
                  <a:lnTo>
                    <a:pt x="160519" y="15145"/>
                  </a:lnTo>
                  <a:lnTo>
                    <a:pt x="15301" y="171355"/>
                  </a:lnTo>
                  <a:close/>
                </a:path>
              </a:pathLst>
            </a:custGeom>
            <a:solidFill>
              <a:srgbClr val="2b303f"/>
            </a:solidFill>
            <a:ln w="0">
              <a:noFill/>
            </a:ln>
          </p:spPr>
          <p:style>
            <a:lnRef idx="0"/>
            <a:fillRef idx="0"/>
            <a:effectRef idx="0"/>
            <a:fontRef idx="minor"/>
          </p:style>
        </p:sp>
        <p:sp>
          <p:nvSpPr>
            <p:cNvPr id="1717" name="CustomShape 209"/>
            <p:cNvSpPr/>
            <p:nvPr/>
          </p:nvSpPr>
          <p:spPr>
            <a:xfrm>
              <a:off x="6671520" y="3837240"/>
              <a:ext cx="522360" cy="313920"/>
            </a:xfrm>
            <a:custGeom>
              <a:avLst/>
              <a:gdLst/>
              <a:ahLst/>
              <a:rect l="l" t="t" r="r" b="b"/>
              <a:pathLst>
                <a:path w="1203749" h="724947">
                  <a:moveTo>
                    <a:pt x="23855" y="724948"/>
                  </a:moveTo>
                  <a:cubicBezTo>
                    <a:pt x="25280" y="723709"/>
                    <a:pt x="1203750" y="40958"/>
                    <a:pt x="1203750" y="40958"/>
                  </a:cubicBezTo>
                  <a:lnTo>
                    <a:pt x="1182081" y="0"/>
                  </a:lnTo>
                  <a:lnTo>
                    <a:pt x="0" y="685800"/>
                  </a:lnTo>
                  <a:close/>
                </a:path>
              </a:pathLst>
            </a:custGeom>
            <a:solidFill>
              <a:srgbClr val="e8a30a"/>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94" dur="indefinite" restart="never" nodeType="tmRoot">
          <p:childTnLst>
            <p:seq>
              <p:cTn id="195" dur="indefinite" nodeType="mainSeq">
                <p:childTnLst>
                  <p:par>
                    <p:cTn id="196" fill="hold">
                      <p:stCondLst>
                        <p:cond delay="indefinite"/>
                      </p:stCondLst>
                      <p:childTnLst>
                        <p:par>
                          <p:cTn id="197" fill="hold">
                            <p:stCondLst>
                              <p:cond delay="0"/>
                            </p:stCondLst>
                            <p:childTnLst>
                              <p:par>
                                <p:cTn id="198" nodeType="clickEffect" fill="hold" presetClass="entr" presetID="2" presetSubtype="1">
                                  <p:stCondLst>
                                    <p:cond delay="0"/>
                                  </p:stCondLst>
                                  <p:childTnLst>
                                    <p:set>
                                      <p:cBhvr>
                                        <p:cTn id="199" dur="1" fill="hold">
                                          <p:stCondLst>
                                            <p:cond delay="0"/>
                                          </p:stCondLst>
                                        </p:cTn>
                                        <p:tgtEl>
                                          <p:spTgt spid="1509"/>
                                        </p:tgtEl>
                                        <p:attrNameLst>
                                          <p:attrName>style.visibility</p:attrName>
                                        </p:attrNameLst>
                                      </p:cBhvr>
                                      <p:to>
                                        <p:strVal val="visible"/>
                                      </p:to>
                                    </p:set>
                                    <p:anim calcmode="lin" valueType="num">
                                      <p:cBhvr additive="repl">
                                        <p:cTn id="200" dur="500" fill="hold"/>
                                        <p:tgtEl>
                                          <p:spTgt spid="1509"/>
                                        </p:tgtEl>
                                        <p:attrNameLst>
                                          <p:attrName>ppt_x</p:attrName>
                                        </p:attrNameLst>
                                      </p:cBhvr>
                                      <p:tavLst>
                                        <p:tav tm="0">
                                          <p:val>
                                            <p:strVal val="#ppt_x"/>
                                          </p:val>
                                        </p:tav>
                                        <p:tav tm="100000">
                                          <p:val>
                                            <p:strVal val="#ppt_x"/>
                                          </p:val>
                                        </p:tav>
                                      </p:tavLst>
                                    </p:anim>
                                    <p:anim calcmode="lin" valueType="num">
                                      <p:cBhvr additive="repl">
                                        <p:cTn id="201" dur="500" fill="hold"/>
                                        <p:tgtEl>
                                          <p:spTgt spid="1509"/>
                                        </p:tgtEl>
                                        <p:attrNameLst>
                                          <p:attrName>ppt_y</p:attrName>
                                        </p:attrNameLst>
                                      </p:cBhvr>
                                      <p:tavLst>
                                        <p:tav tm="0">
                                          <p:val>
                                            <p:strVal val="0-#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22" presetSubtype="1">
                                  <p:stCondLst>
                                    <p:cond delay="0"/>
                                  </p:stCondLst>
                                  <p:childTnLst>
                                    <p:set>
                                      <p:cBhvr>
                                        <p:cTn id="205" dur="1" fill="hold">
                                          <p:stCondLst>
                                            <p:cond delay="0"/>
                                          </p:stCondLst>
                                        </p:cTn>
                                        <p:tgtEl>
                                          <p:spTgt spid="1510"/>
                                        </p:tgtEl>
                                        <p:attrNameLst>
                                          <p:attrName>style.visibility</p:attrName>
                                        </p:attrNameLst>
                                      </p:cBhvr>
                                      <p:to>
                                        <p:strVal val="visible"/>
                                      </p:to>
                                    </p:set>
                                    <p:animEffect filter="wipe(up)" transition="in">
                                      <p:cBhvr additive="repl">
                                        <p:cTn id="206" dur="500"/>
                                        <p:tgtEl>
                                          <p:spTgt spid="1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8" name="CustomShape 945"/>
          <p:cNvSpPr/>
          <p:nvPr/>
        </p:nvSpPr>
        <p:spPr>
          <a:xfrm>
            <a:off x="431640" y="566640"/>
            <a:ext cx="6730200" cy="5727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Reference:</a:t>
            </a:r>
            <a:endParaRPr b="0" lang="en-IN" sz="3200" spc="-1" strike="noStrike">
              <a:latin typeface="Arial"/>
            </a:endParaRPr>
          </a:p>
        </p:txBody>
      </p:sp>
      <p:sp>
        <p:nvSpPr>
          <p:cNvPr id="1719" name="CustomShape 279"/>
          <p:cNvSpPr/>
          <p:nvPr/>
        </p:nvSpPr>
        <p:spPr>
          <a:xfrm>
            <a:off x="289080" y="1184040"/>
            <a:ext cx="7989840" cy="319752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1800" spc="-1" strike="noStrike">
                <a:solidFill>
                  <a:srgbClr val="3a3f50"/>
                </a:solidFill>
                <a:latin typeface="Barlow Light"/>
                <a:ea typeface="Barlow Light"/>
              </a:rPr>
              <a:t>https://en.wikipedia.org/wiki/Long_short-term_memory</a:t>
            </a:r>
            <a:endParaRPr b="0" lang="en-IN" sz="1800" spc="-1" strike="noStrike">
              <a:latin typeface="Arial"/>
            </a:endParaRPr>
          </a:p>
          <a:p>
            <a:pPr marL="457200" indent="-342360">
              <a:lnSpc>
                <a:spcPct val="110000"/>
              </a:lnSpc>
              <a:spcBef>
                <a:spcPts val="601"/>
              </a:spcBef>
              <a:buClr>
                <a:srgbClr val="00b5dd"/>
              </a:buClr>
              <a:buFont typeface="Barlow Light"/>
              <a:buChar char="▸"/>
            </a:pPr>
            <a:r>
              <a:rPr b="0" lang="en-IN" sz="1800" spc="-1" strike="noStrike" u="sng">
                <a:solidFill>
                  <a:srgbClr val="0000ff"/>
                </a:solidFill>
                <a:uFillTx/>
                <a:latin typeface="Barlow Light"/>
                <a:ea typeface="Barlow Light"/>
                <a:hlinkClick r:id="rId1"/>
              </a:rPr>
              <a:t>https://www.geeksforgeeks.org/long-short-term-memory-networks-explanation/</a:t>
            </a:r>
            <a:endParaRPr b="0" lang="en-IN" sz="1800" spc="-1" strike="noStrike">
              <a:latin typeface="Arial"/>
            </a:endParaRPr>
          </a:p>
          <a:p>
            <a:pPr marL="457200" indent="-342360">
              <a:lnSpc>
                <a:spcPct val="110000"/>
              </a:lnSpc>
              <a:spcBef>
                <a:spcPts val="601"/>
              </a:spcBef>
              <a:buClr>
                <a:srgbClr val="00b5dd"/>
              </a:buClr>
              <a:buFont typeface="Barlow Light"/>
              <a:buChar char="▸"/>
            </a:pPr>
            <a:r>
              <a:rPr b="0" lang="en-IN" sz="1800" spc="-1" strike="noStrike">
                <a:solidFill>
                  <a:srgbClr val="3a3f50"/>
                </a:solidFill>
                <a:latin typeface="Barlow Light"/>
                <a:ea typeface="Barlow Light"/>
              </a:rPr>
              <a:t>Azoff, E.M. Neural Network Time Series Forecasting of Financial Markets John Wiley and Sons Ltd, 1994. </a:t>
            </a:r>
            <a:endParaRPr b="0" lang="en-IN" sz="18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grpSp>
        <p:nvGrpSpPr>
          <p:cNvPr id="1720" name=""/>
          <p:cNvGrpSpPr/>
          <p:nvPr/>
        </p:nvGrpSpPr>
        <p:grpSpPr>
          <a:xfrm>
            <a:off x="6624000" y="2932560"/>
            <a:ext cx="1855440" cy="2073600"/>
            <a:chOff x="6624000" y="2932560"/>
            <a:chExt cx="1855440" cy="2073600"/>
          </a:xfrm>
        </p:grpSpPr>
        <p:sp>
          <p:nvSpPr>
            <p:cNvPr id="1721" name="CustomShape 3"/>
            <p:cNvSpPr/>
            <p:nvPr/>
          </p:nvSpPr>
          <p:spPr>
            <a:xfrm>
              <a:off x="7636320" y="4305960"/>
              <a:ext cx="100800" cy="55440"/>
            </a:xfrm>
            <a:custGeom>
              <a:avLst/>
              <a:gdLst/>
              <a:ahLst/>
              <a:rect l="l" t="t" r="r" b="b"/>
              <a:pathLst>
                <a:path w="236644" h="133254">
                  <a:moveTo>
                    <a:pt x="125355" y="133255"/>
                  </a:moveTo>
                  <a:lnTo>
                    <a:pt x="0" y="64389"/>
                  </a:lnTo>
                  <a:lnTo>
                    <a:pt x="111289" y="0"/>
                  </a:lnTo>
                  <a:lnTo>
                    <a:pt x="236644" y="68866"/>
                  </a:lnTo>
                  <a:lnTo>
                    <a:pt x="125355" y="133255"/>
                  </a:lnTo>
                  <a:close/>
                </a:path>
              </a:pathLst>
            </a:custGeom>
            <a:solidFill>
              <a:srgbClr val="d6d8e5">
                <a:alpha val="40000"/>
              </a:srgbClr>
            </a:solidFill>
            <a:ln w="0">
              <a:noFill/>
            </a:ln>
          </p:spPr>
          <p:style>
            <a:lnRef idx="0"/>
            <a:fillRef idx="0"/>
            <a:effectRef idx="0"/>
            <a:fontRef idx="minor"/>
          </p:style>
        </p:sp>
        <p:sp>
          <p:nvSpPr>
            <p:cNvPr id="1722" name="CustomShape 4"/>
            <p:cNvSpPr/>
            <p:nvPr/>
          </p:nvSpPr>
          <p:spPr>
            <a:xfrm>
              <a:off x="7930080" y="4479120"/>
              <a:ext cx="101160" cy="55800"/>
            </a:xfrm>
            <a:custGeom>
              <a:avLst/>
              <a:gdLst/>
              <a:ahLst/>
              <a:rect l="l" t="t" r="r" b="b"/>
              <a:pathLst>
                <a:path w="236549" h="133254">
                  <a:moveTo>
                    <a:pt x="125355" y="133255"/>
                  </a:moveTo>
                  <a:lnTo>
                    <a:pt x="0" y="64294"/>
                  </a:lnTo>
                  <a:lnTo>
                    <a:pt x="111290" y="0"/>
                  </a:lnTo>
                  <a:lnTo>
                    <a:pt x="236549" y="68866"/>
                  </a:lnTo>
                  <a:lnTo>
                    <a:pt x="125355" y="133255"/>
                  </a:lnTo>
                  <a:close/>
                </a:path>
              </a:pathLst>
            </a:custGeom>
            <a:solidFill>
              <a:srgbClr val="d6d8e5">
                <a:alpha val="40000"/>
              </a:srgbClr>
            </a:solidFill>
            <a:ln w="0">
              <a:noFill/>
            </a:ln>
          </p:spPr>
          <p:style>
            <a:lnRef idx="0"/>
            <a:fillRef idx="0"/>
            <a:effectRef idx="0"/>
            <a:fontRef idx="minor"/>
          </p:style>
        </p:sp>
        <p:sp>
          <p:nvSpPr>
            <p:cNvPr id="1723" name="CustomShape 6"/>
            <p:cNvSpPr/>
            <p:nvPr/>
          </p:nvSpPr>
          <p:spPr>
            <a:xfrm>
              <a:off x="7690680" y="3779640"/>
              <a:ext cx="213840" cy="552960"/>
            </a:xfrm>
            <a:custGeom>
              <a:avLst/>
              <a:gdLst/>
              <a:ahLst/>
              <a:rect l="l" t="t" r="r" b="b"/>
              <a:pathLst>
                <a:path w="494671" h="1273873">
                  <a:moveTo>
                    <a:pt x="118227" y="1273873"/>
                  </a:moveTo>
                  <a:lnTo>
                    <a:pt x="0" y="1205484"/>
                  </a:lnTo>
                  <a:lnTo>
                    <a:pt x="376540" y="0"/>
                  </a:lnTo>
                  <a:lnTo>
                    <a:pt x="494672" y="68389"/>
                  </a:lnTo>
                  <a:lnTo>
                    <a:pt x="118227" y="1273873"/>
                  </a:lnTo>
                  <a:close/>
                </a:path>
              </a:pathLst>
            </a:custGeom>
            <a:solidFill>
              <a:srgbClr val="9ea2b2"/>
            </a:solidFill>
            <a:ln w="0">
              <a:noFill/>
            </a:ln>
          </p:spPr>
          <p:style>
            <a:lnRef idx="0"/>
            <a:fillRef idx="0"/>
            <a:effectRef idx="0"/>
            <a:fontRef idx="minor"/>
          </p:style>
        </p:sp>
        <p:sp>
          <p:nvSpPr>
            <p:cNvPr id="1724" name="CustomShape 7"/>
            <p:cNvSpPr/>
            <p:nvPr/>
          </p:nvSpPr>
          <p:spPr>
            <a:xfrm>
              <a:off x="7660800" y="3796200"/>
              <a:ext cx="213480" cy="552600"/>
            </a:xfrm>
            <a:custGeom>
              <a:avLst/>
              <a:gdLst/>
              <a:ahLst/>
              <a:rect l="l" t="t" r="r" b="b"/>
              <a:pathLst>
                <a:path w="494767" h="1273873">
                  <a:moveTo>
                    <a:pt x="118227" y="1273874"/>
                  </a:moveTo>
                  <a:lnTo>
                    <a:pt x="0" y="1205484"/>
                  </a:lnTo>
                  <a:lnTo>
                    <a:pt x="376540" y="0"/>
                  </a:lnTo>
                  <a:lnTo>
                    <a:pt x="494767" y="68389"/>
                  </a:lnTo>
                  <a:lnTo>
                    <a:pt x="118227" y="1273874"/>
                  </a:lnTo>
                  <a:close/>
                </a:path>
              </a:pathLst>
            </a:custGeom>
            <a:solidFill>
              <a:srgbClr val="b1b4c4"/>
            </a:solidFill>
            <a:ln w="0">
              <a:noFill/>
            </a:ln>
          </p:spPr>
          <p:style>
            <a:lnRef idx="0"/>
            <a:fillRef idx="0"/>
            <a:effectRef idx="0"/>
            <a:fontRef idx="minor"/>
          </p:style>
        </p:sp>
        <p:sp>
          <p:nvSpPr>
            <p:cNvPr id="1725" name="CustomShape 8"/>
            <p:cNvSpPr/>
            <p:nvPr/>
          </p:nvSpPr>
          <p:spPr>
            <a:xfrm>
              <a:off x="7922520" y="3811680"/>
              <a:ext cx="120960" cy="689400"/>
            </a:xfrm>
            <a:custGeom>
              <a:avLst/>
              <a:gdLst/>
              <a:ahLst/>
              <a:rect l="l" t="t" r="r" b="b"/>
              <a:pathLst>
                <a:path w="281692" h="1586388">
                  <a:moveTo>
                    <a:pt x="281692" y="1586389"/>
                  </a:moveTo>
                  <a:lnTo>
                    <a:pt x="162610" y="1517428"/>
                  </a:lnTo>
                  <a:lnTo>
                    <a:pt x="0" y="0"/>
                  </a:lnTo>
                  <a:lnTo>
                    <a:pt x="118227" y="68485"/>
                  </a:lnTo>
                  <a:lnTo>
                    <a:pt x="281692" y="1586389"/>
                  </a:lnTo>
                  <a:close/>
                </a:path>
              </a:pathLst>
            </a:custGeom>
            <a:solidFill>
              <a:srgbClr val="9ea2b2"/>
            </a:solidFill>
            <a:ln w="0">
              <a:noFill/>
            </a:ln>
          </p:spPr>
          <p:style>
            <a:lnRef idx="0"/>
            <a:fillRef idx="0"/>
            <a:effectRef idx="0"/>
            <a:fontRef idx="minor"/>
          </p:style>
        </p:sp>
        <p:sp>
          <p:nvSpPr>
            <p:cNvPr id="1726" name="CustomShape 9"/>
            <p:cNvSpPr/>
            <p:nvPr/>
          </p:nvSpPr>
          <p:spPr>
            <a:xfrm>
              <a:off x="7886520" y="3832920"/>
              <a:ext cx="120960" cy="688680"/>
            </a:xfrm>
            <a:custGeom>
              <a:avLst/>
              <a:gdLst/>
              <a:ahLst/>
              <a:rect l="l" t="t" r="r" b="b"/>
              <a:pathLst>
                <a:path w="281692" h="1586388">
                  <a:moveTo>
                    <a:pt x="281692" y="1586389"/>
                  </a:moveTo>
                  <a:lnTo>
                    <a:pt x="162610" y="1517428"/>
                  </a:lnTo>
                  <a:lnTo>
                    <a:pt x="0" y="0"/>
                  </a:lnTo>
                  <a:lnTo>
                    <a:pt x="118227" y="68390"/>
                  </a:lnTo>
                  <a:lnTo>
                    <a:pt x="281692" y="1586389"/>
                  </a:lnTo>
                  <a:close/>
                </a:path>
              </a:pathLst>
            </a:custGeom>
            <a:solidFill>
              <a:srgbClr val="b1b4c4"/>
            </a:solidFill>
            <a:ln w="0">
              <a:noFill/>
            </a:ln>
          </p:spPr>
          <p:style>
            <a:lnRef idx="0"/>
            <a:fillRef idx="0"/>
            <a:effectRef idx="0"/>
            <a:fontRef idx="minor"/>
          </p:style>
        </p:sp>
        <p:sp>
          <p:nvSpPr>
            <p:cNvPr id="1727" name="CustomShape 10"/>
            <p:cNvSpPr/>
            <p:nvPr/>
          </p:nvSpPr>
          <p:spPr>
            <a:xfrm>
              <a:off x="7449120" y="3527640"/>
              <a:ext cx="1010160" cy="583200"/>
            </a:xfrm>
            <a:custGeom>
              <a:avLst/>
              <a:gdLst/>
              <a:ahLst/>
              <a:rect l="l" t="t" r="r" b="b"/>
              <a:pathLst>
                <a:path w="2321774" h="1343501">
                  <a:moveTo>
                    <a:pt x="2221415" y="1343501"/>
                  </a:moveTo>
                  <a:lnTo>
                    <a:pt x="0" y="58103"/>
                  </a:lnTo>
                  <a:lnTo>
                    <a:pt x="100360" y="0"/>
                  </a:lnTo>
                  <a:lnTo>
                    <a:pt x="2321775" y="1285399"/>
                  </a:lnTo>
                  <a:lnTo>
                    <a:pt x="2221415" y="1343501"/>
                  </a:lnTo>
                  <a:close/>
                </a:path>
              </a:pathLst>
            </a:custGeom>
            <a:solidFill>
              <a:srgbClr val="d6d8e5"/>
            </a:solidFill>
            <a:ln w="0">
              <a:noFill/>
            </a:ln>
          </p:spPr>
          <p:style>
            <a:lnRef idx="0"/>
            <a:fillRef idx="0"/>
            <a:effectRef idx="0"/>
            <a:fontRef idx="minor"/>
          </p:style>
        </p:sp>
        <p:sp>
          <p:nvSpPr>
            <p:cNvPr id="1728" name="CustomShape 11"/>
            <p:cNvSpPr/>
            <p:nvPr/>
          </p:nvSpPr>
          <p:spPr>
            <a:xfrm>
              <a:off x="7449120" y="3552840"/>
              <a:ext cx="966600" cy="608760"/>
            </a:xfrm>
            <a:custGeom>
              <a:avLst/>
              <a:gdLst/>
              <a:ahLst/>
              <a:rect l="l" t="t" r="r" b="b"/>
              <a:pathLst>
                <a:path w="2221415" h="1401603">
                  <a:moveTo>
                    <a:pt x="2221415" y="1401604"/>
                  </a:moveTo>
                  <a:lnTo>
                    <a:pt x="0" y="116205"/>
                  </a:lnTo>
                  <a:lnTo>
                    <a:pt x="0" y="0"/>
                  </a:lnTo>
                  <a:lnTo>
                    <a:pt x="2221415" y="1285399"/>
                  </a:lnTo>
                  <a:lnTo>
                    <a:pt x="2221415" y="1401604"/>
                  </a:lnTo>
                  <a:close/>
                </a:path>
              </a:pathLst>
            </a:custGeom>
            <a:solidFill>
              <a:srgbClr val="b1b4c4"/>
            </a:solidFill>
            <a:ln w="0">
              <a:noFill/>
            </a:ln>
          </p:spPr>
          <p:style>
            <a:lnRef idx="0"/>
            <a:fillRef idx="0"/>
            <a:effectRef idx="0"/>
            <a:fontRef idx="minor"/>
          </p:style>
        </p:sp>
        <p:sp>
          <p:nvSpPr>
            <p:cNvPr id="1729" name="CustomShape 12"/>
            <p:cNvSpPr/>
            <p:nvPr/>
          </p:nvSpPr>
          <p:spPr>
            <a:xfrm>
              <a:off x="7506360" y="2932560"/>
              <a:ext cx="889560" cy="1140480"/>
            </a:xfrm>
            <a:custGeom>
              <a:avLst/>
              <a:gdLst/>
              <a:ahLst/>
              <a:rect l="l" t="t" r="r" b="b"/>
              <a:pathLst>
                <a:path w="2045689" h="2621660">
                  <a:moveTo>
                    <a:pt x="2045690" y="2621661"/>
                  </a:moveTo>
                  <a:lnTo>
                    <a:pt x="0" y="1437894"/>
                  </a:lnTo>
                  <a:lnTo>
                    <a:pt x="0" y="0"/>
                  </a:lnTo>
                  <a:lnTo>
                    <a:pt x="2045690" y="1183767"/>
                  </a:lnTo>
                  <a:lnTo>
                    <a:pt x="2045690" y="2621661"/>
                  </a:lnTo>
                  <a:close/>
                </a:path>
              </a:pathLst>
            </a:custGeom>
            <a:solidFill>
              <a:srgbClr val="ffffff"/>
            </a:solidFill>
            <a:ln w="0">
              <a:noFill/>
            </a:ln>
          </p:spPr>
          <p:style>
            <a:lnRef idx="0"/>
            <a:fillRef idx="0"/>
            <a:effectRef idx="0"/>
            <a:fontRef idx="minor"/>
          </p:style>
        </p:sp>
        <p:sp>
          <p:nvSpPr>
            <p:cNvPr id="1730" name="CustomShape 13"/>
            <p:cNvSpPr/>
            <p:nvPr/>
          </p:nvSpPr>
          <p:spPr>
            <a:xfrm>
              <a:off x="8417520" y="4086720"/>
              <a:ext cx="42840" cy="74880"/>
            </a:xfrm>
            <a:custGeom>
              <a:avLst/>
              <a:gdLst/>
              <a:ahLst/>
              <a:rect l="l" t="t" r="r" b="b"/>
              <a:pathLst>
                <a:path w="101975" h="176974">
                  <a:moveTo>
                    <a:pt x="101975" y="118015"/>
                  </a:moveTo>
                  <a:lnTo>
                    <a:pt x="0" y="176974"/>
                  </a:lnTo>
                  <a:lnTo>
                    <a:pt x="0" y="58960"/>
                  </a:lnTo>
                  <a:lnTo>
                    <a:pt x="101975" y="0"/>
                  </a:lnTo>
                  <a:lnTo>
                    <a:pt x="101975" y="118015"/>
                  </a:lnTo>
                  <a:close/>
                </a:path>
              </a:pathLst>
            </a:custGeom>
            <a:solidFill>
              <a:srgbClr val="9ea2b2"/>
            </a:solidFill>
            <a:ln w="0">
              <a:noFill/>
            </a:ln>
          </p:spPr>
          <p:style>
            <a:lnRef idx="0"/>
            <a:fillRef idx="0"/>
            <a:effectRef idx="0"/>
            <a:fontRef idx="minor"/>
          </p:style>
        </p:sp>
        <p:sp>
          <p:nvSpPr>
            <p:cNvPr id="1731" name="CustomShape 14"/>
            <p:cNvSpPr/>
            <p:nvPr/>
          </p:nvSpPr>
          <p:spPr>
            <a:xfrm>
              <a:off x="7572600" y="3048120"/>
              <a:ext cx="71280" cy="68760"/>
            </a:xfrm>
            <a:custGeom>
              <a:avLst/>
              <a:gdLst/>
              <a:ahLst/>
              <a:rect l="l" t="t" r="r" b="b"/>
              <a:pathLst>
                <a:path w="169452" h="163353">
                  <a:moveTo>
                    <a:pt x="169453" y="163354"/>
                  </a:moveTo>
                  <a:lnTo>
                    <a:pt x="0" y="65341"/>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732" name="CustomShape 15"/>
            <p:cNvSpPr/>
            <p:nvPr/>
          </p:nvSpPr>
          <p:spPr>
            <a:xfrm>
              <a:off x="7677360" y="3108600"/>
              <a:ext cx="127440" cy="10188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733" name="CustomShape 16"/>
            <p:cNvSpPr/>
            <p:nvPr/>
          </p:nvSpPr>
          <p:spPr>
            <a:xfrm>
              <a:off x="7572600" y="3101760"/>
              <a:ext cx="71280" cy="68760"/>
            </a:xfrm>
            <a:custGeom>
              <a:avLst/>
              <a:gdLst/>
              <a:ahLst/>
              <a:rect l="l" t="t" r="r" b="b"/>
              <a:pathLst>
                <a:path w="169452" h="163353">
                  <a:moveTo>
                    <a:pt x="169453" y="163354"/>
                  </a:moveTo>
                  <a:lnTo>
                    <a:pt x="0" y="65342"/>
                  </a:lnTo>
                  <a:lnTo>
                    <a:pt x="0" y="0"/>
                  </a:lnTo>
                  <a:lnTo>
                    <a:pt x="169453" y="98012"/>
                  </a:lnTo>
                  <a:lnTo>
                    <a:pt x="169453" y="163354"/>
                  </a:lnTo>
                  <a:close/>
                </a:path>
              </a:pathLst>
            </a:custGeom>
            <a:solidFill>
              <a:srgbClr val="d6d8e5"/>
            </a:solidFill>
            <a:ln w="0">
              <a:noFill/>
            </a:ln>
          </p:spPr>
          <p:style>
            <a:lnRef idx="0"/>
            <a:fillRef idx="0"/>
            <a:effectRef idx="0"/>
            <a:fontRef idx="minor"/>
          </p:style>
        </p:sp>
        <p:sp>
          <p:nvSpPr>
            <p:cNvPr id="1734" name="CustomShape 17"/>
            <p:cNvSpPr/>
            <p:nvPr/>
          </p:nvSpPr>
          <p:spPr>
            <a:xfrm>
              <a:off x="7677360" y="3162600"/>
              <a:ext cx="127440" cy="101880"/>
            </a:xfrm>
            <a:custGeom>
              <a:avLst/>
              <a:gdLst/>
              <a:ahLst/>
              <a:rect l="l" t="t" r="r" b="b"/>
              <a:pathLst>
                <a:path w="298038" h="237839">
                  <a:moveTo>
                    <a:pt x="298039" y="237839"/>
                  </a:moveTo>
                  <a:lnTo>
                    <a:pt x="0" y="65437"/>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735" name="CustomShape 18"/>
            <p:cNvSpPr/>
            <p:nvPr/>
          </p:nvSpPr>
          <p:spPr>
            <a:xfrm>
              <a:off x="7572600" y="3163680"/>
              <a:ext cx="71280" cy="69120"/>
            </a:xfrm>
            <a:custGeom>
              <a:avLst/>
              <a:gdLst/>
              <a:ahLst/>
              <a:rect l="l" t="t" r="r" b="b"/>
              <a:pathLst>
                <a:path w="169452" h="163448">
                  <a:moveTo>
                    <a:pt x="169453" y="163449"/>
                  </a:moveTo>
                  <a:lnTo>
                    <a:pt x="0" y="65437"/>
                  </a:lnTo>
                  <a:lnTo>
                    <a:pt x="0" y="0"/>
                  </a:lnTo>
                  <a:lnTo>
                    <a:pt x="169453" y="98107"/>
                  </a:lnTo>
                  <a:lnTo>
                    <a:pt x="169453" y="163449"/>
                  </a:lnTo>
                  <a:close/>
                </a:path>
              </a:pathLst>
            </a:custGeom>
            <a:solidFill>
              <a:srgbClr val="d6d8e5"/>
            </a:solidFill>
            <a:ln w="0">
              <a:noFill/>
            </a:ln>
          </p:spPr>
          <p:style>
            <a:lnRef idx="0"/>
            <a:fillRef idx="0"/>
            <a:effectRef idx="0"/>
            <a:fontRef idx="minor"/>
          </p:style>
        </p:sp>
        <p:sp>
          <p:nvSpPr>
            <p:cNvPr id="1736" name="CustomShape 19"/>
            <p:cNvSpPr/>
            <p:nvPr/>
          </p:nvSpPr>
          <p:spPr>
            <a:xfrm>
              <a:off x="7677360" y="3224160"/>
              <a:ext cx="127440" cy="10188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737" name="CustomShape 20"/>
            <p:cNvSpPr/>
            <p:nvPr/>
          </p:nvSpPr>
          <p:spPr>
            <a:xfrm>
              <a:off x="7572600" y="3225600"/>
              <a:ext cx="71280" cy="69120"/>
            </a:xfrm>
            <a:custGeom>
              <a:avLst/>
              <a:gdLst/>
              <a:ahLst/>
              <a:rect l="l" t="t" r="r" b="b"/>
              <a:pathLst>
                <a:path w="169452" h="163449">
                  <a:moveTo>
                    <a:pt x="169453" y="163449"/>
                  </a:moveTo>
                  <a:lnTo>
                    <a:pt x="0" y="65342"/>
                  </a:lnTo>
                  <a:lnTo>
                    <a:pt x="0" y="0"/>
                  </a:lnTo>
                  <a:lnTo>
                    <a:pt x="169453" y="98012"/>
                  </a:lnTo>
                  <a:lnTo>
                    <a:pt x="169453" y="163449"/>
                  </a:lnTo>
                  <a:close/>
                </a:path>
              </a:pathLst>
            </a:custGeom>
            <a:solidFill>
              <a:srgbClr val="d6d8e5"/>
            </a:solidFill>
            <a:ln w="0">
              <a:noFill/>
            </a:ln>
          </p:spPr>
          <p:style>
            <a:lnRef idx="0"/>
            <a:fillRef idx="0"/>
            <a:effectRef idx="0"/>
            <a:fontRef idx="minor"/>
          </p:style>
        </p:sp>
        <p:sp>
          <p:nvSpPr>
            <p:cNvPr id="1738" name="CustomShape 21"/>
            <p:cNvSpPr/>
            <p:nvPr/>
          </p:nvSpPr>
          <p:spPr>
            <a:xfrm>
              <a:off x="7677360" y="3286080"/>
              <a:ext cx="127440" cy="101520"/>
            </a:xfrm>
            <a:custGeom>
              <a:avLst/>
              <a:gdLst/>
              <a:ahLst/>
              <a:rect l="l" t="t" r="r" b="b"/>
              <a:pathLst>
                <a:path w="298038" h="237839">
                  <a:moveTo>
                    <a:pt x="298039" y="237839"/>
                  </a:moveTo>
                  <a:lnTo>
                    <a:pt x="0" y="65342"/>
                  </a:lnTo>
                  <a:lnTo>
                    <a:pt x="0" y="0"/>
                  </a:lnTo>
                  <a:lnTo>
                    <a:pt x="298039" y="172498"/>
                  </a:lnTo>
                  <a:lnTo>
                    <a:pt x="298039" y="237839"/>
                  </a:lnTo>
                  <a:close/>
                </a:path>
              </a:pathLst>
            </a:custGeom>
            <a:solidFill>
              <a:srgbClr val="d6d8e5"/>
            </a:solidFill>
            <a:ln w="0">
              <a:noFill/>
            </a:ln>
          </p:spPr>
          <p:style>
            <a:lnRef idx="0"/>
            <a:fillRef idx="0"/>
            <a:effectRef idx="0"/>
            <a:fontRef idx="minor"/>
          </p:style>
        </p:sp>
        <p:sp>
          <p:nvSpPr>
            <p:cNvPr id="1739" name="CustomShape 22"/>
            <p:cNvSpPr/>
            <p:nvPr/>
          </p:nvSpPr>
          <p:spPr>
            <a:xfrm>
              <a:off x="7903080" y="3260160"/>
              <a:ext cx="86400" cy="118080"/>
            </a:xfrm>
            <a:custGeom>
              <a:avLst/>
              <a:gdLst/>
              <a:ahLst/>
              <a:rect l="l" t="t" r="r" b="b"/>
              <a:pathLst>
                <a:path w="204046" h="276142">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w="0">
              <a:noFill/>
            </a:ln>
          </p:spPr>
          <p:style>
            <a:lnRef idx="0"/>
            <a:fillRef idx="0"/>
            <a:effectRef idx="0"/>
            <a:fontRef idx="minor"/>
          </p:style>
        </p:sp>
        <p:sp>
          <p:nvSpPr>
            <p:cNvPr id="1740" name="CustomShape 23"/>
            <p:cNvSpPr/>
            <p:nvPr/>
          </p:nvSpPr>
          <p:spPr>
            <a:xfrm>
              <a:off x="7982280" y="3278880"/>
              <a:ext cx="84960" cy="111240"/>
            </a:xfrm>
            <a:custGeom>
              <a:avLst/>
              <a:gdLst/>
              <a:ahLst/>
              <a:rect l="l" t="t" r="r" b="b"/>
              <a:pathLst>
                <a:path w="199579" h="260699">
                  <a:moveTo>
                    <a:pt x="199580" y="260699"/>
                  </a:moveTo>
                  <a:lnTo>
                    <a:pt x="0" y="232981"/>
                  </a:lnTo>
                  <a:lnTo>
                    <a:pt x="21859" y="0"/>
                  </a:lnTo>
                  <a:cubicBezTo>
                    <a:pt x="103591" y="56864"/>
                    <a:pt x="171733" y="158972"/>
                    <a:pt x="199580" y="260699"/>
                  </a:cubicBezTo>
                  <a:close/>
                </a:path>
              </a:pathLst>
            </a:custGeom>
            <a:solidFill>
              <a:srgbClr val="f9cb07"/>
            </a:solidFill>
            <a:ln w="0">
              <a:noFill/>
            </a:ln>
          </p:spPr>
          <p:style>
            <a:lnRef idx="0"/>
            <a:fillRef idx="0"/>
            <a:effectRef idx="0"/>
            <a:fontRef idx="minor"/>
          </p:style>
        </p:sp>
        <p:sp>
          <p:nvSpPr>
            <p:cNvPr id="1741" name="CustomShape 24"/>
            <p:cNvSpPr/>
            <p:nvPr/>
          </p:nvSpPr>
          <p:spPr>
            <a:xfrm>
              <a:off x="7982640" y="3380760"/>
              <a:ext cx="90360" cy="117720"/>
            </a:xfrm>
            <a:custGeom>
              <a:avLst/>
              <a:gdLst/>
              <a:ahLst/>
              <a:rect l="l" t="t" r="r" b="b"/>
              <a:pathLst>
                <a:path w="212884" h="276193">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w="0">
              <a:noFill/>
            </a:ln>
          </p:spPr>
          <p:style>
            <a:lnRef idx="0"/>
            <a:fillRef idx="0"/>
            <a:effectRef idx="0"/>
            <a:fontRef idx="minor"/>
          </p:style>
        </p:sp>
        <p:sp>
          <p:nvSpPr>
            <p:cNvPr id="1742" name="CustomShape 25"/>
            <p:cNvSpPr/>
            <p:nvPr/>
          </p:nvSpPr>
          <p:spPr>
            <a:xfrm>
              <a:off x="7889040" y="3277800"/>
              <a:ext cx="124920" cy="220320"/>
            </a:xfrm>
            <a:custGeom>
              <a:avLst/>
              <a:gdLst/>
              <a:ahLst/>
              <a:rect l="l" t="t" r="r" b="b"/>
              <a:pathLst>
                <a:path w="290055" h="509778">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w="0">
              <a:noFill/>
            </a:ln>
          </p:spPr>
          <p:style>
            <a:lnRef idx="0"/>
            <a:fillRef idx="0"/>
            <a:effectRef idx="0"/>
            <a:fontRef idx="minor"/>
          </p:style>
        </p:sp>
        <p:sp>
          <p:nvSpPr>
            <p:cNvPr id="1743" name="CustomShape 26"/>
            <p:cNvSpPr/>
            <p:nvPr/>
          </p:nvSpPr>
          <p:spPr>
            <a:xfrm>
              <a:off x="8160120" y="3408840"/>
              <a:ext cx="86400" cy="118440"/>
            </a:xfrm>
            <a:custGeom>
              <a:avLst/>
              <a:gdLst/>
              <a:ahLst/>
              <a:rect l="l" t="t" r="r" b="b"/>
              <a:pathLst>
                <a:path w="204331" h="276159">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w="0">
              <a:noFill/>
            </a:ln>
          </p:spPr>
          <p:style>
            <a:lnRef idx="0"/>
            <a:fillRef idx="0"/>
            <a:effectRef idx="0"/>
            <a:fontRef idx="minor"/>
          </p:style>
        </p:sp>
        <p:sp>
          <p:nvSpPr>
            <p:cNvPr id="1744" name="CustomShape 27"/>
            <p:cNvSpPr/>
            <p:nvPr/>
          </p:nvSpPr>
          <p:spPr>
            <a:xfrm>
              <a:off x="8239680" y="3427560"/>
              <a:ext cx="84600" cy="111600"/>
            </a:xfrm>
            <a:custGeom>
              <a:avLst/>
              <a:gdLst/>
              <a:ahLst/>
              <a:rect l="l" t="t" r="r" b="b"/>
              <a:pathLst>
                <a:path w="199579" h="260603">
                  <a:moveTo>
                    <a:pt x="199580" y="260604"/>
                  </a:moveTo>
                  <a:lnTo>
                    <a:pt x="0" y="232981"/>
                  </a:lnTo>
                  <a:lnTo>
                    <a:pt x="21859" y="0"/>
                  </a:lnTo>
                  <a:cubicBezTo>
                    <a:pt x="103591" y="56769"/>
                    <a:pt x="171638" y="158877"/>
                    <a:pt x="199580" y="260604"/>
                  </a:cubicBezTo>
                  <a:close/>
                </a:path>
              </a:pathLst>
            </a:custGeom>
            <a:solidFill>
              <a:srgbClr val="1b96ea"/>
            </a:solidFill>
            <a:ln w="0">
              <a:noFill/>
            </a:ln>
          </p:spPr>
          <p:style>
            <a:lnRef idx="0"/>
            <a:fillRef idx="0"/>
            <a:effectRef idx="0"/>
            <a:fontRef idx="minor"/>
          </p:style>
        </p:sp>
        <p:sp>
          <p:nvSpPr>
            <p:cNvPr id="1745" name="CustomShape 28"/>
            <p:cNvSpPr/>
            <p:nvPr/>
          </p:nvSpPr>
          <p:spPr>
            <a:xfrm>
              <a:off x="8239680" y="3529080"/>
              <a:ext cx="90720" cy="118440"/>
            </a:xfrm>
            <a:custGeom>
              <a:avLst/>
              <a:gdLst/>
              <a:ahLst/>
              <a:rect l="l" t="t" r="r" b="b"/>
              <a:pathLst>
                <a:path w="213550" h="276118">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w="0">
              <a:noFill/>
            </a:ln>
          </p:spPr>
          <p:style>
            <a:lnRef idx="0"/>
            <a:fillRef idx="0"/>
            <a:effectRef idx="0"/>
            <a:fontRef idx="minor"/>
          </p:style>
        </p:sp>
        <p:sp>
          <p:nvSpPr>
            <p:cNvPr id="1746" name="CustomShape 29"/>
            <p:cNvSpPr/>
            <p:nvPr/>
          </p:nvSpPr>
          <p:spPr>
            <a:xfrm>
              <a:off x="8146440" y="3427200"/>
              <a:ext cx="124200" cy="219600"/>
            </a:xfrm>
            <a:custGeom>
              <a:avLst/>
              <a:gdLst/>
              <a:ahLst/>
              <a:rect l="l" t="t" r="r" b="b"/>
              <a:pathLst>
                <a:path w="290055" h="509682">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w="0">
              <a:noFill/>
            </a:ln>
          </p:spPr>
          <p:style>
            <a:lnRef idx="0"/>
            <a:fillRef idx="0"/>
            <a:effectRef idx="0"/>
            <a:fontRef idx="minor"/>
          </p:style>
        </p:sp>
        <p:sp>
          <p:nvSpPr>
            <p:cNvPr id="1747" name="CustomShape 30"/>
            <p:cNvSpPr/>
            <p:nvPr/>
          </p:nvSpPr>
          <p:spPr>
            <a:xfrm>
              <a:off x="7903080" y="3678840"/>
              <a:ext cx="421200" cy="154440"/>
            </a:xfrm>
            <a:custGeom>
              <a:avLst/>
              <a:gdLst/>
              <a:ahLst/>
              <a:rect l="l" t="t" r="r" b="b"/>
              <a:pathLst>
                <a:path w="971477" h="359289">
                  <a:moveTo>
                    <a:pt x="0" y="102961"/>
                  </a:moveTo>
                  <a:cubicBezTo>
                    <a:pt x="0" y="102961"/>
                    <a:pt x="144553" y="-173264"/>
                    <a:pt x="511684" y="179161"/>
                  </a:cubicBezTo>
                  <a:cubicBezTo>
                    <a:pt x="878815" y="531586"/>
                    <a:pt x="971477" y="258218"/>
                    <a:pt x="971477" y="258218"/>
                  </a:cubicBezTo>
                </a:path>
              </a:pathLst>
            </a:custGeom>
            <a:noFill/>
            <a:ln w="13320">
              <a:solidFill>
                <a:srgbClr val="d6d8e5"/>
              </a:solidFill>
              <a:miter/>
            </a:ln>
          </p:spPr>
          <p:style>
            <a:lnRef idx="0"/>
            <a:fillRef idx="0"/>
            <a:effectRef idx="0"/>
            <a:fontRef idx="minor"/>
          </p:style>
        </p:sp>
        <p:sp>
          <p:nvSpPr>
            <p:cNvPr id="1748" name="CustomShape 31"/>
            <p:cNvSpPr/>
            <p:nvPr/>
          </p:nvSpPr>
          <p:spPr>
            <a:xfrm rot="19798200">
              <a:off x="8026560" y="3673080"/>
              <a:ext cx="19800" cy="35640"/>
            </a:xfrm>
            <a:custGeom>
              <a:avLst/>
              <a:gdLst/>
              <a:ahLst/>
              <a:rect l="l" t="t" r="r" b="b"/>
              <a:pathLst>
                <a:path w="49989" h="86677">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749" name="CustomShape 32"/>
            <p:cNvSpPr/>
            <p:nvPr/>
          </p:nvSpPr>
          <p:spPr>
            <a:xfrm rot="19798200">
              <a:off x="7913160" y="3672720"/>
              <a:ext cx="20160" cy="36000"/>
            </a:xfrm>
            <a:custGeom>
              <a:avLst/>
              <a:gdLst/>
              <a:ahLst/>
              <a:rect l="l" t="t" r="r" b="b"/>
              <a:pathLst>
                <a:path w="49989" h="86677">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750" name="CustomShape 33"/>
            <p:cNvSpPr/>
            <p:nvPr/>
          </p:nvSpPr>
          <p:spPr>
            <a:xfrm rot="19810200">
              <a:off x="8153640" y="3768840"/>
              <a:ext cx="19440" cy="35280"/>
            </a:xfrm>
            <a:custGeom>
              <a:avLst/>
              <a:gdLst/>
              <a:ahLst/>
              <a:rect l="l" t="t" r="r" b="b"/>
              <a:pathLst>
                <a:path w="50162" h="86976">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w="0">
              <a:noFill/>
            </a:ln>
          </p:spPr>
          <p:style>
            <a:lnRef idx="0"/>
            <a:fillRef idx="0"/>
            <a:effectRef idx="0"/>
            <a:fontRef idx="minor"/>
          </p:style>
        </p:sp>
        <p:sp>
          <p:nvSpPr>
            <p:cNvPr id="1751" name="CustomShape 34"/>
            <p:cNvSpPr/>
            <p:nvPr/>
          </p:nvSpPr>
          <p:spPr>
            <a:xfrm rot="19798200">
              <a:off x="8283240" y="3806280"/>
              <a:ext cx="19440" cy="3600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1752" name="CustomShape 35"/>
            <p:cNvSpPr/>
            <p:nvPr/>
          </p:nvSpPr>
          <p:spPr>
            <a:xfrm>
              <a:off x="7572600" y="3450240"/>
              <a:ext cx="23040" cy="100440"/>
            </a:xfrm>
            <a:custGeom>
              <a:avLst/>
              <a:gdLst/>
              <a:ahLst/>
              <a:rect l="l" t="t" r="r" b="b"/>
              <a:pathLst>
                <a:path w="57973" h="235172">
                  <a:moveTo>
                    <a:pt x="57973" y="235172"/>
                  </a:moveTo>
                  <a:lnTo>
                    <a:pt x="0" y="201549"/>
                  </a:lnTo>
                  <a:lnTo>
                    <a:pt x="0" y="0"/>
                  </a:lnTo>
                  <a:lnTo>
                    <a:pt x="57973" y="33623"/>
                  </a:lnTo>
                  <a:lnTo>
                    <a:pt x="57973" y="235172"/>
                  </a:lnTo>
                  <a:close/>
                </a:path>
              </a:pathLst>
            </a:custGeom>
            <a:solidFill>
              <a:srgbClr val="d6d8e5"/>
            </a:solidFill>
            <a:ln w="0">
              <a:noFill/>
            </a:ln>
          </p:spPr>
          <p:style>
            <a:lnRef idx="0"/>
            <a:fillRef idx="0"/>
            <a:effectRef idx="0"/>
            <a:fontRef idx="minor"/>
          </p:style>
        </p:sp>
        <p:sp>
          <p:nvSpPr>
            <p:cNvPr id="1753" name="CustomShape 36"/>
            <p:cNvSpPr/>
            <p:nvPr/>
          </p:nvSpPr>
          <p:spPr>
            <a:xfrm>
              <a:off x="7642080" y="3459600"/>
              <a:ext cx="23040" cy="131040"/>
            </a:xfrm>
            <a:custGeom>
              <a:avLst/>
              <a:gdLst/>
              <a:ahLst/>
              <a:rect l="l" t="t" r="r" b="b"/>
              <a:pathLst>
                <a:path w="58068" h="305942">
                  <a:moveTo>
                    <a:pt x="58068" y="305943"/>
                  </a:moveTo>
                  <a:lnTo>
                    <a:pt x="0" y="272320"/>
                  </a:lnTo>
                  <a:lnTo>
                    <a:pt x="0" y="0"/>
                  </a:lnTo>
                  <a:lnTo>
                    <a:pt x="58068" y="33623"/>
                  </a:lnTo>
                  <a:lnTo>
                    <a:pt x="58068" y="305943"/>
                  </a:lnTo>
                  <a:close/>
                </a:path>
              </a:pathLst>
            </a:custGeom>
            <a:solidFill>
              <a:srgbClr val="d6d8e5"/>
            </a:solidFill>
            <a:ln w="0">
              <a:noFill/>
            </a:ln>
          </p:spPr>
          <p:style>
            <a:lnRef idx="0"/>
            <a:fillRef idx="0"/>
            <a:effectRef idx="0"/>
            <a:fontRef idx="minor"/>
          </p:style>
        </p:sp>
        <p:sp>
          <p:nvSpPr>
            <p:cNvPr id="1754" name="CustomShape 37"/>
            <p:cNvSpPr/>
            <p:nvPr/>
          </p:nvSpPr>
          <p:spPr>
            <a:xfrm>
              <a:off x="7712280" y="3448800"/>
              <a:ext cx="23040" cy="182520"/>
            </a:xfrm>
            <a:custGeom>
              <a:avLst/>
              <a:gdLst/>
              <a:ahLst/>
              <a:rect l="l" t="t" r="r" b="b"/>
              <a:pathLst>
                <a:path w="58067" h="423862">
                  <a:moveTo>
                    <a:pt x="58068" y="423863"/>
                  </a:moveTo>
                  <a:lnTo>
                    <a:pt x="0" y="390335"/>
                  </a:lnTo>
                  <a:lnTo>
                    <a:pt x="0" y="0"/>
                  </a:lnTo>
                  <a:lnTo>
                    <a:pt x="58068" y="33528"/>
                  </a:lnTo>
                  <a:lnTo>
                    <a:pt x="58068" y="423863"/>
                  </a:lnTo>
                  <a:close/>
                </a:path>
              </a:pathLst>
            </a:custGeom>
            <a:solidFill>
              <a:srgbClr val="d6d8e5"/>
            </a:solidFill>
            <a:ln w="0">
              <a:noFill/>
            </a:ln>
          </p:spPr>
          <p:style>
            <a:lnRef idx="0"/>
            <a:fillRef idx="0"/>
            <a:effectRef idx="0"/>
            <a:fontRef idx="minor"/>
          </p:style>
        </p:sp>
        <p:sp>
          <p:nvSpPr>
            <p:cNvPr id="1755" name="CustomShape 38"/>
            <p:cNvSpPr/>
            <p:nvPr/>
          </p:nvSpPr>
          <p:spPr>
            <a:xfrm>
              <a:off x="7781760" y="3448080"/>
              <a:ext cx="23040" cy="223920"/>
            </a:xfrm>
            <a:custGeom>
              <a:avLst/>
              <a:gdLst/>
              <a:ahLst/>
              <a:rect l="l" t="t" r="r" b="b"/>
              <a:pathLst>
                <a:path w="58068" h="518255">
                  <a:moveTo>
                    <a:pt x="58068" y="518255"/>
                  </a:moveTo>
                  <a:lnTo>
                    <a:pt x="0" y="484727"/>
                  </a:lnTo>
                  <a:lnTo>
                    <a:pt x="0" y="0"/>
                  </a:lnTo>
                  <a:lnTo>
                    <a:pt x="58068" y="33528"/>
                  </a:lnTo>
                  <a:lnTo>
                    <a:pt x="58068" y="518255"/>
                  </a:lnTo>
                  <a:close/>
                </a:path>
              </a:pathLst>
            </a:custGeom>
            <a:solidFill>
              <a:srgbClr val="d6d8e5"/>
            </a:solidFill>
            <a:ln w="0">
              <a:noFill/>
            </a:ln>
          </p:spPr>
          <p:style>
            <a:lnRef idx="0"/>
            <a:fillRef idx="0"/>
            <a:effectRef idx="0"/>
            <a:fontRef idx="minor"/>
          </p:style>
        </p:sp>
        <p:sp>
          <p:nvSpPr>
            <p:cNvPr id="1756" name="CustomShape 39"/>
            <p:cNvSpPr/>
            <p:nvPr/>
          </p:nvSpPr>
          <p:spPr>
            <a:xfrm>
              <a:off x="8002440" y="4457880"/>
              <a:ext cx="41040" cy="63720"/>
            </a:xfrm>
            <a:custGeom>
              <a:avLst/>
              <a:gdLst/>
              <a:ahLst/>
              <a:rect l="l" t="t" r="r" b="b"/>
              <a:pathLst>
                <a:path w="99124" h="151542">
                  <a:moveTo>
                    <a:pt x="16347" y="151543"/>
                  </a:moveTo>
                  <a:lnTo>
                    <a:pt x="99124" y="104204"/>
                  </a:lnTo>
                  <a:lnTo>
                    <a:pt x="0" y="0"/>
                  </a:lnTo>
                  <a:lnTo>
                    <a:pt x="16347" y="151543"/>
                  </a:lnTo>
                  <a:close/>
                </a:path>
              </a:pathLst>
            </a:custGeom>
            <a:solidFill>
              <a:srgbClr val="9ea2b2"/>
            </a:solidFill>
            <a:ln w="0">
              <a:noFill/>
            </a:ln>
          </p:spPr>
          <p:style>
            <a:lnRef idx="0"/>
            <a:fillRef idx="0"/>
            <a:effectRef idx="0"/>
            <a:fontRef idx="minor"/>
          </p:style>
        </p:sp>
        <p:sp>
          <p:nvSpPr>
            <p:cNvPr id="1757" name="CustomShape 40"/>
            <p:cNvSpPr/>
            <p:nvPr/>
          </p:nvSpPr>
          <p:spPr>
            <a:xfrm>
              <a:off x="7712280" y="4291920"/>
              <a:ext cx="28080" cy="57240"/>
            </a:xfrm>
            <a:custGeom>
              <a:avLst/>
              <a:gdLst/>
              <a:ahLst/>
              <a:rect l="l" t="t" r="r" b="b"/>
              <a:pathLst>
                <a:path w="69282" h="136588">
                  <a:moveTo>
                    <a:pt x="0" y="136588"/>
                  </a:moveTo>
                  <a:lnTo>
                    <a:pt x="69283" y="98298"/>
                  </a:lnTo>
                  <a:lnTo>
                    <a:pt x="42672" y="0"/>
                  </a:lnTo>
                  <a:lnTo>
                    <a:pt x="0" y="136588"/>
                  </a:lnTo>
                  <a:close/>
                </a:path>
              </a:pathLst>
            </a:custGeom>
            <a:solidFill>
              <a:srgbClr val="9ea2b2"/>
            </a:solidFill>
            <a:ln w="0">
              <a:noFill/>
            </a:ln>
          </p:spPr>
          <p:style>
            <a:lnRef idx="0"/>
            <a:fillRef idx="0"/>
            <a:effectRef idx="0"/>
            <a:fontRef idx="minor"/>
          </p:style>
        </p:sp>
        <p:grpSp>
          <p:nvGrpSpPr>
            <p:cNvPr id="1758" name="Group 41"/>
            <p:cNvGrpSpPr/>
            <p:nvPr/>
          </p:nvGrpSpPr>
          <p:grpSpPr>
            <a:xfrm>
              <a:off x="7025760" y="4621320"/>
              <a:ext cx="323640" cy="222480"/>
              <a:chOff x="7025760" y="4621320"/>
              <a:chExt cx="323640" cy="222480"/>
            </a:xfrm>
          </p:grpSpPr>
          <p:sp>
            <p:nvSpPr>
              <p:cNvPr id="1759" name="CustomShape 42"/>
              <p:cNvSpPr/>
              <p:nvPr/>
            </p:nvSpPr>
            <p:spPr>
              <a:xfrm>
                <a:off x="7025760" y="4678560"/>
                <a:ext cx="287640" cy="16524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760" name="CustomShape 43"/>
              <p:cNvSpPr/>
              <p:nvPr/>
            </p:nvSpPr>
            <p:spPr>
              <a:xfrm>
                <a:off x="7061760" y="4656960"/>
                <a:ext cx="28728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61" name="CustomShape 44"/>
              <p:cNvSpPr/>
              <p:nvPr/>
            </p:nvSpPr>
            <p:spPr>
              <a:xfrm>
                <a:off x="7061760" y="4703760"/>
                <a:ext cx="26640" cy="36000"/>
              </a:xfrm>
              <a:custGeom>
                <a:avLst/>
                <a:gdLst/>
                <a:ahLst/>
                <a:rect l="l" t="t" r="r" b="b"/>
                <a:pathLst>
                  <a:path w="65671" h="87534">
                    <a:moveTo>
                      <a:pt x="0" y="87534"/>
                    </a:moveTo>
                    <a:lnTo>
                      <a:pt x="0" y="0"/>
                    </a:lnTo>
                    <a:lnTo>
                      <a:pt x="65671" y="58579"/>
                    </a:lnTo>
                    <a:lnTo>
                      <a:pt x="0" y="87534"/>
                    </a:lnTo>
                    <a:close/>
                  </a:path>
                </a:pathLst>
              </a:custGeom>
              <a:solidFill>
                <a:srgbClr val="dd990e"/>
              </a:solidFill>
              <a:ln w="0">
                <a:noFill/>
              </a:ln>
            </p:spPr>
            <p:style>
              <a:lnRef idx="0"/>
              <a:fillRef idx="0"/>
              <a:effectRef idx="0"/>
              <a:fontRef idx="minor"/>
            </p:style>
          </p:sp>
          <p:sp>
            <p:nvSpPr>
              <p:cNvPr id="1762" name="CustomShape 45"/>
              <p:cNvSpPr/>
              <p:nvPr/>
            </p:nvSpPr>
            <p:spPr>
              <a:xfrm>
                <a:off x="7329600" y="4705200"/>
                <a:ext cx="19800" cy="4896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763" name="CustomShape 46"/>
              <p:cNvSpPr/>
              <p:nvPr/>
            </p:nvSpPr>
            <p:spPr>
              <a:xfrm>
                <a:off x="7061760" y="4621320"/>
                <a:ext cx="28728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64" name="CustomShape 47"/>
              <p:cNvSpPr/>
              <p:nvPr/>
            </p:nvSpPr>
            <p:spPr>
              <a:xfrm>
                <a:off x="7102800" y="4643640"/>
                <a:ext cx="205560" cy="118080"/>
              </a:xfrm>
              <a:custGeom>
                <a:avLst/>
                <a:gdLst/>
                <a:ahLst/>
                <a:rect l="l" t="t" r="r" b="b"/>
                <a:pathLst>
                  <a:path w="475691" h="275248">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w="0">
                <a:noFill/>
              </a:ln>
            </p:spPr>
            <p:style>
              <a:lnRef idx="0"/>
              <a:fillRef idx="0"/>
              <a:effectRef idx="0"/>
              <a:fontRef idx="minor"/>
            </p:style>
          </p:sp>
          <p:sp>
            <p:nvSpPr>
              <p:cNvPr id="1765" name="CustomShape 48"/>
              <p:cNvSpPr/>
              <p:nvPr/>
            </p:nvSpPr>
            <p:spPr>
              <a:xfrm>
                <a:off x="7102800" y="4651200"/>
                <a:ext cx="205200" cy="110520"/>
              </a:xfrm>
              <a:custGeom>
                <a:avLst/>
                <a:gdLst/>
                <a:ahLst/>
                <a:rect l="l" t="t" r="r" b="b"/>
                <a:pathLst>
                  <a:path w="474809" h="25877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w="0">
                <a:noFill/>
              </a:ln>
            </p:spPr>
            <p:style>
              <a:lnRef idx="0"/>
              <a:fillRef idx="0"/>
              <a:effectRef idx="0"/>
              <a:fontRef idx="minor"/>
            </p:style>
          </p:sp>
          <p:sp>
            <p:nvSpPr>
              <p:cNvPr id="1766" name="CustomShape 49"/>
              <p:cNvSpPr/>
              <p:nvPr/>
            </p:nvSpPr>
            <p:spPr>
              <a:xfrm>
                <a:off x="7156080" y="4677840"/>
                <a:ext cx="94320" cy="58320"/>
              </a:xfrm>
              <a:custGeom>
                <a:avLst/>
                <a:gdLst/>
                <a:ahLst/>
                <a:rect l="l" t="t" r="r" b="b"/>
                <a:pathLst>
                  <a:path w="221040" h="139064">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w="0">
                <a:noFill/>
              </a:ln>
            </p:spPr>
            <p:style>
              <a:lnRef idx="0"/>
              <a:fillRef idx="0"/>
              <a:effectRef idx="0"/>
              <a:fontRef idx="minor"/>
            </p:style>
          </p:sp>
          <p:sp>
            <p:nvSpPr>
              <p:cNvPr id="1767" name="CustomShape 50"/>
              <p:cNvSpPr/>
              <p:nvPr/>
            </p:nvSpPr>
            <p:spPr>
              <a:xfrm>
                <a:off x="7196040" y="4723200"/>
                <a:ext cx="4320" cy="5760"/>
              </a:xfrm>
              <a:custGeom>
                <a:avLst/>
                <a:gdLst/>
                <a:ahLst/>
                <a:rect l="l" t="t" r="r" b="b"/>
                <a:pathLst>
                  <a:path w="14635" h="19050">
                    <a:moveTo>
                      <a:pt x="0" y="12859"/>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768" name="CustomShape 51"/>
              <p:cNvSpPr/>
              <p:nvPr/>
            </p:nvSpPr>
            <p:spPr>
              <a:xfrm>
                <a:off x="7238160" y="4727160"/>
                <a:ext cx="11520" cy="3960"/>
              </a:xfrm>
              <a:custGeom>
                <a:avLst/>
                <a:gdLst/>
                <a:ahLst/>
                <a:rect l="l" t="t" r="r" b="b"/>
                <a:pathLst>
                  <a:path w="31647" h="14763">
                    <a:moveTo>
                      <a:pt x="31648" y="12859"/>
                    </a:moveTo>
                    <a:lnTo>
                      <a:pt x="31648" y="0"/>
                    </a:lnTo>
                    <a:lnTo>
                      <a:pt x="0" y="2381"/>
                    </a:lnTo>
                    <a:lnTo>
                      <a:pt x="18152" y="14764"/>
                    </a:lnTo>
                    <a:lnTo>
                      <a:pt x="31648" y="12859"/>
                    </a:lnTo>
                    <a:close/>
                  </a:path>
                </a:pathLst>
              </a:custGeom>
              <a:solidFill>
                <a:srgbClr val="cc8b09"/>
              </a:solidFill>
              <a:ln w="0">
                <a:noFill/>
              </a:ln>
            </p:spPr>
            <p:style>
              <a:lnRef idx="0"/>
              <a:fillRef idx="0"/>
              <a:effectRef idx="0"/>
              <a:fontRef idx="minor"/>
            </p:style>
          </p:sp>
          <p:sp>
            <p:nvSpPr>
              <p:cNvPr id="1769" name="CustomShape 52"/>
              <p:cNvSpPr/>
              <p:nvPr/>
            </p:nvSpPr>
            <p:spPr>
              <a:xfrm>
                <a:off x="7242480" y="4705560"/>
                <a:ext cx="8280" cy="396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770" name="CustomShape 53"/>
              <p:cNvSpPr/>
              <p:nvPr/>
            </p:nvSpPr>
            <p:spPr>
              <a:xfrm>
                <a:off x="7210080" y="4708080"/>
                <a:ext cx="13320" cy="8640"/>
              </a:xfrm>
              <a:custGeom>
                <a:avLst/>
                <a:gdLst/>
                <a:ahLst/>
                <a:rect l="l" t="t" r="r" b="b"/>
                <a:pathLst>
                  <a:path w="35639" h="24669">
                    <a:moveTo>
                      <a:pt x="0" y="7525"/>
                    </a:moveTo>
                    <a:lnTo>
                      <a:pt x="7888" y="0"/>
                    </a:lnTo>
                    <a:lnTo>
                      <a:pt x="35639" y="19050"/>
                    </a:lnTo>
                    <a:lnTo>
                      <a:pt x="33928" y="24670"/>
                    </a:lnTo>
                    <a:cubicBezTo>
                      <a:pt x="33928" y="24670"/>
                      <a:pt x="13210" y="15907"/>
                      <a:pt x="12545" y="15145"/>
                    </a:cubicBezTo>
                    <a:close/>
                  </a:path>
                </a:pathLst>
              </a:custGeom>
              <a:solidFill>
                <a:srgbClr val="cc8b09"/>
              </a:solidFill>
              <a:ln w="0">
                <a:noFill/>
              </a:ln>
            </p:spPr>
            <p:style>
              <a:lnRef idx="0"/>
              <a:fillRef idx="0"/>
              <a:effectRef idx="0"/>
              <a:fontRef idx="minor"/>
            </p:style>
          </p:sp>
          <p:sp>
            <p:nvSpPr>
              <p:cNvPr id="1771" name="CustomShape 54"/>
              <p:cNvSpPr/>
              <p:nvPr/>
            </p:nvSpPr>
            <p:spPr>
              <a:xfrm>
                <a:off x="7178400" y="4690080"/>
                <a:ext cx="17280" cy="10440"/>
              </a:xfrm>
              <a:custGeom>
                <a:avLst/>
                <a:gdLst/>
                <a:ahLst/>
                <a:rect l="l" t="t" r="r" b="b"/>
                <a:pathLst>
                  <a:path w="44382" h="29241">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772" name="CustomShape 55"/>
              <p:cNvSpPr/>
              <p:nvPr/>
            </p:nvSpPr>
            <p:spPr>
              <a:xfrm>
                <a:off x="7196040" y="4680000"/>
                <a:ext cx="7200" cy="5760"/>
              </a:xfrm>
              <a:custGeom>
                <a:avLst/>
                <a:gdLst/>
                <a:ahLst/>
                <a:rect l="l" t="t" r="r" b="b"/>
                <a:pathLst>
                  <a:path w="20623" h="18383">
                    <a:moveTo>
                      <a:pt x="20623" y="18383"/>
                    </a:moveTo>
                    <a:lnTo>
                      <a:pt x="20623" y="5525"/>
                    </a:lnTo>
                    <a:lnTo>
                      <a:pt x="3706" y="0"/>
                    </a:lnTo>
                    <a:lnTo>
                      <a:pt x="0" y="10096"/>
                    </a:lnTo>
                    <a:lnTo>
                      <a:pt x="950" y="14764"/>
                    </a:lnTo>
                    <a:lnTo>
                      <a:pt x="20623" y="18383"/>
                    </a:lnTo>
                    <a:close/>
                  </a:path>
                </a:pathLst>
              </a:custGeom>
              <a:solidFill>
                <a:srgbClr val="cc8b09"/>
              </a:solidFill>
              <a:ln w="0">
                <a:noFill/>
              </a:ln>
            </p:spPr>
            <p:style>
              <a:lnRef idx="0"/>
              <a:fillRef idx="0"/>
              <a:effectRef idx="0"/>
              <a:fontRef idx="minor"/>
            </p:style>
          </p:sp>
          <p:sp>
            <p:nvSpPr>
              <p:cNvPr id="1773" name="CustomShape 56"/>
              <p:cNvSpPr/>
              <p:nvPr/>
            </p:nvSpPr>
            <p:spPr>
              <a:xfrm>
                <a:off x="7155720" y="4677840"/>
                <a:ext cx="6480" cy="4680"/>
              </a:xfrm>
              <a:custGeom>
                <a:avLst/>
                <a:gdLst/>
                <a:ahLst/>
                <a:rect l="l" t="t" r="r" b="b"/>
                <a:pathLst>
                  <a:path w="19577" h="14573">
                    <a:moveTo>
                      <a:pt x="0" y="12859"/>
                    </a:moveTo>
                    <a:lnTo>
                      <a:pt x="0" y="0"/>
                    </a:lnTo>
                    <a:lnTo>
                      <a:pt x="19578" y="2096"/>
                    </a:lnTo>
                    <a:lnTo>
                      <a:pt x="13305" y="14573"/>
                    </a:lnTo>
                    <a:lnTo>
                      <a:pt x="0" y="12859"/>
                    </a:lnTo>
                    <a:close/>
                  </a:path>
                </a:pathLst>
              </a:custGeom>
              <a:solidFill>
                <a:srgbClr val="cc8b09"/>
              </a:solidFill>
              <a:ln w="0">
                <a:noFill/>
              </a:ln>
            </p:spPr>
            <p:style>
              <a:lnRef idx="0"/>
              <a:fillRef idx="0"/>
              <a:effectRef idx="0"/>
              <a:fontRef idx="minor"/>
            </p:style>
          </p:sp>
          <p:sp>
            <p:nvSpPr>
              <p:cNvPr id="1774" name="CustomShape 57"/>
              <p:cNvSpPr/>
              <p:nvPr/>
            </p:nvSpPr>
            <p:spPr>
              <a:xfrm>
                <a:off x="7156440" y="4696920"/>
                <a:ext cx="7560" cy="7560"/>
              </a:xfrm>
              <a:custGeom>
                <a:avLst/>
                <a:gdLst/>
                <a:ahLst/>
                <a:rect l="l" t="t" r="r" b="b"/>
                <a:pathLst>
                  <a:path w="22524" h="22764">
                    <a:moveTo>
                      <a:pt x="0" y="13526"/>
                    </a:moveTo>
                    <a:lnTo>
                      <a:pt x="0" y="0"/>
                    </a:lnTo>
                    <a:lnTo>
                      <a:pt x="22524" y="0"/>
                    </a:lnTo>
                    <a:lnTo>
                      <a:pt x="17012" y="12097"/>
                    </a:lnTo>
                    <a:lnTo>
                      <a:pt x="7508" y="22765"/>
                    </a:lnTo>
                    <a:close/>
                  </a:path>
                </a:pathLst>
              </a:custGeom>
              <a:solidFill>
                <a:srgbClr val="cc8b09"/>
              </a:solidFill>
              <a:ln w="0">
                <a:noFill/>
              </a:ln>
            </p:spPr>
            <p:style>
              <a:lnRef idx="0"/>
              <a:fillRef idx="0"/>
              <a:effectRef idx="0"/>
              <a:fontRef idx="minor"/>
            </p:style>
          </p:sp>
          <p:sp>
            <p:nvSpPr>
              <p:cNvPr id="1775" name="CustomShape 58"/>
              <p:cNvSpPr/>
              <p:nvPr/>
            </p:nvSpPr>
            <p:spPr>
              <a:xfrm>
                <a:off x="7156080" y="4672800"/>
                <a:ext cx="94320" cy="58320"/>
              </a:xfrm>
              <a:custGeom>
                <a:avLst/>
                <a:gdLst/>
                <a:ahLst/>
                <a:rect l="l" t="t" r="r" b="b"/>
                <a:pathLst>
                  <a:path w="221034" h="138969">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w="0">
                <a:noFill/>
              </a:ln>
            </p:spPr>
            <p:style>
              <a:lnRef idx="0"/>
              <a:fillRef idx="0"/>
              <a:effectRef idx="0"/>
              <a:fontRef idx="minor"/>
            </p:style>
          </p:sp>
        </p:grpSp>
        <p:grpSp>
          <p:nvGrpSpPr>
            <p:cNvPr id="1776" name="Group 59"/>
            <p:cNvGrpSpPr/>
            <p:nvPr/>
          </p:nvGrpSpPr>
          <p:grpSpPr>
            <a:xfrm>
              <a:off x="7073640" y="4575960"/>
              <a:ext cx="287280" cy="201960"/>
              <a:chOff x="7073640" y="4575960"/>
              <a:chExt cx="287280" cy="201960"/>
            </a:xfrm>
          </p:grpSpPr>
          <p:sp>
            <p:nvSpPr>
              <p:cNvPr id="1777" name="CustomShape 60"/>
              <p:cNvSpPr/>
              <p:nvPr/>
            </p:nvSpPr>
            <p:spPr>
              <a:xfrm>
                <a:off x="7073640" y="4612320"/>
                <a:ext cx="28728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78" name="CustomShape 61"/>
              <p:cNvSpPr/>
              <p:nvPr/>
            </p:nvSpPr>
            <p:spPr>
              <a:xfrm>
                <a:off x="7073640" y="4659120"/>
                <a:ext cx="26640" cy="36000"/>
              </a:xfrm>
              <a:custGeom>
                <a:avLst/>
                <a:gdLst/>
                <a:ahLst/>
                <a:rect l="l" t="t" r="r" b="b"/>
                <a:pathLst>
                  <a:path w="65576" h="87630">
                    <a:moveTo>
                      <a:pt x="0" y="87630"/>
                    </a:moveTo>
                    <a:lnTo>
                      <a:pt x="0" y="0"/>
                    </a:lnTo>
                    <a:lnTo>
                      <a:pt x="65576" y="58579"/>
                    </a:lnTo>
                    <a:lnTo>
                      <a:pt x="0" y="87630"/>
                    </a:lnTo>
                    <a:close/>
                  </a:path>
                </a:pathLst>
              </a:custGeom>
              <a:solidFill>
                <a:srgbClr val="dd990e"/>
              </a:solidFill>
              <a:ln w="0">
                <a:noFill/>
              </a:ln>
            </p:spPr>
            <p:style>
              <a:lnRef idx="0"/>
              <a:fillRef idx="0"/>
              <a:effectRef idx="0"/>
              <a:fontRef idx="minor"/>
            </p:style>
          </p:sp>
          <p:sp>
            <p:nvSpPr>
              <p:cNvPr id="1779" name="CustomShape 62"/>
              <p:cNvSpPr/>
              <p:nvPr/>
            </p:nvSpPr>
            <p:spPr>
              <a:xfrm>
                <a:off x="7341480" y="4659840"/>
                <a:ext cx="19440" cy="4968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780" name="CustomShape 63"/>
              <p:cNvSpPr/>
              <p:nvPr/>
            </p:nvSpPr>
            <p:spPr>
              <a:xfrm>
                <a:off x="7073640" y="457596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81" name="CustomShape 64"/>
              <p:cNvSpPr/>
              <p:nvPr/>
            </p:nvSpPr>
            <p:spPr>
              <a:xfrm>
                <a:off x="7114680" y="4599000"/>
                <a:ext cx="205560" cy="118080"/>
              </a:xfrm>
              <a:custGeom>
                <a:avLst/>
                <a:gdLst/>
                <a:ahLst/>
                <a:rect l="l" t="t" r="r" b="b"/>
                <a:pathLst>
                  <a:path w="475616" h="275248">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w="0">
                <a:noFill/>
              </a:ln>
            </p:spPr>
            <p:style>
              <a:lnRef idx="0"/>
              <a:fillRef idx="0"/>
              <a:effectRef idx="0"/>
              <a:fontRef idx="minor"/>
            </p:style>
          </p:sp>
          <p:sp>
            <p:nvSpPr>
              <p:cNvPr id="1782" name="CustomShape 65"/>
              <p:cNvSpPr/>
              <p:nvPr/>
            </p:nvSpPr>
            <p:spPr>
              <a:xfrm>
                <a:off x="7115040" y="4606200"/>
                <a:ext cx="204840" cy="110880"/>
              </a:xfrm>
              <a:custGeom>
                <a:avLst/>
                <a:gdLst/>
                <a:ahLst/>
                <a:rect l="l" t="t" r="r" b="b"/>
                <a:pathLst>
                  <a:path w="474714" h="25877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w="0">
                <a:noFill/>
              </a:ln>
            </p:spPr>
            <p:style>
              <a:lnRef idx="0"/>
              <a:fillRef idx="0"/>
              <a:effectRef idx="0"/>
              <a:fontRef idx="minor"/>
            </p:style>
          </p:sp>
          <p:sp>
            <p:nvSpPr>
              <p:cNvPr id="1783" name="CustomShape 66"/>
              <p:cNvSpPr/>
              <p:nvPr/>
            </p:nvSpPr>
            <p:spPr>
              <a:xfrm>
                <a:off x="7168320" y="4633560"/>
                <a:ext cx="93960" cy="58320"/>
              </a:xfrm>
              <a:custGeom>
                <a:avLst/>
                <a:gdLst/>
                <a:ahLst/>
                <a:rect l="l" t="t" r="r" b="b"/>
                <a:pathLst>
                  <a:path w="220817" h="138588">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w="0">
                <a:noFill/>
              </a:ln>
            </p:spPr>
            <p:style>
              <a:lnRef idx="0"/>
              <a:fillRef idx="0"/>
              <a:effectRef idx="0"/>
              <a:fontRef idx="minor"/>
            </p:style>
          </p:sp>
          <p:sp>
            <p:nvSpPr>
              <p:cNvPr id="1784" name="CustomShape 67"/>
              <p:cNvSpPr/>
              <p:nvPr/>
            </p:nvSpPr>
            <p:spPr>
              <a:xfrm>
                <a:off x="7207920" y="4678200"/>
                <a:ext cx="4680" cy="6120"/>
              </a:xfrm>
              <a:custGeom>
                <a:avLst/>
                <a:gdLst/>
                <a:ahLst/>
                <a:rect l="l" t="t" r="r" b="b"/>
                <a:pathLst>
                  <a:path w="14635" h="19050">
                    <a:moveTo>
                      <a:pt x="0" y="12954"/>
                    </a:moveTo>
                    <a:cubicBezTo>
                      <a:pt x="0" y="12001"/>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785" name="CustomShape 68"/>
              <p:cNvSpPr/>
              <p:nvPr/>
            </p:nvSpPr>
            <p:spPr>
              <a:xfrm>
                <a:off x="7249680" y="4682160"/>
                <a:ext cx="11880" cy="3960"/>
              </a:xfrm>
              <a:custGeom>
                <a:avLst/>
                <a:gdLst/>
                <a:ahLst/>
                <a:rect l="l" t="t" r="r" b="b"/>
                <a:pathLst>
                  <a:path w="31647" h="14858">
                    <a:moveTo>
                      <a:pt x="31648" y="12954"/>
                    </a:moveTo>
                    <a:lnTo>
                      <a:pt x="31648" y="0"/>
                    </a:lnTo>
                    <a:lnTo>
                      <a:pt x="0" y="2477"/>
                    </a:lnTo>
                    <a:lnTo>
                      <a:pt x="18152" y="14859"/>
                    </a:lnTo>
                    <a:lnTo>
                      <a:pt x="31648" y="12954"/>
                    </a:lnTo>
                    <a:close/>
                  </a:path>
                </a:pathLst>
              </a:custGeom>
              <a:solidFill>
                <a:srgbClr val="cc8b09"/>
              </a:solidFill>
              <a:ln w="0">
                <a:noFill/>
              </a:ln>
            </p:spPr>
            <p:style>
              <a:lnRef idx="0"/>
              <a:fillRef idx="0"/>
              <a:effectRef idx="0"/>
              <a:fontRef idx="minor"/>
            </p:style>
          </p:sp>
          <p:sp>
            <p:nvSpPr>
              <p:cNvPr id="1786" name="CustomShape 69"/>
              <p:cNvSpPr/>
              <p:nvPr/>
            </p:nvSpPr>
            <p:spPr>
              <a:xfrm>
                <a:off x="7254360" y="4661280"/>
                <a:ext cx="7920" cy="360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787" name="CustomShape 70"/>
              <p:cNvSpPr/>
              <p:nvPr/>
            </p:nvSpPr>
            <p:spPr>
              <a:xfrm>
                <a:off x="7221960" y="4663440"/>
                <a:ext cx="13320" cy="8640"/>
              </a:xfrm>
              <a:custGeom>
                <a:avLst/>
                <a:gdLst/>
                <a:ahLst/>
                <a:rect l="l" t="t" r="r" b="b"/>
                <a:pathLst>
                  <a:path w="35639" h="2466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788" name="CustomShape 71"/>
              <p:cNvSpPr/>
              <p:nvPr/>
            </p:nvSpPr>
            <p:spPr>
              <a:xfrm>
                <a:off x="7190280" y="4645080"/>
                <a:ext cx="17280" cy="10800"/>
              </a:xfrm>
              <a:custGeom>
                <a:avLst/>
                <a:gdLst/>
                <a:ahLst/>
                <a:rect l="l" t="t" r="r" b="b"/>
                <a:pathLst>
                  <a:path w="44382" h="29146">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w="0">
                <a:noFill/>
              </a:ln>
            </p:spPr>
            <p:style>
              <a:lnRef idx="0"/>
              <a:fillRef idx="0"/>
              <a:effectRef idx="0"/>
              <a:fontRef idx="minor"/>
            </p:style>
          </p:sp>
          <p:sp>
            <p:nvSpPr>
              <p:cNvPr id="1789" name="CustomShape 72"/>
              <p:cNvSpPr/>
              <p:nvPr/>
            </p:nvSpPr>
            <p:spPr>
              <a:xfrm>
                <a:off x="7207920" y="4635000"/>
                <a:ext cx="7200" cy="6120"/>
              </a:xfrm>
              <a:custGeom>
                <a:avLst/>
                <a:gdLst/>
                <a:ahLst/>
                <a:rect l="l" t="t" r="r" b="b"/>
                <a:pathLst>
                  <a:path w="20528" h="18478">
                    <a:moveTo>
                      <a:pt x="20528" y="18479"/>
                    </a:moveTo>
                    <a:lnTo>
                      <a:pt x="20528" y="5524"/>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790" name="CustomShape 73"/>
              <p:cNvSpPr/>
              <p:nvPr/>
            </p:nvSpPr>
            <p:spPr>
              <a:xfrm>
                <a:off x="7167600" y="4633560"/>
                <a:ext cx="6840" cy="4320"/>
              </a:xfrm>
              <a:custGeom>
                <a:avLst/>
                <a:gdLst/>
                <a:ahLst/>
                <a:rect l="l" t="t" r="r" b="b"/>
                <a:pathLst>
                  <a:path w="19672" h="14668">
                    <a:moveTo>
                      <a:pt x="0" y="12954"/>
                    </a:moveTo>
                    <a:lnTo>
                      <a:pt x="0" y="0"/>
                    </a:lnTo>
                    <a:lnTo>
                      <a:pt x="19673" y="2096"/>
                    </a:lnTo>
                    <a:lnTo>
                      <a:pt x="13305" y="14668"/>
                    </a:lnTo>
                    <a:lnTo>
                      <a:pt x="0" y="12954"/>
                    </a:lnTo>
                    <a:close/>
                  </a:path>
                </a:pathLst>
              </a:custGeom>
              <a:solidFill>
                <a:srgbClr val="cc8b09"/>
              </a:solidFill>
              <a:ln w="0">
                <a:noFill/>
              </a:ln>
            </p:spPr>
            <p:style>
              <a:lnRef idx="0"/>
              <a:fillRef idx="0"/>
              <a:effectRef idx="0"/>
              <a:fontRef idx="minor"/>
            </p:style>
          </p:sp>
          <p:sp>
            <p:nvSpPr>
              <p:cNvPr id="1791" name="CustomShape 74"/>
              <p:cNvSpPr/>
              <p:nvPr/>
            </p:nvSpPr>
            <p:spPr>
              <a:xfrm>
                <a:off x="7168320" y="4652280"/>
                <a:ext cx="7560" cy="7920"/>
              </a:xfrm>
              <a:custGeom>
                <a:avLst/>
                <a:gdLst/>
                <a:ahLst/>
                <a:rect l="l" t="t" r="r" b="b"/>
                <a:pathLst>
                  <a:path w="22524" h="22764">
                    <a:moveTo>
                      <a:pt x="0" y="13430"/>
                    </a:moveTo>
                    <a:lnTo>
                      <a:pt x="0" y="0"/>
                    </a:lnTo>
                    <a:lnTo>
                      <a:pt x="22524" y="0"/>
                    </a:lnTo>
                    <a:lnTo>
                      <a:pt x="17012" y="12002"/>
                    </a:lnTo>
                    <a:lnTo>
                      <a:pt x="7508" y="22765"/>
                    </a:lnTo>
                    <a:close/>
                  </a:path>
                </a:pathLst>
              </a:custGeom>
              <a:solidFill>
                <a:srgbClr val="cc8b09"/>
              </a:solidFill>
              <a:ln w="0">
                <a:noFill/>
              </a:ln>
            </p:spPr>
            <p:style>
              <a:lnRef idx="0"/>
              <a:fillRef idx="0"/>
              <a:effectRef idx="0"/>
              <a:fontRef idx="minor"/>
            </p:style>
          </p:sp>
          <p:sp>
            <p:nvSpPr>
              <p:cNvPr id="1792" name="CustomShape 75"/>
              <p:cNvSpPr/>
              <p:nvPr/>
            </p:nvSpPr>
            <p:spPr>
              <a:xfrm>
                <a:off x="7168320" y="4628160"/>
                <a:ext cx="93960" cy="57960"/>
              </a:xfrm>
              <a:custGeom>
                <a:avLst/>
                <a:gdLst/>
                <a:ahLst/>
                <a:rect l="l" t="t" r="r" b="b"/>
                <a:pathLst>
                  <a:path w="220817" h="139065">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w="0">
                <a:noFill/>
              </a:ln>
            </p:spPr>
            <p:style>
              <a:lnRef idx="0"/>
              <a:fillRef idx="0"/>
              <a:effectRef idx="0"/>
              <a:fontRef idx="minor"/>
            </p:style>
          </p:sp>
        </p:grpSp>
        <p:grpSp>
          <p:nvGrpSpPr>
            <p:cNvPr id="1793" name="Group 76"/>
            <p:cNvGrpSpPr/>
            <p:nvPr/>
          </p:nvGrpSpPr>
          <p:grpSpPr>
            <a:xfrm>
              <a:off x="7064640" y="4533120"/>
              <a:ext cx="287640" cy="201960"/>
              <a:chOff x="7064640" y="4533120"/>
              <a:chExt cx="287640" cy="201960"/>
            </a:xfrm>
          </p:grpSpPr>
          <p:sp>
            <p:nvSpPr>
              <p:cNvPr id="1794" name="CustomShape 77"/>
              <p:cNvSpPr/>
              <p:nvPr/>
            </p:nvSpPr>
            <p:spPr>
              <a:xfrm>
                <a:off x="7064640" y="4569120"/>
                <a:ext cx="287640" cy="16596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795" name="CustomShape 78"/>
              <p:cNvSpPr/>
              <p:nvPr/>
            </p:nvSpPr>
            <p:spPr>
              <a:xfrm>
                <a:off x="7064640" y="4615920"/>
                <a:ext cx="27000" cy="3600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796" name="CustomShape 79"/>
              <p:cNvSpPr/>
              <p:nvPr/>
            </p:nvSpPr>
            <p:spPr>
              <a:xfrm>
                <a:off x="7332120" y="4617000"/>
                <a:ext cx="20160" cy="49320"/>
              </a:xfrm>
              <a:custGeom>
                <a:avLst/>
                <a:gdLst/>
                <a:ahLst/>
                <a:rect l="l" t="t" r="r" b="b"/>
                <a:pathLst>
                  <a:path w="50084" h="118109">
                    <a:moveTo>
                      <a:pt x="50085" y="0"/>
                    </a:moveTo>
                    <a:lnTo>
                      <a:pt x="50085" y="82391"/>
                    </a:lnTo>
                    <a:lnTo>
                      <a:pt x="16536" y="118110"/>
                    </a:lnTo>
                    <a:lnTo>
                      <a:pt x="0" y="23717"/>
                    </a:lnTo>
                    <a:lnTo>
                      <a:pt x="50085" y="0"/>
                    </a:lnTo>
                    <a:close/>
                  </a:path>
                </a:pathLst>
              </a:custGeom>
              <a:solidFill>
                <a:srgbClr val="dd990e"/>
              </a:solidFill>
              <a:ln w="0">
                <a:noFill/>
              </a:ln>
            </p:spPr>
            <p:style>
              <a:lnRef idx="0"/>
              <a:fillRef idx="0"/>
              <a:effectRef idx="0"/>
              <a:fontRef idx="minor"/>
            </p:style>
          </p:sp>
          <p:sp>
            <p:nvSpPr>
              <p:cNvPr id="1797" name="CustomShape 80"/>
              <p:cNvSpPr/>
              <p:nvPr/>
            </p:nvSpPr>
            <p:spPr>
              <a:xfrm>
                <a:off x="7064640" y="4533120"/>
                <a:ext cx="287640" cy="16560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798" name="CustomShape 81"/>
              <p:cNvSpPr/>
              <p:nvPr/>
            </p:nvSpPr>
            <p:spPr>
              <a:xfrm>
                <a:off x="7106040" y="4556160"/>
                <a:ext cx="205560" cy="117720"/>
              </a:xfrm>
              <a:custGeom>
                <a:avLst/>
                <a:gdLst/>
                <a:ahLst/>
                <a:rect l="l" t="t" r="r" b="b"/>
                <a:pathLst>
                  <a:path w="475691" h="275343">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w="0">
                <a:noFill/>
              </a:ln>
            </p:spPr>
            <p:style>
              <a:lnRef idx="0"/>
              <a:fillRef idx="0"/>
              <a:effectRef idx="0"/>
              <a:fontRef idx="minor"/>
            </p:style>
          </p:sp>
          <p:sp>
            <p:nvSpPr>
              <p:cNvPr id="1799" name="CustomShape 82"/>
              <p:cNvSpPr/>
              <p:nvPr/>
            </p:nvSpPr>
            <p:spPr>
              <a:xfrm>
                <a:off x="7106040" y="4563360"/>
                <a:ext cx="204840" cy="110520"/>
              </a:xfrm>
              <a:custGeom>
                <a:avLst/>
                <a:gdLst/>
                <a:ahLst/>
                <a:rect l="l" t="t" r="r" b="b"/>
                <a:pathLst>
                  <a:path w="474809" h="258865">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w="0">
                <a:noFill/>
              </a:ln>
            </p:spPr>
            <p:style>
              <a:lnRef idx="0"/>
              <a:fillRef idx="0"/>
              <a:effectRef idx="0"/>
              <a:fontRef idx="minor"/>
            </p:style>
          </p:sp>
          <p:sp>
            <p:nvSpPr>
              <p:cNvPr id="1800" name="CustomShape 83"/>
              <p:cNvSpPr/>
              <p:nvPr/>
            </p:nvSpPr>
            <p:spPr>
              <a:xfrm>
                <a:off x="7159320" y="4590720"/>
                <a:ext cx="93960" cy="57960"/>
              </a:xfrm>
              <a:custGeom>
                <a:avLst/>
                <a:gdLst/>
                <a:ahLst/>
                <a:rect l="l" t="t" r="r" b="b"/>
                <a:pathLst>
                  <a:path w="221040" h="139065">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w="0">
                <a:noFill/>
              </a:ln>
            </p:spPr>
            <p:style>
              <a:lnRef idx="0"/>
              <a:fillRef idx="0"/>
              <a:effectRef idx="0"/>
              <a:fontRef idx="minor"/>
            </p:style>
          </p:sp>
          <p:sp>
            <p:nvSpPr>
              <p:cNvPr id="1801" name="CustomShape 84"/>
              <p:cNvSpPr/>
              <p:nvPr/>
            </p:nvSpPr>
            <p:spPr>
              <a:xfrm>
                <a:off x="7198920" y="4635360"/>
                <a:ext cx="4320" cy="6120"/>
              </a:xfrm>
              <a:custGeom>
                <a:avLst/>
                <a:gdLst/>
                <a:ahLst/>
                <a:rect l="l" t="t" r="r" b="b"/>
                <a:pathLst>
                  <a:path w="14540" h="19050">
                    <a:moveTo>
                      <a:pt x="0" y="12954"/>
                    </a:moveTo>
                    <a:cubicBezTo>
                      <a:pt x="0" y="12002"/>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802" name="CustomShape 85"/>
              <p:cNvSpPr/>
              <p:nvPr/>
            </p:nvSpPr>
            <p:spPr>
              <a:xfrm>
                <a:off x="7240680" y="4638960"/>
                <a:ext cx="11880" cy="4320"/>
              </a:xfrm>
              <a:custGeom>
                <a:avLst/>
                <a:gdLst/>
                <a:ahLst/>
                <a:rect l="l" t="t" r="r" b="b"/>
                <a:pathLst>
                  <a:path w="31552" h="14858">
                    <a:moveTo>
                      <a:pt x="31552" y="12859"/>
                    </a:moveTo>
                    <a:lnTo>
                      <a:pt x="31552" y="0"/>
                    </a:lnTo>
                    <a:lnTo>
                      <a:pt x="0" y="2381"/>
                    </a:lnTo>
                    <a:lnTo>
                      <a:pt x="18152" y="14859"/>
                    </a:lnTo>
                    <a:lnTo>
                      <a:pt x="31552" y="12859"/>
                    </a:lnTo>
                    <a:close/>
                  </a:path>
                </a:pathLst>
              </a:custGeom>
              <a:solidFill>
                <a:srgbClr val="cc8b09"/>
              </a:solidFill>
              <a:ln w="0">
                <a:noFill/>
              </a:ln>
            </p:spPr>
            <p:style>
              <a:lnRef idx="0"/>
              <a:fillRef idx="0"/>
              <a:effectRef idx="0"/>
              <a:fontRef idx="minor"/>
            </p:style>
          </p:sp>
          <p:sp>
            <p:nvSpPr>
              <p:cNvPr id="1803" name="CustomShape 86"/>
              <p:cNvSpPr/>
              <p:nvPr/>
            </p:nvSpPr>
            <p:spPr>
              <a:xfrm>
                <a:off x="7245360" y="4618440"/>
                <a:ext cx="7920" cy="324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804" name="CustomShape 87"/>
              <p:cNvSpPr/>
              <p:nvPr/>
            </p:nvSpPr>
            <p:spPr>
              <a:xfrm>
                <a:off x="7212960" y="4620600"/>
                <a:ext cx="13320" cy="8280"/>
              </a:xfrm>
              <a:custGeom>
                <a:avLst/>
                <a:gdLst/>
                <a:ahLst/>
                <a:rect l="l" t="t" r="r" b="b"/>
                <a:pathLst>
                  <a:path w="35639" h="24765">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805" name="CustomShape 88"/>
              <p:cNvSpPr/>
              <p:nvPr/>
            </p:nvSpPr>
            <p:spPr>
              <a:xfrm>
                <a:off x="7181280" y="4602240"/>
                <a:ext cx="17280" cy="10440"/>
              </a:xfrm>
              <a:custGeom>
                <a:avLst/>
                <a:gdLst/>
                <a:ahLst/>
                <a:rect l="l" t="t" r="r" b="b"/>
                <a:pathLst>
                  <a:path w="44382" h="29241">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806" name="CustomShape 89"/>
              <p:cNvSpPr/>
              <p:nvPr/>
            </p:nvSpPr>
            <p:spPr>
              <a:xfrm>
                <a:off x="7198920" y="4591800"/>
                <a:ext cx="7200" cy="6120"/>
              </a:xfrm>
              <a:custGeom>
                <a:avLst/>
                <a:gdLst/>
                <a:ahLst/>
                <a:rect l="l" t="t" r="r" b="b"/>
                <a:pathLst>
                  <a:path w="20528" h="18478">
                    <a:moveTo>
                      <a:pt x="20528" y="18479"/>
                    </a:moveTo>
                    <a:lnTo>
                      <a:pt x="20528" y="5525"/>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807" name="CustomShape 90"/>
              <p:cNvSpPr/>
              <p:nvPr/>
            </p:nvSpPr>
            <p:spPr>
              <a:xfrm>
                <a:off x="7158960" y="4590720"/>
                <a:ext cx="6480" cy="432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808" name="CustomShape 91"/>
              <p:cNvSpPr/>
              <p:nvPr/>
            </p:nvSpPr>
            <p:spPr>
              <a:xfrm>
                <a:off x="7159320" y="4609440"/>
                <a:ext cx="7560" cy="7920"/>
              </a:xfrm>
              <a:custGeom>
                <a:avLst/>
                <a:gdLst/>
                <a:ahLst/>
                <a:rect l="l" t="t" r="r" b="b"/>
                <a:pathLst>
                  <a:path w="22428" h="22764">
                    <a:moveTo>
                      <a:pt x="0" y="13430"/>
                    </a:moveTo>
                    <a:lnTo>
                      <a:pt x="0" y="0"/>
                    </a:lnTo>
                    <a:lnTo>
                      <a:pt x="22429" y="0"/>
                    </a:lnTo>
                    <a:lnTo>
                      <a:pt x="17012" y="12001"/>
                    </a:lnTo>
                    <a:lnTo>
                      <a:pt x="7508" y="22765"/>
                    </a:lnTo>
                    <a:close/>
                  </a:path>
                </a:pathLst>
              </a:custGeom>
              <a:solidFill>
                <a:srgbClr val="cc8b09"/>
              </a:solidFill>
              <a:ln w="0">
                <a:noFill/>
              </a:ln>
            </p:spPr>
            <p:style>
              <a:lnRef idx="0"/>
              <a:fillRef idx="0"/>
              <a:effectRef idx="0"/>
              <a:fontRef idx="minor"/>
            </p:style>
          </p:sp>
          <p:sp>
            <p:nvSpPr>
              <p:cNvPr id="1809" name="CustomShape 92"/>
              <p:cNvSpPr/>
              <p:nvPr/>
            </p:nvSpPr>
            <p:spPr>
              <a:xfrm>
                <a:off x="7159320" y="4584600"/>
                <a:ext cx="93960" cy="58680"/>
              </a:xfrm>
              <a:custGeom>
                <a:avLst/>
                <a:gdLst/>
                <a:ahLst/>
                <a:rect l="l" t="t" r="r" b="b"/>
                <a:pathLst>
                  <a:path w="221036" h="139064">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w="0">
                <a:noFill/>
              </a:ln>
            </p:spPr>
            <p:style>
              <a:lnRef idx="0"/>
              <a:fillRef idx="0"/>
              <a:effectRef idx="0"/>
              <a:fontRef idx="minor"/>
            </p:style>
          </p:sp>
        </p:grpSp>
        <p:grpSp>
          <p:nvGrpSpPr>
            <p:cNvPr id="1810" name="Group 93"/>
            <p:cNvGrpSpPr/>
            <p:nvPr/>
          </p:nvGrpSpPr>
          <p:grpSpPr>
            <a:xfrm>
              <a:off x="7077240" y="4491720"/>
              <a:ext cx="287280" cy="201600"/>
              <a:chOff x="7077240" y="4491720"/>
              <a:chExt cx="287280" cy="201600"/>
            </a:xfrm>
          </p:grpSpPr>
          <p:sp>
            <p:nvSpPr>
              <p:cNvPr id="1811" name="CustomShape 94"/>
              <p:cNvSpPr/>
              <p:nvPr/>
            </p:nvSpPr>
            <p:spPr>
              <a:xfrm>
                <a:off x="7077240" y="4527720"/>
                <a:ext cx="287280" cy="16560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812" name="CustomShape 95"/>
              <p:cNvSpPr/>
              <p:nvPr/>
            </p:nvSpPr>
            <p:spPr>
              <a:xfrm>
                <a:off x="7077240" y="4574880"/>
                <a:ext cx="26280" cy="3564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813" name="CustomShape 96"/>
              <p:cNvSpPr/>
              <p:nvPr/>
            </p:nvSpPr>
            <p:spPr>
              <a:xfrm>
                <a:off x="7344720" y="4575600"/>
                <a:ext cx="19800" cy="4932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814" name="CustomShape 97"/>
              <p:cNvSpPr/>
              <p:nvPr/>
            </p:nvSpPr>
            <p:spPr>
              <a:xfrm>
                <a:off x="7077240" y="449172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815" name="CustomShape 98"/>
              <p:cNvSpPr/>
              <p:nvPr/>
            </p:nvSpPr>
            <p:spPr>
              <a:xfrm>
                <a:off x="7117920" y="4514400"/>
                <a:ext cx="205560" cy="118440"/>
              </a:xfrm>
              <a:custGeom>
                <a:avLst/>
                <a:gdLst/>
                <a:ahLst/>
                <a:rect l="l" t="t" r="r" b="b"/>
                <a:pathLst>
                  <a:path w="475693" h="275248">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816" name="CustomShape 99"/>
              <p:cNvSpPr/>
              <p:nvPr/>
            </p:nvSpPr>
            <p:spPr>
              <a:xfrm>
                <a:off x="7118280" y="4521960"/>
                <a:ext cx="204840" cy="110880"/>
              </a:xfrm>
              <a:custGeom>
                <a:avLst/>
                <a:gdLst/>
                <a:ahLst/>
                <a:rect l="l" t="t" r="r" b="b"/>
                <a:pathLst>
                  <a:path w="474809" h="25877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w="0">
                <a:noFill/>
              </a:ln>
            </p:spPr>
            <p:style>
              <a:lnRef idx="0"/>
              <a:fillRef idx="0"/>
              <a:effectRef idx="0"/>
              <a:fontRef idx="minor"/>
            </p:style>
          </p:sp>
          <p:sp>
            <p:nvSpPr>
              <p:cNvPr id="1817" name="CustomShape 100"/>
              <p:cNvSpPr/>
              <p:nvPr/>
            </p:nvSpPr>
            <p:spPr>
              <a:xfrm>
                <a:off x="7171560" y="4548960"/>
                <a:ext cx="94320" cy="58320"/>
              </a:xfrm>
              <a:custGeom>
                <a:avLst/>
                <a:gdLst/>
                <a:ahLst/>
                <a:rect l="l" t="t" r="r" b="b"/>
                <a:pathLst>
                  <a:path w="221102" h="139065">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w="0">
                <a:noFill/>
              </a:ln>
            </p:spPr>
            <p:style>
              <a:lnRef idx="0"/>
              <a:fillRef idx="0"/>
              <a:effectRef idx="0"/>
              <a:fontRef idx="minor"/>
            </p:style>
          </p:sp>
          <p:sp>
            <p:nvSpPr>
              <p:cNvPr id="1818" name="CustomShape 101"/>
              <p:cNvSpPr/>
              <p:nvPr/>
            </p:nvSpPr>
            <p:spPr>
              <a:xfrm>
                <a:off x="7211160" y="4593960"/>
                <a:ext cx="4320" cy="5760"/>
              </a:xfrm>
              <a:custGeom>
                <a:avLst/>
                <a:gdLst/>
                <a:ahLst/>
                <a:rect l="l" t="t" r="r" b="b"/>
                <a:pathLst>
                  <a:path w="14635" h="19050">
                    <a:moveTo>
                      <a:pt x="0" y="12954"/>
                    </a:moveTo>
                    <a:cubicBezTo>
                      <a:pt x="0" y="12002"/>
                      <a:pt x="0" y="0"/>
                      <a:pt x="0" y="0"/>
                    </a:cubicBezTo>
                    <a:lnTo>
                      <a:pt x="14636" y="9525"/>
                    </a:lnTo>
                    <a:lnTo>
                      <a:pt x="8268" y="19050"/>
                    </a:lnTo>
                    <a:close/>
                  </a:path>
                </a:pathLst>
              </a:custGeom>
              <a:solidFill>
                <a:srgbClr val="cc8b09"/>
              </a:solidFill>
              <a:ln w="0">
                <a:noFill/>
              </a:ln>
            </p:spPr>
            <p:style>
              <a:lnRef idx="0"/>
              <a:fillRef idx="0"/>
              <a:effectRef idx="0"/>
              <a:fontRef idx="minor"/>
            </p:style>
          </p:sp>
          <p:sp>
            <p:nvSpPr>
              <p:cNvPr id="1819" name="CustomShape 102"/>
              <p:cNvSpPr/>
              <p:nvPr/>
            </p:nvSpPr>
            <p:spPr>
              <a:xfrm>
                <a:off x="7253280" y="4597560"/>
                <a:ext cx="11880" cy="4320"/>
              </a:xfrm>
              <a:custGeom>
                <a:avLst/>
                <a:gdLst/>
                <a:ahLst/>
                <a:rect l="l" t="t" r="r" b="b"/>
                <a:pathLst>
                  <a:path w="31647" h="14858">
                    <a:moveTo>
                      <a:pt x="31648" y="12954"/>
                    </a:moveTo>
                    <a:lnTo>
                      <a:pt x="31648" y="0"/>
                    </a:lnTo>
                    <a:lnTo>
                      <a:pt x="0" y="2476"/>
                    </a:lnTo>
                    <a:lnTo>
                      <a:pt x="18152" y="14859"/>
                    </a:lnTo>
                    <a:lnTo>
                      <a:pt x="31648" y="12954"/>
                    </a:lnTo>
                    <a:close/>
                  </a:path>
                </a:pathLst>
              </a:custGeom>
              <a:solidFill>
                <a:srgbClr val="cc8b09"/>
              </a:solidFill>
              <a:ln w="0">
                <a:noFill/>
              </a:ln>
            </p:spPr>
            <p:style>
              <a:lnRef idx="0"/>
              <a:fillRef idx="0"/>
              <a:effectRef idx="0"/>
              <a:fontRef idx="minor"/>
            </p:style>
          </p:sp>
          <p:sp>
            <p:nvSpPr>
              <p:cNvPr id="1820" name="CustomShape 103"/>
              <p:cNvSpPr/>
              <p:nvPr/>
            </p:nvSpPr>
            <p:spPr>
              <a:xfrm>
                <a:off x="7257600" y="4576680"/>
                <a:ext cx="8280" cy="396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821" name="CustomShape 104"/>
              <p:cNvSpPr/>
              <p:nvPr/>
            </p:nvSpPr>
            <p:spPr>
              <a:xfrm>
                <a:off x="7225200" y="4578840"/>
                <a:ext cx="13320" cy="8640"/>
              </a:xfrm>
              <a:custGeom>
                <a:avLst/>
                <a:gdLst/>
                <a:ahLst/>
                <a:rect l="l" t="t" r="r" b="b"/>
                <a:pathLst>
                  <a:path w="35544" h="24669">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w="0">
                <a:noFill/>
              </a:ln>
            </p:spPr>
            <p:style>
              <a:lnRef idx="0"/>
              <a:fillRef idx="0"/>
              <a:effectRef idx="0"/>
              <a:fontRef idx="minor"/>
            </p:style>
          </p:sp>
          <p:sp>
            <p:nvSpPr>
              <p:cNvPr id="1822" name="CustomShape 105"/>
              <p:cNvSpPr/>
              <p:nvPr/>
            </p:nvSpPr>
            <p:spPr>
              <a:xfrm>
                <a:off x="7193520" y="4560480"/>
                <a:ext cx="17280" cy="10800"/>
              </a:xfrm>
              <a:custGeom>
                <a:avLst/>
                <a:gdLst/>
                <a:ahLst/>
                <a:rect l="l" t="t" r="r" b="b"/>
                <a:pathLst>
                  <a:path w="44382" h="29241">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w="0">
                <a:noFill/>
              </a:ln>
            </p:spPr>
            <p:style>
              <a:lnRef idx="0"/>
              <a:fillRef idx="0"/>
              <a:effectRef idx="0"/>
              <a:fontRef idx="minor"/>
            </p:style>
          </p:sp>
          <p:sp>
            <p:nvSpPr>
              <p:cNvPr id="1823" name="CustomShape 106"/>
              <p:cNvSpPr/>
              <p:nvPr/>
            </p:nvSpPr>
            <p:spPr>
              <a:xfrm>
                <a:off x="7211160" y="4550760"/>
                <a:ext cx="7200" cy="5760"/>
              </a:xfrm>
              <a:custGeom>
                <a:avLst/>
                <a:gdLst/>
                <a:ahLst/>
                <a:rect l="l" t="t" r="r" b="b"/>
                <a:pathLst>
                  <a:path w="20528" h="18383">
                    <a:moveTo>
                      <a:pt x="20528" y="18383"/>
                    </a:moveTo>
                    <a:lnTo>
                      <a:pt x="20528" y="5429"/>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824" name="CustomShape 107"/>
              <p:cNvSpPr/>
              <p:nvPr/>
            </p:nvSpPr>
            <p:spPr>
              <a:xfrm>
                <a:off x="7171200" y="4548960"/>
                <a:ext cx="6480" cy="432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825" name="CustomShape 108"/>
              <p:cNvSpPr/>
              <p:nvPr/>
            </p:nvSpPr>
            <p:spPr>
              <a:xfrm>
                <a:off x="7171560" y="4568040"/>
                <a:ext cx="7560" cy="7560"/>
              </a:xfrm>
              <a:custGeom>
                <a:avLst/>
                <a:gdLst/>
                <a:ahLst/>
                <a:rect l="l" t="t" r="r" b="b"/>
                <a:pathLst>
                  <a:path w="22524" h="22764">
                    <a:moveTo>
                      <a:pt x="0" y="13430"/>
                    </a:moveTo>
                    <a:lnTo>
                      <a:pt x="0" y="0"/>
                    </a:lnTo>
                    <a:lnTo>
                      <a:pt x="22524" y="0"/>
                    </a:lnTo>
                    <a:lnTo>
                      <a:pt x="17012" y="12001"/>
                    </a:lnTo>
                    <a:lnTo>
                      <a:pt x="7508" y="22765"/>
                    </a:lnTo>
                    <a:close/>
                  </a:path>
                </a:pathLst>
              </a:custGeom>
              <a:solidFill>
                <a:srgbClr val="cc8b09"/>
              </a:solidFill>
              <a:ln w="0">
                <a:noFill/>
              </a:ln>
            </p:spPr>
            <p:style>
              <a:lnRef idx="0"/>
              <a:fillRef idx="0"/>
              <a:effectRef idx="0"/>
              <a:fontRef idx="minor"/>
            </p:style>
          </p:sp>
          <p:sp>
            <p:nvSpPr>
              <p:cNvPr id="1826" name="CustomShape 109"/>
              <p:cNvSpPr/>
              <p:nvPr/>
            </p:nvSpPr>
            <p:spPr>
              <a:xfrm>
                <a:off x="7171560" y="4543560"/>
                <a:ext cx="94320" cy="58320"/>
              </a:xfrm>
              <a:custGeom>
                <a:avLst/>
                <a:gdLst/>
                <a:ahLst/>
                <a:rect l="l" t="t" r="r" b="b"/>
                <a:pathLst>
                  <a:path w="221102" h="139065">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w="0">
                <a:noFill/>
              </a:ln>
            </p:spPr>
            <p:style>
              <a:lnRef idx="0"/>
              <a:fillRef idx="0"/>
              <a:effectRef idx="0"/>
              <a:fontRef idx="minor"/>
            </p:style>
          </p:sp>
        </p:grpSp>
        <p:grpSp>
          <p:nvGrpSpPr>
            <p:cNvPr id="1827" name="Group 110"/>
            <p:cNvGrpSpPr/>
            <p:nvPr/>
          </p:nvGrpSpPr>
          <p:grpSpPr>
            <a:xfrm>
              <a:off x="7068240" y="4448520"/>
              <a:ext cx="287640" cy="201960"/>
              <a:chOff x="7068240" y="4448520"/>
              <a:chExt cx="287640" cy="201960"/>
            </a:xfrm>
          </p:grpSpPr>
          <p:sp>
            <p:nvSpPr>
              <p:cNvPr id="1828" name="CustomShape 111"/>
              <p:cNvSpPr/>
              <p:nvPr/>
            </p:nvSpPr>
            <p:spPr>
              <a:xfrm>
                <a:off x="7068240" y="448452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829" name="CustomShape 112"/>
              <p:cNvSpPr/>
              <p:nvPr/>
            </p:nvSpPr>
            <p:spPr>
              <a:xfrm>
                <a:off x="7068240" y="4531680"/>
                <a:ext cx="26280" cy="3600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830" name="CustomShape 113"/>
              <p:cNvSpPr/>
              <p:nvPr/>
            </p:nvSpPr>
            <p:spPr>
              <a:xfrm>
                <a:off x="7336080" y="4532400"/>
                <a:ext cx="19800" cy="49680"/>
              </a:xfrm>
              <a:custGeom>
                <a:avLst/>
                <a:gdLst/>
                <a:ahLst/>
                <a:rect l="l" t="t" r="r" b="b"/>
                <a:pathLst>
                  <a:path w="50084" h="118109">
                    <a:moveTo>
                      <a:pt x="50085" y="0"/>
                    </a:moveTo>
                    <a:lnTo>
                      <a:pt x="50085" y="82391"/>
                    </a:lnTo>
                    <a:lnTo>
                      <a:pt x="16442" y="118110"/>
                    </a:lnTo>
                    <a:lnTo>
                      <a:pt x="0" y="23813"/>
                    </a:lnTo>
                    <a:lnTo>
                      <a:pt x="50085" y="0"/>
                    </a:lnTo>
                    <a:close/>
                  </a:path>
                </a:pathLst>
              </a:custGeom>
              <a:solidFill>
                <a:srgbClr val="dd990e"/>
              </a:solidFill>
              <a:ln w="0">
                <a:noFill/>
              </a:ln>
            </p:spPr>
            <p:style>
              <a:lnRef idx="0"/>
              <a:fillRef idx="0"/>
              <a:effectRef idx="0"/>
              <a:fontRef idx="minor"/>
            </p:style>
          </p:sp>
          <p:sp>
            <p:nvSpPr>
              <p:cNvPr id="1831" name="CustomShape 114"/>
              <p:cNvSpPr/>
              <p:nvPr/>
            </p:nvSpPr>
            <p:spPr>
              <a:xfrm>
                <a:off x="7068240" y="4448520"/>
                <a:ext cx="28728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832" name="CustomShape 115"/>
              <p:cNvSpPr/>
              <p:nvPr/>
            </p:nvSpPr>
            <p:spPr>
              <a:xfrm>
                <a:off x="7109280" y="4471560"/>
                <a:ext cx="205200" cy="118080"/>
              </a:xfrm>
              <a:custGeom>
                <a:avLst/>
                <a:gdLst/>
                <a:ahLst/>
                <a:rect l="l" t="t" r="r" b="b"/>
                <a:pathLst>
                  <a:path w="475673" h="275344">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w="0">
                <a:noFill/>
              </a:ln>
            </p:spPr>
            <p:style>
              <a:lnRef idx="0"/>
              <a:fillRef idx="0"/>
              <a:effectRef idx="0"/>
              <a:fontRef idx="minor"/>
            </p:style>
          </p:sp>
          <p:sp>
            <p:nvSpPr>
              <p:cNvPr id="1833" name="CustomShape 116"/>
              <p:cNvSpPr/>
              <p:nvPr/>
            </p:nvSpPr>
            <p:spPr>
              <a:xfrm>
                <a:off x="7109280" y="4478760"/>
                <a:ext cx="205200" cy="110880"/>
              </a:xfrm>
              <a:custGeom>
                <a:avLst/>
                <a:gdLst/>
                <a:ahLst/>
                <a:rect l="l" t="t" r="r" b="b"/>
                <a:pathLst>
                  <a:path w="474809" h="258865">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w="0">
                <a:noFill/>
              </a:ln>
            </p:spPr>
            <p:style>
              <a:lnRef idx="0"/>
              <a:fillRef idx="0"/>
              <a:effectRef idx="0"/>
              <a:fontRef idx="minor"/>
            </p:style>
          </p:sp>
          <p:sp>
            <p:nvSpPr>
              <p:cNvPr id="1834" name="CustomShape 117"/>
              <p:cNvSpPr/>
              <p:nvPr/>
            </p:nvSpPr>
            <p:spPr>
              <a:xfrm>
                <a:off x="7162560" y="4506120"/>
                <a:ext cx="94320" cy="58320"/>
              </a:xfrm>
              <a:custGeom>
                <a:avLst/>
                <a:gdLst/>
                <a:ahLst/>
                <a:rect l="l" t="t" r="r" b="b"/>
                <a:pathLst>
                  <a:path w="221515" h="13916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w="0">
                <a:noFill/>
              </a:ln>
            </p:spPr>
            <p:style>
              <a:lnRef idx="0"/>
              <a:fillRef idx="0"/>
              <a:effectRef idx="0"/>
              <a:fontRef idx="minor"/>
            </p:style>
          </p:sp>
          <p:sp>
            <p:nvSpPr>
              <p:cNvPr id="1835" name="CustomShape 118"/>
              <p:cNvSpPr/>
              <p:nvPr/>
            </p:nvSpPr>
            <p:spPr>
              <a:xfrm>
                <a:off x="7202520" y="4550760"/>
                <a:ext cx="4320" cy="612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836" name="CustomShape 119"/>
              <p:cNvSpPr/>
              <p:nvPr/>
            </p:nvSpPr>
            <p:spPr>
              <a:xfrm>
                <a:off x="7244280" y="4554360"/>
                <a:ext cx="11520" cy="4680"/>
              </a:xfrm>
              <a:custGeom>
                <a:avLst/>
                <a:gdLst/>
                <a:ahLst/>
                <a:rect l="l" t="t" r="r" b="b"/>
                <a:pathLst>
                  <a:path w="31552" h="14858">
                    <a:moveTo>
                      <a:pt x="31552" y="12954"/>
                    </a:moveTo>
                    <a:lnTo>
                      <a:pt x="31552" y="0"/>
                    </a:lnTo>
                    <a:lnTo>
                      <a:pt x="0" y="2477"/>
                    </a:lnTo>
                    <a:lnTo>
                      <a:pt x="18152" y="14859"/>
                    </a:lnTo>
                    <a:lnTo>
                      <a:pt x="31552" y="12954"/>
                    </a:lnTo>
                    <a:close/>
                  </a:path>
                </a:pathLst>
              </a:custGeom>
              <a:solidFill>
                <a:srgbClr val="cc8b09"/>
              </a:solidFill>
              <a:ln w="0">
                <a:noFill/>
              </a:ln>
            </p:spPr>
            <p:style>
              <a:lnRef idx="0"/>
              <a:fillRef idx="0"/>
              <a:effectRef idx="0"/>
              <a:fontRef idx="minor"/>
            </p:style>
          </p:sp>
          <p:sp>
            <p:nvSpPr>
              <p:cNvPr id="1837" name="CustomShape 120"/>
              <p:cNvSpPr/>
              <p:nvPr/>
            </p:nvSpPr>
            <p:spPr>
              <a:xfrm>
                <a:off x="7248600" y="4533840"/>
                <a:ext cx="8280" cy="324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838" name="CustomShape 121"/>
              <p:cNvSpPr/>
              <p:nvPr/>
            </p:nvSpPr>
            <p:spPr>
              <a:xfrm>
                <a:off x="7216200" y="4536000"/>
                <a:ext cx="13680" cy="828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839" name="CustomShape 122"/>
              <p:cNvSpPr/>
              <p:nvPr/>
            </p:nvSpPr>
            <p:spPr>
              <a:xfrm>
                <a:off x="7184880" y="4517640"/>
                <a:ext cx="17280" cy="10800"/>
              </a:xfrm>
              <a:custGeom>
                <a:avLst/>
                <a:gdLst/>
                <a:ahLst/>
                <a:rect l="l" t="t" r="r" b="b"/>
                <a:pathLst>
                  <a:path w="44382" h="29146">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840" name="CustomShape 123"/>
              <p:cNvSpPr/>
              <p:nvPr/>
            </p:nvSpPr>
            <p:spPr>
              <a:xfrm>
                <a:off x="7202520" y="4507200"/>
                <a:ext cx="6840" cy="6120"/>
              </a:xfrm>
              <a:custGeom>
                <a:avLst/>
                <a:gdLst/>
                <a:ahLst/>
                <a:rect l="l" t="t" r="r" b="b"/>
                <a:pathLst>
                  <a:path w="20528" h="18478">
                    <a:moveTo>
                      <a:pt x="20528" y="18479"/>
                    </a:moveTo>
                    <a:lnTo>
                      <a:pt x="20528" y="5524"/>
                    </a:lnTo>
                    <a:lnTo>
                      <a:pt x="3611" y="0"/>
                    </a:lnTo>
                    <a:lnTo>
                      <a:pt x="0" y="10096"/>
                    </a:lnTo>
                    <a:lnTo>
                      <a:pt x="855" y="14764"/>
                    </a:lnTo>
                    <a:lnTo>
                      <a:pt x="20528" y="18479"/>
                    </a:lnTo>
                    <a:close/>
                  </a:path>
                </a:pathLst>
              </a:custGeom>
              <a:solidFill>
                <a:srgbClr val="cc8b09"/>
              </a:solidFill>
              <a:ln w="0">
                <a:noFill/>
              </a:ln>
            </p:spPr>
            <p:style>
              <a:lnRef idx="0"/>
              <a:fillRef idx="0"/>
              <a:effectRef idx="0"/>
              <a:fontRef idx="minor"/>
            </p:style>
          </p:sp>
          <p:sp>
            <p:nvSpPr>
              <p:cNvPr id="1841" name="CustomShape 124"/>
              <p:cNvSpPr/>
              <p:nvPr/>
            </p:nvSpPr>
            <p:spPr>
              <a:xfrm>
                <a:off x="7162560" y="4506120"/>
                <a:ext cx="6480" cy="4320"/>
              </a:xfrm>
              <a:custGeom>
                <a:avLst/>
                <a:gdLst/>
                <a:ahLst/>
                <a:rect l="l" t="t" r="r" b="b"/>
                <a:pathLst>
                  <a:path w="19577" h="14668">
                    <a:moveTo>
                      <a:pt x="0" y="12954"/>
                    </a:moveTo>
                    <a:lnTo>
                      <a:pt x="0" y="0"/>
                    </a:lnTo>
                    <a:lnTo>
                      <a:pt x="19578" y="2096"/>
                    </a:lnTo>
                    <a:lnTo>
                      <a:pt x="13305" y="14668"/>
                    </a:lnTo>
                    <a:lnTo>
                      <a:pt x="0" y="12954"/>
                    </a:lnTo>
                    <a:close/>
                  </a:path>
                </a:pathLst>
              </a:custGeom>
              <a:solidFill>
                <a:srgbClr val="cc8b09"/>
              </a:solidFill>
              <a:ln w="0">
                <a:noFill/>
              </a:ln>
            </p:spPr>
            <p:style>
              <a:lnRef idx="0"/>
              <a:fillRef idx="0"/>
              <a:effectRef idx="0"/>
              <a:fontRef idx="minor"/>
            </p:style>
          </p:sp>
          <p:sp>
            <p:nvSpPr>
              <p:cNvPr id="1842" name="CustomShape 125"/>
              <p:cNvSpPr/>
              <p:nvPr/>
            </p:nvSpPr>
            <p:spPr>
              <a:xfrm>
                <a:off x="7162560" y="4524840"/>
                <a:ext cx="7560" cy="7920"/>
              </a:xfrm>
              <a:custGeom>
                <a:avLst/>
                <a:gdLst/>
                <a:ahLst/>
                <a:rect l="l" t="t" r="r" b="b"/>
                <a:pathLst>
                  <a:path w="22428" h="22764">
                    <a:moveTo>
                      <a:pt x="0" y="13430"/>
                    </a:moveTo>
                    <a:cubicBezTo>
                      <a:pt x="0" y="13430"/>
                      <a:pt x="0" y="0"/>
                      <a:pt x="0" y="0"/>
                    </a:cubicBezTo>
                    <a:lnTo>
                      <a:pt x="22429" y="0"/>
                    </a:lnTo>
                    <a:lnTo>
                      <a:pt x="16917" y="12002"/>
                    </a:lnTo>
                    <a:lnTo>
                      <a:pt x="7413" y="22765"/>
                    </a:lnTo>
                    <a:close/>
                  </a:path>
                </a:pathLst>
              </a:custGeom>
              <a:solidFill>
                <a:srgbClr val="cc8b09"/>
              </a:solidFill>
              <a:ln w="0">
                <a:noFill/>
              </a:ln>
            </p:spPr>
            <p:style>
              <a:lnRef idx="0"/>
              <a:fillRef idx="0"/>
              <a:effectRef idx="0"/>
              <a:fontRef idx="minor"/>
            </p:style>
          </p:sp>
          <p:sp>
            <p:nvSpPr>
              <p:cNvPr id="1843" name="CustomShape 126"/>
              <p:cNvSpPr/>
              <p:nvPr/>
            </p:nvSpPr>
            <p:spPr>
              <a:xfrm>
                <a:off x="7162560" y="4500360"/>
                <a:ext cx="94320" cy="58680"/>
              </a:xfrm>
              <a:custGeom>
                <a:avLst/>
                <a:gdLst/>
                <a:ahLst/>
                <a:rect l="l" t="t" r="r" b="b"/>
                <a:pathLst>
                  <a:path w="221610" h="138874">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w="0">
                <a:noFill/>
              </a:ln>
            </p:spPr>
            <p:style>
              <a:lnRef idx="0"/>
              <a:fillRef idx="0"/>
              <a:effectRef idx="0"/>
              <a:fontRef idx="minor"/>
            </p:style>
          </p:sp>
        </p:grpSp>
        <p:grpSp>
          <p:nvGrpSpPr>
            <p:cNvPr id="1844" name="Group 127"/>
            <p:cNvGrpSpPr/>
            <p:nvPr/>
          </p:nvGrpSpPr>
          <p:grpSpPr>
            <a:xfrm>
              <a:off x="6624000" y="4782960"/>
              <a:ext cx="323640" cy="223200"/>
              <a:chOff x="6624000" y="4782960"/>
              <a:chExt cx="323640" cy="223200"/>
            </a:xfrm>
          </p:grpSpPr>
          <p:sp>
            <p:nvSpPr>
              <p:cNvPr id="1845" name="CustomShape 128"/>
              <p:cNvSpPr/>
              <p:nvPr/>
            </p:nvSpPr>
            <p:spPr>
              <a:xfrm>
                <a:off x="6624000" y="4840920"/>
                <a:ext cx="287280" cy="16524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846" name="CustomShape 129"/>
              <p:cNvSpPr/>
              <p:nvPr/>
            </p:nvSpPr>
            <p:spPr>
              <a:xfrm>
                <a:off x="6659640" y="4819320"/>
                <a:ext cx="287640" cy="16560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847" name="CustomShape 130"/>
              <p:cNvSpPr/>
              <p:nvPr/>
            </p:nvSpPr>
            <p:spPr>
              <a:xfrm>
                <a:off x="6659640" y="4866120"/>
                <a:ext cx="27000" cy="3636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848" name="CustomShape 131"/>
              <p:cNvSpPr/>
              <p:nvPr/>
            </p:nvSpPr>
            <p:spPr>
              <a:xfrm>
                <a:off x="6927840" y="4866840"/>
                <a:ext cx="19800" cy="4968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849" name="CustomShape 132"/>
              <p:cNvSpPr/>
              <p:nvPr/>
            </p:nvSpPr>
            <p:spPr>
              <a:xfrm>
                <a:off x="6659640" y="4782960"/>
                <a:ext cx="28764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850" name="CustomShape 133"/>
              <p:cNvSpPr/>
              <p:nvPr/>
            </p:nvSpPr>
            <p:spPr>
              <a:xfrm>
                <a:off x="6701040" y="4806000"/>
                <a:ext cx="205200" cy="118080"/>
              </a:xfrm>
              <a:custGeom>
                <a:avLst/>
                <a:gdLst/>
                <a:ahLst/>
                <a:rect l="l" t="t" r="r" b="b"/>
                <a:pathLst>
                  <a:path w="475657"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w="0">
                <a:noFill/>
              </a:ln>
            </p:spPr>
            <p:style>
              <a:lnRef idx="0"/>
              <a:fillRef idx="0"/>
              <a:effectRef idx="0"/>
              <a:fontRef idx="minor"/>
            </p:style>
          </p:sp>
          <p:sp>
            <p:nvSpPr>
              <p:cNvPr id="1851" name="CustomShape 134"/>
              <p:cNvSpPr/>
              <p:nvPr/>
            </p:nvSpPr>
            <p:spPr>
              <a:xfrm>
                <a:off x="6701040" y="4813200"/>
                <a:ext cx="204840" cy="11088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852" name="CustomShape 135"/>
              <p:cNvSpPr/>
              <p:nvPr/>
            </p:nvSpPr>
            <p:spPr>
              <a:xfrm>
                <a:off x="6754320" y="4840560"/>
                <a:ext cx="93960" cy="58320"/>
              </a:xfrm>
              <a:custGeom>
                <a:avLst/>
                <a:gdLst/>
                <a:ahLst/>
                <a:rect l="l" t="t" r="r" b="b"/>
                <a:pathLst>
                  <a:path w="221102" h="13897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w="0">
                <a:noFill/>
              </a:ln>
            </p:spPr>
            <p:style>
              <a:lnRef idx="0"/>
              <a:fillRef idx="0"/>
              <a:effectRef idx="0"/>
              <a:fontRef idx="minor"/>
            </p:style>
          </p:sp>
          <p:sp>
            <p:nvSpPr>
              <p:cNvPr id="1853" name="CustomShape 136"/>
              <p:cNvSpPr/>
              <p:nvPr/>
            </p:nvSpPr>
            <p:spPr>
              <a:xfrm>
                <a:off x="6793920" y="4885200"/>
                <a:ext cx="4320" cy="612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854" name="CustomShape 137"/>
              <p:cNvSpPr/>
              <p:nvPr/>
            </p:nvSpPr>
            <p:spPr>
              <a:xfrm>
                <a:off x="6835680" y="4888800"/>
                <a:ext cx="11880" cy="4320"/>
              </a:xfrm>
              <a:custGeom>
                <a:avLst/>
                <a:gdLst/>
                <a:ahLst/>
                <a:rect l="l" t="t" r="r" b="b"/>
                <a:pathLst>
                  <a:path w="31552" h="14858">
                    <a:moveTo>
                      <a:pt x="31553" y="12954"/>
                    </a:moveTo>
                    <a:lnTo>
                      <a:pt x="31553" y="0"/>
                    </a:lnTo>
                    <a:lnTo>
                      <a:pt x="0" y="2476"/>
                    </a:lnTo>
                    <a:lnTo>
                      <a:pt x="18152" y="14859"/>
                    </a:lnTo>
                    <a:lnTo>
                      <a:pt x="31553" y="12954"/>
                    </a:lnTo>
                    <a:close/>
                  </a:path>
                </a:pathLst>
              </a:custGeom>
              <a:solidFill>
                <a:srgbClr val="cc8b09"/>
              </a:solidFill>
              <a:ln w="0">
                <a:noFill/>
              </a:ln>
            </p:spPr>
            <p:style>
              <a:lnRef idx="0"/>
              <a:fillRef idx="0"/>
              <a:effectRef idx="0"/>
              <a:fontRef idx="minor"/>
            </p:style>
          </p:sp>
          <p:sp>
            <p:nvSpPr>
              <p:cNvPr id="1855" name="CustomShape 138"/>
              <p:cNvSpPr/>
              <p:nvPr/>
            </p:nvSpPr>
            <p:spPr>
              <a:xfrm>
                <a:off x="6840360" y="4868280"/>
                <a:ext cx="7920" cy="3600"/>
              </a:xfrm>
              <a:custGeom>
                <a:avLst/>
                <a:gdLst/>
                <a:ahLst/>
                <a:rect l="l" t="t" r="r" b="b"/>
                <a:pathLst>
                  <a:path w="23664" h="13049">
                    <a:moveTo>
                      <a:pt x="23664" y="13049"/>
                    </a:moveTo>
                    <a:lnTo>
                      <a:pt x="23664" y="0"/>
                    </a:lnTo>
                    <a:lnTo>
                      <a:pt x="0" y="8573"/>
                    </a:lnTo>
                    <a:lnTo>
                      <a:pt x="23664" y="13049"/>
                    </a:lnTo>
                    <a:close/>
                  </a:path>
                </a:pathLst>
              </a:custGeom>
              <a:solidFill>
                <a:srgbClr val="cc8b09"/>
              </a:solidFill>
              <a:ln w="0">
                <a:noFill/>
              </a:ln>
            </p:spPr>
            <p:style>
              <a:lnRef idx="0"/>
              <a:fillRef idx="0"/>
              <a:effectRef idx="0"/>
              <a:fontRef idx="minor"/>
            </p:style>
          </p:sp>
          <p:sp>
            <p:nvSpPr>
              <p:cNvPr id="1856" name="CustomShape 139"/>
              <p:cNvSpPr/>
              <p:nvPr/>
            </p:nvSpPr>
            <p:spPr>
              <a:xfrm>
                <a:off x="6807960" y="4870080"/>
                <a:ext cx="13320" cy="900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857" name="CustomShape 140"/>
              <p:cNvSpPr/>
              <p:nvPr/>
            </p:nvSpPr>
            <p:spPr>
              <a:xfrm>
                <a:off x="6776280" y="4852080"/>
                <a:ext cx="17280" cy="10440"/>
              </a:xfrm>
              <a:custGeom>
                <a:avLst/>
                <a:gdLst/>
                <a:ahLst/>
                <a:rect l="l" t="t" r="r" b="b"/>
                <a:pathLst>
                  <a:path w="44382" h="29241">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858" name="CustomShape 141"/>
              <p:cNvSpPr/>
              <p:nvPr/>
            </p:nvSpPr>
            <p:spPr>
              <a:xfrm>
                <a:off x="6793920" y="4842000"/>
                <a:ext cx="7200" cy="576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859" name="CustomShape 142"/>
              <p:cNvSpPr/>
              <p:nvPr/>
            </p:nvSpPr>
            <p:spPr>
              <a:xfrm>
                <a:off x="6753960" y="4840560"/>
                <a:ext cx="6840" cy="396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860" name="CustomShape 143"/>
              <p:cNvSpPr/>
              <p:nvPr/>
            </p:nvSpPr>
            <p:spPr>
              <a:xfrm>
                <a:off x="6754320" y="4858920"/>
                <a:ext cx="7920" cy="828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861" name="CustomShape 144"/>
              <p:cNvSpPr/>
              <p:nvPr/>
            </p:nvSpPr>
            <p:spPr>
              <a:xfrm>
                <a:off x="6754320" y="4834800"/>
                <a:ext cx="93960" cy="58320"/>
              </a:xfrm>
              <a:custGeom>
                <a:avLst/>
                <a:gdLst/>
                <a:ahLst/>
                <a:rect l="l" t="t" r="r" b="b"/>
                <a:pathLst>
                  <a:path w="221197" h="139065">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w="0">
                <a:noFill/>
              </a:ln>
            </p:spPr>
            <p:style>
              <a:lnRef idx="0"/>
              <a:fillRef idx="0"/>
              <a:effectRef idx="0"/>
              <a:fontRef idx="minor"/>
            </p:style>
          </p:sp>
        </p:grpSp>
        <p:grpSp>
          <p:nvGrpSpPr>
            <p:cNvPr id="1862" name="Group 145"/>
            <p:cNvGrpSpPr/>
            <p:nvPr/>
          </p:nvGrpSpPr>
          <p:grpSpPr>
            <a:xfrm>
              <a:off x="6671880" y="4738680"/>
              <a:ext cx="286920" cy="201240"/>
              <a:chOff x="6671880" y="4738680"/>
              <a:chExt cx="286920" cy="201240"/>
            </a:xfrm>
          </p:grpSpPr>
          <p:sp>
            <p:nvSpPr>
              <p:cNvPr id="1863" name="CustomShape 146"/>
              <p:cNvSpPr/>
              <p:nvPr/>
            </p:nvSpPr>
            <p:spPr>
              <a:xfrm>
                <a:off x="6671880" y="4774320"/>
                <a:ext cx="286920" cy="16560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864" name="CustomShape 147"/>
              <p:cNvSpPr/>
              <p:nvPr/>
            </p:nvSpPr>
            <p:spPr>
              <a:xfrm>
                <a:off x="6671880" y="4821120"/>
                <a:ext cx="26280" cy="36000"/>
              </a:xfrm>
              <a:custGeom>
                <a:avLst/>
                <a:gdLst/>
                <a:ahLst/>
                <a:rect l="l" t="t" r="r" b="b"/>
                <a:pathLst>
                  <a:path w="65671" h="87630">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865" name="CustomShape 148"/>
              <p:cNvSpPr/>
              <p:nvPr/>
            </p:nvSpPr>
            <p:spPr>
              <a:xfrm>
                <a:off x="6939360" y="4822200"/>
                <a:ext cx="19440" cy="49680"/>
              </a:xfrm>
              <a:custGeom>
                <a:avLst/>
                <a:gdLst/>
                <a:ahLst/>
                <a:rect l="l" t="t" r="r" b="b"/>
                <a:pathLst>
                  <a:path w="50084" h="118109">
                    <a:moveTo>
                      <a:pt x="50085" y="0"/>
                    </a:moveTo>
                    <a:lnTo>
                      <a:pt x="50085" y="82391"/>
                    </a:lnTo>
                    <a:lnTo>
                      <a:pt x="16442" y="118110"/>
                    </a:lnTo>
                    <a:lnTo>
                      <a:pt x="0" y="23717"/>
                    </a:lnTo>
                    <a:lnTo>
                      <a:pt x="50085" y="0"/>
                    </a:lnTo>
                    <a:close/>
                  </a:path>
                </a:pathLst>
              </a:custGeom>
              <a:solidFill>
                <a:srgbClr val="dd990e"/>
              </a:solidFill>
              <a:ln w="0">
                <a:noFill/>
              </a:ln>
            </p:spPr>
            <p:style>
              <a:lnRef idx="0"/>
              <a:fillRef idx="0"/>
              <a:effectRef idx="0"/>
              <a:fontRef idx="minor"/>
            </p:style>
          </p:sp>
          <p:sp>
            <p:nvSpPr>
              <p:cNvPr id="1866" name="CustomShape 149"/>
              <p:cNvSpPr/>
              <p:nvPr/>
            </p:nvSpPr>
            <p:spPr>
              <a:xfrm>
                <a:off x="6671880" y="4738680"/>
                <a:ext cx="286920" cy="165240"/>
              </a:xfrm>
              <a:custGeom>
                <a:avLst/>
                <a:gdLst/>
                <a:ahLst/>
                <a:rect l="l" t="t" r="r" b="b"/>
                <a:pathLst>
                  <a:path w="664504" h="384619">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867" name="CustomShape 150"/>
              <p:cNvSpPr/>
              <p:nvPr/>
            </p:nvSpPr>
            <p:spPr>
              <a:xfrm>
                <a:off x="6712560" y="4761000"/>
                <a:ext cx="205560" cy="118440"/>
              </a:xfrm>
              <a:custGeom>
                <a:avLst/>
                <a:gdLst/>
                <a:ahLst/>
                <a:rect l="l" t="t" r="r" b="b"/>
                <a:pathLst>
                  <a:path w="475673" h="27534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w="0">
                <a:noFill/>
              </a:ln>
            </p:spPr>
            <p:style>
              <a:lnRef idx="0"/>
              <a:fillRef idx="0"/>
              <a:effectRef idx="0"/>
              <a:fontRef idx="minor"/>
            </p:style>
          </p:sp>
          <p:sp>
            <p:nvSpPr>
              <p:cNvPr id="1868" name="CustomShape 151"/>
              <p:cNvSpPr/>
              <p:nvPr/>
            </p:nvSpPr>
            <p:spPr>
              <a:xfrm>
                <a:off x="6712560" y="4768200"/>
                <a:ext cx="204840" cy="111240"/>
              </a:xfrm>
              <a:custGeom>
                <a:avLst/>
                <a:gdLst/>
                <a:ahLst/>
                <a:rect l="l" t="t" r="r" b="b"/>
                <a:pathLst>
                  <a:path w="474809" h="258865">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w="0">
                <a:noFill/>
              </a:ln>
            </p:spPr>
            <p:style>
              <a:lnRef idx="0"/>
              <a:fillRef idx="0"/>
              <a:effectRef idx="0"/>
              <a:fontRef idx="minor"/>
            </p:style>
          </p:sp>
          <p:sp>
            <p:nvSpPr>
              <p:cNvPr id="1869" name="CustomShape 152"/>
              <p:cNvSpPr/>
              <p:nvPr/>
            </p:nvSpPr>
            <p:spPr>
              <a:xfrm>
                <a:off x="6765840" y="4795560"/>
                <a:ext cx="94680" cy="58320"/>
              </a:xfrm>
              <a:custGeom>
                <a:avLst/>
                <a:gdLst/>
                <a:ahLst/>
                <a:rect l="l" t="t" r="r" b="b"/>
                <a:pathLst>
                  <a:path w="221706" h="139065">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w="0">
                <a:noFill/>
              </a:ln>
            </p:spPr>
            <p:style>
              <a:lnRef idx="0"/>
              <a:fillRef idx="0"/>
              <a:effectRef idx="0"/>
              <a:fontRef idx="minor"/>
            </p:style>
          </p:sp>
          <p:sp>
            <p:nvSpPr>
              <p:cNvPr id="1870" name="CustomShape 153"/>
              <p:cNvSpPr/>
              <p:nvPr/>
            </p:nvSpPr>
            <p:spPr>
              <a:xfrm>
                <a:off x="6806160" y="4840920"/>
                <a:ext cx="3960" cy="5760"/>
              </a:xfrm>
              <a:custGeom>
                <a:avLst/>
                <a:gdLst/>
                <a:ahLst/>
                <a:rect l="l" t="t" r="r" b="b"/>
                <a:pathLst>
                  <a:path w="14540" h="19050">
                    <a:moveTo>
                      <a:pt x="0" y="12954"/>
                    </a:moveTo>
                    <a:cubicBezTo>
                      <a:pt x="0" y="12001"/>
                      <a:pt x="0" y="0"/>
                      <a:pt x="0" y="0"/>
                    </a:cubicBezTo>
                    <a:lnTo>
                      <a:pt x="14541" y="9525"/>
                    </a:lnTo>
                    <a:lnTo>
                      <a:pt x="8173" y="19050"/>
                    </a:lnTo>
                    <a:close/>
                  </a:path>
                </a:pathLst>
              </a:custGeom>
              <a:solidFill>
                <a:srgbClr val="cc8b09"/>
              </a:solidFill>
              <a:ln w="0">
                <a:noFill/>
              </a:ln>
            </p:spPr>
            <p:style>
              <a:lnRef idx="0"/>
              <a:fillRef idx="0"/>
              <a:effectRef idx="0"/>
              <a:fontRef idx="minor"/>
            </p:style>
          </p:sp>
          <p:sp>
            <p:nvSpPr>
              <p:cNvPr id="1871" name="CustomShape 154"/>
              <p:cNvSpPr/>
              <p:nvPr/>
            </p:nvSpPr>
            <p:spPr>
              <a:xfrm>
                <a:off x="6847920" y="4844160"/>
                <a:ext cx="11160" cy="4680"/>
              </a:xfrm>
              <a:custGeom>
                <a:avLst/>
                <a:gdLst/>
                <a:ahLst/>
                <a:rect l="l" t="t" r="r" b="b"/>
                <a:pathLst>
                  <a:path w="31552" h="14763">
                    <a:moveTo>
                      <a:pt x="31553" y="12859"/>
                    </a:moveTo>
                    <a:lnTo>
                      <a:pt x="31553" y="0"/>
                    </a:lnTo>
                    <a:lnTo>
                      <a:pt x="0" y="2381"/>
                    </a:lnTo>
                    <a:lnTo>
                      <a:pt x="18152" y="14764"/>
                    </a:lnTo>
                    <a:lnTo>
                      <a:pt x="31553" y="12859"/>
                    </a:lnTo>
                    <a:close/>
                  </a:path>
                </a:pathLst>
              </a:custGeom>
              <a:solidFill>
                <a:srgbClr val="cc8b09"/>
              </a:solidFill>
              <a:ln w="0">
                <a:noFill/>
              </a:ln>
            </p:spPr>
            <p:style>
              <a:lnRef idx="0"/>
              <a:fillRef idx="0"/>
              <a:effectRef idx="0"/>
              <a:fontRef idx="minor"/>
            </p:style>
          </p:sp>
          <p:sp>
            <p:nvSpPr>
              <p:cNvPr id="1872" name="CustomShape 155"/>
              <p:cNvSpPr/>
              <p:nvPr/>
            </p:nvSpPr>
            <p:spPr>
              <a:xfrm>
                <a:off x="6852240" y="4823280"/>
                <a:ext cx="8280" cy="3600"/>
              </a:xfrm>
              <a:custGeom>
                <a:avLst/>
                <a:gdLst/>
                <a:ahLst/>
                <a:rect l="l" t="t" r="r" b="b"/>
                <a:pathLst>
                  <a:path w="23664" h="13049">
                    <a:moveTo>
                      <a:pt x="23664" y="13049"/>
                    </a:moveTo>
                    <a:lnTo>
                      <a:pt x="23664" y="0"/>
                    </a:lnTo>
                    <a:lnTo>
                      <a:pt x="0" y="8572"/>
                    </a:lnTo>
                    <a:lnTo>
                      <a:pt x="23664" y="13049"/>
                    </a:lnTo>
                    <a:close/>
                  </a:path>
                </a:pathLst>
              </a:custGeom>
              <a:solidFill>
                <a:srgbClr val="cc8b09"/>
              </a:solidFill>
              <a:ln w="0">
                <a:noFill/>
              </a:ln>
            </p:spPr>
            <p:style>
              <a:lnRef idx="0"/>
              <a:fillRef idx="0"/>
              <a:effectRef idx="0"/>
              <a:fontRef idx="minor"/>
            </p:style>
          </p:sp>
          <p:sp>
            <p:nvSpPr>
              <p:cNvPr id="1873" name="CustomShape 156"/>
              <p:cNvSpPr/>
              <p:nvPr/>
            </p:nvSpPr>
            <p:spPr>
              <a:xfrm>
                <a:off x="6819840" y="4825800"/>
                <a:ext cx="13320" cy="8280"/>
              </a:xfrm>
              <a:custGeom>
                <a:avLst/>
                <a:gdLst/>
                <a:ahLst/>
                <a:rect l="l" t="t" r="r" b="b"/>
                <a:pathLst>
                  <a:path w="35639" h="24764">
                    <a:moveTo>
                      <a:pt x="0" y="7620"/>
                    </a:moveTo>
                    <a:lnTo>
                      <a:pt x="7888" y="0"/>
                    </a:lnTo>
                    <a:lnTo>
                      <a:pt x="35639" y="19050"/>
                    </a:lnTo>
                    <a:lnTo>
                      <a:pt x="33929" y="24765"/>
                    </a:lnTo>
                    <a:cubicBezTo>
                      <a:pt x="33929" y="24765"/>
                      <a:pt x="13210" y="16002"/>
                      <a:pt x="12545" y="15240"/>
                    </a:cubicBezTo>
                    <a:close/>
                  </a:path>
                </a:pathLst>
              </a:custGeom>
              <a:solidFill>
                <a:srgbClr val="cc8b09"/>
              </a:solidFill>
              <a:ln w="0">
                <a:noFill/>
              </a:ln>
            </p:spPr>
            <p:style>
              <a:lnRef idx="0"/>
              <a:fillRef idx="0"/>
              <a:effectRef idx="0"/>
              <a:fontRef idx="minor"/>
            </p:style>
          </p:sp>
          <p:sp>
            <p:nvSpPr>
              <p:cNvPr id="1874" name="CustomShape 157"/>
              <p:cNvSpPr/>
              <p:nvPr/>
            </p:nvSpPr>
            <p:spPr>
              <a:xfrm>
                <a:off x="6788160" y="4807440"/>
                <a:ext cx="16920" cy="10800"/>
              </a:xfrm>
              <a:custGeom>
                <a:avLst/>
                <a:gdLst/>
                <a:ahLst/>
                <a:rect l="l" t="t" r="r" b="b"/>
                <a:pathLst>
                  <a:path w="44382" h="29146">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w="0">
                <a:noFill/>
              </a:ln>
            </p:spPr>
            <p:style>
              <a:lnRef idx="0"/>
              <a:fillRef idx="0"/>
              <a:effectRef idx="0"/>
              <a:fontRef idx="minor"/>
            </p:style>
          </p:sp>
          <p:sp>
            <p:nvSpPr>
              <p:cNvPr id="1875" name="CustomShape 158"/>
              <p:cNvSpPr/>
              <p:nvPr/>
            </p:nvSpPr>
            <p:spPr>
              <a:xfrm>
                <a:off x="6805800" y="4797360"/>
                <a:ext cx="7200" cy="6120"/>
              </a:xfrm>
              <a:custGeom>
                <a:avLst/>
                <a:gdLst/>
                <a:ahLst/>
                <a:rect l="l" t="t" r="r" b="b"/>
                <a:pathLst>
                  <a:path w="20528" h="18383">
                    <a:moveTo>
                      <a:pt x="20528" y="18383"/>
                    </a:moveTo>
                    <a:lnTo>
                      <a:pt x="20528" y="5524"/>
                    </a:lnTo>
                    <a:lnTo>
                      <a:pt x="3611" y="0"/>
                    </a:lnTo>
                    <a:lnTo>
                      <a:pt x="0" y="10096"/>
                    </a:lnTo>
                    <a:lnTo>
                      <a:pt x="855" y="14764"/>
                    </a:lnTo>
                    <a:lnTo>
                      <a:pt x="20528" y="18383"/>
                    </a:lnTo>
                    <a:close/>
                  </a:path>
                </a:pathLst>
              </a:custGeom>
              <a:solidFill>
                <a:srgbClr val="cc8b09"/>
              </a:solidFill>
              <a:ln w="0">
                <a:noFill/>
              </a:ln>
            </p:spPr>
            <p:style>
              <a:lnRef idx="0"/>
              <a:fillRef idx="0"/>
              <a:effectRef idx="0"/>
              <a:fontRef idx="minor"/>
            </p:style>
          </p:sp>
          <p:sp>
            <p:nvSpPr>
              <p:cNvPr id="1876" name="CustomShape 159"/>
              <p:cNvSpPr/>
              <p:nvPr/>
            </p:nvSpPr>
            <p:spPr>
              <a:xfrm>
                <a:off x="6765840" y="4795560"/>
                <a:ext cx="6480" cy="4320"/>
              </a:xfrm>
              <a:custGeom>
                <a:avLst/>
                <a:gdLst/>
                <a:ahLst/>
                <a:rect l="l" t="t" r="r" b="b"/>
                <a:pathLst>
                  <a:path w="19577" h="14668">
                    <a:moveTo>
                      <a:pt x="0" y="12954"/>
                    </a:moveTo>
                    <a:lnTo>
                      <a:pt x="0" y="0"/>
                    </a:lnTo>
                    <a:lnTo>
                      <a:pt x="19578" y="2096"/>
                    </a:lnTo>
                    <a:lnTo>
                      <a:pt x="13305" y="14669"/>
                    </a:lnTo>
                    <a:lnTo>
                      <a:pt x="0" y="12954"/>
                    </a:lnTo>
                    <a:close/>
                  </a:path>
                </a:pathLst>
              </a:custGeom>
              <a:solidFill>
                <a:srgbClr val="cc8b09"/>
              </a:solidFill>
              <a:ln w="0">
                <a:noFill/>
              </a:ln>
            </p:spPr>
            <p:style>
              <a:lnRef idx="0"/>
              <a:fillRef idx="0"/>
              <a:effectRef idx="0"/>
              <a:fontRef idx="minor"/>
            </p:style>
          </p:sp>
          <p:sp>
            <p:nvSpPr>
              <p:cNvPr id="1877" name="CustomShape 160"/>
              <p:cNvSpPr/>
              <p:nvPr/>
            </p:nvSpPr>
            <p:spPr>
              <a:xfrm>
                <a:off x="6766200" y="4814280"/>
                <a:ext cx="7560" cy="8280"/>
              </a:xfrm>
              <a:custGeom>
                <a:avLst/>
                <a:gdLst/>
                <a:ahLst/>
                <a:rect l="l" t="t" r="r" b="b"/>
                <a:pathLst>
                  <a:path w="22428" h="22764">
                    <a:moveTo>
                      <a:pt x="0" y="13430"/>
                    </a:moveTo>
                    <a:cubicBezTo>
                      <a:pt x="0" y="13430"/>
                      <a:pt x="0" y="0"/>
                      <a:pt x="0" y="0"/>
                    </a:cubicBezTo>
                    <a:lnTo>
                      <a:pt x="22429" y="0"/>
                    </a:lnTo>
                    <a:lnTo>
                      <a:pt x="16917" y="12001"/>
                    </a:lnTo>
                    <a:lnTo>
                      <a:pt x="7413" y="22765"/>
                    </a:lnTo>
                    <a:close/>
                  </a:path>
                </a:pathLst>
              </a:custGeom>
              <a:solidFill>
                <a:srgbClr val="cc8b09"/>
              </a:solidFill>
              <a:ln w="0">
                <a:noFill/>
              </a:ln>
            </p:spPr>
            <p:style>
              <a:lnRef idx="0"/>
              <a:fillRef idx="0"/>
              <a:effectRef idx="0"/>
              <a:fontRef idx="minor"/>
            </p:style>
          </p:sp>
          <p:sp>
            <p:nvSpPr>
              <p:cNvPr id="1878" name="CustomShape 161"/>
              <p:cNvSpPr/>
              <p:nvPr/>
            </p:nvSpPr>
            <p:spPr>
              <a:xfrm>
                <a:off x="6766200" y="4789800"/>
                <a:ext cx="94320" cy="59040"/>
              </a:xfrm>
              <a:custGeom>
                <a:avLst/>
                <a:gdLst/>
                <a:ahLst/>
                <a:rect l="l" t="t" r="r" b="b"/>
                <a:pathLst>
                  <a:path w="220369" h="13916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w="0">
                <a:noFill/>
              </a:ln>
            </p:spPr>
            <p:style>
              <a:lnRef idx="0"/>
              <a:fillRef idx="0"/>
              <a:effectRef idx="0"/>
              <a:fontRef idx="minor"/>
            </p:style>
          </p:sp>
        </p:grpSp>
        <p:grpSp>
          <p:nvGrpSpPr>
            <p:cNvPr id="1879" name="Group 162"/>
            <p:cNvGrpSpPr/>
            <p:nvPr/>
          </p:nvGrpSpPr>
          <p:grpSpPr>
            <a:xfrm>
              <a:off x="7380000" y="4782960"/>
              <a:ext cx="323640" cy="223200"/>
              <a:chOff x="7380000" y="4782960"/>
              <a:chExt cx="323640" cy="223200"/>
            </a:xfrm>
          </p:grpSpPr>
          <p:sp>
            <p:nvSpPr>
              <p:cNvPr id="1880" name="CustomShape 163"/>
              <p:cNvSpPr/>
              <p:nvPr/>
            </p:nvSpPr>
            <p:spPr>
              <a:xfrm>
                <a:off x="7380000" y="4840920"/>
                <a:ext cx="287280" cy="16524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30000"/>
                </a:srgbClr>
              </a:solidFill>
              <a:ln w="0">
                <a:noFill/>
              </a:ln>
            </p:spPr>
            <p:style>
              <a:lnRef idx="0"/>
              <a:fillRef idx="0"/>
              <a:effectRef idx="0"/>
              <a:fontRef idx="minor"/>
            </p:style>
          </p:sp>
          <p:sp>
            <p:nvSpPr>
              <p:cNvPr id="1881" name="CustomShape 164"/>
              <p:cNvSpPr/>
              <p:nvPr/>
            </p:nvSpPr>
            <p:spPr>
              <a:xfrm>
                <a:off x="7415640" y="4819320"/>
                <a:ext cx="288000" cy="165600"/>
              </a:xfrm>
              <a:custGeom>
                <a:avLst/>
                <a:gdLst/>
                <a:ahLst/>
                <a:rect l="l" t="t" r="r" b="b"/>
                <a:pathLst>
                  <a:path w="664504" h="384619">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w="0">
                <a:noFill/>
              </a:ln>
            </p:spPr>
            <p:style>
              <a:lnRef idx="0"/>
              <a:fillRef idx="0"/>
              <a:effectRef idx="0"/>
              <a:fontRef idx="minor"/>
            </p:style>
          </p:sp>
          <p:sp>
            <p:nvSpPr>
              <p:cNvPr id="1882" name="CustomShape 165"/>
              <p:cNvSpPr/>
              <p:nvPr/>
            </p:nvSpPr>
            <p:spPr>
              <a:xfrm>
                <a:off x="7415640" y="4866120"/>
                <a:ext cx="26640" cy="36360"/>
              </a:xfrm>
              <a:custGeom>
                <a:avLst/>
                <a:gdLst/>
                <a:ahLst/>
                <a:rect l="l" t="t" r="r" b="b"/>
                <a:pathLst>
                  <a:path w="65671" h="87629">
                    <a:moveTo>
                      <a:pt x="0" y="87630"/>
                    </a:moveTo>
                    <a:lnTo>
                      <a:pt x="0" y="0"/>
                    </a:lnTo>
                    <a:lnTo>
                      <a:pt x="65671" y="58579"/>
                    </a:lnTo>
                    <a:lnTo>
                      <a:pt x="0" y="87630"/>
                    </a:lnTo>
                    <a:close/>
                  </a:path>
                </a:pathLst>
              </a:custGeom>
              <a:solidFill>
                <a:srgbClr val="dd990e"/>
              </a:solidFill>
              <a:ln w="0">
                <a:noFill/>
              </a:ln>
            </p:spPr>
            <p:style>
              <a:lnRef idx="0"/>
              <a:fillRef idx="0"/>
              <a:effectRef idx="0"/>
              <a:fontRef idx="minor"/>
            </p:style>
          </p:sp>
          <p:sp>
            <p:nvSpPr>
              <p:cNvPr id="1883" name="CustomShape 166"/>
              <p:cNvSpPr/>
              <p:nvPr/>
            </p:nvSpPr>
            <p:spPr>
              <a:xfrm>
                <a:off x="7683480" y="4866840"/>
                <a:ext cx="20160" cy="49680"/>
              </a:xfrm>
              <a:custGeom>
                <a:avLst/>
                <a:gdLst/>
                <a:ahLst/>
                <a:rect l="l" t="t" r="r" b="b"/>
                <a:pathLst>
                  <a:path w="49989" h="118109">
                    <a:moveTo>
                      <a:pt x="49990" y="0"/>
                    </a:moveTo>
                    <a:lnTo>
                      <a:pt x="49990" y="82391"/>
                    </a:lnTo>
                    <a:lnTo>
                      <a:pt x="16442" y="118110"/>
                    </a:lnTo>
                    <a:lnTo>
                      <a:pt x="0" y="23813"/>
                    </a:lnTo>
                    <a:lnTo>
                      <a:pt x="49990" y="0"/>
                    </a:lnTo>
                    <a:close/>
                  </a:path>
                </a:pathLst>
              </a:custGeom>
              <a:solidFill>
                <a:srgbClr val="dd990e"/>
              </a:solidFill>
              <a:ln w="0">
                <a:noFill/>
              </a:ln>
            </p:spPr>
            <p:style>
              <a:lnRef idx="0"/>
              <a:fillRef idx="0"/>
              <a:effectRef idx="0"/>
              <a:fontRef idx="minor"/>
            </p:style>
          </p:sp>
          <p:sp>
            <p:nvSpPr>
              <p:cNvPr id="1884" name="CustomShape 167"/>
              <p:cNvSpPr/>
              <p:nvPr/>
            </p:nvSpPr>
            <p:spPr>
              <a:xfrm>
                <a:off x="7415640" y="4782960"/>
                <a:ext cx="288000" cy="165960"/>
              </a:xfrm>
              <a:custGeom>
                <a:avLst/>
                <a:gdLst/>
                <a:ahLst/>
                <a:rect l="l" t="t" r="r" b="b"/>
                <a:pathLst>
                  <a:path w="664504" h="384619">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w="0">
                <a:noFill/>
              </a:ln>
            </p:spPr>
            <p:style>
              <a:lnRef idx="0"/>
              <a:fillRef idx="0"/>
              <a:effectRef idx="0"/>
              <a:fontRef idx="minor"/>
            </p:style>
          </p:sp>
          <p:sp>
            <p:nvSpPr>
              <p:cNvPr id="1885" name="CustomShape 168"/>
              <p:cNvSpPr/>
              <p:nvPr/>
            </p:nvSpPr>
            <p:spPr>
              <a:xfrm>
                <a:off x="7457040" y="4806000"/>
                <a:ext cx="204840" cy="118080"/>
              </a:xfrm>
              <a:custGeom>
                <a:avLst/>
                <a:gdLst/>
                <a:ahLst/>
                <a:rect l="l" t="t" r="r" b="b"/>
                <a:pathLst>
                  <a:path w="475693" h="275248">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w="0">
                <a:noFill/>
              </a:ln>
            </p:spPr>
            <p:style>
              <a:lnRef idx="0"/>
              <a:fillRef idx="0"/>
              <a:effectRef idx="0"/>
              <a:fontRef idx="minor"/>
            </p:style>
          </p:sp>
          <p:sp>
            <p:nvSpPr>
              <p:cNvPr id="1886" name="CustomShape 169"/>
              <p:cNvSpPr/>
              <p:nvPr/>
            </p:nvSpPr>
            <p:spPr>
              <a:xfrm>
                <a:off x="7457040" y="4813200"/>
                <a:ext cx="204840" cy="110880"/>
              </a:xfrm>
              <a:custGeom>
                <a:avLst/>
                <a:gdLst/>
                <a:ahLst/>
                <a:rect l="l" t="t" r="r" b="b"/>
                <a:pathLst>
                  <a:path w="474809" h="25877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w="0">
                <a:noFill/>
              </a:ln>
            </p:spPr>
            <p:style>
              <a:lnRef idx="0"/>
              <a:fillRef idx="0"/>
              <a:effectRef idx="0"/>
              <a:fontRef idx="minor"/>
            </p:style>
          </p:sp>
          <p:sp>
            <p:nvSpPr>
              <p:cNvPr id="1887" name="CustomShape 170"/>
              <p:cNvSpPr/>
              <p:nvPr/>
            </p:nvSpPr>
            <p:spPr>
              <a:xfrm>
                <a:off x="7510680" y="4840560"/>
                <a:ext cx="93960" cy="58320"/>
              </a:xfrm>
              <a:custGeom>
                <a:avLst/>
                <a:gdLst/>
                <a:ahLst/>
                <a:rect l="l" t="t" r="r" b="b"/>
                <a:pathLst>
                  <a:path w="220987" h="13897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w="0">
                <a:noFill/>
              </a:ln>
            </p:spPr>
            <p:style>
              <a:lnRef idx="0"/>
              <a:fillRef idx="0"/>
              <a:effectRef idx="0"/>
              <a:fontRef idx="minor"/>
            </p:style>
          </p:sp>
          <p:sp>
            <p:nvSpPr>
              <p:cNvPr id="1888" name="CustomShape 171"/>
              <p:cNvSpPr/>
              <p:nvPr/>
            </p:nvSpPr>
            <p:spPr>
              <a:xfrm>
                <a:off x="7550280" y="4885200"/>
                <a:ext cx="3960" cy="6120"/>
              </a:xfrm>
              <a:custGeom>
                <a:avLst/>
                <a:gdLst/>
                <a:ahLst/>
                <a:rect l="l" t="t" r="r" b="b"/>
                <a:pathLst>
                  <a:path w="14540" h="19050">
                    <a:moveTo>
                      <a:pt x="0" y="12954"/>
                    </a:moveTo>
                    <a:cubicBezTo>
                      <a:pt x="0" y="12002"/>
                      <a:pt x="0" y="0"/>
                      <a:pt x="0" y="0"/>
                    </a:cubicBezTo>
                    <a:lnTo>
                      <a:pt x="14541" y="9525"/>
                    </a:lnTo>
                    <a:lnTo>
                      <a:pt x="8268" y="19050"/>
                    </a:lnTo>
                    <a:close/>
                  </a:path>
                </a:pathLst>
              </a:custGeom>
              <a:solidFill>
                <a:srgbClr val="cc8b09"/>
              </a:solidFill>
              <a:ln w="0">
                <a:noFill/>
              </a:ln>
            </p:spPr>
            <p:style>
              <a:lnRef idx="0"/>
              <a:fillRef idx="0"/>
              <a:effectRef idx="0"/>
              <a:fontRef idx="minor"/>
            </p:style>
          </p:sp>
          <p:sp>
            <p:nvSpPr>
              <p:cNvPr id="1889" name="CustomShape 172"/>
              <p:cNvSpPr/>
              <p:nvPr/>
            </p:nvSpPr>
            <p:spPr>
              <a:xfrm>
                <a:off x="7591680" y="4888800"/>
                <a:ext cx="11880" cy="4320"/>
              </a:xfrm>
              <a:custGeom>
                <a:avLst/>
                <a:gdLst/>
                <a:ahLst/>
                <a:rect l="l" t="t" r="r" b="b"/>
                <a:pathLst>
                  <a:path w="31552" h="14858">
                    <a:moveTo>
                      <a:pt x="31552" y="12954"/>
                    </a:moveTo>
                    <a:lnTo>
                      <a:pt x="31552" y="0"/>
                    </a:lnTo>
                    <a:lnTo>
                      <a:pt x="0" y="2476"/>
                    </a:lnTo>
                    <a:lnTo>
                      <a:pt x="18152" y="14859"/>
                    </a:lnTo>
                    <a:lnTo>
                      <a:pt x="31552" y="12954"/>
                    </a:lnTo>
                    <a:close/>
                  </a:path>
                </a:pathLst>
              </a:custGeom>
              <a:solidFill>
                <a:srgbClr val="cc8b09"/>
              </a:solidFill>
              <a:ln w="0">
                <a:noFill/>
              </a:ln>
            </p:spPr>
            <p:style>
              <a:lnRef idx="0"/>
              <a:fillRef idx="0"/>
              <a:effectRef idx="0"/>
              <a:fontRef idx="minor"/>
            </p:style>
          </p:sp>
          <p:sp>
            <p:nvSpPr>
              <p:cNvPr id="1890" name="CustomShape 173"/>
              <p:cNvSpPr/>
              <p:nvPr/>
            </p:nvSpPr>
            <p:spPr>
              <a:xfrm>
                <a:off x="7596720" y="4868280"/>
                <a:ext cx="7920" cy="3600"/>
              </a:xfrm>
              <a:custGeom>
                <a:avLst/>
                <a:gdLst/>
                <a:ahLst/>
                <a:rect l="l" t="t" r="r" b="b"/>
                <a:pathLst>
                  <a:path w="23569" h="13049">
                    <a:moveTo>
                      <a:pt x="23569" y="13049"/>
                    </a:moveTo>
                    <a:lnTo>
                      <a:pt x="23569" y="0"/>
                    </a:lnTo>
                    <a:lnTo>
                      <a:pt x="0" y="8573"/>
                    </a:lnTo>
                    <a:lnTo>
                      <a:pt x="23569" y="13049"/>
                    </a:lnTo>
                    <a:close/>
                  </a:path>
                </a:pathLst>
              </a:custGeom>
              <a:solidFill>
                <a:srgbClr val="cc8b09"/>
              </a:solidFill>
              <a:ln w="0">
                <a:noFill/>
              </a:ln>
            </p:spPr>
            <p:style>
              <a:lnRef idx="0"/>
              <a:fillRef idx="0"/>
              <a:effectRef idx="0"/>
              <a:fontRef idx="minor"/>
            </p:style>
          </p:sp>
          <p:sp>
            <p:nvSpPr>
              <p:cNvPr id="1891" name="CustomShape 174"/>
              <p:cNvSpPr/>
              <p:nvPr/>
            </p:nvSpPr>
            <p:spPr>
              <a:xfrm>
                <a:off x="7564320" y="4870080"/>
                <a:ext cx="13320" cy="9000"/>
              </a:xfrm>
              <a:custGeom>
                <a:avLst/>
                <a:gdLst/>
                <a:ahLst/>
                <a:rect l="l" t="t" r="r" b="b"/>
                <a:pathLst>
                  <a:path w="35639" h="2466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w="0">
                <a:noFill/>
              </a:ln>
            </p:spPr>
            <p:style>
              <a:lnRef idx="0"/>
              <a:fillRef idx="0"/>
              <a:effectRef idx="0"/>
              <a:fontRef idx="minor"/>
            </p:style>
          </p:sp>
          <p:sp>
            <p:nvSpPr>
              <p:cNvPr id="1892" name="CustomShape 175"/>
              <p:cNvSpPr/>
              <p:nvPr/>
            </p:nvSpPr>
            <p:spPr>
              <a:xfrm>
                <a:off x="7532280" y="4852080"/>
                <a:ext cx="17640" cy="10440"/>
              </a:xfrm>
              <a:custGeom>
                <a:avLst/>
                <a:gdLst/>
                <a:ahLst/>
                <a:rect l="l" t="t" r="r" b="b"/>
                <a:pathLst>
                  <a:path w="44382" h="29241">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w="0">
                <a:noFill/>
              </a:ln>
            </p:spPr>
            <p:style>
              <a:lnRef idx="0"/>
              <a:fillRef idx="0"/>
              <a:effectRef idx="0"/>
              <a:fontRef idx="minor"/>
            </p:style>
          </p:sp>
          <p:sp>
            <p:nvSpPr>
              <p:cNvPr id="1893" name="CustomShape 176"/>
              <p:cNvSpPr/>
              <p:nvPr/>
            </p:nvSpPr>
            <p:spPr>
              <a:xfrm>
                <a:off x="7550280" y="4842000"/>
                <a:ext cx="6840" cy="5760"/>
              </a:xfrm>
              <a:custGeom>
                <a:avLst/>
                <a:gdLst/>
                <a:ahLst/>
                <a:rect l="l" t="t" r="r" b="b"/>
                <a:pathLst>
                  <a:path w="20528" h="18478">
                    <a:moveTo>
                      <a:pt x="20528" y="18479"/>
                    </a:moveTo>
                    <a:lnTo>
                      <a:pt x="20528" y="5525"/>
                    </a:lnTo>
                    <a:lnTo>
                      <a:pt x="3611" y="0"/>
                    </a:lnTo>
                    <a:lnTo>
                      <a:pt x="0" y="10192"/>
                    </a:lnTo>
                    <a:lnTo>
                      <a:pt x="855" y="14764"/>
                    </a:lnTo>
                    <a:lnTo>
                      <a:pt x="20528" y="18479"/>
                    </a:lnTo>
                    <a:close/>
                  </a:path>
                </a:pathLst>
              </a:custGeom>
              <a:solidFill>
                <a:srgbClr val="cc8b09"/>
              </a:solidFill>
              <a:ln w="0">
                <a:noFill/>
              </a:ln>
            </p:spPr>
            <p:style>
              <a:lnRef idx="0"/>
              <a:fillRef idx="0"/>
              <a:effectRef idx="0"/>
              <a:fontRef idx="minor"/>
            </p:style>
          </p:sp>
          <p:sp>
            <p:nvSpPr>
              <p:cNvPr id="1894" name="CustomShape 177"/>
              <p:cNvSpPr/>
              <p:nvPr/>
            </p:nvSpPr>
            <p:spPr>
              <a:xfrm>
                <a:off x="7510320" y="4840560"/>
                <a:ext cx="6120" cy="3960"/>
              </a:xfrm>
              <a:custGeom>
                <a:avLst/>
                <a:gdLst/>
                <a:ahLst/>
                <a:rect l="l" t="t" r="r" b="b"/>
                <a:pathLst>
                  <a:path w="19672" h="14668">
                    <a:moveTo>
                      <a:pt x="0" y="12954"/>
                    </a:moveTo>
                    <a:lnTo>
                      <a:pt x="0" y="0"/>
                    </a:lnTo>
                    <a:lnTo>
                      <a:pt x="19673" y="2096"/>
                    </a:lnTo>
                    <a:lnTo>
                      <a:pt x="13305" y="14669"/>
                    </a:lnTo>
                    <a:lnTo>
                      <a:pt x="0" y="12954"/>
                    </a:lnTo>
                    <a:close/>
                  </a:path>
                </a:pathLst>
              </a:custGeom>
              <a:solidFill>
                <a:srgbClr val="cc8b09"/>
              </a:solidFill>
              <a:ln w="0">
                <a:noFill/>
              </a:ln>
            </p:spPr>
            <p:style>
              <a:lnRef idx="0"/>
              <a:fillRef idx="0"/>
              <a:effectRef idx="0"/>
              <a:fontRef idx="minor"/>
            </p:style>
          </p:sp>
          <p:sp>
            <p:nvSpPr>
              <p:cNvPr id="1895" name="CustomShape 178"/>
              <p:cNvSpPr/>
              <p:nvPr/>
            </p:nvSpPr>
            <p:spPr>
              <a:xfrm>
                <a:off x="7510680" y="4858920"/>
                <a:ext cx="7560" cy="8280"/>
              </a:xfrm>
              <a:custGeom>
                <a:avLst/>
                <a:gdLst/>
                <a:ahLst/>
                <a:rect l="l" t="t" r="r" b="b"/>
                <a:pathLst>
                  <a:path w="22428" h="22764">
                    <a:moveTo>
                      <a:pt x="0" y="13430"/>
                    </a:moveTo>
                    <a:lnTo>
                      <a:pt x="0" y="0"/>
                    </a:lnTo>
                    <a:lnTo>
                      <a:pt x="22429" y="0"/>
                    </a:lnTo>
                    <a:lnTo>
                      <a:pt x="17012" y="12002"/>
                    </a:lnTo>
                    <a:lnTo>
                      <a:pt x="7508" y="22765"/>
                    </a:lnTo>
                    <a:close/>
                  </a:path>
                </a:pathLst>
              </a:custGeom>
              <a:solidFill>
                <a:srgbClr val="cc8b09"/>
              </a:solidFill>
              <a:ln w="0">
                <a:noFill/>
              </a:ln>
            </p:spPr>
            <p:style>
              <a:lnRef idx="0"/>
              <a:fillRef idx="0"/>
              <a:effectRef idx="0"/>
              <a:fontRef idx="minor"/>
            </p:style>
          </p:sp>
          <p:sp>
            <p:nvSpPr>
              <p:cNvPr id="1896" name="CustomShape 179"/>
              <p:cNvSpPr/>
              <p:nvPr/>
            </p:nvSpPr>
            <p:spPr>
              <a:xfrm>
                <a:off x="7510680" y="4834800"/>
                <a:ext cx="93960" cy="58320"/>
              </a:xfrm>
              <a:custGeom>
                <a:avLst/>
                <a:gdLst/>
                <a:ahLst/>
                <a:rect l="l" t="t" r="r" b="b"/>
                <a:pathLst>
                  <a:path w="220987" h="139065">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w="0">
                <a:noFill/>
              </a:ln>
            </p:spPr>
            <p:style>
              <a:lnRef idx="0"/>
              <a:fillRef idx="0"/>
              <a:effectRef idx="0"/>
              <a:fontRef idx="minor"/>
            </p:style>
          </p:sp>
        </p:grpSp>
        <p:sp>
          <p:nvSpPr>
            <p:cNvPr id="1897" name="CustomShape 180"/>
            <p:cNvSpPr/>
            <p:nvPr/>
          </p:nvSpPr>
          <p:spPr>
            <a:xfrm>
              <a:off x="8120160" y="4775760"/>
              <a:ext cx="359280" cy="20700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1898" name="CustomShape 181"/>
            <p:cNvSpPr/>
            <p:nvPr/>
          </p:nvSpPr>
          <p:spPr>
            <a:xfrm>
              <a:off x="8221320" y="3783240"/>
              <a:ext cx="200880" cy="29520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1899" name="CustomShape 182"/>
            <p:cNvSpPr/>
            <p:nvPr/>
          </p:nvSpPr>
          <p:spPr>
            <a:xfrm>
              <a:off x="8215560" y="3997080"/>
              <a:ext cx="35640" cy="21816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w="0">
              <a:noFill/>
            </a:ln>
          </p:spPr>
          <p:style>
            <a:lnRef idx="0"/>
            <a:fillRef idx="0"/>
            <a:effectRef idx="0"/>
            <a:fontRef idx="minor"/>
          </p:style>
        </p:sp>
        <p:sp>
          <p:nvSpPr>
            <p:cNvPr id="1900" name="CustomShape 183"/>
            <p:cNvSpPr/>
            <p:nvPr/>
          </p:nvSpPr>
          <p:spPr>
            <a:xfrm>
              <a:off x="8236800" y="3780360"/>
              <a:ext cx="94320" cy="11808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1901" name="CustomShape 184"/>
            <p:cNvSpPr/>
            <p:nvPr/>
          </p:nvSpPr>
          <p:spPr>
            <a:xfrm>
              <a:off x="8255520" y="3911040"/>
              <a:ext cx="117720" cy="13212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w="0">
              <a:noFill/>
            </a:ln>
          </p:spPr>
          <p:style>
            <a:lnRef idx="0"/>
            <a:fillRef idx="0"/>
            <a:effectRef idx="0"/>
            <a:fontRef idx="minor"/>
          </p:style>
        </p:sp>
        <p:sp>
          <p:nvSpPr>
            <p:cNvPr id="1902" name="CustomShape 185"/>
            <p:cNvSpPr/>
            <p:nvPr/>
          </p:nvSpPr>
          <p:spPr>
            <a:xfrm>
              <a:off x="8220960" y="3954600"/>
              <a:ext cx="172440" cy="19908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1903" name="CustomShape 186"/>
            <p:cNvSpPr/>
            <p:nvPr/>
          </p:nvSpPr>
          <p:spPr>
            <a:xfrm>
              <a:off x="8252280" y="3789720"/>
              <a:ext cx="126360" cy="15660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w="0">
              <a:noFill/>
            </a:ln>
          </p:spPr>
          <p:style>
            <a:lnRef idx="0"/>
            <a:fillRef idx="0"/>
            <a:effectRef idx="0"/>
            <a:fontRef idx="minor"/>
          </p:style>
        </p:sp>
        <p:sp>
          <p:nvSpPr>
            <p:cNvPr id="1904" name="CustomShape 187"/>
            <p:cNvSpPr/>
            <p:nvPr/>
          </p:nvSpPr>
          <p:spPr>
            <a:xfrm>
              <a:off x="8256600" y="3789360"/>
              <a:ext cx="127440" cy="11988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1905" name="CustomShape 188"/>
            <p:cNvSpPr/>
            <p:nvPr/>
          </p:nvSpPr>
          <p:spPr>
            <a:xfrm>
              <a:off x="8278200" y="4841640"/>
              <a:ext cx="99360" cy="7524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1906" name="CustomShape 189"/>
            <p:cNvSpPr/>
            <p:nvPr/>
          </p:nvSpPr>
          <p:spPr>
            <a:xfrm>
              <a:off x="8278560" y="4866120"/>
              <a:ext cx="99000" cy="5076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1907" name="CustomShape 190"/>
            <p:cNvSpPr/>
            <p:nvPr/>
          </p:nvSpPr>
          <p:spPr>
            <a:xfrm>
              <a:off x="8201520" y="4824360"/>
              <a:ext cx="90720" cy="7020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1908" name="CustomShape 191"/>
            <p:cNvSpPr/>
            <p:nvPr/>
          </p:nvSpPr>
          <p:spPr>
            <a:xfrm>
              <a:off x="8201520" y="4848120"/>
              <a:ext cx="90720" cy="4644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1909" name="CustomShape 192"/>
            <p:cNvSpPr/>
            <p:nvPr/>
          </p:nvSpPr>
          <p:spPr>
            <a:xfrm>
              <a:off x="8216640" y="4153680"/>
              <a:ext cx="196560" cy="69300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w="0">
              <a:noFill/>
            </a:ln>
          </p:spPr>
          <p:style>
            <a:lnRef idx="0"/>
            <a:fillRef idx="0"/>
            <a:effectRef idx="0"/>
            <a:fontRef idx="minor"/>
          </p:style>
        </p:sp>
        <p:sp>
          <p:nvSpPr>
            <p:cNvPr id="1910" name="CustomShape 193"/>
            <p:cNvSpPr/>
            <p:nvPr/>
          </p:nvSpPr>
          <p:spPr>
            <a:xfrm>
              <a:off x="8208000" y="4139640"/>
              <a:ext cx="209160" cy="46008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1911" name="CustomShape 194"/>
            <p:cNvSpPr/>
            <p:nvPr/>
          </p:nvSpPr>
          <p:spPr>
            <a:xfrm>
              <a:off x="8096760" y="4001400"/>
              <a:ext cx="302760" cy="26352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w="0">
              <a:noFill/>
            </a:ln>
          </p:spPr>
          <p:style>
            <a:lnRef idx="0"/>
            <a:fillRef idx="0"/>
            <a:effectRef idx="0"/>
            <a:fontRef idx="minor"/>
          </p:style>
        </p:sp>
        <p:sp>
          <p:nvSpPr>
            <p:cNvPr id="1912" name="CustomShape 195"/>
            <p:cNvSpPr/>
            <p:nvPr/>
          </p:nvSpPr>
          <p:spPr>
            <a:xfrm>
              <a:off x="8333640" y="3984480"/>
              <a:ext cx="71280" cy="8388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1913" name="CustomShape 196"/>
            <p:cNvSpPr/>
            <p:nvPr/>
          </p:nvSpPr>
          <p:spPr>
            <a:xfrm>
              <a:off x="8215920" y="3954600"/>
              <a:ext cx="56880" cy="6048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sp>
          <p:nvSpPr>
            <p:cNvPr id="1914" name="CustomShape 197"/>
            <p:cNvSpPr/>
            <p:nvPr/>
          </p:nvSpPr>
          <p:spPr>
            <a:xfrm>
              <a:off x="6948360" y="4018320"/>
              <a:ext cx="521280" cy="323280"/>
            </a:xfrm>
            <a:custGeom>
              <a:avLst/>
              <a:gdLst/>
              <a:ahLst/>
              <a:rect l="l" t="t" r="r" b="b"/>
              <a:pathLst>
                <a:path w="1200895" h="746478">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w="0">
              <a:noFill/>
            </a:ln>
          </p:spPr>
          <p:style>
            <a:lnRef idx="0"/>
            <a:fillRef idx="0"/>
            <a:effectRef idx="0"/>
            <a:fontRef idx="minor"/>
          </p:style>
        </p:sp>
        <p:sp>
          <p:nvSpPr>
            <p:cNvPr id="1915" name="CustomShape 198"/>
            <p:cNvSpPr/>
            <p:nvPr/>
          </p:nvSpPr>
          <p:spPr>
            <a:xfrm>
              <a:off x="6923520" y="3427200"/>
              <a:ext cx="608760" cy="788040"/>
            </a:xfrm>
            <a:custGeom>
              <a:avLst/>
              <a:gdLst/>
              <a:ahLst/>
              <a:rect l="l" t="t" r="r" b="b"/>
              <a:pathLst>
                <a:path w="1401428" h="1812876">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rgbClr val="007bb9"/>
            </a:solidFill>
            <a:ln w="0">
              <a:noFill/>
            </a:ln>
          </p:spPr>
          <p:style>
            <a:lnRef idx="0"/>
            <a:fillRef idx="0"/>
            <a:effectRef idx="0"/>
            <a:fontRef idx="minor"/>
          </p:style>
        </p:sp>
        <p:sp>
          <p:nvSpPr>
            <p:cNvPr id="1916" name="CustomShape 199"/>
            <p:cNvSpPr/>
            <p:nvPr/>
          </p:nvSpPr>
          <p:spPr>
            <a:xfrm>
              <a:off x="6971040" y="3439800"/>
              <a:ext cx="53640" cy="36360"/>
            </a:xfrm>
            <a:custGeom>
              <a:avLst/>
              <a:gdLst/>
              <a:ahLst/>
              <a:rect l="l" t="t" r="r" b="b"/>
              <a:pathLst>
                <a:path w="128396" h="88201">
                  <a:moveTo>
                    <a:pt x="0" y="70295"/>
                  </a:moveTo>
                  <a:lnTo>
                    <a:pt x="128396" y="0"/>
                  </a:lnTo>
                  <a:lnTo>
                    <a:pt x="109198" y="88201"/>
                  </a:lnTo>
                  <a:lnTo>
                    <a:pt x="0" y="70295"/>
                  </a:lnTo>
                  <a:close/>
                </a:path>
              </a:pathLst>
            </a:custGeom>
            <a:solidFill>
              <a:srgbClr val="d33d3d"/>
            </a:solidFill>
            <a:ln w="0">
              <a:noFill/>
            </a:ln>
          </p:spPr>
          <p:style>
            <a:lnRef idx="0"/>
            <a:fillRef idx="0"/>
            <a:effectRef idx="0"/>
            <a:fontRef idx="minor"/>
          </p:style>
        </p:sp>
        <p:sp>
          <p:nvSpPr>
            <p:cNvPr id="1917" name="CustomShape 200"/>
            <p:cNvSpPr/>
            <p:nvPr/>
          </p:nvSpPr>
          <p:spPr>
            <a:xfrm>
              <a:off x="7392600" y="4183200"/>
              <a:ext cx="59040" cy="39600"/>
            </a:xfrm>
            <a:custGeom>
              <a:avLst/>
              <a:gdLst/>
              <a:ahLst/>
              <a:rect l="l" t="t" r="r" b="b"/>
              <a:pathLst>
                <a:path w="140370" h="95440">
                  <a:moveTo>
                    <a:pt x="0" y="95440"/>
                  </a:moveTo>
                  <a:cubicBezTo>
                    <a:pt x="3136" y="94012"/>
                    <a:pt x="140371" y="17050"/>
                    <a:pt x="140371" y="17050"/>
                  </a:cubicBezTo>
                  <a:lnTo>
                    <a:pt x="34309" y="0"/>
                  </a:lnTo>
                  <a:close/>
                </a:path>
              </a:pathLst>
            </a:custGeom>
            <a:solidFill>
              <a:srgbClr val="d33d3d"/>
            </a:solidFill>
            <a:ln w="0">
              <a:noFill/>
            </a:ln>
          </p:spPr>
          <p:style>
            <a:lnRef idx="0"/>
            <a:fillRef idx="0"/>
            <a:effectRef idx="0"/>
            <a:fontRef idx="minor"/>
          </p:style>
        </p:sp>
        <p:sp>
          <p:nvSpPr>
            <p:cNvPr id="1918" name="CustomShape 201"/>
            <p:cNvSpPr/>
            <p:nvPr/>
          </p:nvSpPr>
          <p:spPr>
            <a:xfrm rot="19798200">
              <a:off x="6961320" y="3448800"/>
              <a:ext cx="451440" cy="785160"/>
            </a:xfrm>
            <a:custGeom>
              <a:avLst/>
              <a:gdLst/>
              <a:ahLst/>
              <a:rect l="l" t="t" r="r" b="b"/>
              <a:pathLst>
                <a:path w="1041804" h="1808606">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w="0">
              <a:noFill/>
            </a:ln>
          </p:spPr>
          <p:style>
            <a:lnRef idx="0"/>
            <a:fillRef idx="0"/>
            <a:effectRef idx="0"/>
            <a:fontRef idx="minor"/>
          </p:style>
        </p:sp>
        <p:sp>
          <p:nvSpPr>
            <p:cNvPr id="1919" name="CustomShape 202"/>
            <p:cNvSpPr/>
            <p:nvPr/>
          </p:nvSpPr>
          <p:spPr>
            <a:xfrm>
              <a:off x="6884640" y="3448800"/>
              <a:ext cx="608400" cy="788040"/>
            </a:xfrm>
            <a:custGeom>
              <a:avLst/>
              <a:gdLst/>
              <a:ahLst/>
              <a:rect l="l" t="t" r="r" b="b"/>
              <a:pathLst>
                <a:path w="1401428" h="1812826">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rgbClr val="00b5dd"/>
            </a:solidFill>
            <a:ln w="0">
              <a:noFill/>
            </a:ln>
          </p:spPr>
          <p:style>
            <a:lnRef idx="0"/>
            <a:fillRef idx="0"/>
            <a:effectRef idx="0"/>
            <a:fontRef idx="minor"/>
          </p:style>
        </p:sp>
        <p:sp>
          <p:nvSpPr>
            <p:cNvPr id="1920" name="CustomShape 203"/>
            <p:cNvSpPr/>
            <p:nvPr/>
          </p:nvSpPr>
          <p:spPr>
            <a:xfrm>
              <a:off x="7000920" y="3598560"/>
              <a:ext cx="376200" cy="487080"/>
            </a:xfrm>
            <a:custGeom>
              <a:avLst/>
              <a:gdLst/>
              <a:ahLst/>
              <a:rect l="l" t="t" r="r" b="b"/>
              <a:pathLst>
                <a:path w="868170" h="1123263">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rgbClr val="00b5dd"/>
            </a:solidFill>
            <a:ln w="0">
              <a:noFill/>
            </a:ln>
          </p:spPr>
          <p:style>
            <a:lnRef idx="0"/>
            <a:fillRef idx="0"/>
            <a:effectRef idx="0"/>
            <a:fontRef idx="minor"/>
          </p:style>
        </p:sp>
        <p:sp>
          <p:nvSpPr>
            <p:cNvPr id="1921" name="CustomShape 204"/>
            <p:cNvSpPr/>
            <p:nvPr/>
          </p:nvSpPr>
          <p:spPr>
            <a:xfrm>
              <a:off x="7115040" y="3746520"/>
              <a:ext cx="147240" cy="191520"/>
            </a:xfrm>
            <a:custGeom>
              <a:avLst/>
              <a:gdLst/>
              <a:ahLst/>
              <a:rect l="l" t="t" r="r" b="b"/>
              <a:pathLst>
                <a:path w="343371" h="444102">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rgbClr val="00b5dd"/>
            </a:solidFill>
            <a:ln w="0">
              <a:noFill/>
            </a:ln>
          </p:spPr>
          <p:style>
            <a:lnRef idx="0"/>
            <a:fillRef idx="0"/>
            <a:effectRef idx="0"/>
            <a:fontRef idx="minor"/>
          </p:style>
        </p:sp>
        <p:sp>
          <p:nvSpPr>
            <p:cNvPr id="1922" name="CustomShape 205"/>
            <p:cNvSpPr/>
            <p:nvPr/>
          </p:nvSpPr>
          <p:spPr>
            <a:xfrm>
              <a:off x="6641640" y="4101840"/>
              <a:ext cx="88560" cy="36360"/>
            </a:xfrm>
            <a:custGeom>
              <a:avLst/>
              <a:gdLst/>
              <a:ahLst/>
              <a:rect l="l" t="t" r="r" b="b"/>
              <a:pathLst>
                <a:path w="208703" h="88772">
                  <a:moveTo>
                    <a:pt x="64246" y="87916"/>
                  </a:moveTo>
                  <a:lnTo>
                    <a:pt x="0" y="88773"/>
                  </a:lnTo>
                  <a:lnTo>
                    <a:pt x="208703" y="0"/>
                  </a:lnTo>
                  <a:lnTo>
                    <a:pt x="87720" y="75342"/>
                  </a:lnTo>
                  <a:lnTo>
                    <a:pt x="64246" y="87916"/>
                  </a:lnTo>
                  <a:close/>
                </a:path>
              </a:pathLst>
            </a:custGeom>
            <a:solidFill>
              <a:srgbClr val="2b303f"/>
            </a:solidFill>
            <a:ln w="0">
              <a:noFill/>
            </a:ln>
          </p:spPr>
          <p:style>
            <a:lnRef idx="0"/>
            <a:fillRef idx="0"/>
            <a:effectRef idx="0"/>
            <a:fontRef idx="minor"/>
          </p:style>
        </p:sp>
        <p:sp>
          <p:nvSpPr>
            <p:cNvPr id="1923" name="CustomShape 206"/>
            <p:cNvSpPr/>
            <p:nvPr/>
          </p:nvSpPr>
          <p:spPr>
            <a:xfrm rot="19798200">
              <a:off x="6669360" y="4133880"/>
              <a:ext cx="9720" cy="18000"/>
            </a:xfrm>
            <a:custGeom>
              <a:avLst/>
              <a:gdLst/>
              <a:ahLst/>
              <a:rect l="l" t="t" r="r" b="b"/>
              <a:pathLst>
                <a:path w="26800" h="46481">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924" name="CustomShape 207"/>
            <p:cNvSpPr/>
            <p:nvPr/>
          </p:nvSpPr>
          <p:spPr>
            <a:xfrm rot="19798200">
              <a:off x="7184160" y="3835800"/>
              <a:ext cx="9360" cy="18720"/>
            </a:xfrm>
            <a:custGeom>
              <a:avLst/>
              <a:gdLst/>
              <a:ahLst/>
              <a:rect l="l" t="t" r="r" b="b"/>
              <a:pathLst>
                <a:path w="26800" h="46481">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w="0">
              <a:noFill/>
            </a:ln>
          </p:spPr>
          <p:style>
            <a:lnRef idx="0"/>
            <a:fillRef idx="0"/>
            <a:effectRef idx="0"/>
            <a:fontRef idx="minor"/>
          </p:style>
        </p:sp>
        <p:sp>
          <p:nvSpPr>
            <p:cNvPr id="1925" name="CustomShape 208"/>
            <p:cNvSpPr/>
            <p:nvPr/>
          </p:nvSpPr>
          <p:spPr>
            <a:xfrm>
              <a:off x="6681600" y="4106160"/>
              <a:ext cx="71280" cy="72360"/>
            </a:xfrm>
            <a:custGeom>
              <a:avLst/>
              <a:gdLst/>
              <a:ahLst/>
              <a:rect l="l" t="t" r="r" b="b"/>
              <a:pathLst>
                <a:path w="167836" h="171354">
                  <a:moveTo>
                    <a:pt x="15301" y="171355"/>
                  </a:moveTo>
                  <a:lnTo>
                    <a:pt x="0" y="107251"/>
                  </a:lnTo>
                  <a:lnTo>
                    <a:pt x="167837" y="0"/>
                  </a:lnTo>
                  <a:lnTo>
                    <a:pt x="160519" y="15145"/>
                  </a:lnTo>
                  <a:lnTo>
                    <a:pt x="15301" y="171355"/>
                  </a:lnTo>
                  <a:close/>
                </a:path>
              </a:pathLst>
            </a:custGeom>
            <a:solidFill>
              <a:srgbClr val="2b303f"/>
            </a:solidFill>
            <a:ln w="0">
              <a:noFill/>
            </a:ln>
          </p:spPr>
          <p:style>
            <a:lnRef idx="0"/>
            <a:fillRef idx="0"/>
            <a:effectRef idx="0"/>
            <a:fontRef idx="minor"/>
          </p:style>
        </p:sp>
        <p:sp>
          <p:nvSpPr>
            <p:cNvPr id="1926" name="CustomShape 209"/>
            <p:cNvSpPr/>
            <p:nvPr/>
          </p:nvSpPr>
          <p:spPr>
            <a:xfrm>
              <a:off x="6671520" y="3837240"/>
              <a:ext cx="522360" cy="313920"/>
            </a:xfrm>
            <a:custGeom>
              <a:avLst/>
              <a:gdLst/>
              <a:ahLst/>
              <a:rect l="l" t="t" r="r" b="b"/>
              <a:pathLst>
                <a:path w="1203749" h="724947">
                  <a:moveTo>
                    <a:pt x="23855" y="724948"/>
                  </a:moveTo>
                  <a:cubicBezTo>
                    <a:pt x="25280" y="723709"/>
                    <a:pt x="1203750" y="40958"/>
                    <a:pt x="1203750" y="40958"/>
                  </a:cubicBezTo>
                  <a:lnTo>
                    <a:pt x="1182081" y="0"/>
                  </a:lnTo>
                  <a:lnTo>
                    <a:pt x="0" y="685800"/>
                  </a:lnTo>
                  <a:close/>
                </a:path>
              </a:pathLst>
            </a:custGeom>
            <a:solidFill>
              <a:srgbClr val="e8a30a"/>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2" presetSubtype="1">
                                  <p:stCondLst>
                                    <p:cond delay="0"/>
                                  </p:stCondLst>
                                  <p:childTnLst>
                                    <p:set>
                                      <p:cBhvr>
                                        <p:cTn id="212" dur="1" fill="hold">
                                          <p:stCondLst>
                                            <p:cond delay="0"/>
                                          </p:stCondLst>
                                        </p:cTn>
                                        <p:tgtEl>
                                          <p:spTgt spid="1718"/>
                                        </p:tgtEl>
                                        <p:attrNameLst>
                                          <p:attrName>style.visibility</p:attrName>
                                        </p:attrNameLst>
                                      </p:cBhvr>
                                      <p:to>
                                        <p:strVal val="visible"/>
                                      </p:to>
                                    </p:set>
                                    <p:anim calcmode="lin" valueType="num">
                                      <p:cBhvr additive="repl">
                                        <p:cTn id="213" dur="500" fill="hold"/>
                                        <p:tgtEl>
                                          <p:spTgt spid="1718"/>
                                        </p:tgtEl>
                                        <p:attrNameLst>
                                          <p:attrName>ppt_x</p:attrName>
                                        </p:attrNameLst>
                                      </p:cBhvr>
                                      <p:tavLst>
                                        <p:tav tm="0">
                                          <p:val>
                                            <p:strVal val="#ppt_x"/>
                                          </p:val>
                                        </p:tav>
                                        <p:tav tm="100000">
                                          <p:val>
                                            <p:strVal val="#ppt_x"/>
                                          </p:val>
                                        </p:tav>
                                      </p:tavLst>
                                    </p:anim>
                                    <p:anim calcmode="lin" valueType="num">
                                      <p:cBhvr additive="repl">
                                        <p:cTn id="214" dur="500" fill="hold"/>
                                        <p:tgtEl>
                                          <p:spTgt spid="1718"/>
                                        </p:tgtEl>
                                        <p:attrNameLst>
                                          <p:attrName>ppt_y</p:attrName>
                                        </p:attrNameLst>
                                      </p:cBhvr>
                                      <p:tavLst>
                                        <p:tav tm="0">
                                          <p:val>
                                            <p:strVal val="0-#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22" presetSubtype="1">
                                  <p:stCondLst>
                                    <p:cond delay="0"/>
                                  </p:stCondLst>
                                  <p:childTnLst>
                                    <p:set>
                                      <p:cBhvr>
                                        <p:cTn id="218" dur="1" fill="hold">
                                          <p:stCondLst>
                                            <p:cond delay="0"/>
                                          </p:stCondLst>
                                        </p:cTn>
                                        <p:tgtEl>
                                          <p:spTgt spid="1719"/>
                                        </p:tgtEl>
                                        <p:attrNameLst>
                                          <p:attrName>style.visibility</p:attrName>
                                        </p:attrNameLst>
                                      </p:cBhvr>
                                      <p:to>
                                        <p:strVal val="visible"/>
                                      </p:to>
                                    </p:set>
                                    <p:animEffect filter="wipe(up)" transition="in">
                                      <p:cBhvr additive="repl">
                                        <p:cTn id="219" dur="500"/>
                                        <p:tgtEl>
                                          <p:spTgt spid="17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7" name="TextShape 2"/>
          <p:cNvSpPr/>
          <p:nvPr/>
        </p:nvSpPr>
        <p:spPr>
          <a:xfrm>
            <a:off x="3096000" y="2218320"/>
            <a:ext cx="3666600" cy="102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7bb9"/>
                </a:solidFill>
                <a:latin typeface="Raleway Thin"/>
                <a:ea typeface="Raleway Thin"/>
              </a:rPr>
              <a:t>Thank You...!</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20" dur="indefinite" restart="never" nodeType="tmRoot">
          <p:childTnLst>
            <p:seq>
              <p:cTn id="221" dur="indefinite" nodeType="mainSeq">
                <p:childTnLst>
                  <p:par>
                    <p:cTn id="222" fill="hold">
                      <p:stCondLst>
                        <p:cond delay="indefinite"/>
                      </p:stCondLst>
                      <p:childTnLst>
                        <p:par>
                          <p:cTn id="223" fill="hold">
                            <p:stCondLst>
                              <p:cond delay="0"/>
                            </p:stCondLst>
                            <p:childTnLst>
                              <p:par>
                                <p:cTn id="224" nodeType="clickEffect" fill="hold" presetClass="entr" presetID="53">
                                  <p:stCondLst>
                                    <p:cond delay="0"/>
                                  </p:stCondLst>
                                  <p:childTnLst>
                                    <p:set>
                                      <p:cBhvr>
                                        <p:cTn id="225" dur="1" fill="hold">
                                          <p:stCondLst>
                                            <p:cond delay="0"/>
                                          </p:stCondLst>
                                        </p:cTn>
                                        <p:tgtEl>
                                          <p:spTgt spid="1927">
                                            <p:txEl>
                                              <p:pRg st="0" end="0"/>
                                            </p:txEl>
                                          </p:spTgt>
                                        </p:tgtEl>
                                        <p:attrNameLst>
                                          <p:attrName>style.visibility</p:attrName>
                                        </p:attrNameLst>
                                      </p:cBhvr>
                                      <p:to>
                                        <p:strVal val="visible"/>
                                      </p:to>
                                    </p:set>
                                    <p:anim calcmode="lin" valueType="num">
                                      <p:cBhvr additive="repl">
                                        <p:cTn id="226" dur="500" fill="hold"/>
                                        <p:tgtEl>
                                          <p:spTgt spid="1927">
                                            <p:txEl>
                                              <p:pRg st="0" end="0"/>
                                            </p:txEl>
                                          </p:spTgt>
                                        </p:tgtEl>
                                        <p:attrNameLst>
                                          <p:attrName>ppt_w</p:attrName>
                                        </p:attrNameLst>
                                      </p:cBhvr>
                                      <p:tavLst>
                                        <p:tav tm="0">
                                          <p:val>
                                            <p:strVal val="0"/>
                                          </p:val>
                                        </p:tav>
                                        <p:tav tm="100000">
                                          <p:val>
                                            <p:strVal val="#ppt_w"/>
                                          </p:val>
                                        </p:tav>
                                      </p:tavLst>
                                    </p:anim>
                                    <p:anim calcmode="lin" valueType="num">
                                      <p:cBhvr additive="repl">
                                        <p:cTn id="227" dur="500" fill="hold"/>
                                        <p:tgtEl>
                                          <p:spTgt spid="1927">
                                            <p:txEl>
                                              <p:pRg st="0" end="0"/>
                                            </p:txEl>
                                          </p:spTgt>
                                        </p:tgtEl>
                                        <p:attrNameLst>
                                          <p:attrName>ppt_h</p:attrName>
                                        </p:attrNameLst>
                                      </p:cBhvr>
                                      <p:tavLst>
                                        <p:tav tm="0">
                                          <p:val>
                                            <p:strVal val="0"/>
                                          </p:val>
                                        </p:tav>
                                        <p:tav tm="100000">
                                          <p:val>
                                            <p:strVal val="#ppt_h"/>
                                          </p:val>
                                        </p:tav>
                                      </p:tavLst>
                                    </p:anim>
                                    <p:animEffect filter="fade" transition="in">
                                      <p:cBhvr additive="repl">
                                        <p:cTn id="228" dur="500"/>
                                        <p:tgtEl>
                                          <p:spTgt spid="192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6" name="Group 1"/>
          <p:cNvGrpSpPr/>
          <p:nvPr/>
        </p:nvGrpSpPr>
        <p:grpSpPr>
          <a:xfrm>
            <a:off x="6748200" y="672120"/>
            <a:ext cx="1891800" cy="2027880"/>
            <a:chOff x="6748200" y="672120"/>
            <a:chExt cx="1891800" cy="2027880"/>
          </a:xfrm>
        </p:grpSpPr>
        <p:sp>
          <p:nvSpPr>
            <p:cNvPr id="557" name="CustomShape 2"/>
            <p:cNvSpPr/>
            <p:nvPr/>
          </p:nvSpPr>
          <p:spPr>
            <a:xfrm>
              <a:off x="7468200" y="2028240"/>
              <a:ext cx="418680" cy="241200"/>
            </a:xfrm>
            <a:custGeom>
              <a:avLst/>
              <a:gdLst/>
              <a:ahLst/>
              <a:rect l="l" t="t" r="r" b="b"/>
              <a:pathLst>
                <a:path w="998038" h="57771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w="0">
              <a:noFill/>
            </a:ln>
          </p:spPr>
          <p:style>
            <a:lnRef idx="0"/>
            <a:fillRef idx="0"/>
            <a:effectRef idx="0"/>
            <a:fontRef idx="minor"/>
          </p:style>
        </p:sp>
        <p:sp>
          <p:nvSpPr>
            <p:cNvPr id="558" name="CustomShape 3"/>
            <p:cNvSpPr/>
            <p:nvPr/>
          </p:nvSpPr>
          <p:spPr>
            <a:xfrm>
              <a:off x="6828120" y="2203200"/>
              <a:ext cx="755280" cy="43596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559" name="CustomShape 4"/>
            <p:cNvSpPr/>
            <p:nvPr/>
          </p:nvSpPr>
          <p:spPr>
            <a:xfrm>
              <a:off x="7481520" y="2020320"/>
              <a:ext cx="419040" cy="241200"/>
            </a:xfrm>
            <a:custGeom>
              <a:avLst/>
              <a:gdLst/>
              <a:ahLst/>
              <a:rect l="l" t="t" r="r" b="b"/>
              <a:pathLst>
                <a:path w="998857" h="577329">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w="0">
              <a:noFill/>
            </a:ln>
          </p:spPr>
          <p:style>
            <a:lnRef idx="0"/>
            <a:fillRef idx="0"/>
            <a:effectRef idx="0"/>
            <a:fontRef idx="minor"/>
          </p:style>
        </p:sp>
        <p:sp>
          <p:nvSpPr>
            <p:cNvPr id="560" name="CustomShape 5"/>
            <p:cNvSpPr/>
            <p:nvPr/>
          </p:nvSpPr>
          <p:spPr>
            <a:xfrm>
              <a:off x="7481880" y="2007720"/>
              <a:ext cx="418680" cy="241200"/>
            </a:xfrm>
            <a:custGeom>
              <a:avLst/>
              <a:gdLst/>
              <a:ahLst/>
              <a:rect l="l" t="t" r="r" b="b"/>
              <a:pathLst>
                <a:path w="998054" h="577388">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w="0">
              <a:noFill/>
            </a:ln>
          </p:spPr>
          <p:style>
            <a:lnRef idx="0"/>
            <a:fillRef idx="0"/>
            <a:effectRef idx="0"/>
            <a:fontRef idx="minor"/>
          </p:style>
        </p:sp>
        <p:sp>
          <p:nvSpPr>
            <p:cNvPr id="561" name="CustomShape 6"/>
            <p:cNvSpPr/>
            <p:nvPr/>
          </p:nvSpPr>
          <p:spPr>
            <a:xfrm>
              <a:off x="7612560" y="2078640"/>
              <a:ext cx="156960" cy="90000"/>
            </a:xfrm>
            <a:custGeom>
              <a:avLst/>
              <a:gdLst/>
              <a:ahLst/>
              <a:rect l="l" t="t" r="r" b="b"/>
              <a:pathLst>
                <a:path w="378145" h="218912">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w="0">
              <a:noFill/>
            </a:ln>
          </p:spPr>
          <p:style>
            <a:lnRef idx="0"/>
            <a:fillRef idx="0"/>
            <a:effectRef idx="0"/>
            <a:fontRef idx="minor"/>
          </p:style>
        </p:sp>
        <p:sp>
          <p:nvSpPr>
            <p:cNvPr id="562" name="CustomShape 7"/>
            <p:cNvSpPr/>
            <p:nvPr/>
          </p:nvSpPr>
          <p:spPr>
            <a:xfrm>
              <a:off x="7612200" y="2057040"/>
              <a:ext cx="157320" cy="89640"/>
            </a:xfrm>
            <a:custGeom>
              <a:avLst/>
              <a:gdLst/>
              <a:ahLst/>
              <a:rect l="l" t="t" r="r" b="b"/>
              <a:pathLst>
                <a:path w="378432" h="218803">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w="0">
              <a:noFill/>
            </a:ln>
          </p:spPr>
          <p:style>
            <a:lnRef idx="0"/>
            <a:fillRef idx="0"/>
            <a:effectRef idx="0"/>
            <a:fontRef idx="minor"/>
          </p:style>
        </p:sp>
        <p:sp>
          <p:nvSpPr>
            <p:cNvPr id="563" name="CustomShape 8"/>
            <p:cNvSpPr/>
            <p:nvPr/>
          </p:nvSpPr>
          <p:spPr>
            <a:xfrm>
              <a:off x="7265880" y="1704600"/>
              <a:ext cx="851400" cy="396360"/>
            </a:xfrm>
            <a:custGeom>
              <a:avLst/>
              <a:gdLst/>
              <a:ahLst/>
              <a:rect l="l" t="t" r="r" b="b"/>
              <a:pathLst>
                <a:path w="2024410" h="945165">
                  <a:moveTo>
                    <a:pt x="1010828" y="945166"/>
                  </a:moveTo>
                  <a:lnTo>
                    <a:pt x="0" y="38005"/>
                  </a:lnTo>
                  <a:lnTo>
                    <a:pt x="2024411" y="0"/>
                  </a:lnTo>
                  <a:lnTo>
                    <a:pt x="1010828" y="945166"/>
                  </a:lnTo>
                  <a:close/>
                </a:path>
              </a:pathLst>
            </a:custGeom>
            <a:solidFill>
              <a:srgbClr val="3e7eff">
                <a:alpha val="10000"/>
              </a:srgbClr>
            </a:solidFill>
            <a:ln w="0">
              <a:noFill/>
            </a:ln>
          </p:spPr>
          <p:style>
            <a:lnRef idx="0"/>
            <a:fillRef idx="0"/>
            <a:effectRef idx="0"/>
            <a:fontRef idx="minor"/>
          </p:style>
        </p:sp>
        <p:sp>
          <p:nvSpPr>
            <p:cNvPr id="564" name="CustomShape 9"/>
            <p:cNvSpPr/>
            <p:nvPr/>
          </p:nvSpPr>
          <p:spPr>
            <a:xfrm>
              <a:off x="7077240" y="672120"/>
              <a:ext cx="1210680" cy="1213560"/>
            </a:xfrm>
            <a:custGeom>
              <a:avLst/>
              <a:gdLst/>
              <a:ahLst/>
              <a:rect l="l" t="t" r="r" b="b"/>
              <a:pathLst>
                <a:path w="2875158" h="2882646">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w="0">
              <a:noFill/>
            </a:ln>
          </p:spPr>
          <p:style>
            <a:lnRef idx="0"/>
            <a:fillRef idx="0"/>
            <a:effectRef idx="0"/>
            <a:fontRef idx="minor"/>
          </p:style>
        </p:sp>
        <p:sp>
          <p:nvSpPr>
            <p:cNvPr id="565" name="CustomShape 10"/>
            <p:cNvSpPr/>
            <p:nvPr/>
          </p:nvSpPr>
          <p:spPr>
            <a:xfrm>
              <a:off x="7086960" y="713880"/>
              <a:ext cx="1158840" cy="1036800"/>
            </a:xfrm>
            <a:custGeom>
              <a:avLst/>
              <a:gdLst/>
              <a:ahLst/>
              <a:rect l="l" t="t" r="r" b="b"/>
              <a:pathLst>
                <a:path w="2752826" h="2463451">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rgbClr val="00b5dd"/>
            </a:solidFill>
            <a:ln w="0">
              <a:noFill/>
            </a:ln>
          </p:spPr>
          <p:style>
            <a:lnRef idx="0"/>
            <a:fillRef idx="0"/>
            <a:effectRef idx="0"/>
            <a:fontRef idx="minor"/>
          </p:style>
        </p:sp>
        <p:sp>
          <p:nvSpPr>
            <p:cNvPr id="566" name="CustomShape 11"/>
            <p:cNvSpPr/>
            <p:nvPr/>
          </p:nvSpPr>
          <p:spPr>
            <a:xfrm>
              <a:off x="7077240" y="970560"/>
              <a:ext cx="1185480" cy="915120"/>
            </a:xfrm>
            <a:custGeom>
              <a:avLst/>
              <a:gdLst/>
              <a:ahLst/>
              <a:rect l="l" t="t" r="r" b="b"/>
              <a:pathLst>
                <a:path w="2815611" h="2175092">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5000"/>
              </a:srgbClr>
            </a:solidFill>
            <a:ln w="0">
              <a:noFill/>
            </a:ln>
          </p:spPr>
          <p:style>
            <a:lnRef idx="0"/>
            <a:fillRef idx="0"/>
            <a:effectRef idx="0"/>
            <a:fontRef idx="minor"/>
          </p:style>
        </p:sp>
        <p:sp>
          <p:nvSpPr>
            <p:cNvPr id="567" name="CustomShape 12"/>
            <p:cNvSpPr/>
            <p:nvPr/>
          </p:nvSpPr>
          <p:spPr>
            <a:xfrm>
              <a:off x="6748200" y="2525040"/>
              <a:ext cx="269640" cy="15372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568" name="CustomShape 13"/>
            <p:cNvSpPr/>
            <p:nvPr/>
          </p:nvSpPr>
          <p:spPr>
            <a:xfrm>
              <a:off x="6769440" y="2450880"/>
              <a:ext cx="177840" cy="10188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569" name="CustomShape 14"/>
            <p:cNvSpPr/>
            <p:nvPr/>
          </p:nvSpPr>
          <p:spPr>
            <a:xfrm>
              <a:off x="6769440" y="2503080"/>
              <a:ext cx="87840" cy="15408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570" name="CustomShape 15"/>
            <p:cNvSpPr/>
            <p:nvPr/>
          </p:nvSpPr>
          <p:spPr>
            <a:xfrm>
              <a:off x="6859440" y="2503080"/>
              <a:ext cx="87840" cy="15408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571" name="CustomShape 16"/>
            <p:cNvSpPr/>
            <p:nvPr/>
          </p:nvSpPr>
          <p:spPr>
            <a:xfrm>
              <a:off x="6977520" y="2565360"/>
              <a:ext cx="64800" cy="35280"/>
            </a:xfrm>
            <a:custGeom>
              <a:avLst/>
              <a:gdLst/>
              <a:ahLst/>
              <a:rect l="l" t="t" r="r" b="b"/>
              <a:pathLst>
                <a:path w="159649" h="8998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w="0">
              <a:noFill/>
            </a:ln>
          </p:spPr>
          <p:style>
            <a:lnRef idx="0"/>
            <a:fillRef idx="0"/>
            <a:effectRef idx="0"/>
            <a:fontRef idx="minor"/>
          </p:style>
        </p:sp>
        <p:sp>
          <p:nvSpPr>
            <p:cNvPr id="572" name="CustomShape 17"/>
            <p:cNvSpPr/>
            <p:nvPr/>
          </p:nvSpPr>
          <p:spPr>
            <a:xfrm>
              <a:off x="6978600" y="2571840"/>
              <a:ext cx="63720" cy="29160"/>
            </a:xfrm>
            <a:custGeom>
              <a:avLst/>
              <a:gdLst/>
              <a:ahLst/>
              <a:rect l="l" t="t" r="r" b="b"/>
              <a:pathLst>
                <a:path w="157010" h="75128">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w="0">
              <a:noFill/>
            </a:ln>
          </p:spPr>
          <p:style>
            <a:lnRef idx="0"/>
            <a:fillRef idx="0"/>
            <a:effectRef idx="0"/>
            <a:fontRef idx="minor"/>
          </p:style>
        </p:sp>
        <p:sp>
          <p:nvSpPr>
            <p:cNvPr id="573" name="CustomShape 18"/>
            <p:cNvSpPr/>
            <p:nvPr/>
          </p:nvSpPr>
          <p:spPr>
            <a:xfrm>
              <a:off x="6922440" y="2536200"/>
              <a:ext cx="64800" cy="35280"/>
            </a:xfrm>
            <a:custGeom>
              <a:avLst/>
              <a:gdLst/>
              <a:ahLst/>
              <a:rect l="l" t="t" r="r" b="b"/>
              <a:pathLst>
                <a:path w="159662" h="89989">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w="0">
              <a:noFill/>
            </a:ln>
          </p:spPr>
          <p:style>
            <a:lnRef idx="0"/>
            <a:fillRef idx="0"/>
            <a:effectRef idx="0"/>
            <a:fontRef idx="minor"/>
          </p:style>
        </p:sp>
        <p:sp>
          <p:nvSpPr>
            <p:cNvPr id="574" name="CustomShape 19"/>
            <p:cNvSpPr/>
            <p:nvPr/>
          </p:nvSpPr>
          <p:spPr>
            <a:xfrm>
              <a:off x="6923520" y="2542680"/>
              <a:ext cx="63720" cy="29160"/>
            </a:xfrm>
            <a:custGeom>
              <a:avLst/>
              <a:gdLst/>
              <a:ahLst/>
              <a:rect l="l" t="t" r="r" b="b"/>
              <a:pathLst>
                <a:path w="157105" h="75128">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w="0">
              <a:noFill/>
            </a:ln>
          </p:spPr>
          <p:style>
            <a:lnRef idx="0"/>
            <a:fillRef idx="0"/>
            <a:effectRef idx="0"/>
            <a:fontRef idx="minor"/>
          </p:style>
        </p:sp>
        <p:sp>
          <p:nvSpPr>
            <p:cNvPr id="575" name="CustomShape 20"/>
            <p:cNvSpPr/>
            <p:nvPr/>
          </p:nvSpPr>
          <p:spPr>
            <a:xfrm>
              <a:off x="6798240" y="2391840"/>
              <a:ext cx="214560" cy="184680"/>
            </a:xfrm>
            <a:custGeom>
              <a:avLst/>
              <a:gdLst/>
              <a:ahLst/>
              <a:rect l="l" t="t" r="r" b="b"/>
              <a:pathLst>
                <a:path w="514696" h="44394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w="0">
              <a:noFill/>
            </a:ln>
          </p:spPr>
          <p:style>
            <a:lnRef idx="0"/>
            <a:fillRef idx="0"/>
            <a:effectRef idx="0"/>
            <a:fontRef idx="minor"/>
          </p:style>
        </p:sp>
        <p:sp>
          <p:nvSpPr>
            <p:cNvPr id="576" name="CustomShape 21"/>
            <p:cNvSpPr/>
            <p:nvPr/>
          </p:nvSpPr>
          <p:spPr>
            <a:xfrm>
              <a:off x="6779880" y="2354760"/>
              <a:ext cx="44280" cy="79560"/>
            </a:xfrm>
            <a:custGeom>
              <a:avLst/>
              <a:gdLst/>
              <a:ahLst/>
              <a:rect l="l" t="t" r="r" b="b"/>
              <a:pathLst>
                <a:path w="110678" h="194691">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w="0">
              <a:noFill/>
            </a:ln>
          </p:spPr>
          <p:style>
            <a:lnRef idx="0"/>
            <a:fillRef idx="0"/>
            <a:effectRef idx="0"/>
            <a:fontRef idx="minor"/>
          </p:style>
        </p:sp>
        <p:sp>
          <p:nvSpPr>
            <p:cNvPr id="577" name="CustomShape 22"/>
            <p:cNvSpPr/>
            <p:nvPr/>
          </p:nvSpPr>
          <p:spPr>
            <a:xfrm>
              <a:off x="6776280" y="2306520"/>
              <a:ext cx="28800" cy="57600"/>
            </a:xfrm>
            <a:custGeom>
              <a:avLst/>
              <a:gdLst/>
              <a:ahLst/>
              <a:rect l="l" t="t" r="r" b="b"/>
              <a:pathLst>
                <a:path w="73912" h="14290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w="0">
              <a:noFill/>
            </a:ln>
          </p:spPr>
          <p:style>
            <a:lnRef idx="0"/>
            <a:fillRef idx="0"/>
            <a:effectRef idx="0"/>
            <a:fontRef idx="minor"/>
          </p:style>
        </p:sp>
        <p:sp>
          <p:nvSpPr>
            <p:cNvPr id="578" name="CustomShape 23"/>
            <p:cNvSpPr/>
            <p:nvPr/>
          </p:nvSpPr>
          <p:spPr>
            <a:xfrm>
              <a:off x="6808320" y="2226600"/>
              <a:ext cx="68760" cy="112320"/>
            </a:xfrm>
            <a:custGeom>
              <a:avLst/>
              <a:gdLst/>
              <a:ahLst/>
              <a:rect l="l" t="t" r="r" b="b"/>
              <a:pathLst>
                <a:path w="169201" h="272154">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w="0">
              <a:noFill/>
            </a:ln>
          </p:spPr>
          <p:style>
            <a:lnRef idx="0"/>
            <a:fillRef idx="0"/>
            <a:effectRef idx="0"/>
            <a:fontRef idx="minor"/>
          </p:style>
        </p:sp>
        <p:grpSp>
          <p:nvGrpSpPr>
            <p:cNvPr id="579" name="Group 24"/>
            <p:cNvGrpSpPr/>
            <p:nvPr/>
          </p:nvGrpSpPr>
          <p:grpSpPr>
            <a:xfrm>
              <a:off x="6851880" y="2319120"/>
              <a:ext cx="145080" cy="154080"/>
              <a:chOff x="6851880" y="2319120"/>
              <a:chExt cx="145080" cy="154080"/>
            </a:xfrm>
          </p:grpSpPr>
          <p:grpSp>
            <p:nvGrpSpPr>
              <p:cNvPr id="580" name="Group 25"/>
              <p:cNvGrpSpPr/>
              <p:nvPr/>
            </p:nvGrpSpPr>
            <p:grpSpPr>
              <a:xfrm>
                <a:off x="6851880" y="2388600"/>
                <a:ext cx="142200" cy="84600"/>
                <a:chOff x="6851880" y="2388600"/>
                <a:chExt cx="142200" cy="84600"/>
              </a:xfrm>
            </p:grpSpPr>
            <p:sp>
              <p:nvSpPr>
                <p:cNvPr id="581" name="CustomShape 26"/>
                <p:cNvSpPr/>
                <p:nvPr/>
              </p:nvSpPr>
              <p:spPr>
                <a:xfrm>
                  <a:off x="6851880" y="2424240"/>
                  <a:ext cx="142200" cy="48960"/>
                </a:xfrm>
                <a:custGeom>
                  <a:avLst/>
                  <a:gdLst/>
                  <a:ahLst/>
                  <a:rect l="l" t="t" r="r" b="b"/>
                  <a:pathLst>
                    <a:path w="343054" h="12207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w="0">
                  <a:noFill/>
                </a:ln>
              </p:spPr>
              <p:style>
                <a:lnRef idx="0"/>
                <a:fillRef idx="0"/>
                <a:effectRef idx="0"/>
                <a:fontRef idx="minor"/>
              </p:style>
            </p:sp>
            <p:sp>
              <p:nvSpPr>
                <p:cNvPr id="582" name="CustomShape 27"/>
                <p:cNvSpPr/>
                <p:nvPr/>
              </p:nvSpPr>
              <p:spPr>
                <a:xfrm>
                  <a:off x="6935400" y="2437560"/>
                  <a:ext cx="58680" cy="35280"/>
                </a:xfrm>
                <a:custGeom>
                  <a:avLst/>
                  <a:gdLst/>
                  <a:ahLst/>
                  <a:rect l="l" t="t" r="r" b="b"/>
                  <a:pathLst>
                    <a:path w="145163" h="89916">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w="0">
                  <a:noFill/>
                </a:ln>
              </p:spPr>
              <p:style>
                <a:lnRef idx="0"/>
                <a:fillRef idx="0"/>
                <a:effectRef idx="0"/>
                <a:fontRef idx="minor"/>
              </p:style>
            </p:sp>
            <p:sp>
              <p:nvSpPr>
                <p:cNvPr id="583" name="CustomShape 28"/>
                <p:cNvSpPr/>
                <p:nvPr/>
              </p:nvSpPr>
              <p:spPr>
                <a:xfrm>
                  <a:off x="6851880" y="2388600"/>
                  <a:ext cx="142200" cy="81360"/>
                </a:xfrm>
                <a:custGeom>
                  <a:avLst/>
                  <a:gdLst/>
                  <a:ahLst/>
                  <a:rect l="l" t="t" r="r" b="b"/>
                  <a:pathLst>
                    <a:path w="343006" h="198541">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w="0">
                  <a:noFill/>
                </a:ln>
              </p:spPr>
              <p:style>
                <a:lnRef idx="0"/>
                <a:fillRef idx="0"/>
                <a:effectRef idx="0"/>
                <a:fontRef idx="minor"/>
              </p:style>
            </p:sp>
            <p:grpSp>
              <p:nvGrpSpPr>
                <p:cNvPr id="584" name="Group 29"/>
                <p:cNvGrpSpPr/>
                <p:nvPr/>
              </p:nvGrpSpPr>
              <p:grpSpPr>
                <a:xfrm>
                  <a:off x="6885720" y="2429280"/>
                  <a:ext cx="38160" cy="21240"/>
                  <a:chOff x="6885720" y="2429280"/>
                  <a:chExt cx="38160" cy="21240"/>
                </a:xfrm>
              </p:grpSpPr>
              <p:sp>
                <p:nvSpPr>
                  <p:cNvPr id="585" name="CustomShape 30"/>
                  <p:cNvSpPr/>
                  <p:nvPr/>
                </p:nvSpPr>
                <p:spPr>
                  <a:xfrm>
                    <a:off x="6885720" y="2429280"/>
                    <a:ext cx="38160" cy="21240"/>
                  </a:xfrm>
                  <a:custGeom>
                    <a:avLst/>
                    <a:gdLst/>
                    <a:ahLst/>
                    <a:rect l="l" t="t" r="r" b="b"/>
                    <a:pathLst>
                      <a:path w="96807" h="560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w="0">
                    <a:noFill/>
                  </a:ln>
                </p:spPr>
                <p:style>
                  <a:lnRef idx="0"/>
                  <a:fillRef idx="0"/>
                  <a:effectRef idx="0"/>
                  <a:fontRef idx="minor"/>
                </p:style>
              </p:sp>
              <p:sp>
                <p:nvSpPr>
                  <p:cNvPr id="586" name="CustomShape 31"/>
                  <p:cNvSpPr/>
                  <p:nvPr/>
                </p:nvSpPr>
                <p:spPr>
                  <a:xfrm>
                    <a:off x="6886080" y="2429640"/>
                    <a:ext cx="37440" cy="20520"/>
                  </a:xfrm>
                  <a:custGeom>
                    <a:avLst/>
                    <a:gdLst/>
                    <a:ahLst/>
                    <a:rect l="l" t="t" r="r" b="b"/>
                    <a:pathLst>
                      <a:path w="94907" h="54959">
                        <a:moveTo>
                          <a:pt x="0" y="19431"/>
                        </a:moveTo>
                        <a:lnTo>
                          <a:pt x="61277" y="54959"/>
                        </a:lnTo>
                        <a:lnTo>
                          <a:pt x="94908" y="35433"/>
                        </a:lnTo>
                        <a:lnTo>
                          <a:pt x="33631" y="0"/>
                        </a:lnTo>
                        <a:lnTo>
                          <a:pt x="0" y="19431"/>
                        </a:lnTo>
                        <a:close/>
                      </a:path>
                    </a:pathLst>
                  </a:custGeom>
                  <a:solidFill>
                    <a:srgbClr val="e5e5e5"/>
                  </a:solidFill>
                  <a:ln w="0">
                    <a:noFill/>
                  </a:ln>
                </p:spPr>
                <p:style>
                  <a:lnRef idx="0"/>
                  <a:fillRef idx="0"/>
                  <a:effectRef idx="0"/>
                  <a:fontRef idx="minor"/>
                </p:style>
              </p:sp>
            </p:grpSp>
            <p:sp>
              <p:nvSpPr>
                <p:cNvPr id="587" name="CustomShape 32"/>
                <p:cNvSpPr/>
                <p:nvPr/>
              </p:nvSpPr>
              <p:spPr>
                <a:xfrm>
                  <a:off x="6974280" y="2437200"/>
                  <a:ext cx="6480" cy="2520"/>
                </a:xfrm>
                <a:custGeom>
                  <a:avLst/>
                  <a:gdLst/>
                  <a:ahLst/>
                  <a:rect l="l" t="t" r="r" b="b"/>
                  <a:pathLst>
                    <a:path w="21235" h="12299">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w="0">
                  <a:noFill/>
                </a:ln>
              </p:spPr>
              <p:style>
                <a:lnRef idx="0"/>
                <a:fillRef idx="0"/>
                <a:effectRef idx="0"/>
                <a:fontRef idx="minor"/>
              </p:style>
            </p:sp>
            <p:sp>
              <p:nvSpPr>
                <p:cNvPr id="588" name="CustomShape 33"/>
                <p:cNvSpPr/>
                <p:nvPr/>
              </p:nvSpPr>
              <p:spPr>
                <a:xfrm>
                  <a:off x="6969240" y="2433960"/>
                  <a:ext cx="6480" cy="25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89" name="CustomShape 34"/>
                <p:cNvSpPr/>
                <p:nvPr/>
              </p:nvSpPr>
              <p:spPr>
                <a:xfrm>
                  <a:off x="6963840" y="2431080"/>
                  <a:ext cx="6480" cy="2520"/>
                </a:xfrm>
                <a:custGeom>
                  <a:avLst/>
                  <a:gdLst/>
                  <a:ahLst/>
                  <a:rect l="l" t="t" r="r" b="b"/>
                  <a:pathLst>
                    <a:path w="21197" h="12299">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w="0">
                  <a:noFill/>
                </a:ln>
              </p:spPr>
              <p:style>
                <a:lnRef idx="0"/>
                <a:fillRef idx="0"/>
                <a:effectRef idx="0"/>
                <a:fontRef idx="minor"/>
              </p:style>
            </p:sp>
            <p:sp>
              <p:nvSpPr>
                <p:cNvPr id="590" name="CustomShape 35"/>
                <p:cNvSpPr/>
                <p:nvPr/>
              </p:nvSpPr>
              <p:spPr>
                <a:xfrm>
                  <a:off x="6958440" y="2427840"/>
                  <a:ext cx="6480" cy="25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91" name="CustomShape 36"/>
                <p:cNvSpPr/>
                <p:nvPr/>
              </p:nvSpPr>
              <p:spPr>
                <a:xfrm>
                  <a:off x="6953400" y="2424960"/>
                  <a:ext cx="6480" cy="25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92" name="CustomShape 37"/>
                <p:cNvSpPr/>
                <p:nvPr/>
              </p:nvSpPr>
              <p:spPr>
                <a:xfrm>
                  <a:off x="6948000" y="2421720"/>
                  <a:ext cx="6480" cy="252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w="0">
                  <a:noFill/>
                </a:ln>
              </p:spPr>
              <p:style>
                <a:lnRef idx="0"/>
                <a:fillRef idx="0"/>
                <a:effectRef idx="0"/>
                <a:fontRef idx="minor"/>
              </p:style>
            </p:sp>
            <p:sp>
              <p:nvSpPr>
                <p:cNvPr id="593" name="CustomShape 38"/>
                <p:cNvSpPr/>
                <p:nvPr/>
              </p:nvSpPr>
              <p:spPr>
                <a:xfrm>
                  <a:off x="6942600" y="2418840"/>
                  <a:ext cx="6480" cy="2520"/>
                </a:xfrm>
                <a:custGeom>
                  <a:avLst/>
                  <a:gdLst/>
                  <a:ahLst/>
                  <a:rect l="l" t="t" r="r" b="b"/>
                  <a:pathLst>
                    <a:path w="21257" h="12299">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94" name="CustomShape 39"/>
                <p:cNvSpPr/>
                <p:nvPr/>
              </p:nvSpPr>
              <p:spPr>
                <a:xfrm>
                  <a:off x="6937560" y="2415600"/>
                  <a:ext cx="6480" cy="252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595" name="CustomShape 40"/>
                <p:cNvSpPr/>
                <p:nvPr/>
              </p:nvSpPr>
              <p:spPr>
                <a:xfrm>
                  <a:off x="6932160" y="2412720"/>
                  <a:ext cx="6480" cy="252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596" name="CustomShape 41"/>
                <p:cNvSpPr/>
                <p:nvPr/>
              </p:nvSpPr>
              <p:spPr>
                <a:xfrm>
                  <a:off x="6927120" y="2409480"/>
                  <a:ext cx="6480" cy="2520"/>
                </a:xfrm>
                <a:custGeom>
                  <a:avLst/>
                  <a:gdLst/>
                  <a:ahLst/>
                  <a:rect l="l" t="t" r="r" b="b"/>
                  <a:pathLst>
                    <a:path w="21257" h="12263">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w="0">
                  <a:noFill/>
                </a:ln>
              </p:spPr>
              <p:style>
                <a:lnRef idx="0"/>
                <a:fillRef idx="0"/>
                <a:effectRef idx="0"/>
                <a:fontRef idx="minor"/>
              </p:style>
            </p:sp>
            <p:sp>
              <p:nvSpPr>
                <p:cNvPr id="597" name="CustomShape 42"/>
                <p:cNvSpPr/>
                <p:nvPr/>
              </p:nvSpPr>
              <p:spPr>
                <a:xfrm>
                  <a:off x="6921720" y="2406600"/>
                  <a:ext cx="6480" cy="2520"/>
                </a:xfrm>
                <a:custGeom>
                  <a:avLst/>
                  <a:gdLst/>
                  <a:ahLst/>
                  <a:rect l="l" t="t" r="r" b="b"/>
                  <a:pathLst>
                    <a:path w="21257" h="12263">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w="0">
                  <a:noFill/>
                </a:ln>
              </p:spPr>
              <p:style>
                <a:lnRef idx="0"/>
                <a:fillRef idx="0"/>
                <a:effectRef idx="0"/>
                <a:fontRef idx="minor"/>
              </p:style>
            </p:sp>
            <p:sp>
              <p:nvSpPr>
                <p:cNvPr id="598" name="CustomShape 43"/>
                <p:cNvSpPr/>
                <p:nvPr/>
              </p:nvSpPr>
              <p:spPr>
                <a:xfrm>
                  <a:off x="6916320" y="2403360"/>
                  <a:ext cx="6480" cy="2520"/>
                </a:xfrm>
                <a:custGeom>
                  <a:avLst/>
                  <a:gdLst/>
                  <a:ahLst/>
                  <a:rect l="l" t="t" r="r" b="b"/>
                  <a:pathLst>
                    <a:path w="21342" h="12263">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w="0">
                  <a:noFill/>
                </a:ln>
              </p:spPr>
              <p:style>
                <a:lnRef idx="0"/>
                <a:fillRef idx="0"/>
                <a:effectRef idx="0"/>
                <a:fontRef idx="minor"/>
              </p:style>
            </p:sp>
            <p:sp>
              <p:nvSpPr>
                <p:cNvPr id="599" name="CustomShape 44"/>
                <p:cNvSpPr/>
                <p:nvPr/>
              </p:nvSpPr>
              <p:spPr>
                <a:xfrm>
                  <a:off x="6911280" y="240048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600" name="CustomShape 45"/>
                <p:cNvSpPr/>
                <p:nvPr/>
              </p:nvSpPr>
              <p:spPr>
                <a:xfrm>
                  <a:off x="6903360" y="2395800"/>
                  <a:ext cx="9000" cy="3960"/>
                </a:xfrm>
                <a:custGeom>
                  <a:avLst/>
                  <a:gdLst/>
                  <a:ahLst/>
                  <a:rect l="l" t="t" r="r" b="b"/>
                  <a:pathLst>
                    <a:path w="27254" h="15763">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w="0">
                  <a:noFill/>
                </a:ln>
              </p:spPr>
              <p:style>
                <a:lnRef idx="0"/>
                <a:fillRef idx="0"/>
                <a:effectRef idx="0"/>
                <a:fontRef idx="minor"/>
              </p:style>
            </p:sp>
            <p:sp>
              <p:nvSpPr>
                <p:cNvPr id="601" name="CustomShape 46"/>
                <p:cNvSpPr/>
                <p:nvPr/>
              </p:nvSpPr>
              <p:spPr>
                <a:xfrm>
                  <a:off x="6961320" y="243540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602" name="CustomShape 47"/>
                <p:cNvSpPr/>
                <p:nvPr/>
              </p:nvSpPr>
              <p:spPr>
                <a:xfrm>
                  <a:off x="6956280" y="243252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603" name="CustomShape 48"/>
                <p:cNvSpPr/>
                <p:nvPr/>
              </p:nvSpPr>
              <p:spPr>
                <a:xfrm>
                  <a:off x="6950880" y="2429280"/>
                  <a:ext cx="6480" cy="2520"/>
                </a:xfrm>
                <a:custGeom>
                  <a:avLst/>
                  <a:gdLst/>
                  <a:ahLst/>
                  <a:rect l="l" t="t" r="r" b="b"/>
                  <a:pathLst>
                    <a:path w="21257" h="12298">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w="0">
                  <a:noFill/>
                </a:ln>
              </p:spPr>
              <p:style>
                <a:lnRef idx="0"/>
                <a:fillRef idx="0"/>
                <a:effectRef idx="0"/>
                <a:fontRef idx="minor"/>
              </p:style>
            </p:sp>
            <p:sp>
              <p:nvSpPr>
                <p:cNvPr id="604" name="CustomShape 49"/>
                <p:cNvSpPr/>
                <p:nvPr/>
              </p:nvSpPr>
              <p:spPr>
                <a:xfrm>
                  <a:off x="6945480" y="2426400"/>
                  <a:ext cx="6480" cy="2520"/>
                </a:xfrm>
                <a:custGeom>
                  <a:avLst/>
                  <a:gdLst/>
                  <a:ah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05" name="CustomShape 50"/>
                <p:cNvSpPr/>
                <p:nvPr/>
              </p:nvSpPr>
              <p:spPr>
                <a:xfrm>
                  <a:off x="6940440" y="2423160"/>
                  <a:ext cx="6480" cy="2520"/>
                </a:xfrm>
                <a:custGeom>
                  <a:avLst/>
                  <a:gdLst/>
                  <a:ahLst/>
                  <a:rect l="l" t="t" r="r" b="b"/>
                  <a:pathLst>
                    <a:path w="21411" h="12299">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w="0">
                  <a:noFill/>
                </a:ln>
              </p:spPr>
              <p:style>
                <a:lnRef idx="0"/>
                <a:fillRef idx="0"/>
                <a:effectRef idx="0"/>
                <a:fontRef idx="minor"/>
              </p:style>
            </p:sp>
            <p:sp>
              <p:nvSpPr>
                <p:cNvPr id="606" name="CustomShape 51"/>
                <p:cNvSpPr/>
                <p:nvPr/>
              </p:nvSpPr>
              <p:spPr>
                <a:xfrm>
                  <a:off x="6935040" y="2420280"/>
                  <a:ext cx="6480" cy="2520"/>
                </a:xfrm>
                <a:custGeom>
                  <a:avLst/>
                  <a:gdLst/>
                  <a:ahLst/>
                  <a:rect l="l" t="t" r="r" b="b"/>
                  <a:pathLst>
                    <a:path w="21210" h="12299">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w="0">
                  <a:noFill/>
                </a:ln>
              </p:spPr>
              <p:style>
                <a:lnRef idx="0"/>
                <a:fillRef idx="0"/>
                <a:effectRef idx="0"/>
                <a:fontRef idx="minor"/>
              </p:style>
            </p:sp>
            <p:sp>
              <p:nvSpPr>
                <p:cNvPr id="607" name="CustomShape 52"/>
                <p:cNvSpPr/>
                <p:nvPr/>
              </p:nvSpPr>
              <p:spPr>
                <a:xfrm>
                  <a:off x="6930000" y="2417040"/>
                  <a:ext cx="6480" cy="2520"/>
                </a:xfrm>
                <a:custGeom>
                  <a:avLst/>
                  <a:gdLst/>
                  <a:ahLst/>
                  <a:rect l="l" t="t" r="r" b="b"/>
                  <a:pathLst>
                    <a:path w="21235" h="12298">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w="0">
                  <a:noFill/>
                </a:ln>
              </p:spPr>
              <p:style>
                <a:lnRef idx="0"/>
                <a:fillRef idx="0"/>
                <a:effectRef idx="0"/>
                <a:fontRef idx="minor"/>
              </p:style>
            </p:sp>
            <p:sp>
              <p:nvSpPr>
                <p:cNvPr id="608" name="CustomShape 53"/>
                <p:cNvSpPr/>
                <p:nvPr/>
              </p:nvSpPr>
              <p:spPr>
                <a:xfrm>
                  <a:off x="6924600" y="2414160"/>
                  <a:ext cx="6480" cy="2520"/>
                </a:xfrm>
                <a:custGeom>
                  <a:avLst/>
                  <a:gdLst/>
                  <a:ahLst/>
                  <a:rect l="l" t="t" r="r" b="b"/>
                  <a:pathLst>
                    <a:path w="20976" h="12299">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w="0">
                  <a:noFill/>
                </a:ln>
              </p:spPr>
              <p:style>
                <a:lnRef idx="0"/>
                <a:fillRef idx="0"/>
                <a:effectRef idx="0"/>
                <a:fontRef idx="minor"/>
              </p:style>
            </p:sp>
            <p:sp>
              <p:nvSpPr>
                <p:cNvPr id="609" name="CustomShape 54"/>
                <p:cNvSpPr/>
                <p:nvPr/>
              </p:nvSpPr>
              <p:spPr>
                <a:xfrm>
                  <a:off x="6919200" y="2410920"/>
                  <a:ext cx="6480" cy="2520"/>
                </a:xfrm>
                <a:custGeom>
                  <a:avLst/>
                  <a:gdLst/>
                  <a:ahLst/>
                  <a:rect l="l" t="t" r="r" b="b"/>
                  <a:pathLst>
                    <a:path w="21257" h="12299">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10" name="CustomShape 55"/>
                <p:cNvSpPr/>
                <p:nvPr/>
              </p:nvSpPr>
              <p:spPr>
                <a:xfrm>
                  <a:off x="6913800" y="2408040"/>
                  <a:ext cx="6480" cy="2520"/>
                </a:xfrm>
                <a:custGeom>
                  <a:avLst/>
                  <a:gdLst/>
                  <a:ahLst/>
                  <a:rect l="l" t="t" r="r" b="b"/>
                  <a:pathLst>
                    <a:path w="21257" h="12299">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11" name="CustomShape 56"/>
                <p:cNvSpPr/>
                <p:nvPr/>
              </p:nvSpPr>
              <p:spPr>
                <a:xfrm>
                  <a:off x="6908760" y="2405160"/>
                  <a:ext cx="6480" cy="2520"/>
                </a:xfrm>
                <a:custGeom>
                  <a:avLst/>
                  <a:gdLst/>
                  <a:ahLst/>
                  <a:rect l="l" t="t" r="r" b="b"/>
                  <a:pathLst>
                    <a:path w="21150" h="12358">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w="0">
                  <a:noFill/>
                </a:ln>
              </p:spPr>
              <p:style>
                <a:lnRef idx="0"/>
                <a:fillRef idx="0"/>
                <a:effectRef idx="0"/>
                <a:fontRef idx="minor"/>
              </p:style>
            </p:sp>
            <p:sp>
              <p:nvSpPr>
                <p:cNvPr id="612" name="CustomShape 57"/>
                <p:cNvSpPr/>
                <p:nvPr/>
              </p:nvSpPr>
              <p:spPr>
                <a:xfrm>
                  <a:off x="6903360" y="2401920"/>
                  <a:ext cx="6480" cy="2520"/>
                </a:xfrm>
                <a:custGeom>
                  <a:avLst/>
                  <a:gdLst/>
                  <a:ahLst/>
                  <a:rect l="l" t="t" r="r" b="b"/>
                  <a:pathLst>
                    <a:path w="21269" h="12263">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w="0">
                  <a:noFill/>
                </a:ln>
              </p:spPr>
              <p:style>
                <a:lnRef idx="0"/>
                <a:fillRef idx="0"/>
                <a:effectRef idx="0"/>
                <a:fontRef idx="minor"/>
              </p:style>
            </p:sp>
            <p:sp>
              <p:nvSpPr>
                <p:cNvPr id="613" name="CustomShape 58"/>
                <p:cNvSpPr/>
                <p:nvPr/>
              </p:nvSpPr>
              <p:spPr>
                <a:xfrm>
                  <a:off x="6966720" y="2438640"/>
                  <a:ext cx="9000" cy="4320"/>
                </a:xfrm>
                <a:custGeom>
                  <a:avLst/>
                  <a:gdLst/>
                  <a:ahLst/>
                  <a:rect l="l" t="t" r="r" b="b"/>
                  <a:pathLst>
                    <a:path w="27256" h="15823">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w="0">
                  <a:noFill/>
                </a:ln>
              </p:spPr>
              <p:style>
                <a:lnRef idx="0"/>
                <a:fillRef idx="0"/>
                <a:effectRef idx="0"/>
                <a:fontRef idx="minor"/>
              </p:style>
            </p:sp>
            <p:sp>
              <p:nvSpPr>
                <p:cNvPr id="614" name="CustomShape 59"/>
                <p:cNvSpPr/>
                <p:nvPr/>
              </p:nvSpPr>
              <p:spPr>
                <a:xfrm>
                  <a:off x="6892920" y="2398680"/>
                  <a:ext cx="11520" cy="4680"/>
                </a:xfrm>
                <a:custGeom>
                  <a:avLst/>
                  <a:gdLst/>
                  <a:ahLst/>
                  <a:rect l="l" t="t" r="r" b="b"/>
                  <a:pathLst>
                    <a:path w="33535" h="17487">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w="0">
                  <a:noFill/>
                </a:ln>
              </p:spPr>
              <p:style>
                <a:lnRef idx="0"/>
                <a:fillRef idx="0"/>
                <a:effectRef idx="0"/>
                <a:fontRef idx="minor"/>
              </p:style>
            </p:sp>
            <p:sp>
              <p:nvSpPr>
                <p:cNvPr id="615" name="CustomShape 60"/>
                <p:cNvSpPr/>
                <p:nvPr/>
              </p:nvSpPr>
              <p:spPr>
                <a:xfrm>
                  <a:off x="6954120" y="2448720"/>
                  <a:ext cx="6480" cy="2520"/>
                </a:xfrm>
                <a:custGeom>
                  <a:avLst/>
                  <a:gdLst/>
                  <a:ahLst/>
                  <a:rect l="l" t="t" r="r" b="b"/>
                  <a:pathLst>
                    <a:path w="21257" h="12299">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16" name="CustomShape 61"/>
                <p:cNvSpPr/>
                <p:nvPr/>
              </p:nvSpPr>
              <p:spPr>
                <a:xfrm>
                  <a:off x="6948720" y="2445840"/>
                  <a:ext cx="6120" cy="2520"/>
                </a:xfrm>
                <a:custGeom>
                  <a:avLst/>
                  <a:gdLst/>
                  <a:ahLst/>
                  <a:rect l="l" t="t" r="r" b="b"/>
                  <a:pathLst>
                    <a:path w="20746" h="12299">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w="0">
                  <a:noFill/>
                </a:ln>
              </p:spPr>
              <p:style>
                <a:lnRef idx="0"/>
                <a:fillRef idx="0"/>
                <a:effectRef idx="0"/>
                <a:fontRef idx="minor"/>
              </p:style>
            </p:sp>
            <p:sp>
              <p:nvSpPr>
                <p:cNvPr id="617" name="CustomShape 62"/>
                <p:cNvSpPr/>
                <p:nvPr/>
              </p:nvSpPr>
              <p:spPr>
                <a:xfrm>
                  <a:off x="6943320" y="2442960"/>
                  <a:ext cx="6480" cy="2520"/>
                </a:xfrm>
                <a:custGeom>
                  <a:avLst/>
                  <a:gdLst/>
                  <a:ahLst/>
                  <a:rect l="l" t="t" r="r" b="b"/>
                  <a:pathLst>
                    <a:path w="21257" h="12299">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618" name="CustomShape 63"/>
                <p:cNvSpPr/>
                <p:nvPr/>
              </p:nvSpPr>
              <p:spPr>
                <a:xfrm>
                  <a:off x="6898680" y="2416680"/>
                  <a:ext cx="6480" cy="252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619" name="CustomShape 64"/>
                <p:cNvSpPr/>
                <p:nvPr/>
              </p:nvSpPr>
              <p:spPr>
                <a:xfrm>
                  <a:off x="6893280" y="2413800"/>
                  <a:ext cx="6480" cy="252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620" name="CustomShape 65"/>
                <p:cNvSpPr/>
                <p:nvPr/>
              </p:nvSpPr>
              <p:spPr>
                <a:xfrm>
                  <a:off x="6888240" y="241092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621" name="CustomShape 66"/>
                <p:cNvSpPr/>
                <p:nvPr/>
              </p:nvSpPr>
              <p:spPr>
                <a:xfrm>
                  <a:off x="6882840" y="2407680"/>
                  <a:ext cx="6480" cy="2520"/>
                </a:xfrm>
                <a:custGeom>
                  <a:avLst/>
                  <a:gdLst/>
                  <a:ah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622" name="CustomShape 67"/>
                <p:cNvSpPr/>
                <p:nvPr/>
              </p:nvSpPr>
              <p:spPr>
                <a:xfrm>
                  <a:off x="6936840" y="2439000"/>
                  <a:ext cx="7920" cy="3600"/>
                </a:xfrm>
                <a:custGeom>
                  <a:avLst/>
                  <a:gdLst/>
                  <a:ahLst/>
                  <a:rect l="l" t="t" r="r" b="b"/>
                  <a:pathLst>
                    <a:path w="24523" h="14108">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w="0">
                  <a:noFill/>
                </a:ln>
              </p:spPr>
              <p:style>
                <a:lnRef idx="0"/>
                <a:fillRef idx="0"/>
                <a:effectRef idx="0"/>
                <a:fontRef idx="minor"/>
              </p:style>
            </p:sp>
            <p:sp>
              <p:nvSpPr>
                <p:cNvPr id="623" name="CustomShape 68"/>
                <p:cNvSpPr/>
                <p:nvPr/>
              </p:nvSpPr>
              <p:spPr>
                <a:xfrm>
                  <a:off x="6904080" y="2419920"/>
                  <a:ext cx="7920" cy="3600"/>
                </a:xfrm>
                <a:custGeom>
                  <a:avLst/>
                  <a:gdLst/>
                  <a:ahLst/>
                  <a:rect l="l" t="t" r="r" b="b"/>
                  <a:pathLst>
                    <a:path w="24413" h="14108">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w="0">
                  <a:noFill/>
                </a:ln>
              </p:spPr>
              <p:style>
                <a:lnRef idx="0"/>
                <a:fillRef idx="0"/>
                <a:effectRef idx="0"/>
                <a:fontRef idx="minor"/>
              </p:style>
            </p:sp>
            <p:sp>
              <p:nvSpPr>
                <p:cNvPr id="624" name="CustomShape 69"/>
                <p:cNvSpPr/>
                <p:nvPr/>
              </p:nvSpPr>
              <p:spPr>
                <a:xfrm>
                  <a:off x="6910560" y="2423880"/>
                  <a:ext cx="27360" cy="14760"/>
                </a:xfrm>
                <a:custGeom>
                  <a:avLst/>
                  <a:gdLst/>
                  <a:ahLst/>
                  <a:rect l="l" t="t" r="r" b="b"/>
                  <a:pathLst>
                    <a:path w="71148" h="41195">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625" name="CustomShape 70"/>
                <p:cNvSpPr/>
                <p:nvPr/>
              </p:nvSpPr>
              <p:spPr>
                <a:xfrm>
                  <a:off x="6954840" y="2437560"/>
                  <a:ext cx="6480" cy="2520"/>
                </a:xfrm>
                <a:custGeom>
                  <a:avLst/>
                  <a:gdLst/>
                  <a:ahLst/>
                  <a:rect l="l" t="t" r="r" b="b"/>
                  <a:pathLst>
                    <a:path w="21210" h="12299">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w="0">
                  <a:noFill/>
                </a:ln>
              </p:spPr>
              <p:style>
                <a:lnRef idx="0"/>
                <a:fillRef idx="0"/>
                <a:effectRef idx="0"/>
                <a:fontRef idx="minor"/>
              </p:style>
            </p:sp>
            <p:sp>
              <p:nvSpPr>
                <p:cNvPr id="626" name="CustomShape 71"/>
                <p:cNvSpPr/>
                <p:nvPr/>
              </p:nvSpPr>
              <p:spPr>
                <a:xfrm>
                  <a:off x="6949800" y="2434680"/>
                  <a:ext cx="6480" cy="2520"/>
                </a:xfrm>
                <a:custGeom>
                  <a:avLst/>
                  <a:gdLst/>
                  <a:ahLst/>
                  <a:rect l="l" t="t" r="r" b="b"/>
                  <a:pathLst>
                    <a:path w="21257" h="12299">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w="0">
                  <a:noFill/>
                </a:ln>
              </p:spPr>
              <p:style>
                <a:lnRef idx="0"/>
                <a:fillRef idx="0"/>
                <a:effectRef idx="0"/>
                <a:fontRef idx="minor"/>
              </p:style>
            </p:sp>
            <p:sp>
              <p:nvSpPr>
                <p:cNvPr id="627" name="CustomShape 72"/>
                <p:cNvSpPr/>
                <p:nvPr/>
              </p:nvSpPr>
              <p:spPr>
                <a:xfrm>
                  <a:off x="6944400" y="2431440"/>
                  <a:ext cx="6480" cy="2520"/>
                </a:xfrm>
                <a:custGeom>
                  <a:avLst/>
                  <a:gdLst/>
                  <a:ahLst/>
                  <a:rect l="l" t="t" r="r" b="b"/>
                  <a:pathLst>
                    <a:path w="21424" h="12263">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w="0">
                  <a:noFill/>
                </a:ln>
              </p:spPr>
              <p:style>
                <a:lnRef idx="0"/>
                <a:fillRef idx="0"/>
                <a:effectRef idx="0"/>
                <a:fontRef idx="minor"/>
              </p:style>
            </p:sp>
            <p:sp>
              <p:nvSpPr>
                <p:cNvPr id="628" name="CustomShape 73"/>
                <p:cNvSpPr/>
                <p:nvPr/>
              </p:nvSpPr>
              <p:spPr>
                <a:xfrm>
                  <a:off x="6939000" y="2428560"/>
                  <a:ext cx="6480" cy="2520"/>
                </a:xfrm>
                <a:custGeom>
                  <a:avLst/>
                  <a:gdLst/>
                  <a:ahLst/>
                  <a:rect l="l" t="t" r="r" b="b"/>
                  <a:pathLst>
                    <a:path w="21257" h="12299">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629" name="CustomShape 74"/>
                <p:cNvSpPr/>
                <p:nvPr/>
              </p:nvSpPr>
              <p:spPr>
                <a:xfrm>
                  <a:off x="6933960" y="2425320"/>
                  <a:ext cx="6480" cy="252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w="0">
                  <a:noFill/>
                </a:ln>
              </p:spPr>
              <p:style>
                <a:lnRef idx="0"/>
                <a:fillRef idx="0"/>
                <a:effectRef idx="0"/>
                <a:fontRef idx="minor"/>
              </p:style>
            </p:sp>
            <p:sp>
              <p:nvSpPr>
                <p:cNvPr id="630" name="CustomShape 75"/>
                <p:cNvSpPr/>
                <p:nvPr/>
              </p:nvSpPr>
              <p:spPr>
                <a:xfrm>
                  <a:off x="6928560" y="2422440"/>
                  <a:ext cx="6120" cy="2520"/>
                </a:xfrm>
                <a:custGeom>
                  <a:avLst/>
                  <a:gdLst/>
                  <a:ahLst/>
                  <a:rect l="l" t="t" r="r" b="b"/>
                  <a:pathLst>
                    <a:path w="20722" h="12299">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w="0">
                  <a:noFill/>
                </a:ln>
              </p:spPr>
              <p:style>
                <a:lnRef idx="0"/>
                <a:fillRef idx="0"/>
                <a:effectRef idx="0"/>
                <a:fontRef idx="minor"/>
              </p:style>
            </p:sp>
            <p:sp>
              <p:nvSpPr>
                <p:cNvPr id="631" name="CustomShape 76"/>
                <p:cNvSpPr/>
                <p:nvPr/>
              </p:nvSpPr>
              <p:spPr>
                <a:xfrm>
                  <a:off x="6923160" y="2419200"/>
                  <a:ext cx="6480" cy="2520"/>
                </a:xfrm>
                <a:custGeom>
                  <a:avLst/>
                  <a:gdLst/>
                  <a:ahLst/>
                  <a:rect l="l" t="t" r="r" b="b"/>
                  <a:pathLst>
                    <a:path w="21210" h="12299">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w="0">
                  <a:noFill/>
                </a:ln>
              </p:spPr>
              <p:style>
                <a:lnRef idx="0"/>
                <a:fillRef idx="0"/>
                <a:effectRef idx="0"/>
                <a:fontRef idx="minor"/>
              </p:style>
            </p:sp>
            <p:sp>
              <p:nvSpPr>
                <p:cNvPr id="632" name="CustomShape 77"/>
                <p:cNvSpPr/>
                <p:nvPr/>
              </p:nvSpPr>
              <p:spPr>
                <a:xfrm>
                  <a:off x="6918120" y="2416320"/>
                  <a:ext cx="6480" cy="2520"/>
                </a:xfrm>
                <a:custGeom>
                  <a:avLst/>
                  <a:gdLst/>
                  <a:ahLst/>
                  <a:rect l="l" t="t" r="r" b="b"/>
                  <a:pathLst>
                    <a:path w="21257" h="12299">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33" name="CustomShape 78"/>
                <p:cNvSpPr/>
                <p:nvPr/>
              </p:nvSpPr>
              <p:spPr>
                <a:xfrm>
                  <a:off x="6912720" y="2413080"/>
                  <a:ext cx="6480" cy="2520"/>
                </a:xfrm>
                <a:custGeom>
                  <a:avLst/>
                  <a:gdLst/>
                  <a:ahLst/>
                  <a:rect l="l" t="t" r="r" b="b"/>
                  <a:pathLst>
                    <a:path w="21316" h="12299">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w="0">
                  <a:noFill/>
                </a:ln>
              </p:spPr>
              <p:style>
                <a:lnRef idx="0"/>
                <a:fillRef idx="0"/>
                <a:effectRef idx="0"/>
                <a:fontRef idx="minor"/>
              </p:style>
            </p:sp>
            <p:sp>
              <p:nvSpPr>
                <p:cNvPr id="634" name="CustomShape 79"/>
                <p:cNvSpPr/>
                <p:nvPr/>
              </p:nvSpPr>
              <p:spPr>
                <a:xfrm>
                  <a:off x="6907680" y="241020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w="0">
                  <a:noFill/>
                </a:ln>
              </p:spPr>
              <p:style>
                <a:lnRef idx="0"/>
                <a:fillRef idx="0"/>
                <a:effectRef idx="0"/>
                <a:fontRef idx="minor"/>
              </p:style>
            </p:sp>
            <p:sp>
              <p:nvSpPr>
                <p:cNvPr id="635" name="CustomShape 80"/>
                <p:cNvSpPr/>
                <p:nvPr/>
              </p:nvSpPr>
              <p:spPr>
                <a:xfrm>
                  <a:off x="6902280" y="2406960"/>
                  <a:ext cx="6480" cy="2520"/>
                </a:xfrm>
                <a:custGeom>
                  <a:avLst/>
                  <a:gdLst/>
                  <a:ahLst/>
                  <a:rect l="l" t="t" r="r" b="b"/>
                  <a:pathLst>
                    <a:path w="21210" h="12298">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w="0">
                  <a:noFill/>
                </a:ln>
              </p:spPr>
              <p:style>
                <a:lnRef idx="0"/>
                <a:fillRef idx="0"/>
                <a:effectRef idx="0"/>
                <a:fontRef idx="minor"/>
              </p:style>
            </p:sp>
            <p:sp>
              <p:nvSpPr>
                <p:cNvPr id="636" name="CustomShape 81"/>
                <p:cNvSpPr/>
                <p:nvPr/>
              </p:nvSpPr>
              <p:spPr>
                <a:xfrm>
                  <a:off x="6896880" y="240408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w="0">
                  <a:noFill/>
                </a:ln>
              </p:spPr>
              <p:style>
                <a:lnRef idx="0"/>
                <a:fillRef idx="0"/>
                <a:effectRef idx="0"/>
                <a:fontRef idx="minor"/>
              </p:style>
            </p:sp>
            <p:sp>
              <p:nvSpPr>
                <p:cNvPr id="637" name="CustomShape 82"/>
                <p:cNvSpPr/>
                <p:nvPr/>
              </p:nvSpPr>
              <p:spPr>
                <a:xfrm>
                  <a:off x="6960240" y="2440800"/>
                  <a:ext cx="10440" cy="5040"/>
                </a:xfrm>
                <a:custGeom>
                  <a:avLst/>
                  <a:gdLst/>
                  <a:ahLst/>
                  <a:rect l="l" t="t" r="r" b="b"/>
                  <a:pathLst>
                    <a:path w="30663" h="17728">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w="0">
                  <a:noFill/>
                </a:ln>
              </p:spPr>
              <p:style>
                <a:lnRef idx="0"/>
                <a:fillRef idx="0"/>
                <a:effectRef idx="0"/>
                <a:fontRef idx="minor"/>
              </p:style>
            </p:sp>
            <p:sp>
              <p:nvSpPr>
                <p:cNvPr id="638" name="CustomShape 83"/>
                <p:cNvSpPr/>
                <p:nvPr/>
              </p:nvSpPr>
              <p:spPr>
                <a:xfrm>
                  <a:off x="6952320" y="2442240"/>
                  <a:ext cx="6480" cy="2520"/>
                </a:xfrm>
                <a:custGeom>
                  <a:avLst/>
                  <a:gdLst/>
                  <a:ahLst/>
                  <a:rect l="l" t="t" r="r" b="b"/>
                  <a:pathLst>
                    <a:path w="21400" h="12299">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w="0">
                  <a:noFill/>
                </a:ln>
              </p:spPr>
              <p:style>
                <a:lnRef idx="0"/>
                <a:fillRef idx="0"/>
                <a:effectRef idx="0"/>
                <a:fontRef idx="minor"/>
              </p:style>
            </p:sp>
            <p:sp>
              <p:nvSpPr>
                <p:cNvPr id="639" name="CustomShape 84"/>
                <p:cNvSpPr/>
                <p:nvPr/>
              </p:nvSpPr>
              <p:spPr>
                <a:xfrm>
                  <a:off x="6947280" y="2439000"/>
                  <a:ext cx="6480" cy="2520"/>
                </a:xfrm>
                <a:custGeom>
                  <a:avLst/>
                  <a:gdLst/>
                  <a:ahLst/>
                  <a:rect l="l" t="t" r="r" b="b"/>
                  <a:pathLst>
                    <a:path w="21200" h="12299">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w="0">
                  <a:noFill/>
                </a:ln>
              </p:spPr>
              <p:style>
                <a:lnRef idx="0"/>
                <a:fillRef idx="0"/>
                <a:effectRef idx="0"/>
                <a:fontRef idx="minor"/>
              </p:style>
            </p:sp>
            <p:sp>
              <p:nvSpPr>
                <p:cNvPr id="640" name="CustomShape 85"/>
                <p:cNvSpPr/>
                <p:nvPr/>
              </p:nvSpPr>
              <p:spPr>
                <a:xfrm>
                  <a:off x="6941880" y="2436120"/>
                  <a:ext cx="6480" cy="2520"/>
                </a:xfrm>
                <a:custGeom>
                  <a:avLst/>
                  <a:gdLst/>
                  <a:ahLst/>
                  <a:rect l="l" t="t" r="r" b="b"/>
                  <a:pathLst>
                    <a:path w="21257" h="12299">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41" name="CustomShape 86"/>
                <p:cNvSpPr/>
                <p:nvPr/>
              </p:nvSpPr>
              <p:spPr>
                <a:xfrm>
                  <a:off x="6936840" y="2432880"/>
                  <a:ext cx="6120" cy="2520"/>
                </a:xfrm>
                <a:custGeom>
                  <a:avLst/>
                  <a:gdLst/>
                  <a:ahLst/>
                  <a:rect l="l" t="t" r="r" b="b"/>
                  <a:pathLst>
                    <a:path w="20781" h="12299">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w="0">
                  <a:noFill/>
                </a:ln>
              </p:spPr>
              <p:style>
                <a:lnRef idx="0"/>
                <a:fillRef idx="0"/>
                <a:effectRef idx="0"/>
                <a:fontRef idx="minor"/>
              </p:style>
            </p:sp>
            <p:sp>
              <p:nvSpPr>
                <p:cNvPr id="642" name="CustomShape 87"/>
                <p:cNvSpPr/>
                <p:nvPr/>
              </p:nvSpPr>
              <p:spPr>
                <a:xfrm>
                  <a:off x="6931440" y="2430000"/>
                  <a:ext cx="6480" cy="2520"/>
                </a:xfrm>
                <a:custGeom>
                  <a:avLst/>
                  <a:gdLst/>
                  <a:ahLst/>
                  <a:rect l="l" t="t" r="r" b="b"/>
                  <a:pathLst>
                    <a:path w="21257" h="12299">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w="0">
                  <a:noFill/>
                </a:ln>
              </p:spPr>
              <p:style>
                <a:lnRef idx="0"/>
                <a:fillRef idx="0"/>
                <a:effectRef idx="0"/>
                <a:fontRef idx="minor"/>
              </p:style>
            </p:sp>
            <p:sp>
              <p:nvSpPr>
                <p:cNvPr id="643" name="CustomShape 88"/>
                <p:cNvSpPr/>
                <p:nvPr/>
              </p:nvSpPr>
              <p:spPr>
                <a:xfrm>
                  <a:off x="6926040" y="2426760"/>
                  <a:ext cx="6480" cy="2520"/>
                </a:xfrm>
                <a:custGeom>
                  <a:avLst/>
                  <a:gdLst/>
                  <a:ahLst/>
                  <a:rect l="l" t="t" r="r" b="b"/>
                  <a:pathLst>
                    <a:path w="21271" h="12299">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w="0">
                  <a:noFill/>
                </a:ln>
              </p:spPr>
              <p:style>
                <a:lnRef idx="0"/>
                <a:fillRef idx="0"/>
                <a:effectRef idx="0"/>
                <a:fontRef idx="minor"/>
              </p:style>
            </p:sp>
            <p:sp>
              <p:nvSpPr>
                <p:cNvPr id="644" name="CustomShape 89"/>
                <p:cNvSpPr/>
                <p:nvPr/>
              </p:nvSpPr>
              <p:spPr>
                <a:xfrm>
                  <a:off x="6920640" y="2423880"/>
                  <a:ext cx="6480" cy="2520"/>
                </a:xfrm>
                <a:custGeom>
                  <a:avLst/>
                  <a:gdLst/>
                  <a:ahLst/>
                  <a:rect l="l" t="t" r="r" b="b"/>
                  <a:pathLst>
                    <a:path w="21364" h="12299">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w="0">
                  <a:noFill/>
                </a:ln>
              </p:spPr>
              <p:style>
                <a:lnRef idx="0"/>
                <a:fillRef idx="0"/>
                <a:effectRef idx="0"/>
                <a:fontRef idx="minor"/>
              </p:style>
            </p:sp>
            <p:sp>
              <p:nvSpPr>
                <p:cNvPr id="645" name="CustomShape 90"/>
                <p:cNvSpPr/>
                <p:nvPr/>
              </p:nvSpPr>
              <p:spPr>
                <a:xfrm>
                  <a:off x="6915600" y="2420640"/>
                  <a:ext cx="6480" cy="2520"/>
                </a:xfrm>
                <a:custGeom>
                  <a:avLst/>
                  <a:gdLst/>
                  <a:ah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w="0">
                  <a:noFill/>
                </a:ln>
              </p:spPr>
              <p:style>
                <a:lnRef idx="0"/>
                <a:fillRef idx="0"/>
                <a:effectRef idx="0"/>
                <a:fontRef idx="minor"/>
              </p:style>
            </p:sp>
            <p:sp>
              <p:nvSpPr>
                <p:cNvPr id="646" name="CustomShape 91"/>
                <p:cNvSpPr/>
                <p:nvPr/>
              </p:nvSpPr>
              <p:spPr>
                <a:xfrm>
                  <a:off x="6910200" y="2417760"/>
                  <a:ext cx="6480" cy="2520"/>
                </a:xfrm>
                <a:custGeom>
                  <a:avLst/>
                  <a:gdLst/>
                  <a:ahLst/>
                  <a:rect l="l" t="t" r="r" b="b"/>
                  <a:pathLst>
                    <a:path w="21269" h="1229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w="0">
                  <a:noFill/>
                </a:ln>
              </p:spPr>
              <p:style>
                <a:lnRef idx="0"/>
                <a:fillRef idx="0"/>
                <a:effectRef idx="0"/>
                <a:fontRef idx="minor"/>
              </p:style>
            </p:sp>
            <p:sp>
              <p:nvSpPr>
                <p:cNvPr id="647" name="CustomShape 92"/>
                <p:cNvSpPr/>
                <p:nvPr/>
              </p:nvSpPr>
              <p:spPr>
                <a:xfrm>
                  <a:off x="6905160" y="2414520"/>
                  <a:ext cx="6480" cy="2520"/>
                </a:xfrm>
                <a:custGeom>
                  <a:avLst/>
                  <a:gdLst/>
                  <a:ahLst/>
                  <a:rect l="l" t="t" r="r" b="b"/>
                  <a:pathLst>
                    <a:path w="21257" h="12263">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w="0">
                  <a:noFill/>
                </a:ln>
              </p:spPr>
              <p:style>
                <a:lnRef idx="0"/>
                <a:fillRef idx="0"/>
                <a:effectRef idx="0"/>
                <a:fontRef idx="minor"/>
              </p:style>
            </p:sp>
            <p:sp>
              <p:nvSpPr>
                <p:cNvPr id="648" name="CustomShape 93"/>
                <p:cNvSpPr/>
                <p:nvPr/>
              </p:nvSpPr>
              <p:spPr>
                <a:xfrm>
                  <a:off x="6899760" y="2411640"/>
                  <a:ext cx="6480" cy="2520"/>
                </a:xfrm>
                <a:custGeom>
                  <a:avLst/>
                  <a:gdLst/>
                  <a:ahLst/>
                  <a:rect l="l" t="t" r="r" b="b"/>
                  <a:pathLst>
                    <a:path w="21234" h="12299">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w="0">
                  <a:noFill/>
                </a:ln>
              </p:spPr>
              <p:style>
                <a:lnRef idx="0"/>
                <a:fillRef idx="0"/>
                <a:effectRef idx="0"/>
                <a:fontRef idx="minor"/>
              </p:style>
            </p:sp>
            <p:sp>
              <p:nvSpPr>
                <p:cNvPr id="649" name="CustomShape 94"/>
                <p:cNvSpPr/>
                <p:nvPr/>
              </p:nvSpPr>
              <p:spPr>
                <a:xfrm>
                  <a:off x="6887880" y="2404800"/>
                  <a:ext cx="12960" cy="6480"/>
                </a:xfrm>
                <a:custGeom>
                  <a:avLst/>
                  <a:gdLst/>
                  <a:ahLst/>
                  <a:rect l="l" t="t" r="r" b="b"/>
                  <a:pathLst>
                    <a:path w="36743" h="21252">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w="0">
                  <a:noFill/>
                </a:ln>
              </p:spPr>
              <p:style>
                <a:lnRef idx="0"/>
                <a:fillRef idx="0"/>
                <a:effectRef idx="0"/>
                <a:fontRef idx="minor"/>
              </p:style>
            </p:sp>
            <p:sp>
              <p:nvSpPr>
                <p:cNvPr id="650" name="CustomShape 95"/>
                <p:cNvSpPr/>
                <p:nvPr/>
              </p:nvSpPr>
              <p:spPr>
                <a:xfrm>
                  <a:off x="6957720" y="2445120"/>
                  <a:ext cx="7920" cy="3600"/>
                </a:xfrm>
                <a:custGeom>
                  <a:avLst/>
                  <a:gdLst/>
                  <a:ahLst/>
                  <a:rect l="l" t="t" r="r" b="b"/>
                  <a:pathLst>
                    <a:path w="24428" h="14204">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w="0">
                  <a:noFill/>
                </a:ln>
              </p:spPr>
              <p:style>
                <a:lnRef idx="0"/>
                <a:fillRef idx="0"/>
                <a:effectRef idx="0"/>
                <a:fontRef idx="minor"/>
              </p:style>
            </p:sp>
          </p:grpSp>
          <p:grpSp>
            <p:nvGrpSpPr>
              <p:cNvPr id="651" name="Group 96"/>
              <p:cNvGrpSpPr/>
              <p:nvPr/>
            </p:nvGrpSpPr>
            <p:grpSpPr>
              <a:xfrm>
                <a:off x="6912000" y="2319120"/>
                <a:ext cx="84960" cy="115920"/>
                <a:chOff x="6912000" y="2319120"/>
                <a:chExt cx="84960" cy="115920"/>
              </a:xfrm>
            </p:grpSpPr>
            <p:grpSp>
              <p:nvGrpSpPr>
                <p:cNvPr id="652" name="Group 97"/>
                <p:cNvGrpSpPr/>
                <p:nvPr/>
              </p:nvGrpSpPr>
              <p:grpSpPr>
                <a:xfrm>
                  <a:off x="6912000" y="2319120"/>
                  <a:ext cx="84960" cy="115920"/>
                  <a:chOff x="6912000" y="2319120"/>
                  <a:chExt cx="84960" cy="115920"/>
                </a:xfrm>
              </p:grpSpPr>
              <p:sp>
                <p:nvSpPr>
                  <p:cNvPr id="653" name="CustomShape 98"/>
                  <p:cNvSpPr/>
                  <p:nvPr/>
                </p:nvSpPr>
                <p:spPr>
                  <a:xfrm>
                    <a:off x="6912000" y="2319120"/>
                    <a:ext cx="84960" cy="115920"/>
                  </a:xfrm>
                  <a:custGeom>
                    <a:avLst/>
                    <a:gdLst/>
                    <a:ahLst/>
                    <a:rect l="l" t="t" r="r" b="b"/>
                    <a:pathLst>
                      <a:path w="207390" h="280361">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w="0">
                    <a:noFill/>
                  </a:ln>
                </p:spPr>
                <p:style>
                  <a:lnRef idx="0"/>
                  <a:fillRef idx="0"/>
                  <a:effectRef idx="0"/>
                  <a:fontRef idx="minor"/>
                </p:style>
              </p:sp>
              <p:sp>
                <p:nvSpPr>
                  <p:cNvPr id="654" name="CustomShape 99"/>
                  <p:cNvSpPr/>
                  <p:nvPr/>
                </p:nvSpPr>
                <p:spPr>
                  <a:xfrm>
                    <a:off x="6912000" y="2319120"/>
                    <a:ext cx="84240" cy="51120"/>
                  </a:xfrm>
                  <a:custGeom>
                    <a:avLst/>
                    <a:gdLst/>
                    <a:ahLst/>
                    <a:rect l="l" t="t" r="r" b="b"/>
                    <a:pathLst>
                      <a:path w="205775" h="127104">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w="0">
                    <a:noFill/>
                  </a:ln>
                </p:spPr>
                <p:style>
                  <a:lnRef idx="0"/>
                  <a:fillRef idx="0"/>
                  <a:effectRef idx="0"/>
                  <a:fontRef idx="minor"/>
                </p:style>
              </p:sp>
              <p:sp>
                <p:nvSpPr>
                  <p:cNvPr id="655" name="CustomShape 100"/>
                  <p:cNvSpPr/>
                  <p:nvPr/>
                </p:nvSpPr>
                <p:spPr>
                  <a:xfrm>
                    <a:off x="6912000" y="2320200"/>
                    <a:ext cx="82080" cy="11484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w="0">
                    <a:noFill/>
                  </a:ln>
                </p:spPr>
                <p:style>
                  <a:lnRef idx="0"/>
                  <a:fillRef idx="0"/>
                  <a:effectRef idx="0"/>
                  <a:fontRef idx="minor"/>
                </p:style>
              </p:sp>
              <p:sp>
                <p:nvSpPr>
                  <p:cNvPr id="656" name="CustomShape 101"/>
                  <p:cNvSpPr/>
                  <p:nvPr/>
                </p:nvSpPr>
                <p:spPr>
                  <a:xfrm>
                    <a:off x="6912000" y="2320200"/>
                    <a:ext cx="82080" cy="114840"/>
                  </a:xfrm>
                  <a:custGeom>
                    <a:avLst/>
                    <a:gdLst/>
                    <a:ah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w="0">
                    <a:noFill/>
                  </a:ln>
                </p:spPr>
                <p:style>
                  <a:lnRef idx="0"/>
                  <a:fillRef idx="0"/>
                  <a:effectRef idx="0"/>
                  <a:fontRef idx="minor"/>
                </p:style>
              </p:sp>
              <p:sp>
                <p:nvSpPr>
                  <p:cNvPr id="657" name="CustomShape 102"/>
                  <p:cNvSpPr/>
                  <p:nvPr/>
                </p:nvSpPr>
                <p:spPr>
                  <a:xfrm>
                    <a:off x="6912000" y="2386080"/>
                    <a:ext cx="82080" cy="48960"/>
                  </a:xfrm>
                  <a:custGeom>
                    <a:avLst/>
                    <a:gdLst/>
                    <a:ahLst/>
                    <a:rect l="l" t="t" r="r" b="b"/>
                    <a:pathLst>
                      <a:path w="200455" h="121824">
                        <a:moveTo>
                          <a:pt x="200455" y="121825"/>
                        </a:moveTo>
                        <a:lnTo>
                          <a:pt x="200455" y="116014"/>
                        </a:lnTo>
                        <a:lnTo>
                          <a:pt x="0" y="0"/>
                        </a:lnTo>
                        <a:lnTo>
                          <a:pt x="0" y="5715"/>
                        </a:lnTo>
                        <a:lnTo>
                          <a:pt x="200455" y="121825"/>
                        </a:lnTo>
                        <a:close/>
                      </a:path>
                    </a:pathLst>
                  </a:custGeom>
                  <a:solidFill>
                    <a:srgbClr val="dbdbdb"/>
                  </a:solidFill>
                  <a:ln w="0">
                    <a:noFill/>
                  </a:ln>
                </p:spPr>
                <p:style>
                  <a:lnRef idx="0"/>
                  <a:fillRef idx="0"/>
                  <a:effectRef idx="0"/>
                  <a:fontRef idx="minor"/>
                </p:style>
              </p:sp>
            </p:grpSp>
            <p:sp>
              <p:nvSpPr>
                <p:cNvPr id="658" name="CustomShape 103"/>
                <p:cNvSpPr/>
                <p:nvPr/>
              </p:nvSpPr>
              <p:spPr>
                <a:xfrm>
                  <a:off x="6914160" y="2323800"/>
                  <a:ext cx="360" cy="58680"/>
                </a:xfrm>
                <a:custGeom>
                  <a:avLst/>
                  <a:gdLst/>
                  <a:ahLst/>
                  <a:rect l="l" t="t" r="r" b="b"/>
                  <a:pathLst>
                    <a:path w="2375" h="144970">
                      <a:moveTo>
                        <a:pt x="0" y="144971"/>
                      </a:moveTo>
                      <a:lnTo>
                        <a:pt x="0" y="0"/>
                      </a:lnTo>
                      <a:lnTo>
                        <a:pt x="2375" y="1429"/>
                      </a:lnTo>
                      <a:lnTo>
                        <a:pt x="2375" y="143732"/>
                      </a:lnTo>
                      <a:lnTo>
                        <a:pt x="0" y="144971"/>
                      </a:lnTo>
                      <a:close/>
                    </a:path>
                  </a:pathLst>
                </a:custGeom>
                <a:solidFill>
                  <a:srgbClr val="007bb9"/>
                </a:solidFill>
                <a:ln w="0">
                  <a:noFill/>
                </a:ln>
              </p:spPr>
              <p:style>
                <a:lnRef idx="0"/>
                <a:fillRef idx="0"/>
                <a:effectRef idx="0"/>
                <a:fontRef idx="minor"/>
              </p:style>
            </p:sp>
            <p:sp>
              <p:nvSpPr>
                <p:cNvPr id="659" name="CustomShape 104"/>
                <p:cNvSpPr/>
                <p:nvPr/>
              </p:nvSpPr>
              <p:spPr>
                <a:xfrm>
                  <a:off x="6915240" y="2324520"/>
                  <a:ext cx="76320" cy="102960"/>
                </a:xfrm>
                <a:custGeom>
                  <a:avLst/>
                  <a:gdLst/>
                  <a:ahLst/>
                  <a:rect l="l" t="t" r="r" b="b"/>
                  <a:pathLst>
                    <a:path w="186490" h="249936">
                      <a:moveTo>
                        <a:pt x="0" y="0"/>
                      </a:moveTo>
                      <a:lnTo>
                        <a:pt x="0" y="142304"/>
                      </a:lnTo>
                      <a:lnTo>
                        <a:pt x="186490" y="249936"/>
                      </a:lnTo>
                      <a:lnTo>
                        <a:pt x="186490" y="107918"/>
                      </a:lnTo>
                      <a:lnTo>
                        <a:pt x="0" y="0"/>
                      </a:lnTo>
                      <a:close/>
                    </a:path>
                  </a:pathLst>
                </a:custGeom>
                <a:solidFill>
                  <a:srgbClr val="00b5dd"/>
                </a:solidFill>
                <a:ln w="0">
                  <a:noFill/>
                </a:ln>
              </p:spPr>
              <p:style>
                <a:lnRef idx="0"/>
                <a:fillRef idx="0"/>
                <a:effectRef idx="0"/>
                <a:fontRef idx="minor"/>
              </p:style>
            </p:sp>
            <p:sp>
              <p:nvSpPr>
                <p:cNvPr id="660" name="CustomShape 105"/>
                <p:cNvSpPr/>
                <p:nvPr/>
              </p:nvSpPr>
              <p:spPr>
                <a:xfrm>
                  <a:off x="6914160" y="2384640"/>
                  <a:ext cx="77040" cy="43920"/>
                </a:xfrm>
                <a:custGeom>
                  <a:avLst/>
                  <a:gdLst/>
                  <a:ahLst/>
                  <a:rect l="l" t="t" r="r" b="b"/>
                  <a:pathLst>
                    <a:path w="188865" h="110490">
                      <a:moveTo>
                        <a:pt x="0" y="1238"/>
                      </a:moveTo>
                      <a:lnTo>
                        <a:pt x="188865" y="110490"/>
                      </a:lnTo>
                      <a:lnTo>
                        <a:pt x="188865" y="107633"/>
                      </a:lnTo>
                      <a:lnTo>
                        <a:pt x="2375" y="0"/>
                      </a:lnTo>
                      <a:lnTo>
                        <a:pt x="0" y="1238"/>
                      </a:lnTo>
                      <a:close/>
                    </a:path>
                  </a:pathLst>
                </a:custGeom>
                <a:solidFill>
                  <a:srgbClr val="007bb9"/>
                </a:solidFill>
                <a:ln w="0">
                  <a:noFill/>
                </a:ln>
              </p:spPr>
              <p:style>
                <a:lnRef idx="0"/>
                <a:fillRef idx="0"/>
                <a:effectRef idx="0"/>
                <a:fontRef idx="minor"/>
              </p:style>
            </p:sp>
          </p:grpSp>
        </p:grpSp>
        <p:sp>
          <p:nvSpPr>
            <p:cNvPr id="661" name="CustomShape 106"/>
            <p:cNvSpPr/>
            <p:nvPr/>
          </p:nvSpPr>
          <p:spPr>
            <a:xfrm>
              <a:off x="6785280" y="2307960"/>
              <a:ext cx="107640" cy="180000"/>
            </a:xfrm>
            <a:custGeom>
              <a:avLst/>
              <a:gdLst/>
              <a:ahLst/>
              <a:rect l="l" t="t" r="r" b="b"/>
              <a:pathLst>
                <a:path w="260754" h="43293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w="0">
              <a:noFill/>
            </a:ln>
          </p:spPr>
          <p:style>
            <a:lnRef idx="0"/>
            <a:fillRef idx="0"/>
            <a:effectRef idx="0"/>
            <a:fontRef idx="minor"/>
          </p:style>
        </p:sp>
        <p:sp>
          <p:nvSpPr>
            <p:cNvPr id="662" name="CustomShape 107"/>
            <p:cNvSpPr/>
            <p:nvPr/>
          </p:nvSpPr>
          <p:spPr>
            <a:xfrm>
              <a:off x="6864480" y="2338920"/>
              <a:ext cx="137160" cy="106560"/>
            </a:xfrm>
            <a:custGeom>
              <a:avLst/>
              <a:gdLst/>
              <a:ahLst/>
              <a:rect l="l" t="t" r="r" b="b"/>
              <a:pathLst>
                <a:path w="330765" h="258321">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w="0">
              <a:noFill/>
            </a:ln>
          </p:spPr>
          <p:style>
            <a:lnRef idx="0"/>
            <a:fillRef idx="0"/>
            <a:effectRef idx="0"/>
            <a:fontRef idx="minor"/>
          </p:style>
        </p:sp>
        <p:sp>
          <p:nvSpPr>
            <p:cNvPr id="663" name="CustomShape 108"/>
            <p:cNvSpPr/>
            <p:nvPr/>
          </p:nvSpPr>
          <p:spPr>
            <a:xfrm>
              <a:off x="6859440" y="2336400"/>
              <a:ext cx="39960" cy="60120"/>
            </a:xfrm>
            <a:custGeom>
              <a:avLst/>
              <a:gdLst/>
              <a:ahLst/>
              <a:rect l="l" t="t" r="r" b="b"/>
              <a:pathLst>
                <a:path w="100743" h="148055">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w="0">
              <a:noFill/>
            </a:ln>
          </p:spPr>
          <p:style>
            <a:lnRef idx="0"/>
            <a:fillRef idx="0"/>
            <a:effectRef idx="0"/>
            <a:fontRef idx="minor"/>
          </p:style>
        </p:sp>
        <p:sp>
          <p:nvSpPr>
            <p:cNvPr id="664" name="CustomShape 109"/>
            <p:cNvSpPr/>
            <p:nvPr/>
          </p:nvSpPr>
          <p:spPr>
            <a:xfrm>
              <a:off x="6810840" y="2221560"/>
              <a:ext cx="66960" cy="74160"/>
            </a:xfrm>
            <a:custGeom>
              <a:avLst/>
              <a:gdLst/>
              <a:ahLst/>
              <a:rect l="l" t="t" r="r" b="b"/>
              <a:pathLst>
                <a:path w="164429" h="181621">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w="0">
              <a:noFill/>
            </a:ln>
          </p:spPr>
          <p:style>
            <a:lnRef idx="0"/>
            <a:fillRef idx="0"/>
            <a:effectRef idx="0"/>
            <a:fontRef idx="minor"/>
          </p:style>
        </p:sp>
        <p:sp>
          <p:nvSpPr>
            <p:cNvPr id="665" name="CustomShape 110"/>
            <p:cNvSpPr/>
            <p:nvPr/>
          </p:nvSpPr>
          <p:spPr>
            <a:xfrm>
              <a:off x="6888240" y="2502720"/>
              <a:ext cx="59040" cy="82440"/>
            </a:xfrm>
            <a:custGeom>
              <a:avLst/>
              <a:gdLst/>
              <a:ahLst/>
              <a:rect l="l" t="t" r="r" b="b"/>
              <a:pathLst>
                <a:path w="145638" h="201549">
                  <a:moveTo>
                    <a:pt x="145639" y="183928"/>
                  </a:moveTo>
                  <a:lnTo>
                    <a:pt x="145639" y="0"/>
                  </a:lnTo>
                  <a:lnTo>
                    <a:pt x="0" y="85249"/>
                  </a:lnTo>
                  <a:lnTo>
                    <a:pt x="56052" y="201549"/>
                  </a:lnTo>
                  <a:lnTo>
                    <a:pt x="145639" y="183928"/>
                  </a:lnTo>
                  <a:close/>
                </a:path>
              </a:pathLst>
            </a:custGeom>
            <a:solidFill>
              <a:srgbClr val="d5d6e0"/>
            </a:solidFill>
            <a:ln w="0">
              <a:noFill/>
            </a:ln>
          </p:spPr>
          <p:style>
            <a:lnRef idx="0"/>
            <a:fillRef idx="0"/>
            <a:effectRef idx="0"/>
            <a:fontRef idx="minor"/>
          </p:style>
        </p:sp>
        <p:sp>
          <p:nvSpPr>
            <p:cNvPr id="666" name="CustomShape 111"/>
            <p:cNvSpPr/>
            <p:nvPr/>
          </p:nvSpPr>
          <p:spPr>
            <a:xfrm>
              <a:off x="6909480" y="2493360"/>
              <a:ext cx="37800" cy="20880"/>
            </a:xfrm>
            <a:custGeom>
              <a:avLst/>
              <a:gdLst/>
              <a:ahLst/>
              <a:rect l="l" t="t" r="r" b="b"/>
              <a:pathLst>
                <a:path w="95477" h="55816">
                  <a:moveTo>
                    <a:pt x="0" y="32480"/>
                  </a:moveTo>
                  <a:lnTo>
                    <a:pt x="55862" y="0"/>
                  </a:lnTo>
                  <a:lnTo>
                    <a:pt x="95478" y="22860"/>
                  </a:lnTo>
                  <a:lnTo>
                    <a:pt x="37526" y="55816"/>
                  </a:lnTo>
                  <a:lnTo>
                    <a:pt x="0" y="32480"/>
                  </a:lnTo>
                  <a:close/>
                </a:path>
              </a:pathLst>
            </a:custGeom>
            <a:solidFill>
              <a:srgbClr val="e9eaf4"/>
            </a:solidFill>
            <a:ln w="0">
              <a:noFill/>
            </a:ln>
          </p:spPr>
          <p:style>
            <a:lnRef idx="0"/>
            <a:fillRef idx="0"/>
            <a:effectRef idx="0"/>
            <a:fontRef idx="minor"/>
          </p:style>
        </p:sp>
        <p:sp>
          <p:nvSpPr>
            <p:cNvPr id="667" name="CustomShape 112"/>
            <p:cNvSpPr/>
            <p:nvPr/>
          </p:nvSpPr>
          <p:spPr>
            <a:xfrm>
              <a:off x="7676280" y="2093760"/>
              <a:ext cx="30240" cy="16560"/>
            </a:xfrm>
            <a:custGeom>
              <a:avLst/>
              <a:gdLst/>
              <a:ahLst/>
              <a:rect l="l" t="t" r="r" b="b"/>
              <a:pathLst>
                <a:path w="77712" h="44958">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w="0">
              <a:noFill/>
            </a:ln>
          </p:spPr>
          <p:style>
            <a:lnRef idx="0"/>
            <a:fillRef idx="0"/>
            <a:effectRef idx="0"/>
            <a:fontRef idx="minor"/>
          </p:style>
        </p:sp>
        <p:sp>
          <p:nvSpPr>
            <p:cNvPr id="668" name="CustomShape 113"/>
            <p:cNvSpPr/>
            <p:nvPr/>
          </p:nvSpPr>
          <p:spPr>
            <a:xfrm flipH="1">
              <a:off x="7799040" y="2203200"/>
              <a:ext cx="755280" cy="435960"/>
            </a:xfrm>
            <a:custGeom>
              <a:avLst/>
              <a:gdLst/>
              <a:ah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w="0">
              <a:noFill/>
            </a:ln>
          </p:spPr>
          <p:style>
            <a:lnRef idx="0"/>
            <a:fillRef idx="0"/>
            <a:effectRef idx="0"/>
            <a:fontRef idx="minor"/>
          </p:style>
        </p:sp>
        <p:sp>
          <p:nvSpPr>
            <p:cNvPr id="669" name="CustomShape 114"/>
            <p:cNvSpPr/>
            <p:nvPr/>
          </p:nvSpPr>
          <p:spPr>
            <a:xfrm rot="10800000">
              <a:off x="8370360" y="2546280"/>
              <a:ext cx="269640" cy="153720"/>
            </a:xfrm>
            <a:custGeom>
              <a:avLst/>
              <a:gdLst/>
              <a:ah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w="0">
              <a:noFill/>
            </a:ln>
          </p:spPr>
          <p:style>
            <a:lnRef idx="0"/>
            <a:fillRef idx="0"/>
            <a:effectRef idx="0"/>
            <a:fontRef idx="minor"/>
          </p:style>
        </p:sp>
        <p:sp>
          <p:nvSpPr>
            <p:cNvPr id="670" name="CustomShape 115"/>
            <p:cNvSpPr/>
            <p:nvPr/>
          </p:nvSpPr>
          <p:spPr>
            <a:xfrm flipH="1">
              <a:off x="8435160" y="2450880"/>
              <a:ext cx="177840" cy="101880"/>
            </a:xfrm>
            <a:custGeom>
              <a:avLst/>
              <a:gdLst/>
              <a:ah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w="0">
              <a:noFill/>
            </a:ln>
          </p:spPr>
          <p:style>
            <a:lnRef idx="0"/>
            <a:fillRef idx="0"/>
            <a:effectRef idx="0"/>
            <a:fontRef idx="minor"/>
          </p:style>
        </p:sp>
        <p:sp>
          <p:nvSpPr>
            <p:cNvPr id="671" name="CustomShape 116"/>
            <p:cNvSpPr/>
            <p:nvPr/>
          </p:nvSpPr>
          <p:spPr>
            <a:xfrm flipH="1">
              <a:off x="8525160" y="2503080"/>
              <a:ext cx="87840" cy="154080"/>
            </a:xfrm>
            <a:custGeom>
              <a:avLst/>
              <a:gdLst/>
              <a:ahLst/>
              <a:rect l="l" t="t" r="r" b="b"/>
              <a:pathLst>
                <a:path w="213850" h="371379">
                  <a:moveTo>
                    <a:pt x="213851" y="371380"/>
                  </a:moveTo>
                  <a:lnTo>
                    <a:pt x="0" y="247555"/>
                  </a:lnTo>
                  <a:lnTo>
                    <a:pt x="0" y="0"/>
                  </a:lnTo>
                  <a:lnTo>
                    <a:pt x="213851" y="123825"/>
                  </a:lnTo>
                  <a:lnTo>
                    <a:pt x="213851" y="371380"/>
                  </a:lnTo>
                  <a:close/>
                </a:path>
              </a:pathLst>
            </a:custGeom>
            <a:solidFill>
              <a:srgbClr val="c5c7d3"/>
            </a:solidFill>
            <a:ln w="0">
              <a:noFill/>
            </a:ln>
          </p:spPr>
          <p:style>
            <a:lnRef idx="0"/>
            <a:fillRef idx="0"/>
            <a:effectRef idx="0"/>
            <a:fontRef idx="minor"/>
          </p:style>
        </p:sp>
        <p:sp>
          <p:nvSpPr>
            <p:cNvPr id="672" name="CustomShape 117"/>
            <p:cNvSpPr/>
            <p:nvPr/>
          </p:nvSpPr>
          <p:spPr>
            <a:xfrm flipH="1">
              <a:off x="8435160" y="2503080"/>
              <a:ext cx="87840" cy="154080"/>
            </a:xfrm>
            <a:custGeom>
              <a:avLst/>
              <a:gdLst/>
              <a:ahLst/>
              <a:rect l="l" t="t" r="r" b="b"/>
              <a:pathLst>
                <a:path w="213850" h="371379">
                  <a:moveTo>
                    <a:pt x="213851" y="247555"/>
                  </a:moveTo>
                  <a:lnTo>
                    <a:pt x="0" y="371380"/>
                  </a:lnTo>
                  <a:lnTo>
                    <a:pt x="0" y="123825"/>
                  </a:lnTo>
                  <a:lnTo>
                    <a:pt x="213851" y="0"/>
                  </a:lnTo>
                  <a:lnTo>
                    <a:pt x="213851" y="247555"/>
                  </a:lnTo>
                  <a:close/>
                </a:path>
              </a:pathLst>
            </a:custGeom>
            <a:solidFill>
              <a:srgbClr val="d5d6e0"/>
            </a:solidFill>
            <a:ln w="0">
              <a:noFill/>
            </a:ln>
          </p:spPr>
          <p:style>
            <a:lnRef idx="0"/>
            <a:fillRef idx="0"/>
            <a:effectRef idx="0"/>
            <a:fontRef idx="minor"/>
          </p:style>
        </p:sp>
        <p:sp>
          <p:nvSpPr>
            <p:cNvPr id="673" name="CustomShape 118"/>
            <p:cNvSpPr/>
            <p:nvPr/>
          </p:nvSpPr>
          <p:spPr>
            <a:xfrm>
              <a:off x="8506800" y="2278800"/>
              <a:ext cx="89280" cy="131400"/>
            </a:xfrm>
            <a:custGeom>
              <a:avLst/>
              <a:gdLst/>
              <a:ah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w="0">
              <a:noFill/>
            </a:ln>
          </p:spPr>
          <p:style>
            <a:lnRef idx="0"/>
            <a:fillRef idx="0"/>
            <a:effectRef idx="0"/>
            <a:fontRef idx="minor"/>
          </p:style>
        </p:sp>
        <p:sp>
          <p:nvSpPr>
            <p:cNvPr id="674" name="CustomShape 119"/>
            <p:cNvSpPr/>
            <p:nvPr/>
          </p:nvSpPr>
          <p:spPr>
            <a:xfrm>
              <a:off x="8513640" y="2277720"/>
              <a:ext cx="41400" cy="51480"/>
            </a:xfrm>
            <a:custGeom>
              <a:avLst/>
              <a:gdLst/>
              <a:ah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w="0">
              <a:noFill/>
            </a:ln>
          </p:spPr>
          <p:style>
            <a:lnRef idx="0"/>
            <a:fillRef idx="0"/>
            <a:effectRef idx="0"/>
            <a:fontRef idx="minor"/>
          </p:style>
        </p:sp>
        <p:sp>
          <p:nvSpPr>
            <p:cNvPr id="675" name="CustomShape 120"/>
            <p:cNvSpPr/>
            <p:nvPr/>
          </p:nvSpPr>
          <p:spPr>
            <a:xfrm>
              <a:off x="8522280" y="2336400"/>
              <a:ext cx="51480" cy="57960"/>
            </a:xfrm>
            <a:custGeom>
              <a:avLst/>
              <a:gdLst/>
              <a:ah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w="0">
              <a:noFill/>
            </a:ln>
          </p:spPr>
          <p:style>
            <a:lnRef idx="0"/>
            <a:fillRef idx="0"/>
            <a:effectRef idx="0"/>
            <a:fontRef idx="minor"/>
          </p:style>
        </p:sp>
        <p:sp>
          <p:nvSpPr>
            <p:cNvPr id="676" name="CustomShape 121"/>
            <p:cNvSpPr/>
            <p:nvPr/>
          </p:nvSpPr>
          <p:spPr>
            <a:xfrm>
              <a:off x="8429760" y="2360520"/>
              <a:ext cx="99720" cy="142920"/>
            </a:xfrm>
            <a:custGeom>
              <a:avLst/>
              <a:gdLst/>
              <a:ah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w="0">
              <a:noFill/>
            </a:ln>
          </p:spPr>
          <p:style>
            <a:lnRef idx="0"/>
            <a:fillRef idx="0"/>
            <a:effectRef idx="0"/>
            <a:fontRef idx="minor"/>
          </p:style>
        </p:sp>
        <p:sp>
          <p:nvSpPr>
            <p:cNvPr id="677" name="CustomShape 122"/>
            <p:cNvSpPr/>
            <p:nvPr/>
          </p:nvSpPr>
          <p:spPr>
            <a:xfrm>
              <a:off x="8506440" y="2356200"/>
              <a:ext cx="76320" cy="101520"/>
            </a:xfrm>
            <a:custGeom>
              <a:avLst/>
              <a:gdLst/>
              <a:ah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00b5dd"/>
            </a:solidFill>
            <a:ln w="0">
              <a:noFill/>
            </a:ln>
          </p:spPr>
          <p:style>
            <a:lnRef idx="0"/>
            <a:fillRef idx="0"/>
            <a:effectRef idx="0"/>
            <a:fontRef idx="minor"/>
          </p:style>
        </p:sp>
        <p:sp>
          <p:nvSpPr>
            <p:cNvPr id="678" name="CustomShape 123"/>
            <p:cNvSpPr/>
            <p:nvPr/>
          </p:nvSpPr>
          <p:spPr>
            <a:xfrm>
              <a:off x="8520480" y="2282040"/>
              <a:ext cx="55440" cy="69120"/>
            </a:xfrm>
            <a:custGeom>
              <a:avLst/>
              <a:gdLst/>
              <a:ah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w="0">
              <a:noFill/>
            </a:ln>
          </p:spPr>
          <p:style>
            <a:lnRef idx="0"/>
            <a:fillRef idx="0"/>
            <a:effectRef idx="0"/>
            <a:fontRef idx="minor"/>
          </p:style>
        </p:sp>
        <p:sp>
          <p:nvSpPr>
            <p:cNvPr id="679" name="CustomShape 124"/>
            <p:cNvSpPr/>
            <p:nvPr/>
          </p:nvSpPr>
          <p:spPr>
            <a:xfrm>
              <a:off x="8523000" y="2281680"/>
              <a:ext cx="55800" cy="52200"/>
            </a:xfrm>
            <a:custGeom>
              <a:avLst/>
              <a:gdLst/>
              <a:ah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w="0">
              <a:noFill/>
            </a:ln>
          </p:spPr>
          <p:style>
            <a:lnRef idx="0"/>
            <a:fillRef idx="0"/>
            <a:effectRef idx="0"/>
            <a:fontRef idx="minor"/>
          </p:style>
        </p:sp>
        <p:sp>
          <p:nvSpPr>
            <p:cNvPr id="680" name="CustomShape 125"/>
            <p:cNvSpPr/>
            <p:nvPr/>
          </p:nvSpPr>
          <p:spPr>
            <a:xfrm>
              <a:off x="8453160" y="2642040"/>
              <a:ext cx="43200" cy="32400"/>
            </a:xfrm>
            <a:custGeom>
              <a:avLst/>
              <a:gdLst/>
              <a:ah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w="0">
              <a:noFill/>
            </a:ln>
          </p:spPr>
          <p:style>
            <a:lnRef idx="0"/>
            <a:fillRef idx="0"/>
            <a:effectRef idx="0"/>
            <a:fontRef idx="minor"/>
          </p:style>
        </p:sp>
        <p:sp>
          <p:nvSpPr>
            <p:cNvPr id="681" name="CustomShape 126"/>
            <p:cNvSpPr/>
            <p:nvPr/>
          </p:nvSpPr>
          <p:spPr>
            <a:xfrm>
              <a:off x="8453160" y="2653200"/>
              <a:ext cx="43200" cy="21240"/>
            </a:xfrm>
            <a:custGeom>
              <a:avLst/>
              <a:gdLst/>
              <a:ah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w="0">
              <a:noFill/>
            </a:ln>
          </p:spPr>
          <p:style>
            <a:lnRef idx="0"/>
            <a:fillRef idx="0"/>
            <a:effectRef idx="0"/>
            <a:fontRef idx="minor"/>
          </p:style>
        </p:sp>
        <p:sp>
          <p:nvSpPr>
            <p:cNvPr id="682" name="CustomShape 127"/>
            <p:cNvSpPr/>
            <p:nvPr/>
          </p:nvSpPr>
          <p:spPr>
            <a:xfrm>
              <a:off x="8430120" y="2626920"/>
              <a:ext cx="39600" cy="29880"/>
            </a:xfrm>
            <a:custGeom>
              <a:avLst/>
              <a:gdLst/>
              <a:ah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w="0">
              <a:noFill/>
            </a:ln>
          </p:spPr>
          <p:style>
            <a:lnRef idx="0"/>
            <a:fillRef idx="0"/>
            <a:effectRef idx="0"/>
            <a:fontRef idx="minor"/>
          </p:style>
        </p:sp>
        <p:sp>
          <p:nvSpPr>
            <p:cNvPr id="683" name="CustomShape 128"/>
            <p:cNvSpPr/>
            <p:nvPr/>
          </p:nvSpPr>
          <p:spPr>
            <a:xfrm>
              <a:off x="8430120" y="2637720"/>
              <a:ext cx="39240" cy="19440"/>
            </a:xfrm>
            <a:custGeom>
              <a:avLst/>
              <a:gdLst/>
              <a:ah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w="0">
              <a:noFill/>
            </a:ln>
          </p:spPr>
          <p:style>
            <a:lnRef idx="0"/>
            <a:fillRef idx="0"/>
            <a:effectRef idx="0"/>
            <a:fontRef idx="minor"/>
          </p:style>
        </p:sp>
        <p:sp>
          <p:nvSpPr>
            <p:cNvPr id="684" name="CustomShape 129"/>
            <p:cNvSpPr/>
            <p:nvPr/>
          </p:nvSpPr>
          <p:spPr>
            <a:xfrm>
              <a:off x="8445600" y="2459160"/>
              <a:ext cx="97560" cy="169920"/>
            </a:xfrm>
            <a:custGeom>
              <a:avLst/>
              <a:gdLst/>
              <a:ah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w="0">
              <a:noFill/>
            </a:ln>
          </p:spPr>
          <p:style>
            <a:lnRef idx="0"/>
            <a:fillRef idx="0"/>
            <a:effectRef idx="0"/>
            <a:fontRef idx="minor"/>
          </p:style>
        </p:sp>
        <p:sp>
          <p:nvSpPr>
            <p:cNvPr id="685" name="CustomShape 130"/>
            <p:cNvSpPr/>
            <p:nvPr/>
          </p:nvSpPr>
          <p:spPr>
            <a:xfrm>
              <a:off x="8472960" y="2459520"/>
              <a:ext cx="96840" cy="184320"/>
            </a:xfrm>
            <a:custGeom>
              <a:avLst/>
              <a:gdLst/>
              <a:ah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w="0">
              <a:noFill/>
            </a:ln>
          </p:spPr>
          <p:style>
            <a:lnRef idx="0"/>
            <a:fillRef idx="0"/>
            <a:effectRef idx="0"/>
            <a:fontRef idx="minor"/>
          </p:style>
        </p:sp>
        <p:sp>
          <p:nvSpPr>
            <p:cNvPr id="686" name="CustomShape 131"/>
            <p:cNvSpPr/>
            <p:nvPr/>
          </p:nvSpPr>
          <p:spPr>
            <a:xfrm>
              <a:off x="8435880" y="2447640"/>
              <a:ext cx="146160" cy="134640"/>
            </a:xfrm>
            <a:custGeom>
              <a:avLst/>
              <a:gdLst/>
              <a:ah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w="0">
              <a:noFill/>
            </a:ln>
          </p:spPr>
          <p:style>
            <a:lnRef idx="0"/>
            <a:fillRef idx="0"/>
            <a:effectRef idx="0"/>
            <a:fontRef idx="minor"/>
          </p:style>
        </p:sp>
        <p:sp>
          <p:nvSpPr>
            <p:cNvPr id="687" name="CustomShape 132"/>
            <p:cNvSpPr/>
            <p:nvPr/>
          </p:nvSpPr>
          <p:spPr>
            <a:xfrm>
              <a:off x="8555400" y="2366640"/>
              <a:ext cx="49320" cy="178920"/>
            </a:xfrm>
            <a:custGeom>
              <a:avLst/>
              <a:gdLst/>
              <a:ah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w="0">
              <a:noFill/>
            </a:ln>
          </p:spPr>
          <p:style>
            <a:lnRef idx="0"/>
            <a:fillRef idx="0"/>
            <a:effectRef idx="0"/>
            <a:fontRef idx="minor"/>
          </p:style>
        </p:sp>
        <p:sp>
          <p:nvSpPr>
            <p:cNvPr id="688" name="CustomShape 133"/>
            <p:cNvSpPr/>
            <p:nvPr/>
          </p:nvSpPr>
          <p:spPr>
            <a:xfrm>
              <a:off x="8565480" y="2364480"/>
              <a:ext cx="28800" cy="37080"/>
            </a:xfrm>
            <a:custGeom>
              <a:avLst/>
              <a:gdLst/>
              <a:ah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007bb9"/>
            </a:solidFill>
            <a:ln w="0">
              <a:noFill/>
            </a:ln>
          </p:spPr>
          <p:style>
            <a:lnRef idx="0"/>
            <a:fillRef idx="0"/>
            <a:effectRef idx="0"/>
            <a:fontRef idx="minor"/>
          </p:style>
        </p:sp>
        <p:sp>
          <p:nvSpPr>
            <p:cNvPr id="689" name="CustomShape 134"/>
            <p:cNvSpPr/>
            <p:nvPr/>
          </p:nvSpPr>
          <p:spPr>
            <a:xfrm>
              <a:off x="8504280" y="2356200"/>
              <a:ext cx="24120" cy="25560"/>
            </a:xfrm>
            <a:custGeom>
              <a:avLst/>
              <a:gdLst/>
              <a:ah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007bb9"/>
            </a:solidFill>
            <a:ln w="0">
              <a:noFill/>
            </a:ln>
          </p:spPr>
          <p:style>
            <a:lnRef idx="0"/>
            <a:fillRef idx="0"/>
            <a:effectRef idx="0"/>
            <a:fontRef idx="minor"/>
          </p:style>
        </p:sp>
        <p:grpSp>
          <p:nvGrpSpPr>
            <p:cNvPr id="690" name="Group 135"/>
            <p:cNvGrpSpPr/>
            <p:nvPr/>
          </p:nvGrpSpPr>
          <p:grpSpPr>
            <a:xfrm>
              <a:off x="8426880" y="2422800"/>
              <a:ext cx="145440" cy="109440"/>
              <a:chOff x="8426880" y="2422800"/>
              <a:chExt cx="145440" cy="109440"/>
            </a:xfrm>
          </p:grpSpPr>
          <p:sp>
            <p:nvSpPr>
              <p:cNvPr id="691" name="CustomShape 136"/>
              <p:cNvSpPr/>
              <p:nvPr/>
            </p:nvSpPr>
            <p:spPr>
              <a:xfrm>
                <a:off x="8439120" y="2453760"/>
                <a:ext cx="133200" cy="7560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692" name="CustomShape 137"/>
              <p:cNvSpPr/>
              <p:nvPr/>
            </p:nvSpPr>
            <p:spPr>
              <a:xfrm>
                <a:off x="8502480" y="2472840"/>
                <a:ext cx="32760" cy="1800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693" name="CustomShape 138"/>
              <p:cNvSpPr/>
              <p:nvPr/>
            </p:nvSpPr>
            <p:spPr>
              <a:xfrm>
                <a:off x="8439120" y="2481840"/>
                <a:ext cx="133200" cy="5040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694" name="CustomShape 139"/>
              <p:cNvSpPr/>
              <p:nvPr/>
            </p:nvSpPr>
            <p:spPr>
              <a:xfrm>
                <a:off x="8426880" y="2423520"/>
                <a:ext cx="94680" cy="10656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695" name="CustomShape 140"/>
              <p:cNvSpPr/>
              <p:nvPr/>
            </p:nvSpPr>
            <p:spPr>
              <a:xfrm>
                <a:off x="8428320" y="2422800"/>
                <a:ext cx="94320" cy="10728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grpSp>
      <p:sp>
        <p:nvSpPr>
          <p:cNvPr id="696" name="CustomShape 141"/>
          <p:cNvSpPr/>
          <p:nvPr/>
        </p:nvSpPr>
        <p:spPr>
          <a:xfrm>
            <a:off x="540000" y="538920"/>
            <a:ext cx="563832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Introduction</a:t>
            </a:r>
            <a:endParaRPr b="0" lang="en-IN" sz="3200" spc="-1" strike="noStrike">
              <a:latin typeface="Arial"/>
            </a:endParaRPr>
          </a:p>
        </p:txBody>
      </p:sp>
      <p:sp>
        <p:nvSpPr>
          <p:cNvPr id="697" name="CustomShape 142"/>
          <p:cNvSpPr/>
          <p:nvPr/>
        </p:nvSpPr>
        <p:spPr>
          <a:xfrm>
            <a:off x="322560" y="1173240"/>
            <a:ext cx="6178320" cy="281844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Financial market are highly volatile and generate huge amount of data daily.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Stock prices are predict to determine the future value of campanies stock or other financial instuments that are marked on financial exchange.</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However, stock market is influenced by many factors such as political events, economic conditions and traders exceptation.  </a:t>
            </a:r>
            <a:endParaRPr b="0" lang="en-IN" sz="2000" spc="-1" strike="noStrike">
              <a:latin typeface="Arial"/>
            </a:endParaRPr>
          </a:p>
        </p:txBody>
      </p:sp>
      <p:grpSp>
        <p:nvGrpSpPr>
          <p:cNvPr id="698" name="Group 143"/>
          <p:cNvGrpSpPr/>
          <p:nvPr/>
        </p:nvGrpSpPr>
        <p:grpSpPr>
          <a:xfrm>
            <a:off x="6840000" y="4320000"/>
            <a:ext cx="1800000" cy="360000"/>
            <a:chOff x="6840000" y="4320000"/>
            <a:chExt cx="1800000" cy="360000"/>
          </a:xfrm>
        </p:grpSpPr>
        <p:sp>
          <p:nvSpPr>
            <p:cNvPr id="699" name="Line 144"/>
            <p:cNvSpPr/>
            <p:nvPr/>
          </p:nvSpPr>
          <p:spPr>
            <a:xfrm>
              <a:off x="7200000" y="4320000"/>
              <a:ext cx="180000" cy="180000"/>
            </a:xfrm>
            <a:prstGeom prst="line">
              <a:avLst/>
            </a:prstGeom>
            <a:ln w="19080">
              <a:solidFill>
                <a:srgbClr val="3465a4"/>
              </a:solidFill>
              <a:round/>
            </a:ln>
          </p:spPr>
          <p:style>
            <a:lnRef idx="0"/>
            <a:fillRef idx="0"/>
            <a:effectRef idx="0"/>
            <a:fontRef idx="minor"/>
          </p:style>
        </p:sp>
        <p:sp>
          <p:nvSpPr>
            <p:cNvPr id="700" name="Line 145"/>
            <p:cNvSpPr/>
            <p:nvPr/>
          </p:nvSpPr>
          <p:spPr>
            <a:xfrm flipH="1">
              <a:off x="7200000" y="4500000"/>
              <a:ext cx="180000" cy="180000"/>
            </a:xfrm>
            <a:prstGeom prst="line">
              <a:avLst/>
            </a:prstGeom>
            <a:ln w="19080">
              <a:solidFill>
                <a:srgbClr val="3465a4"/>
              </a:solidFill>
              <a:round/>
            </a:ln>
          </p:spPr>
          <p:style>
            <a:lnRef idx="0"/>
            <a:fillRef idx="0"/>
            <a:effectRef idx="0"/>
            <a:fontRef idx="minor"/>
          </p:style>
        </p:sp>
        <p:sp>
          <p:nvSpPr>
            <p:cNvPr id="701" name="Line 146"/>
            <p:cNvSpPr/>
            <p:nvPr/>
          </p:nvSpPr>
          <p:spPr>
            <a:xfrm>
              <a:off x="7380000" y="4320000"/>
              <a:ext cx="180000" cy="180000"/>
            </a:xfrm>
            <a:prstGeom prst="line">
              <a:avLst/>
            </a:prstGeom>
            <a:ln w="19080">
              <a:solidFill>
                <a:srgbClr val="3465a4"/>
              </a:solidFill>
              <a:round/>
            </a:ln>
          </p:spPr>
          <p:style>
            <a:lnRef idx="0"/>
            <a:fillRef idx="0"/>
            <a:effectRef idx="0"/>
            <a:fontRef idx="minor"/>
          </p:style>
        </p:sp>
        <p:sp>
          <p:nvSpPr>
            <p:cNvPr id="702" name="Line 147"/>
            <p:cNvSpPr/>
            <p:nvPr/>
          </p:nvSpPr>
          <p:spPr>
            <a:xfrm flipH="1">
              <a:off x="7380000" y="4500000"/>
              <a:ext cx="180000" cy="180000"/>
            </a:xfrm>
            <a:prstGeom prst="line">
              <a:avLst/>
            </a:prstGeom>
            <a:ln w="19080">
              <a:solidFill>
                <a:srgbClr val="3465a4"/>
              </a:solidFill>
              <a:round/>
            </a:ln>
          </p:spPr>
          <p:style>
            <a:lnRef idx="0"/>
            <a:fillRef idx="0"/>
            <a:effectRef idx="0"/>
            <a:fontRef idx="minor"/>
          </p:style>
        </p:sp>
        <p:sp>
          <p:nvSpPr>
            <p:cNvPr id="703" name="Line 148"/>
            <p:cNvSpPr/>
            <p:nvPr/>
          </p:nvSpPr>
          <p:spPr>
            <a:xfrm>
              <a:off x="7020000" y="4320000"/>
              <a:ext cx="180000" cy="180000"/>
            </a:xfrm>
            <a:prstGeom prst="line">
              <a:avLst/>
            </a:prstGeom>
            <a:ln w="19080">
              <a:solidFill>
                <a:srgbClr val="3465a4"/>
              </a:solidFill>
              <a:round/>
            </a:ln>
          </p:spPr>
          <p:style>
            <a:lnRef idx="0"/>
            <a:fillRef idx="0"/>
            <a:effectRef idx="0"/>
            <a:fontRef idx="minor"/>
          </p:style>
        </p:sp>
        <p:sp>
          <p:nvSpPr>
            <p:cNvPr id="704" name="Line 149"/>
            <p:cNvSpPr/>
            <p:nvPr/>
          </p:nvSpPr>
          <p:spPr>
            <a:xfrm flipH="1">
              <a:off x="7020000" y="4500000"/>
              <a:ext cx="180000" cy="180000"/>
            </a:xfrm>
            <a:prstGeom prst="line">
              <a:avLst/>
            </a:prstGeom>
            <a:ln w="19080">
              <a:solidFill>
                <a:srgbClr val="3465a4"/>
              </a:solidFill>
              <a:round/>
            </a:ln>
          </p:spPr>
          <p:style>
            <a:lnRef idx="0"/>
            <a:fillRef idx="0"/>
            <a:effectRef idx="0"/>
            <a:fontRef idx="minor"/>
          </p:style>
        </p:sp>
        <p:sp>
          <p:nvSpPr>
            <p:cNvPr id="705" name="Line 150"/>
            <p:cNvSpPr/>
            <p:nvPr/>
          </p:nvSpPr>
          <p:spPr>
            <a:xfrm>
              <a:off x="7740000" y="4320000"/>
              <a:ext cx="180000" cy="180000"/>
            </a:xfrm>
            <a:prstGeom prst="line">
              <a:avLst/>
            </a:prstGeom>
            <a:ln w="19080">
              <a:solidFill>
                <a:srgbClr val="3465a4"/>
              </a:solidFill>
              <a:round/>
            </a:ln>
          </p:spPr>
          <p:style>
            <a:lnRef idx="0"/>
            <a:fillRef idx="0"/>
            <a:effectRef idx="0"/>
            <a:fontRef idx="minor"/>
          </p:style>
        </p:sp>
        <p:sp>
          <p:nvSpPr>
            <p:cNvPr id="706" name="Line 151"/>
            <p:cNvSpPr/>
            <p:nvPr/>
          </p:nvSpPr>
          <p:spPr>
            <a:xfrm flipH="1">
              <a:off x="7740000" y="4500000"/>
              <a:ext cx="180000" cy="180000"/>
            </a:xfrm>
            <a:prstGeom prst="line">
              <a:avLst/>
            </a:prstGeom>
            <a:ln w="19080">
              <a:solidFill>
                <a:srgbClr val="3465a4"/>
              </a:solidFill>
              <a:round/>
            </a:ln>
          </p:spPr>
          <p:style>
            <a:lnRef idx="0"/>
            <a:fillRef idx="0"/>
            <a:effectRef idx="0"/>
            <a:fontRef idx="minor"/>
          </p:style>
        </p:sp>
        <p:sp>
          <p:nvSpPr>
            <p:cNvPr id="707" name="Line 152"/>
            <p:cNvSpPr/>
            <p:nvPr/>
          </p:nvSpPr>
          <p:spPr>
            <a:xfrm>
              <a:off x="7920000" y="4320000"/>
              <a:ext cx="180000" cy="180000"/>
            </a:xfrm>
            <a:prstGeom prst="line">
              <a:avLst/>
            </a:prstGeom>
            <a:ln w="19080">
              <a:solidFill>
                <a:srgbClr val="3465a4"/>
              </a:solidFill>
              <a:round/>
            </a:ln>
          </p:spPr>
          <p:style>
            <a:lnRef idx="0"/>
            <a:fillRef idx="0"/>
            <a:effectRef idx="0"/>
            <a:fontRef idx="minor"/>
          </p:style>
        </p:sp>
        <p:sp>
          <p:nvSpPr>
            <p:cNvPr id="708" name="Line 153"/>
            <p:cNvSpPr/>
            <p:nvPr/>
          </p:nvSpPr>
          <p:spPr>
            <a:xfrm flipH="1">
              <a:off x="7920000" y="4500000"/>
              <a:ext cx="180000" cy="180000"/>
            </a:xfrm>
            <a:prstGeom prst="line">
              <a:avLst/>
            </a:prstGeom>
            <a:ln w="19080">
              <a:solidFill>
                <a:srgbClr val="3465a4"/>
              </a:solidFill>
              <a:round/>
            </a:ln>
          </p:spPr>
          <p:style>
            <a:lnRef idx="0"/>
            <a:fillRef idx="0"/>
            <a:effectRef idx="0"/>
            <a:fontRef idx="minor"/>
          </p:style>
        </p:sp>
        <p:sp>
          <p:nvSpPr>
            <p:cNvPr id="709" name="Line 154"/>
            <p:cNvSpPr/>
            <p:nvPr/>
          </p:nvSpPr>
          <p:spPr>
            <a:xfrm>
              <a:off x="7560000" y="4320000"/>
              <a:ext cx="180000" cy="180000"/>
            </a:xfrm>
            <a:prstGeom prst="line">
              <a:avLst/>
            </a:prstGeom>
            <a:ln w="19080">
              <a:solidFill>
                <a:srgbClr val="3465a4"/>
              </a:solidFill>
              <a:round/>
            </a:ln>
          </p:spPr>
          <p:style>
            <a:lnRef idx="0"/>
            <a:fillRef idx="0"/>
            <a:effectRef idx="0"/>
            <a:fontRef idx="minor"/>
          </p:style>
        </p:sp>
        <p:sp>
          <p:nvSpPr>
            <p:cNvPr id="710" name="Line 155"/>
            <p:cNvSpPr/>
            <p:nvPr/>
          </p:nvSpPr>
          <p:spPr>
            <a:xfrm flipH="1">
              <a:off x="7560000" y="4500000"/>
              <a:ext cx="180000" cy="180000"/>
            </a:xfrm>
            <a:prstGeom prst="line">
              <a:avLst/>
            </a:prstGeom>
            <a:ln w="19080">
              <a:solidFill>
                <a:srgbClr val="3465a4"/>
              </a:solidFill>
              <a:round/>
            </a:ln>
          </p:spPr>
          <p:style>
            <a:lnRef idx="0"/>
            <a:fillRef idx="0"/>
            <a:effectRef idx="0"/>
            <a:fontRef idx="minor"/>
          </p:style>
        </p:sp>
        <p:sp>
          <p:nvSpPr>
            <p:cNvPr id="711" name="Line 156"/>
            <p:cNvSpPr/>
            <p:nvPr/>
          </p:nvSpPr>
          <p:spPr>
            <a:xfrm>
              <a:off x="8280000" y="4320000"/>
              <a:ext cx="180000" cy="180000"/>
            </a:xfrm>
            <a:prstGeom prst="line">
              <a:avLst/>
            </a:prstGeom>
            <a:ln w="19080">
              <a:solidFill>
                <a:srgbClr val="3465a4"/>
              </a:solidFill>
              <a:round/>
            </a:ln>
          </p:spPr>
          <p:style>
            <a:lnRef idx="0"/>
            <a:fillRef idx="0"/>
            <a:effectRef idx="0"/>
            <a:fontRef idx="minor"/>
          </p:style>
        </p:sp>
        <p:sp>
          <p:nvSpPr>
            <p:cNvPr id="712" name="Line 157"/>
            <p:cNvSpPr/>
            <p:nvPr/>
          </p:nvSpPr>
          <p:spPr>
            <a:xfrm flipH="1">
              <a:off x="8280000" y="4500000"/>
              <a:ext cx="180000" cy="180000"/>
            </a:xfrm>
            <a:prstGeom prst="line">
              <a:avLst/>
            </a:prstGeom>
            <a:ln w="19080">
              <a:solidFill>
                <a:srgbClr val="3465a4"/>
              </a:solidFill>
              <a:round/>
            </a:ln>
          </p:spPr>
          <p:style>
            <a:lnRef idx="0"/>
            <a:fillRef idx="0"/>
            <a:effectRef idx="0"/>
            <a:fontRef idx="minor"/>
          </p:style>
        </p:sp>
        <p:sp>
          <p:nvSpPr>
            <p:cNvPr id="713" name="Line 158"/>
            <p:cNvSpPr/>
            <p:nvPr/>
          </p:nvSpPr>
          <p:spPr>
            <a:xfrm>
              <a:off x="8460000" y="4320000"/>
              <a:ext cx="180000" cy="180000"/>
            </a:xfrm>
            <a:prstGeom prst="line">
              <a:avLst/>
            </a:prstGeom>
            <a:ln w="19080">
              <a:solidFill>
                <a:srgbClr val="3465a4"/>
              </a:solidFill>
              <a:round/>
            </a:ln>
          </p:spPr>
          <p:style>
            <a:lnRef idx="0"/>
            <a:fillRef idx="0"/>
            <a:effectRef idx="0"/>
            <a:fontRef idx="minor"/>
          </p:style>
        </p:sp>
        <p:sp>
          <p:nvSpPr>
            <p:cNvPr id="714" name="Line 159"/>
            <p:cNvSpPr/>
            <p:nvPr/>
          </p:nvSpPr>
          <p:spPr>
            <a:xfrm flipH="1">
              <a:off x="8460000" y="4500000"/>
              <a:ext cx="180000" cy="180000"/>
            </a:xfrm>
            <a:prstGeom prst="line">
              <a:avLst/>
            </a:prstGeom>
            <a:ln w="19080">
              <a:solidFill>
                <a:srgbClr val="3465a4"/>
              </a:solidFill>
              <a:round/>
            </a:ln>
          </p:spPr>
          <p:style>
            <a:lnRef idx="0"/>
            <a:fillRef idx="0"/>
            <a:effectRef idx="0"/>
            <a:fontRef idx="minor"/>
          </p:style>
        </p:sp>
        <p:sp>
          <p:nvSpPr>
            <p:cNvPr id="715" name="Line 160"/>
            <p:cNvSpPr/>
            <p:nvPr/>
          </p:nvSpPr>
          <p:spPr>
            <a:xfrm>
              <a:off x="8100000" y="4320000"/>
              <a:ext cx="180000" cy="180000"/>
            </a:xfrm>
            <a:prstGeom prst="line">
              <a:avLst/>
            </a:prstGeom>
            <a:ln w="19080">
              <a:solidFill>
                <a:srgbClr val="3465a4"/>
              </a:solidFill>
              <a:round/>
            </a:ln>
          </p:spPr>
          <p:style>
            <a:lnRef idx="0"/>
            <a:fillRef idx="0"/>
            <a:effectRef idx="0"/>
            <a:fontRef idx="minor"/>
          </p:style>
        </p:sp>
        <p:sp>
          <p:nvSpPr>
            <p:cNvPr id="716" name="Line 161"/>
            <p:cNvSpPr/>
            <p:nvPr/>
          </p:nvSpPr>
          <p:spPr>
            <a:xfrm flipH="1">
              <a:off x="8100000" y="4500000"/>
              <a:ext cx="180000" cy="180000"/>
            </a:xfrm>
            <a:prstGeom prst="line">
              <a:avLst/>
            </a:prstGeom>
            <a:ln w="19080">
              <a:solidFill>
                <a:srgbClr val="3465a4"/>
              </a:solidFill>
              <a:round/>
            </a:ln>
          </p:spPr>
          <p:style>
            <a:lnRef idx="0"/>
            <a:fillRef idx="0"/>
            <a:effectRef idx="0"/>
            <a:fontRef idx="minor"/>
          </p:style>
        </p:sp>
        <p:sp>
          <p:nvSpPr>
            <p:cNvPr id="717" name="Line 162"/>
            <p:cNvSpPr/>
            <p:nvPr/>
          </p:nvSpPr>
          <p:spPr>
            <a:xfrm>
              <a:off x="7020000" y="4320000"/>
              <a:ext cx="180000" cy="180000"/>
            </a:xfrm>
            <a:prstGeom prst="line">
              <a:avLst/>
            </a:prstGeom>
            <a:ln w="19080">
              <a:solidFill>
                <a:srgbClr val="3465a4"/>
              </a:solidFill>
              <a:round/>
            </a:ln>
          </p:spPr>
          <p:style>
            <a:lnRef idx="0"/>
            <a:fillRef idx="0"/>
            <a:effectRef idx="0"/>
            <a:fontRef idx="minor"/>
          </p:style>
        </p:sp>
        <p:sp>
          <p:nvSpPr>
            <p:cNvPr id="718" name="Line 163"/>
            <p:cNvSpPr/>
            <p:nvPr/>
          </p:nvSpPr>
          <p:spPr>
            <a:xfrm flipH="1">
              <a:off x="7020000" y="4500000"/>
              <a:ext cx="180000" cy="180000"/>
            </a:xfrm>
            <a:prstGeom prst="line">
              <a:avLst/>
            </a:prstGeom>
            <a:ln w="19080">
              <a:solidFill>
                <a:srgbClr val="3465a4"/>
              </a:solidFill>
              <a:round/>
            </a:ln>
          </p:spPr>
          <p:style>
            <a:lnRef idx="0"/>
            <a:fillRef idx="0"/>
            <a:effectRef idx="0"/>
            <a:fontRef idx="minor"/>
          </p:style>
        </p:sp>
        <p:sp>
          <p:nvSpPr>
            <p:cNvPr id="719" name="Line 164"/>
            <p:cNvSpPr/>
            <p:nvPr/>
          </p:nvSpPr>
          <p:spPr>
            <a:xfrm>
              <a:off x="7200000" y="4320000"/>
              <a:ext cx="180000" cy="180000"/>
            </a:xfrm>
            <a:prstGeom prst="line">
              <a:avLst/>
            </a:prstGeom>
            <a:ln w="19080">
              <a:solidFill>
                <a:srgbClr val="3465a4"/>
              </a:solidFill>
              <a:round/>
            </a:ln>
          </p:spPr>
          <p:style>
            <a:lnRef idx="0"/>
            <a:fillRef idx="0"/>
            <a:effectRef idx="0"/>
            <a:fontRef idx="minor"/>
          </p:style>
        </p:sp>
        <p:sp>
          <p:nvSpPr>
            <p:cNvPr id="720" name="Line 165"/>
            <p:cNvSpPr/>
            <p:nvPr/>
          </p:nvSpPr>
          <p:spPr>
            <a:xfrm flipH="1">
              <a:off x="7200000" y="4500000"/>
              <a:ext cx="180000" cy="180000"/>
            </a:xfrm>
            <a:prstGeom prst="line">
              <a:avLst/>
            </a:prstGeom>
            <a:ln w="19080">
              <a:solidFill>
                <a:srgbClr val="3465a4"/>
              </a:solidFill>
              <a:round/>
            </a:ln>
          </p:spPr>
          <p:style>
            <a:lnRef idx="0"/>
            <a:fillRef idx="0"/>
            <a:effectRef idx="0"/>
            <a:fontRef idx="minor"/>
          </p:style>
        </p:sp>
        <p:sp>
          <p:nvSpPr>
            <p:cNvPr id="721" name="Line 166"/>
            <p:cNvSpPr/>
            <p:nvPr/>
          </p:nvSpPr>
          <p:spPr>
            <a:xfrm>
              <a:off x="6840000" y="4320000"/>
              <a:ext cx="180000" cy="180000"/>
            </a:xfrm>
            <a:prstGeom prst="line">
              <a:avLst/>
            </a:prstGeom>
            <a:ln w="19080">
              <a:solidFill>
                <a:srgbClr val="3465a4"/>
              </a:solidFill>
              <a:round/>
            </a:ln>
          </p:spPr>
          <p:style>
            <a:lnRef idx="0"/>
            <a:fillRef idx="0"/>
            <a:effectRef idx="0"/>
            <a:fontRef idx="minor"/>
          </p:style>
        </p:sp>
        <p:sp>
          <p:nvSpPr>
            <p:cNvPr id="722" name="Line 167"/>
            <p:cNvSpPr/>
            <p:nvPr/>
          </p:nvSpPr>
          <p:spPr>
            <a:xfrm flipH="1">
              <a:off x="6840000" y="4500000"/>
              <a:ext cx="180000" cy="180000"/>
            </a:xfrm>
            <a:prstGeom prst="line">
              <a:avLst/>
            </a:prstGeom>
            <a:ln w="19080">
              <a:solidFill>
                <a:srgbClr val="3465a4"/>
              </a:solidFill>
              <a:round/>
            </a:ln>
          </p:spPr>
          <p:style>
            <a:lnRef idx="0"/>
            <a:fillRef idx="0"/>
            <a:effectRef idx="0"/>
            <a:fontRef idx="minor"/>
          </p:style>
        </p:sp>
        <p:sp>
          <p:nvSpPr>
            <p:cNvPr id="723" name="Line 168"/>
            <p:cNvSpPr/>
            <p:nvPr/>
          </p:nvSpPr>
          <p:spPr>
            <a:xfrm>
              <a:off x="7560000" y="4320000"/>
              <a:ext cx="180000" cy="180000"/>
            </a:xfrm>
            <a:prstGeom prst="line">
              <a:avLst/>
            </a:prstGeom>
            <a:ln w="19080">
              <a:solidFill>
                <a:srgbClr val="3465a4"/>
              </a:solidFill>
              <a:round/>
            </a:ln>
          </p:spPr>
          <p:style>
            <a:lnRef idx="0"/>
            <a:fillRef idx="0"/>
            <a:effectRef idx="0"/>
            <a:fontRef idx="minor"/>
          </p:style>
        </p:sp>
        <p:sp>
          <p:nvSpPr>
            <p:cNvPr id="724" name="Line 169"/>
            <p:cNvSpPr/>
            <p:nvPr/>
          </p:nvSpPr>
          <p:spPr>
            <a:xfrm flipH="1">
              <a:off x="7560000" y="4500000"/>
              <a:ext cx="180000" cy="180000"/>
            </a:xfrm>
            <a:prstGeom prst="line">
              <a:avLst/>
            </a:prstGeom>
            <a:ln w="19080">
              <a:solidFill>
                <a:srgbClr val="3465a4"/>
              </a:solidFill>
              <a:round/>
            </a:ln>
          </p:spPr>
          <p:style>
            <a:lnRef idx="0"/>
            <a:fillRef idx="0"/>
            <a:effectRef idx="0"/>
            <a:fontRef idx="minor"/>
          </p:style>
        </p:sp>
        <p:sp>
          <p:nvSpPr>
            <p:cNvPr id="725" name="Line 170"/>
            <p:cNvSpPr/>
            <p:nvPr/>
          </p:nvSpPr>
          <p:spPr>
            <a:xfrm>
              <a:off x="7740000" y="4320000"/>
              <a:ext cx="180000" cy="180000"/>
            </a:xfrm>
            <a:prstGeom prst="line">
              <a:avLst/>
            </a:prstGeom>
            <a:ln w="19080">
              <a:solidFill>
                <a:srgbClr val="3465a4"/>
              </a:solidFill>
              <a:round/>
            </a:ln>
          </p:spPr>
          <p:style>
            <a:lnRef idx="0"/>
            <a:fillRef idx="0"/>
            <a:effectRef idx="0"/>
            <a:fontRef idx="minor"/>
          </p:style>
        </p:sp>
        <p:sp>
          <p:nvSpPr>
            <p:cNvPr id="726" name="Line 171"/>
            <p:cNvSpPr/>
            <p:nvPr/>
          </p:nvSpPr>
          <p:spPr>
            <a:xfrm flipH="1">
              <a:off x="7740000" y="4500000"/>
              <a:ext cx="180000" cy="180000"/>
            </a:xfrm>
            <a:prstGeom prst="line">
              <a:avLst/>
            </a:prstGeom>
            <a:ln w="19080">
              <a:solidFill>
                <a:srgbClr val="3465a4"/>
              </a:solidFill>
              <a:round/>
            </a:ln>
          </p:spPr>
          <p:style>
            <a:lnRef idx="0"/>
            <a:fillRef idx="0"/>
            <a:effectRef idx="0"/>
            <a:fontRef idx="minor"/>
          </p:style>
        </p:sp>
        <p:sp>
          <p:nvSpPr>
            <p:cNvPr id="727" name="Line 172"/>
            <p:cNvSpPr/>
            <p:nvPr/>
          </p:nvSpPr>
          <p:spPr>
            <a:xfrm>
              <a:off x="7380000" y="4320000"/>
              <a:ext cx="180000" cy="180000"/>
            </a:xfrm>
            <a:prstGeom prst="line">
              <a:avLst/>
            </a:prstGeom>
            <a:ln w="19080">
              <a:solidFill>
                <a:srgbClr val="3465a4"/>
              </a:solidFill>
              <a:round/>
            </a:ln>
          </p:spPr>
          <p:style>
            <a:lnRef idx="0"/>
            <a:fillRef idx="0"/>
            <a:effectRef idx="0"/>
            <a:fontRef idx="minor"/>
          </p:style>
        </p:sp>
        <p:sp>
          <p:nvSpPr>
            <p:cNvPr id="728" name="Line 173"/>
            <p:cNvSpPr/>
            <p:nvPr/>
          </p:nvSpPr>
          <p:spPr>
            <a:xfrm flipH="1">
              <a:off x="7380000" y="4500000"/>
              <a:ext cx="180000" cy="180000"/>
            </a:xfrm>
            <a:prstGeom prst="line">
              <a:avLst/>
            </a:prstGeom>
            <a:ln w="19080">
              <a:solidFill>
                <a:srgbClr val="3465a4"/>
              </a:solidFill>
              <a:round/>
            </a:ln>
          </p:spPr>
          <p:style>
            <a:lnRef idx="0"/>
            <a:fillRef idx="0"/>
            <a:effectRef idx="0"/>
            <a:fontRef idx="minor"/>
          </p:style>
        </p:sp>
        <p:sp>
          <p:nvSpPr>
            <p:cNvPr id="729" name="Line 174"/>
            <p:cNvSpPr/>
            <p:nvPr/>
          </p:nvSpPr>
          <p:spPr>
            <a:xfrm>
              <a:off x="8100000" y="4320000"/>
              <a:ext cx="180000" cy="180000"/>
            </a:xfrm>
            <a:prstGeom prst="line">
              <a:avLst/>
            </a:prstGeom>
            <a:ln w="19080">
              <a:solidFill>
                <a:srgbClr val="3465a4"/>
              </a:solidFill>
              <a:round/>
            </a:ln>
          </p:spPr>
          <p:style>
            <a:lnRef idx="0"/>
            <a:fillRef idx="0"/>
            <a:effectRef idx="0"/>
            <a:fontRef idx="minor"/>
          </p:style>
        </p:sp>
        <p:sp>
          <p:nvSpPr>
            <p:cNvPr id="730" name="Line 175"/>
            <p:cNvSpPr/>
            <p:nvPr/>
          </p:nvSpPr>
          <p:spPr>
            <a:xfrm flipH="1">
              <a:off x="8100000" y="4500000"/>
              <a:ext cx="180000" cy="180000"/>
            </a:xfrm>
            <a:prstGeom prst="line">
              <a:avLst/>
            </a:prstGeom>
            <a:ln w="19080">
              <a:solidFill>
                <a:srgbClr val="3465a4"/>
              </a:solidFill>
              <a:round/>
            </a:ln>
          </p:spPr>
          <p:style>
            <a:lnRef idx="0"/>
            <a:fillRef idx="0"/>
            <a:effectRef idx="0"/>
            <a:fontRef idx="minor"/>
          </p:style>
        </p:sp>
        <p:sp>
          <p:nvSpPr>
            <p:cNvPr id="731" name="Line 176"/>
            <p:cNvSpPr/>
            <p:nvPr/>
          </p:nvSpPr>
          <p:spPr>
            <a:xfrm>
              <a:off x="8280000" y="4320000"/>
              <a:ext cx="180000" cy="180000"/>
            </a:xfrm>
            <a:prstGeom prst="line">
              <a:avLst/>
            </a:prstGeom>
            <a:ln w="19080">
              <a:solidFill>
                <a:srgbClr val="3465a4"/>
              </a:solidFill>
              <a:round/>
            </a:ln>
          </p:spPr>
          <p:style>
            <a:lnRef idx="0"/>
            <a:fillRef idx="0"/>
            <a:effectRef idx="0"/>
            <a:fontRef idx="minor"/>
          </p:style>
        </p:sp>
        <p:sp>
          <p:nvSpPr>
            <p:cNvPr id="732" name="Line 177"/>
            <p:cNvSpPr/>
            <p:nvPr/>
          </p:nvSpPr>
          <p:spPr>
            <a:xfrm flipH="1">
              <a:off x="8280000" y="4500000"/>
              <a:ext cx="180000" cy="180000"/>
            </a:xfrm>
            <a:prstGeom prst="line">
              <a:avLst/>
            </a:prstGeom>
            <a:ln w="19080">
              <a:solidFill>
                <a:srgbClr val="3465a4"/>
              </a:solidFill>
              <a:round/>
            </a:ln>
          </p:spPr>
          <p:style>
            <a:lnRef idx="0"/>
            <a:fillRef idx="0"/>
            <a:effectRef idx="0"/>
            <a:fontRef idx="minor"/>
          </p:style>
        </p:sp>
        <p:sp>
          <p:nvSpPr>
            <p:cNvPr id="733" name="Line 178"/>
            <p:cNvSpPr/>
            <p:nvPr/>
          </p:nvSpPr>
          <p:spPr>
            <a:xfrm>
              <a:off x="7920000" y="4320000"/>
              <a:ext cx="180000" cy="180000"/>
            </a:xfrm>
            <a:prstGeom prst="line">
              <a:avLst/>
            </a:prstGeom>
            <a:ln w="19080">
              <a:solidFill>
                <a:srgbClr val="3465a4"/>
              </a:solidFill>
              <a:round/>
            </a:ln>
          </p:spPr>
          <p:style>
            <a:lnRef idx="0"/>
            <a:fillRef idx="0"/>
            <a:effectRef idx="0"/>
            <a:fontRef idx="minor"/>
          </p:style>
        </p:sp>
        <p:sp>
          <p:nvSpPr>
            <p:cNvPr id="734" name="Line 179"/>
            <p:cNvSpPr/>
            <p:nvPr/>
          </p:nvSpPr>
          <p:spPr>
            <a:xfrm flipH="1">
              <a:off x="7920000" y="4500000"/>
              <a:ext cx="180000" cy="180000"/>
            </a:xfrm>
            <a:prstGeom prst="line">
              <a:avLst/>
            </a:prstGeom>
            <a:ln w="19080">
              <a:solidFill>
                <a:srgbClr val="3465a4"/>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2" presetSubtype="1">
                                  <p:stCondLst>
                                    <p:cond delay="0"/>
                                  </p:stCondLst>
                                  <p:childTnLst>
                                    <p:set>
                                      <p:cBhvr>
                                        <p:cTn id="27" dur="1" fill="hold">
                                          <p:stCondLst>
                                            <p:cond delay="0"/>
                                          </p:stCondLst>
                                        </p:cTn>
                                        <p:tgtEl>
                                          <p:spTgt spid="696"/>
                                        </p:tgtEl>
                                        <p:attrNameLst>
                                          <p:attrName>style.visibility</p:attrName>
                                        </p:attrNameLst>
                                      </p:cBhvr>
                                      <p:to>
                                        <p:strVal val="visible"/>
                                      </p:to>
                                    </p:set>
                                    <p:anim calcmode="lin" valueType="num">
                                      <p:cBhvr additive="repl">
                                        <p:cTn id="28" dur="500" fill="hold"/>
                                        <p:tgtEl>
                                          <p:spTgt spid="696"/>
                                        </p:tgtEl>
                                        <p:attrNameLst>
                                          <p:attrName>ppt_x</p:attrName>
                                        </p:attrNameLst>
                                      </p:cBhvr>
                                      <p:tavLst>
                                        <p:tav tm="0">
                                          <p:val>
                                            <p:strVal val="#ppt_x"/>
                                          </p:val>
                                        </p:tav>
                                        <p:tav tm="100000">
                                          <p:val>
                                            <p:strVal val="#ppt_x"/>
                                          </p:val>
                                        </p:tav>
                                      </p:tavLst>
                                    </p:anim>
                                    <p:anim calcmode="lin" valueType="num">
                                      <p:cBhvr additive="repl">
                                        <p:cTn id="29" dur="500" fill="hold"/>
                                        <p:tgtEl>
                                          <p:spTgt spid="696"/>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2" presetSubtype="1">
                                  <p:stCondLst>
                                    <p:cond delay="0"/>
                                  </p:stCondLst>
                                  <p:childTnLst>
                                    <p:set>
                                      <p:cBhvr>
                                        <p:cTn id="33" dur="1" fill="hold">
                                          <p:stCondLst>
                                            <p:cond delay="0"/>
                                          </p:stCondLst>
                                        </p:cTn>
                                        <p:tgtEl>
                                          <p:spTgt spid="697"/>
                                        </p:tgtEl>
                                        <p:attrNameLst>
                                          <p:attrName>style.visibility</p:attrName>
                                        </p:attrNameLst>
                                      </p:cBhvr>
                                      <p:to>
                                        <p:strVal val="visible"/>
                                      </p:to>
                                    </p:set>
                                    <p:animEffect filter="slide(fromTop)" transition="in">
                                      <p:cBhvr additive="repl">
                                        <p:cTn id="34" dur="500"/>
                                        <p:tgtEl>
                                          <p:spTgt spid="697"/>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698"/>
                                        </p:tgtEl>
                                        <p:attrNameLst>
                                          <p:attrName>style.visibility</p:attrName>
                                        </p:attrNameLst>
                                      </p:cBhvr>
                                      <p:to>
                                        <p:strVal val="visible"/>
                                      </p:to>
                                    </p:set>
                                    <p:anim calcmode="lin" valueType="num">
                                      <p:cBhvr additive="repl">
                                        <p:cTn id="39" dur="500" fill="hold"/>
                                        <p:tgtEl>
                                          <p:spTgt spid="698"/>
                                        </p:tgtEl>
                                        <p:attrNameLst>
                                          <p:attrName>ppt_x</p:attrName>
                                        </p:attrNameLst>
                                      </p:cBhvr>
                                      <p:tavLst>
                                        <p:tav tm="0">
                                          <p:val>
                                            <p:strVal val="#ppt_x"/>
                                          </p:val>
                                        </p:tav>
                                        <p:tav tm="100000">
                                          <p:val>
                                            <p:strVal val="#ppt_x"/>
                                          </p:val>
                                        </p:tav>
                                      </p:tavLst>
                                    </p:anim>
                                    <p:anim calcmode="lin" valueType="num">
                                      <p:cBhvr additive="repl">
                                        <p:cTn id="40" dur="500" fill="hold"/>
                                        <p:tgtEl>
                                          <p:spTgt spid="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360000" y="1622520"/>
            <a:ext cx="563832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How to predict stock price?</a:t>
            </a:r>
            <a:endParaRPr b="0" lang="en-IN" sz="3200" spc="-1" strike="noStrike">
              <a:latin typeface="Arial"/>
            </a:endParaRPr>
          </a:p>
        </p:txBody>
      </p:sp>
      <p:grpSp>
        <p:nvGrpSpPr>
          <p:cNvPr id="736" name="Group 3"/>
          <p:cNvGrpSpPr/>
          <p:nvPr/>
        </p:nvGrpSpPr>
        <p:grpSpPr>
          <a:xfrm>
            <a:off x="6056640" y="380880"/>
            <a:ext cx="2703960" cy="1602000"/>
            <a:chOff x="6056640" y="380880"/>
            <a:chExt cx="2703960" cy="1602000"/>
          </a:xfrm>
        </p:grpSpPr>
        <p:sp>
          <p:nvSpPr>
            <p:cNvPr id="737" name="CustomShape 4"/>
            <p:cNvSpPr/>
            <p:nvPr/>
          </p:nvSpPr>
          <p:spPr>
            <a:xfrm>
              <a:off x="6056640" y="446400"/>
              <a:ext cx="2662920" cy="1536480"/>
            </a:xfrm>
            <a:custGeom>
              <a:avLst/>
              <a:gdLst/>
              <a:ah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w="0">
              <a:noFill/>
            </a:ln>
          </p:spPr>
          <p:style>
            <a:lnRef idx="0"/>
            <a:fillRef idx="0"/>
            <a:effectRef idx="0"/>
            <a:fontRef idx="minor"/>
          </p:style>
        </p:sp>
        <p:sp>
          <p:nvSpPr>
            <p:cNvPr id="738" name="CustomShape 5"/>
            <p:cNvSpPr/>
            <p:nvPr/>
          </p:nvSpPr>
          <p:spPr>
            <a:xfrm>
              <a:off x="6097680" y="423720"/>
              <a:ext cx="2662920" cy="1536480"/>
            </a:xfrm>
            <a:custGeom>
              <a:avLst/>
              <a:gdLst/>
              <a:ah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w="0">
              <a:noFill/>
            </a:ln>
          </p:spPr>
          <p:style>
            <a:lnRef idx="0"/>
            <a:fillRef idx="0"/>
            <a:effectRef idx="0"/>
            <a:fontRef idx="minor"/>
          </p:style>
        </p:sp>
        <p:sp>
          <p:nvSpPr>
            <p:cNvPr id="739" name="CustomShape 6"/>
            <p:cNvSpPr/>
            <p:nvPr/>
          </p:nvSpPr>
          <p:spPr>
            <a:xfrm>
              <a:off x="6097680" y="380880"/>
              <a:ext cx="2662920" cy="1536480"/>
            </a:xfrm>
            <a:custGeom>
              <a:avLst/>
              <a:gdLst/>
              <a:ah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w="0">
              <a:noFill/>
            </a:ln>
          </p:spPr>
          <p:style>
            <a:lnRef idx="0"/>
            <a:fillRef idx="0"/>
            <a:effectRef idx="0"/>
            <a:fontRef idx="minor"/>
          </p:style>
        </p:sp>
        <p:sp>
          <p:nvSpPr>
            <p:cNvPr id="740" name="CustomShape 7"/>
            <p:cNvSpPr/>
            <p:nvPr/>
          </p:nvSpPr>
          <p:spPr>
            <a:xfrm>
              <a:off x="7530480" y="526680"/>
              <a:ext cx="987120" cy="568800"/>
            </a:xfrm>
            <a:custGeom>
              <a:avLst/>
              <a:gdLst/>
              <a:ah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w="0">
              <a:noFill/>
            </a:ln>
          </p:spPr>
          <p:style>
            <a:lnRef idx="0"/>
            <a:fillRef idx="0"/>
            <a:effectRef idx="0"/>
            <a:fontRef idx="minor"/>
          </p:style>
        </p:sp>
        <p:sp>
          <p:nvSpPr>
            <p:cNvPr id="741" name="CustomShape 8"/>
            <p:cNvSpPr/>
            <p:nvPr/>
          </p:nvSpPr>
          <p:spPr>
            <a:xfrm>
              <a:off x="7435440" y="607320"/>
              <a:ext cx="942480" cy="542880"/>
            </a:xfrm>
            <a:custGeom>
              <a:avLst/>
              <a:gdLst/>
              <a:ah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w="0">
              <a:noFill/>
            </a:ln>
          </p:spPr>
          <p:style>
            <a:lnRef idx="0"/>
            <a:fillRef idx="0"/>
            <a:effectRef idx="0"/>
            <a:fontRef idx="minor"/>
          </p:style>
        </p:sp>
        <p:sp>
          <p:nvSpPr>
            <p:cNvPr id="742" name="CustomShape 9"/>
            <p:cNvSpPr/>
            <p:nvPr/>
          </p:nvSpPr>
          <p:spPr>
            <a:xfrm>
              <a:off x="7362000" y="649800"/>
              <a:ext cx="942480" cy="54288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743" name="CustomShape 10"/>
            <p:cNvSpPr/>
            <p:nvPr/>
          </p:nvSpPr>
          <p:spPr>
            <a:xfrm>
              <a:off x="7288200" y="692280"/>
              <a:ext cx="942480" cy="542880"/>
            </a:xfrm>
            <a:custGeom>
              <a:avLst/>
              <a:gdLst/>
              <a:ah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w="0">
              <a:noFill/>
            </a:ln>
          </p:spPr>
          <p:style>
            <a:lnRef idx="0"/>
            <a:fillRef idx="0"/>
            <a:effectRef idx="0"/>
            <a:fontRef idx="minor"/>
          </p:style>
        </p:sp>
        <p:sp>
          <p:nvSpPr>
            <p:cNvPr id="744" name="CustomShape 11"/>
            <p:cNvSpPr/>
            <p:nvPr/>
          </p:nvSpPr>
          <p:spPr>
            <a:xfrm>
              <a:off x="6748920" y="977760"/>
              <a:ext cx="987120" cy="568800"/>
            </a:xfrm>
            <a:custGeom>
              <a:avLst/>
              <a:gdLst/>
              <a:ah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w="0">
              <a:noFill/>
            </a:ln>
          </p:spPr>
          <p:style>
            <a:lnRef idx="0"/>
            <a:fillRef idx="0"/>
            <a:effectRef idx="0"/>
            <a:fontRef idx="minor"/>
          </p:style>
        </p:sp>
        <p:sp>
          <p:nvSpPr>
            <p:cNvPr id="745" name="CustomShape 12"/>
            <p:cNvSpPr/>
            <p:nvPr/>
          </p:nvSpPr>
          <p:spPr>
            <a:xfrm>
              <a:off x="6654240" y="1058400"/>
              <a:ext cx="880920" cy="507600"/>
            </a:xfrm>
            <a:custGeom>
              <a:avLst/>
              <a:gdLst/>
              <a:ah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w="0">
              <a:noFill/>
            </a:ln>
          </p:spPr>
          <p:style>
            <a:lnRef idx="0"/>
            <a:fillRef idx="0"/>
            <a:effectRef idx="0"/>
            <a:fontRef idx="minor"/>
          </p:style>
        </p:sp>
        <p:sp>
          <p:nvSpPr>
            <p:cNvPr id="746" name="CustomShape 13"/>
            <p:cNvSpPr/>
            <p:nvPr/>
          </p:nvSpPr>
          <p:spPr>
            <a:xfrm>
              <a:off x="6580440" y="1100880"/>
              <a:ext cx="864000" cy="497880"/>
            </a:xfrm>
            <a:custGeom>
              <a:avLst/>
              <a:gdLst/>
              <a:ah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w="0">
              <a:noFill/>
            </a:ln>
          </p:spPr>
          <p:style>
            <a:lnRef idx="0"/>
            <a:fillRef idx="0"/>
            <a:effectRef idx="0"/>
            <a:fontRef idx="minor"/>
          </p:style>
        </p:sp>
        <p:sp>
          <p:nvSpPr>
            <p:cNvPr id="747" name="CustomShape 14"/>
            <p:cNvSpPr/>
            <p:nvPr/>
          </p:nvSpPr>
          <p:spPr>
            <a:xfrm>
              <a:off x="6507000" y="1143360"/>
              <a:ext cx="736920" cy="424440"/>
            </a:xfrm>
            <a:custGeom>
              <a:avLst/>
              <a:gdLst/>
              <a:ah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w="0">
              <a:noFill/>
            </a:ln>
          </p:spPr>
          <p:style>
            <a:lnRef idx="0"/>
            <a:fillRef idx="0"/>
            <a:effectRef idx="0"/>
            <a:fontRef idx="minor"/>
          </p:style>
        </p:sp>
        <p:sp>
          <p:nvSpPr>
            <p:cNvPr id="748" name="CustomShape 15"/>
            <p:cNvSpPr/>
            <p:nvPr/>
          </p:nvSpPr>
          <p:spPr>
            <a:xfrm>
              <a:off x="6943320" y="772200"/>
              <a:ext cx="499680" cy="287280"/>
            </a:xfrm>
            <a:custGeom>
              <a:avLst/>
              <a:gdLst/>
              <a:ah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w="0">
              <a:noFill/>
            </a:ln>
          </p:spPr>
          <p:style>
            <a:lnRef idx="0"/>
            <a:fillRef idx="0"/>
            <a:effectRef idx="0"/>
            <a:fontRef idx="minor"/>
          </p:style>
        </p:sp>
        <p:sp>
          <p:nvSpPr>
            <p:cNvPr id="749" name="CustomShape 16"/>
            <p:cNvSpPr/>
            <p:nvPr/>
          </p:nvSpPr>
          <p:spPr>
            <a:xfrm>
              <a:off x="7267680" y="959400"/>
              <a:ext cx="499680" cy="287640"/>
            </a:xfrm>
            <a:custGeom>
              <a:avLst/>
              <a:gdLst/>
              <a:ah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w="0">
              <a:noFill/>
            </a:ln>
          </p:spPr>
          <p:style>
            <a:lnRef idx="0"/>
            <a:fillRef idx="0"/>
            <a:effectRef idx="0"/>
            <a:fontRef idx="minor"/>
          </p:style>
        </p:sp>
        <p:sp>
          <p:nvSpPr>
            <p:cNvPr id="750" name="CustomShape 17"/>
            <p:cNvSpPr/>
            <p:nvPr/>
          </p:nvSpPr>
          <p:spPr>
            <a:xfrm>
              <a:off x="7592040" y="1146600"/>
              <a:ext cx="499680" cy="287640"/>
            </a:xfrm>
            <a:custGeom>
              <a:avLst/>
              <a:gdLst/>
              <a:ah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w="0">
              <a:noFill/>
            </a:ln>
          </p:spPr>
          <p:style>
            <a:lnRef idx="0"/>
            <a:fillRef idx="0"/>
            <a:effectRef idx="0"/>
            <a:fontRef idx="minor"/>
          </p:style>
        </p:sp>
        <p:sp>
          <p:nvSpPr>
            <p:cNvPr id="751" name="CustomShape 18"/>
            <p:cNvSpPr/>
            <p:nvPr/>
          </p:nvSpPr>
          <p:spPr>
            <a:xfrm>
              <a:off x="7259400" y="756720"/>
              <a:ext cx="802800" cy="462600"/>
            </a:xfrm>
            <a:custGeom>
              <a:avLst/>
              <a:gdLst/>
              <a:ah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w="0">
              <a:noFill/>
            </a:ln>
          </p:spPr>
          <p:style>
            <a:lnRef idx="0"/>
            <a:fillRef idx="0"/>
            <a:effectRef idx="0"/>
            <a:fontRef idx="minor"/>
          </p:style>
        </p:sp>
        <p:sp>
          <p:nvSpPr>
            <p:cNvPr id="752" name="CustomShape 19"/>
            <p:cNvSpPr/>
            <p:nvPr/>
          </p:nvSpPr>
          <p:spPr>
            <a:xfrm>
              <a:off x="7304400" y="668520"/>
              <a:ext cx="697320" cy="267480"/>
            </a:xfrm>
            <a:custGeom>
              <a:avLst/>
              <a:gdLst/>
              <a:ah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w="0">
              <a:noFill/>
            </a:ln>
          </p:spPr>
          <p:style>
            <a:lnRef idx="0"/>
            <a:fillRef idx="0"/>
            <a:effectRef idx="0"/>
            <a:fontRef idx="minor"/>
          </p:style>
        </p:sp>
        <p:sp>
          <p:nvSpPr>
            <p:cNvPr id="753" name="CustomShape 20"/>
            <p:cNvSpPr/>
            <p:nvPr/>
          </p:nvSpPr>
          <p:spPr>
            <a:xfrm>
              <a:off x="7259400" y="864720"/>
              <a:ext cx="58680" cy="120600"/>
            </a:xfrm>
            <a:custGeom>
              <a:avLst/>
              <a:gdLst/>
              <a:ahLst/>
              <a:rect l="l" t="t" r="r" b="b"/>
              <a:pathLst>
                <a:path w="51339" h="103346">
                  <a:moveTo>
                    <a:pt x="0" y="103346"/>
                  </a:moveTo>
                  <a:lnTo>
                    <a:pt x="95" y="0"/>
                  </a:lnTo>
                  <a:lnTo>
                    <a:pt x="51340" y="86773"/>
                  </a:lnTo>
                  <a:lnTo>
                    <a:pt x="0" y="103346"/>
                  </a:lnTo>
                  <a:close/>
                </a:path>
              </a:pathLst>
            </a:custGeom>
            <a:solidFill>
              <a:srgbClr val="b1b4c4"/>
            </a:solidFill>
            <a:ln w="0">
              <a:noFill/>
            </a:ln>
          </p:spPr>
          <p:style>
            <a:lnRef idx="0"/>
            <a:fillRef idx="0"/>
            <a:effectRef idx="0"/>
            <a:fontRef idx="minor"/>
          </p:style>
        </p:sp>
        <p:sp>
          <p:nvSpPr>
            <p:cNvPr id="754" name="CustomShape 21"/>
            <p:cNvSpPr/>
            <p:nvPr/>
          </p:nvSpPr>
          <p:spPr>
            <a:xfrm>
              <a:off x="8010360" y="865440"/>
              <a:ext cx="51120" cy="119880"/>
            </a:xfrm>
            <a:custGeom>
              <a:avLst/>
              <a:gdLst/>
              <a:ahLst/>
              <a:rect l="l" t="t" r="r" b="b"/>
              <a:pathLst>
                <a:path w="45148" h="102774">
                  <a:moveTo>
                    <a:pt x="45148" y="102775"/>
                  </a:moveTo>
                  <a:lnTo>
                    <a:pt x="45148" y="0"/>
                  </a:lnTo>
                  <a:lnTo>
                    <a:pt x="0" y="51149"/>
                  </a:lnTo>
                  <a:lnTo>
                    <a:pt x="45148" y="102775"/>
                  </a:lnTo>
                  <a:close/>
                </a:path>
              </a:pathLst>
            </a:custGeom>
            <a:solidFill>
              <a:srgbClr val="b1b4c4"/>
            </a:solidFill>
            <a:ln w="0">
              <a:noFill/>
            </a:ln>
          </p:spPr>
          <p:style>
            <a:lnRef idx="0"/>
            <a:fillRef idx="0"/>
            <a:effectRef idx="0"/>
            <a:fontRef idx="minor"/>
          </p:style>
        </p:sp>
        <p:sp>
          <p:nvSpPr>
            <p:cNvPr id="755" name="CustomShape 22"/>
            <p:cNvSpPr/>
            <p:nvPr/>
          </p:nvSpPr>
          <p:spPr>
            <a:xfrm>
              <a:off x="7330320" y="732960"/>
              <a:ext cx="667800" cy="384480"/>
            </a:xfrm>
            <a:custGeom>
              <a:avLst/>
              <a:gdLst/>
              <a:ah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w="0">
              <a:noFill/>
            </a:ln>
          </p:spPr>
          <p:style>
            <a:lnRef idx="0"/>
            <a:fillRef idx="0"/>
            <a:effectRef idx="0"/>
            <a:fontRef idx="minor"/>
          </p:style>
        </p:sp>
        <p:sp>
          <p:nvSpPr>
            <p:cNvPr id="756" name="CustomShape 23"/>
            <p:cNvSpPr/>
            <p:nvPr/>
          </p:nvSpPr>
          <p:spPr>
            <a:xfrm>
              <a:off x="7290000" y="939240"/>
              <a:ext cx="729720" cy="260280"/>
            </a:xfrm>
            <a:custGeom>
              <a:avLst/>
              <a:gdLst/>
              <a:ah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w="0">
              <a:noFill/>
            </a:ln>
          </p:spPr>
          <p:style>
            <a:lnRef idx="0"/>
            <a:fillRef idx="0"/>
            <a:effectRef idx="0"/>
            <a:fontRef idx="minor"/>
          </p:style>
        </p:sp>
        <p:sp>
          <p:nvSpPr>
            <p:cNvPr id="757" name="CustomShape 24"/>
            <p:cNvSpPr/>
            <p:nvPr/>
          </p:nvSpPr>
          <p:spPr>
            <a:xfrm>
              <a:off x="7259400" y="639360"/>
              <a:ext cx="802440" cy="462600"/>
            </a:xfrm>
            <a:custGeom>
              <a:avLst/>
              <a:gdLst/>
              <a:ah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w="0">
              <a:noFill/>
            </a:ln>
          </p:spPr>
          <p:style>
            <a:lnRef idx="0"/>
            <a:fillRef idx="0"/>
            <a:effectRef idx="0"/>
            <a:fontRef idx="minor"/>
          </p:style>
        </p:sp>
        <p:sp>
          <p:nvSpPr>
            <p:cNvPr id="758" name="CustomShape 25"/>
            <p:cNvSpPr/>
            <p:nvPr/>
          </p:nvSpPr>
          <p:spPr>
            <a:xfrm rot="19799400">
              <a:off x="6762240" y="1362960"/>
              <a:ext cx="86040" cy="15048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w="0">
              <a:noFill/>
            </a:ln>
          </p:spPr>
          <p:style>
            <a:lnRef idx="0"/>
            <a:fillRef idx="0"/>
            <a:effectRef idx="0"/>
            <a:fontRef idx="minor"/>
          </p:style>
        </p:sp>
        <p:sp>
          <p:nvSpPr>
            <p:cNvPr id="759" name="CustomShape 26"/>
            <p:cNvSpPr/>
            <p:nvPr/>
          </p:nvSpPr>
          <p:spPr>
            <a:xfrm>
              <a:off x="7196760" y="1057320"/>
              <a:ext cx="219240" cy="125640"/>
            </a:xfrm>
            <a:custGeom>
              <a:avLst/>
              <a:gdLst/>
              <a:ah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w="0">
              <a:noFill/>
            </a:ln>
          </p:spPr>
          <p:style>
            <a:lnRef idx="0"/>
            <a:fillRef idx="0"/>
            <a:effectRef idx="0"/>
            <a:fontRef idx="minor"/>
          </p:style>
        </p:sp>
        <p:sp>
          <p:nvSpPr>
            <p:cNvPr id="760" name="CustomShape 27"/>
            <p:cNvSpPr/>
            <p:nvPr/>
          </p:nvSpPr>
          <p:spPr>
            <a:xfrm>
              <a:off x="7248960" y="1087200"/>
              <a:ext cx="167040" cy="155880"/>
            </a:xfrm>
            <a:custGeom>
              <a:avLst/>
              <a:gdLst/>
              <a:ahLst/>
              <a:rect l="l" t="t" r="r" b="b"/>
              <a:pathLst>
                <a:path w="142303" h="132873">
                  <a:moveTo>
                    <a:pt x="142304" y="50768"/>
                  </a:moveTo>
                  <a:lnTo>
                    <a:pt x="0" y="132874"/>
                  </a:lnTo>
                  <a:lnTo>
                    <a:pt x="0" y="82201"/>
                  </a:lnTo>
                  <a:lnTo>
                    <a:pt x="142304" y="0"/>
                  </a:lnTo>
                  <a:lnTo>
                    <a:pt x="142304" y="50768"/>
                  </a:lnTo>
                  <a:close/>
                </a:path>
              </a:pathLst>
            </a:custGeom>
            <a:solidFill>
              <a:srgbClr val="a1a5b5"/>
            </a:solidFill>
            <a:ln w="0">
              <a:noFill/>
            </a:ln>
          </p:spPr>
          <p:style>
            <a:lnRef idx="0"/>
            <a:fillRef idx="0"/>
            <a:effectRef idx="0"/>
            <a:fontRef idx="minor"/>
          </p:style>
        </p:sp>
        <p:sp>
          <p:nvSpPr>
            <p:cNvPr id="761" name="CustomShape 28"/>
            <p:cNvSpPr/>
            <p:nvPr/>
          </p:nvSpPr>
          <p:spPr>
            <a:xfrm>
              <a:off x="6770160" y="1127160"/>
              <a:ext cx="511200" cy="376200"/>
            </a:xfrm>
            <a:custGeom>
              <a:avLst/>
              <a:gdLst/>
              <a:ah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w="0">
              <a:noFill/>
            </a:ln>
          </p:spPr>
          <p:style>
            <a:lnRef idx="0"/>
            <a:fillRef idx="0"/>
            <a:effectRef idx="0"/>
            <a:fontRef idx="minor"/>
          </p:style>
        </p:sp>
        <p:sp>
          <p:nvSpPr>
            <p:cNvPr id="762" name="CustomShape 29"/>
            <p:cNvSpPr/>
            <p:nvPr/>
          </p:nvSpPr>
          <p:spPr>
            <a:xfrm rot="19799400">
              <a:off x="6762240" y="1362960"/>
              <a:ext cx="86040" cy="150480"/>
            </a:xfrm>
            <a:custGeom>
              <a:avLst/>
              <a:gdLst/>
              <a:ah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w="0">
              <a:noFill/>
            </a:ln>
          </p:spPr>
          <p:style>
            <a:lnRef idx="0"/>
            <a:fillRef idx="0"/>
            <a:effectRef idx="0"/>
            <a:fontRef idx="minor"/>
          </p:style>
        </p:sp>
      </p:grpSp>
      <p:sp>
        <p:nvSpPr>
          <p:cNvPr id="763" name="CustomShape 30"/>
          <p:cNvSpPr/>
          <p:nvPr/>
        </p:nvSpPr>
        <p:spPr>
          <a:xfrm>
            <a:off x="363600" y="1080000"/>
            <a:ext cx="4674240" cy="381240"/>
          </a:xfrm>
          <a:prstGeom prst="rect">
            <a:avLst/>
          </a:prstGeom>
          <a:noFill/>
          <a:ln w="0">
            <a:noFill/>
          </a:ln>
        </p:spPr>
        <p:style>
          <a:lnRef idx="0"/>
          <a:fillRef idx="0"/>
          <a:effectRef idx="0"/>
          <a:fontRef idx="minor"/>
        </p:style>
        <p:txBody>
          <a:bodyPr lIns="0" rIns="0" tIns="0" bIns="0" anchor="t">
            <a:noAutofit/>
          </a:bodyPr>
          <a:p>
            <a:pPr>
              <a:lnSpc>
                <a:spcPct val="110000"/>
              </a:lnSpc>
              <a:buNone/>
            </a:pPr>
            <a:r>
              <a:rPr b="0" lang="en-IN" sz="2000" spc="-1" strike="noStrike">
                <a:solidFill>
                  <a:srgbClr val="757b89"/>
                </a:solidFill>
                <a:latin typeface="Barlow Light"/>
                <a:ea typeface="Barlow Light"/>
              </a:rPr>
              <a:t>Problem Statement</a:t>
            </a:r>
            <a:endParaRPr b="0" lang="en-IN" sz="2000" spc="-1" strike="noStrike">
              <a:latin typeface="Arial"/>
            </a:endParaRPr>
          </a:p>
        </p:txBody>
      </p:sp>
      <p:sp>
        <p:nvSpPr>
          <p:cNvPr id="764" name="CustomShape 31"/>
          <p:cNvSpPr/>
          <p:nvPr/>
        </p:nvSpPr>
        <p:spPr>
          <a:xfrm>
            <a:off x="360000" y="2340000"/>
            <a:ext cx="6297840" cy="1617840"/>
          </a:xfrm>
          <a:prstGeom prst="rect">
            <a:avLst/>
          </a:prstGeom>
          <a:noFill/>
          <a:ln w="0">
            <a:noFill/>
          </a:ln>
        </p:spPr>
        <p:style>
          <a:lnRef idx="0"/>
          <a:fillRef idx="0"/>
          <a:effectRef idx="0"/>
          <a:fontRef idx="minor"/>
        </p:style>
        <p:txBody>
          <a:bodyPr lIns="0" rIns="0" tIns="0" bIns="0" anchor="t">
            <a:noAutofit/>
          </a:bodyPr>
          <a:p>
            <a:pPr marL="216000" indent="-216000">
              <a:lnSpc>
                <a:spcPct val="110000"/>
              </a:lnSpc>
              <a:spcBef>
                <a:spcPts val="601"/>
              </a:spcBef>
              <a:buClr>
                <a:srgbClr val="729fcf"/>
              </a:buClr>
              <a:buSzPct val="70000"/>
              <a:buFont typeface="Wingdings 3" charset="2"/>
              <a:buChar char=""/>
            </a:pPr>
            <a:r>
              <a:rPr b="0" lang="en-IN" sz="1400" spc="-1" strike="noStrike">
                <a:solidFill>
                  <a:srgbClr val="3a3f50"/>
                </a:solidFill>
                <a:latin typeface="Barlow Light"/>
                <a:ea typeface="Barlow Light"/>
              </a:rPr>
              <a:t>Time Series forecasting and modeling plays important role in data analysis. Time series analysis is specialized branch of Operation research and Econometrics. Time series is used widely in analytics and Data Science.</a:t>
            </a:r>
            <a:endParaRPr b="0" lang="en-IN" sz="1400" spc="-1" strike="noStrike">
              <a:latin typeface="Arial"/>
            </a:endParaRPr>
          </a:p>
          <a:p>
            <a:pPr>
              <a:lnSpc>
                <a:spcPct val="110000"/>
              </a:lnSpc>
              <a:spcBef>
                <a:spcPts val="601"/>
              </a:spcBef>
              <a:buNone/>
            </a:pPr>
            <a:endParaRPr b="0" lang="en-IN" sz="1400" spc="-1" strike="noStrike">
              <a:latin typeface="Arial"/>
            </a:endParaRPr>
          </a:p>
          <a:p>
            <a:pPr marL="216000" indent="-216000">
              <a:lnSpc>
                <a:spcPct val="110000"/>
              </a:lnSpc>
              <a:spcBef>
                <a:spcPts val="601"/>
              </a:spcBef>
              <a:buClr>
                <a:srgbClr val="729fcf"/>
              </a:buClr>
              <a:buSzPct val="70000"/>
              <a:buFont typeface="Wingdings 3" charset="2"/>
              <a:buChar char=""/>
            </a:pPr>
            <a:r>
              <a:rPr b="0" lang="en-IN" sz="1400" spc="-1" strike="noStrike">
                <a:solidFill>
                  <a:srgbClr val="3a3f50"/>
                </a:solidFill>
                <a:latin typeface="Barlow Light"/>
                <a:ea typeface="Barlow Light"/>
              </a:rPr>
              <a:t>Stock price are volatile in nature and price depends on various factors. Aim of project is predict stock prices using Long Short Term Model(LSTM).</a:t>
            </a:r>
            <a:endParaRPr b="0" lang="en-IN" sz="1400" spc="-1" strike="noStrike">
              <a:latin typeface="Arial"/>
            </a:endParaRPr>
          </a:p>
        </p:txBody>
      </p:sp>
      <p:grpSp>
        <p:nvGrpSpPr>
          <p:cNvPr id="765" name="Group 32"/>
          <p:cNvGrpSpPr/>
          <p:nvPr/>
        </p:nvGrpSpPr>
        <p:grpSpPr>
          <a:xfrm>
            <a:off x="360000" y="540000"/>
            <a:ext cx="1800000" cy="360000"/>
            <a:chOff x="360000" y="540000"/>
            <a:chExt cx="1800000" cy="360000"/>
          </a:xfrm>
        </p:grpSpPr>
        <p:sp>
          <p:nvSpPr>
            <p:cNvPr id="766" name="Line 33"/>
            <p:cNvSpPr/>
            <p:nvPr/>
          </p:nvSpPr>
          <p:spPr>
            <a:xfrm>
              <a:off x="720000" y="540000"/>
              <a:ext cx="180000" cy="180000"/>
            </a:xfrm>
            <a:prstGeom prst="line">
              <a:avLst/>
            </a:prstGeom>
            <a:ln w="19080">
              <a:solidFill>
                <a:srgbClr val="3465a4"/>
              </a:solidFill>
              <a:round/>
            </a:ln>
          </p:spPr>
          <p:style>
            <a:lnRef idx="0"/>
            <a:fillRef idx="0"/>
            <a:effectRef idx="0"/>
            <a:fontRef idx="minor"/>
          </p:style>
        </p:sp>
        <p:sp>
          <p:nvSpPr>
            <p:cNvPr id="767" name="Line 34"/>
            <p:cNvSpPr/>
            <p:nvPr/>
          </p:nvSpPr>
          <p:spPr>
            <a:xfrm flipH="1">
              <a:off x="720000" y="720000"/>
              <a:ext cx="180000" cy="180000"/>
            </a:xfrm>
            <a:prstGeom prst="line">
              <a:avLst/>
            </a:prstGeom>
            <a:ln w="19080">
              <a:solidFill>
                <a:srgbClr val="3465a4"/>
              </a:solidFill>
              <a:round/>
            </a:ln>
          </p:spPr>
          <p:style>
            <a:lnRef idx="0"/>
            <a:fillRef idx="0"/>
            <a:effectRef idx="0"/>
            <a:fontRef idx="minor"/>
          </p:style>
        </p:sp>
        <p:sp>
          <p:nvSpPr>
            <p:cNvPr id="768" name="Line 35"/>
            <p:cNvSpPr/>
            <p:nvPr/>
          </p:nvSpPr>
          <p:spPr>
            <a:xfrm>
              <a:off x="900000" y="540000"/>
              <a:ext cx="180000" cy="180000"/>
            </a:xfrm>
            <a:prstGeom prst="line">
              <a:avLst/>
            </a:prstGeom>
            <a:ln w="19080">
              <a:solidFill>
                <a:srgbClr val="3465a4"/>
              </a:solidFill>
              <a:round/>
            </a:ln>
          </p:spPr>
          <p:style>
            <a:lnRef idx="0"/>
            <a:fillRef idx="0"/>
            <a:effectRef idx="0"/>
            <a:fontRef idx="minor"/>
          </p:style>
        </p:sp>
        <p:sp>
          <p:nvSpPr>
            <p:cNvPr id="769" name="Line 36"/>
            <p:cNvSpPr/>
            <p:nvPr/>
          </p:nvSpPr>
          <p:spPr>
            <a:xfrm flipH="1">
              <a:off x="899280" y="720000"/>
              <a:ext cx="180000" cy="180000"/>
            </a:xfrm>
            <a:prstGeom prst="line">
              <a:avLst/>
            </a:prstGeom>
            <a:ln w="19080">
              <a:solidFill>
                <a:srgbClr val="3465a4"/>
              </a:solidFill>
              <a:round/>
            </a:ln>
          </p:spPr>
          <p:style>
            <a:lnRef idx="0"/>
            <a:fillRef idx="0"/>
            <a:effectRef idx="0"/>
            <a:fontRef idx="minor"/>
          </p:style>
        </p:sp>
        <p:sp>
          <p:nvSpPr>
            <p:cNvPr id="770" name="Line 37"/>
            <p:cNvSpPr/>
            <p:nvPr/>
          </p:nvSpPr>
          <p:spPr>
            <a:xfrm>
              <a:off x="540000" y="540000"/>
              <a:ext cx="180000" cy="180000"/>
            </a:xfrm>
            <a:prstGeom prst="line">
              <a:avLst/>
            </a:prstGeom>
            <a:ln w="19080">
              <a:solidFill>
                <a:srgbClr val="3465a4"/>
              </a:solidFill>
              <a:round/>
            </a:ln>
          </p:spPr>
          <p:style>
            <a:lnRef idx="0"/>
            <a:fillRef idx="0"/>
            <a:effectRef idx="0"/>
            <a:fontRef idx="minor"/>
          </p:style>
        </p:sp>
        <p:sp>
          <p:nvSpPr>
            <p:cNvPr id="771" name="Line 38"/>
            <p:cNvSpPr/>
            <p:nvPr/>
          </p:nvSpPr>
          <p:spPr>
            <a:xfrm flipH="1">
              <a:off x="540000" y="720000"/>
              <a:ext cx="180000" cy="180000"/>
            </a:xfrm>
            <a:prstGeom prst="line">
              <a:avLst/>
            </a:prstGeom>
            <a:ln w="19080">
              <a:solidFill>
                <a:srgbClr val="3465a4"/>
              </a:solidFill>
              <a:round/>
            </a:ln>
          </p:spPr>
          <p:style>
            <a:lnRef idx="0"/>
            <a:fillRef idx="0"/>
            <a:effectRef idx="0"/>
            <a:fontRef idx="minor"/>
          </p:style>
        </p:sp>
        <p:sp>
          <p:nvSpPr>
            <p:cNvPr id="772" name="Line 39"/>
            <p:cNvSpPr/>
            <p:nvPr/>
          </p:nvSpPr>
          <p:spPr>
            <a:xfrm>
              <a:off x="1259280" y="540000"/>
              <a:ext cx="180000" cy="180000"/>
            </a:xfrm>
            <a:prstGeom prst="line">
              <a:avLst/>
            </a:prstGeom>
            <a:ln w="19080">
              <a:solidFill>
                <a:srgbClr val="3465a4"/>
              </a:solidFill>
              <a:round/>
            </a:ln>
          </p:spPr>
          <p:style>
            <a:lnRef idx="0"/>
            <a:fillRef idx="0"/>
            <a:effectRef idx="0"/>
            <a:fontRef idx="minor"/>
          </p:style>
        </p:sp>
        <p:sp>
          <p:nvSpPr>
            <p:cNvPr id="773" name="Line 40"/>
            <p:cNvSpPr/>
            <p:nvPr/>
          </p:nvSpPr>
          <p:spPr>
            <a:xfrm flipH="1">
              <a:off x="1259280" y="720000"/>
              <a:ext cx="180000" cy="180000"/>
            </a:xfrm>
            <a:prstGeom prst="line">
              <a:avLst/>
            </a:prstGeom>
            <a:ln w="19080">
              <a:solidFill>
                <a:srgbClr val="3465a4"/>
              </a:solidFill>
              <a:round/>
            </a:ln>
          </p:spPr>
          <p:style>
            <a:lnRef idx="0"/>
            <a:fillRef idx="0"/>
            <a:effectRef idx="0"/>
            <a:fontRef idx="minor"/>
          </p:style>
        </p:sp>
        <p:sp>
          <p:nvSpPr>
            <p:cNvPr id="774" name="Line 41"/>
            <p:cNvSpPr/>
            <p:nvPr/>
          </p:nvSpPr>
          <p:spPr>
            <a:xfrm>
              <a:off x="1439280" y="540000"/>
              <a:ext cx="180000" cy="180000"/>
            </a:xfrm>
            <a:prstGeom prst="line">
              <a:avLst/>
            </a:prstGeom>
            <a:ln w="19080">
              <a:solidFill>
                <a:srgbClr val="3465a4"/>
              </a:solidFill>
              <a:round/>
            </a:ln>
          </p:spPr>
          <p:style>
            <a:lnRef idx="0"/>
            <a:fillRef idx="0"/>
            <a:effectRef idx="0"/>
            <a:fontRef idx="minor"/>
          </p:style>
        </p:sp>
        <p:sp>
          <p:nvSpPr>
            <p:cNvPr id="775" name="Line 42"/>
            <p:cNvSpPr/>
            <p:nvPr/>
          </p:nvSpPr>
          <p:spPr>
            <a:xfrm flipH="1">
              <a:off x="1439280" y="720000"/>
              <a:ext cx="180000" cy="180000"/>
            </a:xfrm>
            <a:prstGeom prst="line">
              <a:avLst/>
            </a:prstGeom>
            <a:ln w="19080">
              <a:solidFill>
                <a:srgbClr val="3465a4"/>
              </a:solidFill>
              <a:round/>
            </a:ln>
          </p:spPr>
          <p:style>
            <a:lnRef idx="0"/>
            <a:fillRef idx="0"/>
            <a:effectRef idx="0"/>
            <a:fontRef idx="minor"/>
          </p:style>
        </p:sp>
        <p:sp>
          <p:nvSpPr>
            <p:cNvPr id="776" name="Line 43"/>
            <p:cNvSpPr/>
            <p:nvPr/>
          </p:nvSpPr>
          <p:spPr>
            <a:xfrm>
              <a:off x="1079280" y="540000"/>
              <a:ext cx="180000" cy="180000"/>
            </a:xfrm>
            <a:prstGeom prst="line">
              <a:avLst/>
            </a:prstGeom>
            <a:ln w="19080">
              <a:solidFill>
                <a:srgbClr val="3465a4"/>
              </a:solidFill>
              <a:round/>
            </a:ln>
          </p:spPr>
          <p:style>
            <a:lnRef idx="0"/>
            <a:fillRef idx="0"/>
            <a:effectRef idx="0"/>
            <a:fontRef idx="minor"/>
          </p:style>
        </p:sp>
        <p:sp>
          <p:nvSpPr>
            <p:cNvPr id="777" name="Line 44"/>
            <p:cNvSpPr/>
            <p:nvPr/>
          </p:nvSpPr>
          <p:spPr>
            <a:xfrm flipH="1">
              <a:off x="1079280" y="720000"/>
              <a:ext cx="180000" cy="180000"/>
            </a:xfrm>
            <a:prstGeom prst="line">
              <a:avLst/>
            </a:prstGeom>
            <a:ln w="19080">
              <a:solidFill>
                <a:srgbClr val="3465a4"/>
              </a:solidFill>
              <a:round/>
            </a:ln>
          </p:spPr>
          <p:style>
            <a:lnRef idx="0"/>
            <a:fillRef idx="0"/>
            <a:effectRef idx="0"/>
            <a:fontRef idx="minor"/>
          </p:style>
        </p:sp>
        <p:sp>
          <p:nvSpPr>
            <p:cNvPr id="778" name="Line 45"/>
            <p:cNvSpPr/>
            <p:nvPr/>
          </p:nvSpPr>
          <p:spPr>
            <a:xfrm>
              <a:off x="1799280" y="540000"/>
              <a:ext cx="180000" cy="180000"/>
            </a:xfrm>
            <a:prstGeom prst="line">
              <a:avLst/>
            </a:prstGeom>
            <a:ln w="19080">
              <a:solidFill>
                <a:srgbClr val="3465a4"/>
              </a:solidFill>
              <a:round/>
            </a:ln>
          </p:spPr>
          <p:style>
            <a:lnRef idx="0"/>
            <a:fillRef idx="0"/>
            <a:effectRef idx="0"/>
            <a:fontRef idx="minor"/>
          </p:style>
        </p:sp>
        <p:sp>
          <p:nvSpPr>
            <p:cNvPr id="779" name="Line 46"/>
            <p:cNvSpPr/>
            <p:nvPr/>
          </p:nvSpPr>
          <p:spPr>
            <a:xfrm flipH="1">
              <a:off x="1800000" y="720000"/>
              <a:ext cx="180000" cy="180000"/>
            </a:xfrm>
            <a:prstGeom prst="line">
              <a:avLst/>
            </a:prstGeom>
            <a:ln w="19080">
              <a:solidFill>
                <a:srgbClr val="3465a4"/>
              </a:solidFill>
              <a:round/>
            </a:ln>
          </p:spPr>
          <p:style>
            <a:lnRef idx="0"/>
            <a:fillRef idx="0"/>
            <a:effectRef idx="0"/>
            <a:fontRef idx="minor"/>
          </p:style>
        </p:sp>
        <p:sp>
          <p:nvSpPr>
            <p:cNvPr id="780" name="Line 47"/>
            <p:cNvSpPr/>
            <p:nvPr/>
          </p:nvSpPr>
          <p:spPr>
            <a:xfrm>
              <a:off x="1980000" y="540000"/>
              <a:ext cx="180000" cy="180000"/>
            </a:xfrm>
            <a:prstGeom prst="line">
              <a:avLst/>
            </a:prstGeom>
            <a:ln w="19080">
              <a:solidFill>
                <a:srgbClr val="3465a4"/>
              </a:solidFill>
              <a:round/>
            </a:ln>
          </p:spPr>
          <p:style>
            <a:lnRef idx="0"/>
            <a:fillRef idx="0"/>
            <a:effectRef idx="0"/>
            <a:fontRef idx="minor"/>
          </p:style>
        </p:sp>
        <p:sp>
          <p:nvSpPr>
            <p:cNvPr id="781" name="Line 48"/>
            <p:cNvSpPr/>
            <p:nvPr/>
          </p:nvSpPr>
          <p:spPr>
            <a:xfrm flipH="1">
              <a:off x="1979280" y="720000"/>
              <a:ext cx="180000" cy="180000"/>
            </a:xfrm>
            <a:prstGeom prst="line">
              <a:avLst/>
            </a:prstGeom>
            <a:ln w="19080">
              <a:solidFill>
                <a:srgbClr val="3465a4"/>
              </a:solidFill>
              <a:round/>
            </a:ln>
          </p:spPr>
          <p:style>
            <a:lnRef idx="0"/>
            <a:fillRef idx="0"/>
            <a:effectRef idx="0"/>
            <a:fontRef idx="minor"/>
          </p:style>
        </p:sp>
        <p:sp>
          <p:nvSpPr>
            <p:cNvPr id="782" name="Line 49"/>
            <p:cNvSpPr/>
            <p:nvPr/>
          </p:nvSpPr>
          <p:spPr>
            <a:xfrm>
              <a:off x="1619280" y="540000"/>
              <a:ext cx="180000" cy="180000"/>
            </a:xfrm>
            <a:prstGeom prst="line">
              <a:avLst/>
            </a:prstGeom>
            <a:ln w="19080">
              <a:solidFill>
                <a:srgbClr val="3465a4"/>
              </a:solidFill>
              <a:round/>
            </a:ln>
          </p:spPr>
          <p:style>
            <a:lnRef idx="0"/>
            <a:fillRef idx="0"/>
            <a:effectRef idx="0"/>
            <a:fontRef idx="minor"/>
          </p:style>
        </p:sp>
        <p:sp>
          <p:nvSpPr>
            <p:cNvPr id="783" name="Line 50"/>
            <p:cNvSpPr/>
            <p:nvPr/>
          </p:nvSpPr>
          <p:spPr>
            <a:xfrm flipH="1">
              <a:off x="1619280" y="720000"/>
              <a:ext cx="180000" cy="180000"/>
            </a:xfrm>
            <a:prstGeom prst="line">
              <a:avLst/>
            </a:prstGeom>
            <a:ln w="19080">
              <a:solidFill>
                <a:srgbClr val="3465a4"/>
              </a:solidFill>
              <a:round/>
            </a:ln>
          </p:spPr>
          <p:style>
            <a:lnRef idx="0"/>
            <a:fillRef idx="0"/>
            <a:effectRef idx="0"/>
            <a:fontRef idx="minor"/>
          </p:style>
        </p:sp>
        <p:sp>
          <p:nvSpPr>
            <p:cNvPr id="784" name="Line 51"/>
            <p:cNvSpPr/>
            <p:nvPr/>
          </p:nvSpPr>
          <p:spPr>
            <a:xfrm>
              <a:off x="540000" y="540000"/>
              <a:ext cx="180000" cy="180000"/>
            </a:xfrm>
            <a:prstGeom prst="line">
              <a:avLst/>
            </a:prstGeom>
            <a:ln w="19080">
              <a:solidFill>
                <a:srgbClr val="3465a4"/>
              </a:solidFill>
              <a:round/>
            </a:ln>
          </p:spPr>
          <p:style>
            <a:lnRef idx="0"/>
            <a:fillRef idx="0"/>
            <a:effectRef idx="0"/>
            <a:fontRef idx="minor"/>
          </p:style>
        </p:sp>
        <p:sp>
          <p:nvSpPr>
            <p:cNvPr id="785" name="Line 52"/>
            <p:cNvSpPr/>
            <p:nvPr/>
          </p:nvSpPr>
          <p:spPr>
            <a:xfrm flipH="1">
              <a:off x="540000" y="720000"/>
              <a:ext cx="180000" cy="180000"/>
            </a:xfrm>
            <a:prstGeom prst="line">
              <a:avLst/>
            </a:prstGeom>
            <a:ln w="19080">
              <a:solidFill>
                <a:srgbClr val="3465a4"/>
              </a:solidFill>
              <a:round/>
            </a:ln>
          </p:spPr>
          <p:style>
            <a:lnRef idx="0"/>
            <a:fillRef idx="0"/>
            <a:effectRef idx="0"/>
            <a:fontRef idx="minor"/>
          </p:style>
        </p:sp>
        <p:sp>
          <p:nvSpPr>
            <p:cNvPr id="786" name="Line 53"/>
            <p:cNvSpPr/>
            <p:nvPr/>
          </p:nvSpPr>
          <p:spPr>
            <a:xfrm>
              <a:off x="720000" y="540000"/>
              <a:ext cx="180000" cy="180000"/>
            </a:xfrm>
            <a:prstGeom prst="line">
              <a:avLst/>
            </a:prstGeom>
            <a:ln w="19080">
              <a:solidFill>
                <a:srgbClr val="3465a4"/>
              </a:solidFill>
              <a:round/>
            </a:ln>
          </p:spPr>
          <p:style>
            <a:lnRef idx="0"/>
            <a:fillRef idx="0"/>
            <a:effectRef idx="0"/>
            <a:fontRef idx="minor"/>
          </p:style>
        </p:sp>
        <p:sp>
          <p:nvSpPr>
            <p:cNvPr id="787" name="Line 54"/>
            <p:cNvSpPr/>
            <p:nvPr/>
          </p:nvSpPr>
          <p:spPr>
            <a:xfrm flipH="1">
              <a:off x="720000" y="720000"/>
              <a:ext cx="180000" cy="180000"/>
            </a:xfrm>
            <a:prstGeom prst="line">
              <a:avLst/>
            </a:prstGeom>
            <a:ln w="19080">
              <a:solidFill>
                <a:srgbClr val="3465a4"/>
              </a:solidFill>
              <a:round/>
            </a:ln>
          </p:spPr>
          <p:style>
            <a:lnRef idx="0"/>
            <a:fillRef idx="0"/>
            <a:effectRef idx="0"/>
            <a:fontRef idx="minor"/>
          </p:style>
        </p:sp>
        <p:sp>
          <p:nvSpPr>
            <p:cNvPr id="788" name="Line 55"/>
            <p:cNvSpPr/>
            <p:nvPr/>
          </p:nvSpPr>
          <p:spPr>
            <a:xfrm>
              <a:off x="360000" y="540000"/>
              <a:ext cx="180000" cy="180000"/>
            </a:xfrm>
            <a:prstGeom prst="line">
              <a:avLst/>
            </a:prstGeom>
            <a:ln w="19080">
              <a:solidFill>
                <a:srgbClr val="3465a4"/>
              </a:solidFill>
              <a:round/>
            </a:ln>
          </p:spPr>
          <p:style>
            <a:lnRef idx="0"/>
            <a:fillRef idx="0"/>
            <a:effectRef idx="0"/>
            <a:fontRef idx="minor"/>
          </p:style>
        </p:sp>
        <p:sp>
          <p:nvSpPr>
            <p:cNvPr id="789" name="Line 56"/>
            <p:cNvSpPr/>
            <p:nvPr/>
          </p:nvSpPr>
          <p:spPr>
            <a:xfrm flipH="1">
              <a:off x="360000" y="720000"/>
              <a:ext cx="180000" cy="180000"/>
            </a:xfrm>
            <a:prstGeom prst="line">
              <a:avLst/>
            </a:prstGeom>
            <a:ln w="19080">
              <a:solidFill>
                <a:srgbClr val="3465a4"/>
              </a:solidFill>
              <a:round/>
            </a:ln>
          </p:spPr>
          <p:style>
            <a:lnRef idx="0"/>
            <a:fillRef idx="0"/>
            <a:effectRef idx="0"/>
            <a:fontRef idx="minor"/>
          </p:style>
        </p:sp>
        <p:sp>
          <p:nvSpPr>
            <p:cNvPr id="790" name="Line 57"/>
            <p:cNvSpPr/>
            <p:nvPr/>
          </p:nvSpPr>
          <p:spPr>
            <a:xfrm>
              <a:off x="1079280" y="540000"/>
              <a:ext cx="180000" cy="180000"/>
            </a:xfrm>
            <a:prstGeom prst="line">
              <a:avLst/>
            </a:prstGeom>
            <a:ln w="19080">
              <a:solidFill>
                <a:srgbClr val="3465a4"/>
              </a:solidFill>
              <a:round/>
            </a:ln>
          </p:spPr>
          <p:style>
            <a:lnRef idx="0"/>
            <a:fillRef idx="0"/>
            <a:effectRef idx="0"/>
            <a:fontRef idx="minor"/>
          </p:style>
        </p:sp>
        <p:sp>
          <p:nvSpPr>
            <p:cNvPr id="791" name="Line 58"/>
            <p:cNvSpPr/>
            <p:nvPr/>
          </p:nvSpPr>
          <p:spPr>
            <a:xfrm flipH="1">
              <a:off x="1079280" y="720000"/>
              <a:ext cx="180000" cy="180000"/>
            </a:xfrm>
            <a:prstGeom prst="line">
              <a:avLst/>
            </a:prstGeom>
            <a:ln w="19080">
              <a:solidFill>
                <a:srgbClr val="3465a4"/>
              </a:solidFill>
              <a:round/>
            </a:ln>
          </p:spPr>
          <p:style>
            <a:lnRef idx="0"/>
            <a:fillRef idx="0"/>
            <a:effectRef idx="0"/>
            <a:fontRef idx="minor"/>
          </p:style>
        </p:sp>
        <p:sp>
          <p:nvSpPr>
            <p:cNvPr id="792" name="Line 59"/>
            <p:cNvSpPr/>
            <p:nvPr/>
          </p:nvSpPr>
          <p:spPr>
            <a:xfrm>
              <a:off x="1259280" y="540000"/>
              <a:ext cx="180000" cy="180000"/>
            </a:xfrm>
            <a:prstGeom prst="line">
              <a:avLst/>
            </a:prstGeom>
            <a:ln w="19080">
              <a:solidFill>
                <a:srgbClr val="3465a4"/>
              </a:solidFill>
              <a:round/>
            </a:ln>
          </p:spPr>
          <p:style>
            <a:lnRef idx="0"/>
            <a:fillRef idx="0"/>
            <a:effectRef idx="0"/>
            <a:fontRef idx="minor"/>
          </p:style>
        </p:sp>
        <p:sp>
          <p:nvSpPr>
            <p:cNvPr id="793" name="Line 60"/>
            <p:cNvSpPr/>
            <p:nvPr/>
          </p:nvSpPr>
          <p:spPr>
            <a:xfrm flipH="1">
              <a:off x="1259280" y="720000"/>
              <a:ext cx="180000" cy="180000"/>
            </a:xfrm>
            <a:prstGeom prst="line">
              <a:avLst/>
            </a:prstGeom>
            <a:ln w="19080">
              <a:solidFill>
                <a:srgbClr val="3465a4"/>
              </a:solidFill>
              <a:round/>
            </a:ln>
          </p:spPr>
          <p:style>
            <a:lnRef idx="0"/>
            <a:fillRef idx="0"/>
            <a:effectRef idx="0"/>
            <a:fontRef idx="minor"/>
          </p:style>
        </p:sp>
        <p:sp>
          <p:nvSpPr>
            <p:cNvPr id="794" name="Line 61"/>
            <p:cNvSpPr/>
            <p:nvPr/>
          </p:nvSpPr>
          <p:spPr>
            <a:xfrm>
              <a:off x="900000" y="540000"/>
              <a:ext cx="180000" cy="180000"/>
            </a:xfrm>
            <a:prstGeom prst="line">
              <a:avLst/>
            </a:prstGeom>
            <a:ln w="19080">
              <a:solidFill>
                <a:srgbClr val="3465a4"/>
              </a:solidFill>
              <a:round/>
            </a:ln>
          </p:spPr>
          <p:style>
            <a:lnRef idx="0"/>
            <a:fillRef idx="0"/>
            <a:effectRef idx="0"/>
            <a:fontRef idx="minor"/>
          </p:style>
        </p:sp>
        <p:sp>
          <p:nvSpPr>
            <p:cNvPr id="795" name="Line 62"/>
            <p:cNvSpPr/>
            <p:nvPr/>
          </p:nvSpPr>
          <p:spPr>
            <a:xfrm flipH="1">
              <a:off x="899280" y="720000"/>
              <a:ext cx="180000" cy="180000"/>
            </a:xfrm>
            <a:prstGeom prst="line">
              <a:avLst/>
            </a:prstGeom>
            <a:ln w="19080">
              <a:solidFill>
                <a:srgbClr val="3465a4"/>
              </a:solidFill>
              <a:round/>
            </a:ln>
          </p:spPr>
          <p:style>
            <a:lnRef idx="0"/>
            <a:fillRef idx="0"/>
            <a:effectRef idx="0"/>
            <a:fontRef idx="minor"/>
          </p:style>
        </p:sp>
        <p:sp>
          <p:nvSpPr>
            <p:cNvPr id="796" name="Line 63"/>
            <p:cNvSpPr/>
            <p:nvPr/>
          </p:nvSpPr>
          <p:spPr>
            <a:xfrm>
              <a:off x="1619280" y="540000"/>
              <a:ext cx="180000" cy="180000"/>
            </a:xfrm>
            <a:prstGeom prst="line">
              <a:avLst/>
            </a:prstGeom>
            <a:ln w="19080">
              <a:solidFill>
                <a:srgbClr val="3465a4"/>
              </a:solidFill>
              <a:round/>
            </a:ln>
          </p:spPr>
          <p:style>
            <a:lnRef idx="0"/>
            <a:fillRef idx="0"/>
            <a:effectRef idx="0"/>
            <a:fontRef idx="minor"/>
          </p:style>
        </p:sp>
        <p:sp>
          <p:nvSpPr>
            <p:cNvPr id="797" name="Line 64"/>
            <p:cNvSpPr/>
            <p:nvPr/>
          </p:nvSpPr>
          <p:spPr>
            <a:xfrm flipH="1">
              <a:off x="1619280" y="720000"/>
              <a:ext cx="180000" cy="180000"/>
            </a:xfrm>
            <a:prstGeom prst="line">
              <a:avLst/>
            </a:prstGeom>
            <a:ln w="19080">
              <a:solidFill>
                <a:srgbClr val="3465a4"/>
              </a:solidFill>
              <a:round/>
            </a:ln>
          </p:spPr>
          <p:style>
            <a:lnRef idx="0"/>
            <a:fillRef idx="0"/>
            <a:effectRef idx="0"/>
            <a:fontRef idx="minor"/>
          </p:style>
        </p:sp>
        <p:sp>
          <p:nvSpPr>
            <p:cNvPr id="798" name="Line 65"/>
            <p:cNvSpPr/>
            <p:nvPr/>
          </p:nvSpPr>
          <p:spPr>
            <a:xfrm>
              <a:off x="1799280" y="540000"/>
              <a:ext cx="180000" cy="180000"/>
            </a:xfrm>
            <a:prstGeom prst="line">
              <a:avLst/>
            </a:prstGeom>
            <a:ln w="19080">
              <a:solidFill>
                <a:srgbClr val="3465a4"/>
              </a:solidFill>
              <a:round/>
            </a:ln>
          </p:spPr>
          <p:style>
            <a:lnRef idx="0"/>
            <a:fillRef idx="0"/>
            <a:effectRef idx="0"/>
            <a:fontRef idx="minor"/>
          </p:style>
        </p:sp>
        <p:sp>
          <p:nvSpPr>
            <p:cNvPr id="799" name="Line 66"/>
            <p:cNvSpPr/>
            <p:nvPr/>
          </p:nvSpPr>
          <p:spPr>
            <a:xfrm flipH="1">
              <a:off x="1800000" y="720000"/>
              <a:ext cx="180000" cy="180000"/>
            </a:xfrm>
            <a:prstGeom prst="line">
              <a:avLst/>
            </a:prstGeom>
            <a:ln w="19080">
              <a:solidFill>
                <a:srgbClr val="3465a4"/>
              </a:solidFill>
              <a:round/>
            </a:ln>
          </p:spPr>
          <p:style>
            <a:lnRef idx="0"/>
            <a:fillRef idx="0"/>
            <a:effectRef idx="0"/>
            <a:fontRef idx="minor"/>
          </p:style>
        </p:sp>
        <p:sp>
          <p:nvSpPr>
            <p:cNvPr id="800" name="Line 67"/>
            <p:cNvSpPr/>
            <p:nvPr/>
          </p:nvSpPr>
          <p:spPr>
            <a:xfrm>
              <a:off x="1439280" y="540000"/>
              <a:ext cx="180000" cy="180000"/>
            </a:xfrm>
            <a:prstGeom prst="line">
              <a:avLst/>
            </a:prstGeom>
            <a:ln w="19080">
              <a:solidFill>
                <a:srgbClr val="3465a4"/>
              </a:solidFill>
              <a:round/>
            </a:ln>
          </p:spPr>
          <p:style>
            <a:lnRef idx="0"/>
            <a:fillRef idx="0"/>
            <a:effectRef idx="0"/>
            <a:fontRef idx="minor"/>
          </p:style>
        </p:sp>
        <p:sp>
          <p:nvSpPr>
            <p:cNvPr id="801" name="Line 68"/>
            <p:cNvSpPr/>
            <p:nvPr/>
          </p:nvSpPr>
          <p:spPr>
            <a:xfrm flipH="1">
              <a:off x="1439280" y="720000"/>
              <a:ext cx="180000" cy="180000"/>
            </a:xfrm>
            <a:prstGeom prst="line">
              <a:avLst/>
            </a:prstGeom>
            <a:ln w="19080">
              <a:solidFill>
                <a:srgbClr val="3465a4"/>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2" presetSubtype="1">
                                  <p:stCondLst>
                                    <p:cond delay="0"/>
                                  </p:stCondLst>
                                  <p:childTnLst>
                                    <p:set>
                                      <p:cBhvr>
                                        <p:cTn id="46" dur="1" fill="hold">
                                          <p:stCondLst>
                                            <p:cond delay="0"/>
                                          </p:stCondLst>
                                        </p:cTn>
                                        <p:tgtEl>
                                          <p:spTgt spid="763"/>
                                        </p:tgtEl>
                                        <p:attrNameLst>
                                          <p:attrName>style.visibility</p:attrName>
                                        </p:attrNameLst>
                                      </p:cBhvr>
                                      <p:to>
                                        <p:strVal val="visible"/>
                                      </p:to>
                                    </p:set>
                                    <p:anim calcmode="lin" valueType="num">
                                      <p:cBhvr additive="repl">
                                        <p:cTn id="47" dur="500" fill="hold"/>
                                        <p:tgtEl>
                                          <p:spTgt spid="763"/>
                                        </p:tgtEl>
                                        <p:attrNameLst>
                                          <p:attrName>ppt_x</p:attrName>
                                        </p:attrNameLst>
                                      </p:cBhvr>
                                      <p:tavLst>
                                        <p:tav tm="0">
                                          <p:val>
                                            <p:strVal val="#ppt_x"/>
                                          </p:val>
                                        </p:tav>
                                        <p:tav tm="100000">
                                          <p:val>
                                            <p:strVal val="#ppt_x"/>
                                          </p:val>
                                        </p:tav>
                                      </p:tavLst>
                                    </p:anim>
                                    <p:anim calcmode="lin" valueType="num">
                                      <p:cBhvr additive="repl">
                                        <p:cTn id="48" dur="500" fill="hold"/>
                                        <p:tgtEl>
                                          <p:spTgt spid="763"/>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2" presetSubtype="4">
                                  <p:stCondLst>
                                    <p:cond delay="0"/>
                                  </p:stCondLst>
                                  <p:childTnLst>
                                    <p:set>
                                      <p:cBhvr>
                                        <p:cTn id="52" fill="hold">
                                          <p:stCondLst>
                                            <p:cond delay="0"/>
                                          </p:stCondLst>
                                        </p:cTn>
                                        <p:tgtEl>
                                          <p:spTgt spid="735">
                                            <p:txEl>
                                              <p:pRg st="0" end="0"/>
                                            </p:txEl>
                                          </p:spTgt>
                                        </p:tgtEl>
                                        <p:attrNameLst>
                                          <p:attrName>style.visibility</p:attrName>
                                        </p:attrNameLst>
                                      </p:cBhvr>
                                      <p:to>
                                        <p:strVal val="visible"/>
                                      </p:to>
                                    </p:set>
                                    <p:animEffect filter="slide(fromBottom)" transition="in">
                                      <p:cBhvr additive="repl">
                                        <p:cTn id="53" dur="250"/>
                                        <p:tgtEl>
                                          <p:spTgt spid="73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22" presetSubtype="1">
                                  <p:stCondLst>
                                    <p:cond delay="0"/>
                                  </p:stCondLst>
                                  <p:childTnLst>
                                    <p:set>
                                      <p:cBhvr>
                                        <p:cTn id="57" dur="1" fill="hold">
                                          <p:stCondLst>
                                            <p:cond delay="0"/>
                                          </p:stCondLst>
                                        </p:cTn>
                                        <p:tgtEl>
                                          <p:spTgt spid="764"/>
                                        </p:tgtEl>
                                        <p:attrNameLst>
                                          <p:attrName>style.visibility</p:attrName>
                                        </p:attrNameLst>
                                      </p:cBhvr>
                                      <p:to>
                                        <p:strVal val="visible"/>
                                      </p:to>
                                    </p:set>
                                    <p:animEffect filter="wipe(up)" transition="in">
                                      <p:cBhvr additive="repl">
                                        <p:cTn id="58" dur="500"/>
                                        <p:tgtEl>
                                          <p:spTgt spid="764"/>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2" presetSubtype="8">
                                  <p:stCondLst>
                                    <p:cond delay="0"/>
                                  </p:stCondLst>
                                  <p:childTnLst>
                                    <p:set>
                                      <p:cBhvr>
                                        <p:cTn id="62" dur="1" fill="hold">
                                          <p:stCondLst>
                                            <p:cond delay="0"/>
                                          </p:stCondLst>
                                        </p:cTn>
                                        <p:tgtEl>
                                          <p:spTgt spid="765"/>
                                        </p:tgtEl>
                                        <p:attrNameLst>
                                          <p:attrName>style.visibility</p:attrName>
                                        </p:attrNameLst>
                                      </p:cBhvr>
                                      <p:to>
                                        <p:strVal val="visible"/>
                                      </p:to>
                                    </p:set>
                                    <p:anim calcmode="lin" valueType="num">
                                      <p:cBhvr additive="repl">
                                        <p:cTn id="63" dur="500" fill="hold"/>
                                        <p:tgtEl>
                                          <p:spTgt spid="765"/>
                                        </p:tgtEl>
                                        <p:attrNameLst>
                                          <p:attrName>ppt_x</p:attrName>
                                        </p:attrNameLst>
                                      </p:cBhvr>
                                      <p:tavLst>
                                        <p:tav tm="0">
                                          <p:val>
                                            <p:strVal val="0-#ppt_w/2"/>
                                          </p:val>
                                        </p:tav>
                                        <p:tav tm="100000">
                                          <p:val>
                                            <p:strVal val="#ppt_x"/>
                                          </p:val>
                                        </p:tav>
                                      </p:tavLst>
                                    </p:anim>
                                    <p:anim calcmode="lin" valueType="num">
                                      <p:cBhvr additive="repl">
                                        <p:cTn id="64" dur="500" fill="hold"/>
                                        <p:tgtEl>
                                          <p:spTgt spid="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CustomShape 1"/>
          <p:cNvSpPr/>
          <p:nvPr/>
        </p:nvSpPr>
        <p:spPr>
          <a:xfrm>
            <a:off x="660960" y="648000"/>
            <a:ext cx="563832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Technology used:</a:t>
            </a:r>
            <a:endParaRPr b="0" lang="en-IN" sz="3200" spc="-1" strike="noStrike">
              <a:latin typeface="Arial"/>
            </a:endParaRPr>
          </a:p>
        </p:txBody>
      </p:sp>
      <p:sp>
        <p:nvSpPr>
          <p:cNvPr id="803" name="CustomShape 2"/>
          <p:cNvSpPr/>
          <p:nvPr/>
        </p:nvSpPr>
        <p:spPr>
          <a:xfrm>
            <a:off x="620640" y="1296000"/>
            <a:ext cx="5177160" cy="219024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Python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Sklearn Library</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LSTM Model of neural network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Support vector machine</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Neuro-Fuzzy systems</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grpSp>
        <p:nvGrpSpPr>
          <p:cNvPr id="804" name="Group 3"/>
          <p:cNvGrpSpPr/>
          <p:nvPr/>
        </p:nvGrpSpPr>
        <p:grpSpPr>
          <a:xfrm>
            <a:off x="7200000" y="528120"/>
            <a:ext cx="1404720" cy="1558800"/>
            <a:chOff x="7200000" y="528120"/>
            <a:chExt cx="1404720" cy="1558800"/>
          </a:xfrm>
        </p:grpSpPr>
        <p:sp>
          <p:nvSpPr>
            <p:cNvPr id="805" name="CustomShape 4"/>
            <p:cNvSpPr/>
            <p:nvPr/>
          </p:nvSpPr>
          <p:spPr>
            <a:xfrm>
              <a:off x="7200000" y="1435320"/>
              <a:ext cx="245520" cy="141120"/>
            </a:xfrm>
            <a:custGeom>
              <a:avLst/>
              <a:gdLst/>
              <a:ahLst/>
              <a:rect l="l" t="t" r="r" b="b"/>
              <a:pathLst>
                <a:path w="756691" h="437959">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w="0">
              <a:noFill/>
            </a:ln>
          </p:spPr>
          <p:style>
            <a:lnRef idx="0"/>
            <a:fillRef idx="0"/>
            <a:effectRef idx="0"/>
            <a:fontRef idx="minor"/>
          </p:style>
        </p:sp>
        <p:sp>
          <p:nvSpPr>
            <p:cNvPr id="806" name="CustomShape 5"/>
            <p:cNvSpPr/>
            <p:nvPr/>
          </p:nvSpPr>
          <p:spPr>
            <a:xfrm>
              <a:off x="7254360" y="1485000"/>
              <a:ext cx="71640" cy="55080"/>
            </a:xfrm>
            <a:custGeom>
              <a:avLst/>
              <a:gdLst/>
              <a:ahLst/>
              <a:rect l="l" t="t" r="r" b="b"/>
              <a:pathLst>
                <a:path w="225716" h="175248">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w="0">
              <a:noFill/>
            </a:ln>
          </p:spPr>
          <p:style>
            <a:lnRef idx="0"/>
            <a:fillRef idx="0"/>
            <a:effectRef idx="0"/>
            <a:fontRef idx="minor"/>
          </p:style>
        </p:sp>
        <p:sp>
          <p:nvSpPr>
            <p:cNvPr id="807" name="CustomShape 6"/>
            <p:cNvSpPr/>
            <p:nvPr/>
          </p:nvSpPr>
          <p:spPr>
            <a:xfrm>
              <a:off x="7254720" y="1503720"/>
              <a:ext cx="71280" cy="36000"/>
            </a:xfrm>
            <a:custGeom>
              <a:avLst/>
              <a:gdLst/>
              <a:ahLst/>
              <a:rect l="l" t="t" r="r" b="b"/>
              <a:pathLst>
                <a:path w="224715" h="11758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w="0">
              <a:noFill/>
            </a:ln>
          </p:spPr>
          <p:style>
            <a:lnRef idx="0"/>
            <a:fillRef idx="0"/>
            <a:effectRef idx="0"/>
            <a:fontRef idx="minor"/>
          </p:style>
        </p:sp>
        <p:sp>
          <p:nvSpPr>
            <p:cNvPr id="808" name="CustomShape 7"/>
            <p:cNvSpPr/>
            <p:nvPr/>
          </p:nvSpPr>
          <p:spPr>
            <a:xfrm>
              <a:off x="7330320" y="1456200"/>
              <a:ext cx="71280" cy="52920"/>
            </a:xfrm>
            <a:custGeom>
              <a:avLst/>
              <a:gdLst/>
              <a:ahLst/>
              <a:rect l="l" t="t" r="r" b="b"/>
              <a:pathLst>
                <a:path w="225586" h="168802">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w="0">
              <a:noFill/>
            </a:ln>
          </p:spPr>
          <p:style>
            <a:lnRef idx="0"/>
            <a:fillRef idx="0"/>
            <a:effectRef idx="0"/>
            <a:fontRef idx="minor"/>
          </p:style>
        </p:sp>
        <p:sp>
          <p:nvSpPr>
            <p:cNvPr id="809" name="CustomShape 8"/>
            <p:cNvSpPr/>
            <p:nvPr/>
          </p:nvSpPr>
          <p:spPr>
            <a:xfrm>
              <a:off x="7330680" y="1474200"/>
              <a:ext cx="71280" cy="36000"/>
            </a:xfrm>
            <a:custGeom>
              <a:avLst/>
              <a:gdLst/>
              <a:ahLst/>
              <a:rect l="l" t="t" r="r" b="b"/>
              <a:pathLst>
                <a:path w="224758" h="117584">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w="0">
              <a:noFill/>
            </a:ln>
          </p:spPr>
          <p:style>
            <a:lnRef idx="0"/>
            <a:fillRef idx="0"/>
            <a:effectRef idx="0"/>
            <a:fontRef idx="minor"/>
          </p:style>
        </p:sp>
        <p:sp>
          <p:nvSpPr>
            <p:cNvPr id="810" name="CustomShape 9"/>
            <p:cNvSpPr/>
            <p:nvPr/>
          </p:nvSpPr>
          <p:spPr>
            <a:xfrm>
              <a:off x="7258320" y="1124640"/>
              <a:ext cx="124560" cy="363240"/>
            </a:xfrm>
            <a:custGeom>
              <a:avLst/>
              <a:gdLst/>
              <a:ahLst/>
              <a:rect l="l" t="t" r="r" b="b"/>
              <a:pathLst>
                <a:path w="387976" h="1115665">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00b5dd"/>
            </a:solidFill>
            <a:ln w="0">
              <a:noFill/>
            </a:ln>
          </p:spPr>
          <p:style>
            <a:lnRef idx="0"/>
            <a:fillRef idx="0"/>
            <a:effectRef idx="0"/>
            <a:fontRef idx="minor"/>
          </p:style>
        </p:sp>
        <p:sp>
          <p:nvSpPr>
            <p:cNvPr id="811" name="CustomShape 10"/>
            <p:cNvSpPr/>
            <p:nvPr/>
          </p:nvSpPr>
          <p:spPr>
            <a:xfrm>
              <a:off x="7275240" y="896760"/>
              <a:ext cx="78840" cy="77040"/>
            </a:xfrm>
            <a:custGeom>
              <a:avLst/>
              <a:gdLst/>
              <a:ahLst/>
              <a:rect l="l" t="t" r="r" b="b"/>
              <a:pathLst>
                <a:path w="248692" h="242377">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w="0">
              <a:noFill/>
            </a:ln>
          </p:spPr>
          <p:style>
            <a:lnRef idx="0"/>
            <a:fillRef idx="0"/>
            <a:effectRef idx="0"/>
            <a:fontRef idx="minor"/>
          </p:style>
        </p:sp>
        <p:sp>
          <p:nvSpPr>
            <p:cNvPr id="812" name="CustomShape 11"/>
            <p:cNvSpPr/>
            <p:nvPr/>
          </p:nvSpPr>
          <p:spPr>
            <a:xfrm>
              <a:off x="7369920" y="915480"/>
              <a:ext cx="113400" cy="225360"/>
            </a:xfrm>
            <a:custGeom>
              <a:avLst/>
              <a:gdLst/>
              <a:ahLst/>
              <a:rect l="l" t="t" r="r" b="b"/>
              <a:pathLst>
                <a:path w="353519" h="69503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w="0">
              <a:noFill/>
            </a:ln>
          </p:spPr>
          <p:style>
            <a:lnRef idx="0"/>
            <a:fillRef idx="0"/>
            <a:effectRef idx="0"/>
            <a:fontRef idx="minor"/>
          </p:style>
        </p:sp>
        <p:sp>
          <p:nvSpPr>
            <p:cNvPr id="813" name="CustomShape 12"/>
            <p:cNvSpPr/>
            <p:nvPr/>
          </p:nvSpPr>
          <p:spPr>
            <a:xfrm>
              <a:off x="7253640" y="907920"/>
              <a:ext cx="129600" cy="264600"/>
            </a:xfrm>
            <a:custGeom>
              <a:avLst/>
              <a:gdLst/>
              <a:ahLst/>
              <a:rect l="l" t="t" r="r" b="b"/>
              <a:pathLst>
                <a:path w="403432" h="814679">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w="0">
              <a:noFill/>
            </a:ln>
          </p:spPr>
          <p:style>
            <a:lnRef idx="0"/>
            <a:fillRef idx="0"/>
            <a:effectRef idx="0"/>
            <a:fontRef idx="minor"/>
          </p:style>
        </p:sp>
        <p:sp>
          <p:nvSpPr>
            <p:cNvPr id="814" name="CustomShape 13"/>
            <p:cNvSpPr/>
            <p:nvPr/>
          </p:nvSpPr>
          <p:spPr>
            <a:xfrm>
              <a:off x="7272360" y="813960"/>
              <a:ext cx="85320" cy="104760"/>
            </a:xfrm>
            <a:custGeom>
              <a:avLst/>
              <a:gdLst/>
              <a:ahLst/>
              <a:rect l="l" t="t" r="r" b="b"/>
              <a:pathLst>
                <a:path w="268166" h="327122">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w="0">
              <a:noFill/>
            </a:ln>
          </p:spPr>
          <p:style>
            <a:lnRef idx="0"/>
            <a:fillRef idx="0"/>
            <a:effectRef idx="0"/>
            <a:fontRef idx="minor"/>
          </p:style>
        </p:sp>
        <p:sp>
          <p:nvSpPr>
            <p:cNvPr id="815" name="CustomShape 14"/>
            <p:cNvSpPr/>
            <p:nvPr/>
          </p:nvSpPr>
          <p:spPr>
            <a:xfrm>
              <a:off x="7264080" y="804600"/>
              <a:ext cx="90360" cy="89640"/>
            </a:xfrm>
            <a:custGeom>
              <a:avLst/>
              <a:gdLst/>
              <a:ahLst/>
              <a:rect l="l" t="t" r="r" b="b"/>
              <a:pathLst>
                <a:path w="282986" h="280709">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w="0">
              <a:noFill/>
            </a:ln>
          </p:spPr>
          <p:style>
            <a:lnRef idx="0"/>
            <a:fillRef idx="0"/>
            <a:effectRef idx="0"/>
            <a:fontRef idx="minor"/>
          </p:style>
        </p:sp>
        <p:sp>
          <p:nvSpPr>
            <p:cNvPr id="816" name="CustomShape 15"/>
            <p:cNvSpPr/>
            <p:nvPr/>
          </p:nvSpPr>
          <p:spPr>
            <a:xfrm>
              <a:off x="7246800" y="960480"/>
              <a:ext cx="116280" cy="201960"/>
            </a:xfrm>
            <a:custGeom>
              <a:avLst/>
              <a:gdLst/>
              <a:ahLst/>
              <a:rect l="l" t="t" r="r" b="b"/>
              <a:pathLst>
                <a:path w="362138" h="623316">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w="0">
              <a:noFill/>
            </a:ln>
          </p:spPr>
          <p:style>
            <a:lnRef idx="0"/>
            <a:fillRef idx="0"/>
            <a:effectRef idx="0"/>
            <a:fontRef idx="minor"/>
          </p:style>
        </p:sp>
        <p:sp>
          <p:nvSpPr>
            <p:cNvPr id="817" name="CustomShape 16"/>
            <p:cNvSpPr/>
            <p:nvPr/>
          </p:nvSpPr>
          <p:spPr>
            <a:xfrm>
              <a:off x="7373160" y="1022760"/>
              <a:ext cx="135000" cy="182880"/>
            </a:xfrm>
            <a:custGeom>
              <a:avLst/>
              <a:gdLst/>
              <a:ahLst/>
              <a:rect l="l" t="t" r="r" b="b"/>
              <a:pathLst>
                <a:path w="419212" h="565118">
                  <a:moveTo>
                    <a:pt x="419212" y="0"/>
                  </a:moveTo>
                  <a:lnTo>
                    <a:pt x="287965" y="449771"/>
                  </a:lnTo>
                  <a:lnTo>
                    <a:pt x="0" y="565118"/>
                  </a:lnTo>
                  <a:lnTo>
                    <a:pt x="105017" y="126968"/>
                  </a:lnTo>
                  <a:lnTo>
                    <a:pt x="419212" y="0"/>
                  </a:lnTo>
                  <a:close/>
                </a:path>
              </a:pathLst>
            </a:custGeom>
            <a:solidFill>
              <a:srgbClr val="f4f4f4"/>
            </a:solidFill>
            <a:ln w="0">
              <a:noFill/>
            </a:ln>
          </p:spPr>
          <p:style>
            <a:lnRef idx="0"/>
            <a:fillRef idx="0"/>
            <a:effectRef idx="0"/>
            <a:fontRef idx="minor"/>
          </p:style>
        </p:sp>
        <p:sp>
          <p:nvSpPr>
            <p:cNvPr id="818" name="CustomShape 17"/>
            <p:cNvSpPr/>
            <p:nvPr/>
          </p:nvSpPr>
          <p:spPr>
            <a:xfrm>
              <a:off x="7349400" y="1139040"/>
              <a:ext cx="66960" cy="31680"/>
            </a:xfrm>
            <a:custGeom>
              <a:avLst/>
              <a:gdLst/>
              <a:ahLst/>
              <a:rect l="l" t="t" r="r" b="b"/>
              <a:pathLst>
                <a:path w="212446" h="104783">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w="0">
              <a:noFill/>
            </a:ln>
          </p:spPr>
          <p:style>
            <a:lnRef idx="0"/>
            <a:fillRef idx="0"/>
            <a:effectRef idx="0"/>
            <a:fontRef idx="minor"/>
          </p:style>
        </p:sp>
        <p:sp>
          <p:nvSpPr>
            <p:cNvPr id="819" name="CustomShape 18"/>
            <p:cNvSpPr/>
            <p:nvPr/>
          </p:nvSpPr>
          <p:spPr>
            <a:xfrm>
              <a:off x="7450200" y="1117440"/>
              <a:ext cx="40680" cy="33120"/>
            </a:xfrm>
            <a:custGeom>
              <a:avLst/>
              <a:gdLst/>
              <a:ahLst/>
              <a:rect l="l" t="t" r="r" b="b"/>
              <a:pathLst>
                <a:path w="131568" h="109091">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w="0">
              <a:noFill/>
            </a:ln>
          </p:spPr>
          <p:style>
            <a:lnRef idx="0"/>
            <a:fillRef idx="0"/>
            <a:effectRef idx="0"/>
            <a:fontRef idx="minor"/>
          </p:style>
        </p:sp>
        <p:sp>
          <p:nvSpPr>
            <p:cNvPr id="820" name="CustomShape 19"/>
            <p:cNvSpPr/>
            <p:nvPr/>
          </p:nvSpPr>
          <p:spPr>
            <a:xfrm>
              <a:off x="7356960" y="907920"/>
              <a:ext cx="40320" cy="59760"/>
            </a:xfrm>
            <a:custGeom>
              <a:avLst/>
              <a:gdLst/>
              <a:ahLst/>
              <a:rect l="l" t="t" r="r" b="b"/>
              <a:pathLst>
                <a:path w="130391" h="190023">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w="0">
              <a:noFill/>
            </a:ln>
          </p:spPr>
          <p:style>
            <a:lnRef idx="0"/>
            <a:fillRef idx="0"/>
            <a:effectRef idx="0"/>
            <a:fontRef idx="minor"/>
          </p:style>
        </p:sp>
        <p:sp>
          <p:nvSpPr>
            <p:cNvPr id="821" name="CustomShape 20"/>
            <p:cNvSpPr/>
            <p:nvPr/>
          </p:nvSpPr>
          <p:spPr>
            <a:xfrm>
              <a:off x="7238160" y="950400"/>
              <a:ext cx="49320" cy="74880"/>
            </a:xfrm>
            <a:custGeom>
              <a:avLst/>
              <a:gdLst/>
              <a:ahLst/>
              <a:rect l="l" t="t" r="r" b="b"/>
              <a:pathLst>
                <a:path w="157611" h="236452">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w="0">
              <a:noFill/>
            </a:ln>
          </p:spPr>
          <p:style>
            <a:lnRef idx="0"/>
            <a:fillRef idx="0"/>
            <a:effectRef idx="0"/>
            <a:fontRef idx="minor"/>
          </p:style>
        </p:sp>
        <p:sp>
          <p:nvSpPr>
            <p:cNvPr id="822" name="CustomShape 21"/>
            <p:cNvSpPr/>
            <p:nvPr/>
          </p:nvSpPr>
          <p:spPr>
            <a:xfrm>
              <a:off x="7509960" y="1771560"/>
              <a:ext cx="29520" cy="16200"/>
            </a:xfrm>
            <a:custGeom>
              <a:avLst/>
              <a:gdLst/>
              <a:ahLst/>
              <a:rect l="l" t="t" r="r" b="b"/>
              <a:pathLst>
                <a:path w="98079" h="5676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w="0">
              <a:noFill/>
            </a:ln>
          </p:spPr>
          <p:style>
            <a:lnRef idx="0"/>
            <a:fillRef idx="0"/>
            <a:effectRef idx="0"/>
            <a:fontRef idx="minor"/>
          </p:style>
        </p:sp>
        <p:sp>
          <p:nvSpPr>
            <p:cNvPr id="823" name="CustomShape 22"/>
            <p:cNvSpPr/>
            <p:nvPr/>
          </p:nvSpPr>
          <p:spPr>
            <a:xfrm>
              <a:off x="7811280" y="1943640"/>
              <a:ext cx="29520" cy="1620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824" name="CustomShape 23"/>
            <p:cNvSpPr/>
            <p:nvPr/>
          </p:nvSpPr>
          <p:spPr>
            <a:xfrm>
              <a:off x="8332920" y="1624680"/>
              <a:ext cx="29520" cy="16200"/>
            </a:xfrm>
            <a:custGeom>
              <a:avLst/>
              <a:gdLst/>
              <a:ah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w="0">
              <a:noFill/>
            </a:ln>
          </p:spPr>
          <p:style>
            <a:lnRef idx="0"/>
            <a:fillRef idx="0"/>
            <a:effectRef idx="0"/>
            <a:fontRef idx="minor"/>
          </p:style>
        </p:sp>
        <p:sp>
          <p:nvSpPr>
            <p:cNvPr id="825" name="CustomShape 24"/>
            <p:cNvSpPr/>
            <p:nvPr/>
          </p:nvSpPr>
          <p:spPr>
            <a:xfrm>
              <a:off x="7515720" y="1465920"/>
              <a:ext cx="19440" cy="317160"/>
            </a:xfrm>
            <a:custGeom>
              <a:avLst/>
              <a:gdLst/>
              <a:ahLst/>
              <a:rect l="l" t="t" r="r" b="b"/>
              <a:pathLst>
                <a:path w="67191" h="97524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w="0">
              <a:noFill/>
            </a:ln>
          </p:spPr>
          <p:style>
            <a:lnRef idx="0"/>
            <a:fillRef idx="0"/>
            <a:effectRef idx="0"/>
            <a:fontRef idx="minor"/>
          </p:style>
        </p:sp>
        <p:sp>
          <p:nvSpPr>
            <p:cNvPr id="826" name="CustomShape 25"/>
            <p:cNvSpPr/>
            <p:nvPr/>
          </p:nvSpPr>
          <p:spPr>
            <a:xfrm>
              <a:off x="7817400" y="1587600"/>
              <a:ext cx="16920" cy="367560"/>
            </a:xfrm>
            <a:custGeom>
              <a:avLst/>
              <a:gdLst/>
              <a:ahLst/>
              <a:rect l="l" t="t" r="r" b="b"/>
              <a:pathLst>
                <a:path w="59588" h="1128783">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w="0">
              <a:noFill/>
            </a:ln>
          </p:spPr>
          <p:style>
            <a:lnRef idx="0"/>
            <a:fillRef idx="0"/>
            <a:effectRef idx="0"/>
            <a:fontRef idx="minor"/>
          </p:style>
        </p:sp>
        <p:sp>
          <p:nvSpPr>
            <p:cNvPr id="827" name="CustomShape 26"/>
            <p:cNvSpPr/>
            <p:nvPr/>
          </p:nvSpPr>
          <p:spPr>
            <a:xfrm>
              <a:off x="8339400" y="1335240"/>
              <a:ext cx="16920" cy="300240"/>
            </a:xfrm>
            <a:custGeom>
              <a:avLst/>
              <a:gdLst/>
              <a:ahLst/>
              <a:rect l="l" t="t" r="r" b="b"/>
              <a:pathLst>
                <a:path w="59588" h="923996">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w="0">
              <a:noFill/>
            </a:ln>
          </p:spPr>
          <p:style>
            <a:lnRef idx="0"/>
            <a:fillRef idx="0"/>
            <a:effectRef idx="0"/>
            <a:fontRef idx="minor"/>
          </p:style>
        </p:sp>
        <p:sp>
          <p:nvSpPr>
            <p:cNvPr id="828" name="CustomShape 27"/>
            <p:cNvSpPr/>
            <p:nvPr/>
          </p:nvSpPr>
          <p:spPr>
            <a:xfrm>
              <a:off x="7496280" y="1467000"/>
              <a:ext cx="328680" cy="211320"/>
            </a:xfrm>
            <a:custGeom>
              <a:avLst/>
              <a:gdLst/>
              <a:ahLst/>
              <a:rect l="l" t="t" r="r" b="b"/>
              <a:pathLst>
                <a:path w="1009872" h="652653">
                  <a:moveTo>
                    <a:pt x="1009872" y="652653"/>
                  </a:moveTo>
                  <a:lnTo>
                    <a:pt x="0" y="68294"/>
                  </a:lnTo>
                  <a:lnTo>
                    <a:pt x="0" y="0"/>
                  </a:lnTo>
                  <a:lnTo>
                    <a:pt x="1009872" y="584454"/>
                  </a:lnTo>
                  <a:lnTo>
                    <a:pt x="1009872" y="652653"/>
                  </a:lnTo>
                  <a:close/>
                </a:path>
              </a:pathLst>
            </a:custGeom>
            <a:solidFill>
              <a:srgbClr val="b1b4c4"/>
            </a:solidFill>
            <a:ln w="0">
              <a:noFill/>
            </a:ln>
          </p:spPr>
          <p:style>
            <a:lnRef idx="0"/>
            <a:fillRef idx="0"/>
            <a:effectRef idx="0"/>
            <a:fontRef idx="minor"/>
          </p:style>
        </p:sp>
        <p:sp>
          <p:nvSpPr>
            <p:cNvPr id="829" name="CustomShape 28"/>
            <p:cNvSpPr/>
            <p:nvPr/>
          </p:nvSpPr>
          <p:spPr>
            <a:xfrm>
              <a:off x="7496280" y="1144800"/>
              <a:ext cx="886680" cy="511920"/>
            </a:xfrm>
            <a:custGeom>
              <a:avLst/>
              <a:gdLst/>
              <a:ahLst/>
              <a:rect l="l" t="t" r="r" b="b"/>
              <a:pathLst>
                <a:path w="2712855" h="1569720">
                  <a:moveTo>
                    <a:pt x="2712856" y="584359"/>
                  </a:moveTo>
                  <a:lnTo>
                    <a:pt x="1009967" y="1569720"/>
                  </a:lnTo>
                  <a:lnTo>
                    <a:pt x="0" y="985361"/>
                  </a:lnTo>
                  <a:lnTo>
                    <a:pt x="1702889" y="0"/>
                  </a:lnTo>
                  <a:lnTo>
                    <a:pt x="2712856" y="584359"/>
                  </a:lnTo>
                  <a:close/>
                </a:path>
              </a:pathLst>
            </a:custGeom>
            <a:solidFill>
              <a:srgbClr val="d6d8e5"/>
            </a:solidFill>
            <a:ln w="0">
              <a:noFill/>
            </a:ln>
          </p:spPr>
          <p:style>
            <a:lnRef idx="0"/>
            <a:fillRef idx="0"/>
            <a:effectRef idx="0"/>
            <a:fontRef idx="minor"/>
          </p:style>
        </p:sp>
        <p:sp>
          <p:nvSpPr>
            <p:cNvPr id="830" name="CustomShape 29"/>
            <p:cNvSpPr/>
            <p:nvPr/>
          </p:nvSpPr>
          <p:spPr>
            <a:xfrm>
              <a:off x="7827120" y="1335600"/>
              <a:ext cx="555840" cy="342720"/>
            </a:xfrm>
            <a:custGeom>
              <a:avLst/>
              <a:gdLst/>
              <a:ahLst/>
              <a:rect l="l" t="t" r="r" b="b"/>
              <a:pathLst>
                <a:path w="1702888" h="1053560">
                  <a:moveTo>
                    <a:pt x="1702888" y="68199"/>
                  </a:moveTo>
                  <a:lnTo>
                    <a:pt x="0" y="1053560"/>
                  </a:lnTo>
                  <a:lnTo>
                    <a:pt x="0" y="985361"/>
                  </a:lnTo>
                  <a:lnTo>
                    <a:pt x="1702888" y="0"/>
                  </a:lnTo>
                  <a:lnTo>
                    <a:pt x="1702888" y="68199"/>
                  </a:lnTo>
                  <a:close/>
                </a:path>
              </a:pathLst>
            </a:custGeom>
            <a:solidFill>
              <a:srgbClr val="9ea1af"/>
            </a:solidFill>
            <a:ln w="0">
              <a:noFill/>
            </a:ln>
          </p:spPr>
          <p:style>
            <a:lnRef idx="0"/>
            <a:fillRef idx="0"/>
            <a:effectRef idx="0"/>
            <a:fontRef idx="minor"/>
          </p:style>
        </p:sp>
        <p:sp>
          <p:nvSpPr>
            <p:cNvPr id="831" name="CustomShape 30"/>
            <p:cNvSpPr/>
            <p:nvPr/>
          </p:nvSpPr>
          <p:spPr>
            <a:xfrm>
              <a:off x="8055720" y="1239480"/>
              <a:ext cx="167760" cy="104760"/>
            </a:xfrm>
            <a:custGeom>
              <a:avLst/>
              <a:gdLst/>
              <a:ahLst/>
              <a:rect l="l" t="t" r="r" b="b"/>
              <a:pathLst>
                <a:path w="519572" h="326898">
                  <a:moveTo>
                    <a:pt x="519572" y="98965"/>
                  </a:moveTo>
                  <a:lnTo>
                    <a:pt x="248049" y="326898"/>
                  </a:lnTo>
                  <a:lnTo>
                    <a:pt x="0" y="227933"/>
                  </a:lnTo>
                  <a:lnTo>
                    <a:pt x="271523" y="0"/>
                  </a:lnTo>
                  <a:lnTo>
                    <a:pt x="519572" y="98965"/>
                  </a:lnTo>
                  <a:close/>
                </a:path>
              </a:pathLst>
            </a:custGeom>
            <a:solidFill>
              <a:srgbClr val="f4f4f4"/>
            </a:solidFill>
            <a:ln w="0">
              <a:noFill/>
            </a:ln>
          </p:spPr>
          <p:style>
            <a:lnRef idx="0"/>
            <a:fillRef idx="0"/>
            <a:effectRef idx="0"/>
            <a:fontRef idx="minor"/>
          </p:style>
        </p:sp>
        <p:sp>
          <p:nvSpPr>
            <p:cNvPr id="832" name="CustomShape 31"/>
            <p:cNvSpPr/>
            <p:nvPr/>
          </p:nvSpPr>
          <p:spPr>
            <a:xfrm>
              <a:off x="8024760" y="1234800"/>
              <a:ext cx="178200" cy="101880"/>
            </a:xfrm>
            <a:custGeom>
              <a:avLst/>
              <a:gdLst/>
              <a:ahLst/>
              <a:rect l="l" t="t" r="r" b="b"/>
              <a:pathLst>
                <a:path w="551219" h="318992">
                  <a:moveTo>
                    <a:pt x="551220" y="123254"/>
                  </a:moveTo>
                  <a:lnTo>
                    <a:pt x="212980" y="318992"/>
                  </a:lnTo>
                  <a:lnTo>
                    <a:pt x="0" y="195739"/>
                  </a:lnTo>
                  <a:lnTo>
                    <a:pt x="338240" y="0"/>
                  </a:lnTo>
                  <a:lnTo>
                    <a:pt x="551220" y="123254"/>
                  </a:lnTo>
                  <a:close/>
                </a:path>
              </a:pathLst>
            </a:custGeom>
            <a:solidFill>
              <a:srgbClr val="f4f4f4"/>
            </a:solidFill>
            <a:ln w="0">
              <a:noFill/>
            </a:ln>
          </p:spPr>
          <p:style>
            <a:lnRef idx="0"/>
            <a:fillRef idx="0"/>
            <a:effectRef idx="0"/>
            <a:fontRef idx="minor"/>
          </p:style>
        </p:sp>
        <p:sp>
          <p:nvSpPr>
            <p:cNvPr id="833" name="CustomShape 32"/>
            <p:cNvSpPr/>
            <p:nvPr/>
          </p:nvSpPr>
          <p:spPr>
            <a:xfrm>
              <a:off x="8049240" y="1295640"/>
              <a:ext cx="50400" cy="28080"/>
            </a:xfrm>
            <a:custGeom>
              <a:avLst/>
              <a:gdLst/>
              <a:ahLst/>
              <a:rect l="l" t="t" r="r" b="b"/>
              <a:pathLst>
                <a:path w="161184" h="93249">
                  <a:moveTo>
                    <a:pt x="161184" y="81248"/>
                  </a:moveTo>
                  <a:lnTo>
                    <a:pt x="140466" y="93250"/>
                  </a:lnTo>
                  <a:lnTo>
                    <a:pt x="0" y="12001"/>
                  </a:lnTo>
                  <a:lnTo>
                    <a:pt x="20718" y="0"/>
                  </a:lnTo>
                  <a:lnTo>
                    <a:pt x="161184" y="81248"/>
                  </a:lnTo>
                  <a:close/>
                </a:path>
              </a:pathLst>
            </a:custGeom>
            <a:solidFill>
              <a:srgbClr val="d6d8e5"/>
            </a:solidFill>
            <a:ln w="0">
              <a:noFill/>
            </a:ln>
          </p:spPr>
          <p:style>
            <a:lnRef idx="0"/>
            <a:fillRef idx="0"/>
            <a:effectRef idx="0"/>
            <a:fontRef idx="minor"/>
          </p:style>
        </p:sp>
        <p:sp>
          <p:nvSpPr>
            <p:cNvPr id="834" name="CustomShape 33"/>
            <p:cNvSpPr/>
            <p:nvPr/>
          </p:nvSpPr>
          <p:spPr>
            <a:xfrm>
              <a:off x="8064360" y="1286640"/>
              <a:ext cx="50400" cy="28080"/>
            </a:xfrm>
            <a:custGeom>
              <a:avLst/>
              <a:gdLst/>
              <a:ahLst/>
              <a:rect l="l" t="t" r="r" b="b"/>
              <a:pathLst>
                <a:path w="161089" h="93249">
                  <a:moveTo>
                    <a:pt x="161089" y="81248"/>
                  </a:moveTo>
                  <a:lnTo>
                    <a:pt x="140371" y="93250"/>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835" name="CustomShape 34"/>
            <p:cNvSpPr/>
            <p:nvPr/>
          </p:nvSpPr>
          <p:spPr>
            <a:xfrm>
              <a:off x="8079120" y="1278360"/>
              <a:ext cx="50400" cy="28080"/>
            </a:xfrm>
            <a:custGeom>
              <a:avLst/>
              <a:gdLst/>
              <a:ahLst/>
              <a:rect l="l" t="t" r="r" b="b"/>
              <a:pathLst>
                <a:path w="161089" h="93154">
                  <a:moveTo>
                    <a:pt x="161089" y="81248"/>
                  </a:moveTo>
                  <a:lnTo>
                    <a:pt x="140371" y="93154"/>
                  </a:lnTo>
                  <a:lnTo>
                    <a:pt x="0" y="12002"/>
                  </a:lnTo>
                  <a:lnTo>
                    <a:pt x="20718" y="0"/>
                  </a:lnTo>
                  <a:lnTo>
                    <a:pt x="161089" y="81248"/>
                  </a:lnTo>
                  <a:close/>
                </a:path>
              </a:pathLst>
            </a:custGeom>
            <a:solidFill>
              <a:srgbClr val="d6d8e5"/>
            </a:solidFill>
            <a:ln w="0">
              <a:noFill/>
            </a:ln>
          </p:spPr>
          <p:style>
            <a:lnRef idx="0"/>
            <a:fillRef idx="0"/>
            <a:effectRef idx="0"/>
            <a:fontRef idx="minor"/>
          </p:style>
        </p:sp>
        <p:sp>
          <p:nvSpPr>
            <p:cNvPr id="836" name="CustomShape 35"/>
            <p:cNvSpPr/>
            <p:nvPr/>
          </p:nvSpPr>
          <p:spPr>
            <a:xfrm>
              <a:off x="8133120" y="1269360"/>
              <a:ext cx="30960" cy="16920"/>
            </a:xfrm>
            <a:custGeom>
              <a:avLst/>
              <a:gdLst/>
              <a:ahLst/>
              <a:rect l="l" t="t" r="r" b="b"/>
              <a:pathLst>
                <a:path w="102450" h="59245">
                  <a:moveTo>
                    <a:pt x="102451" y="47244"/>
                  </a:moveTo>
                  <a:lnTo>
                    <a:pt x="81733" y="59246"/>
                  </a:lnTo>
                  <a:lnTo>
                    <a:pt x="0" y="12002"/>
                  </a:lnTo>
                  <a:lnTo>
                    <a:pt x="20718" y="0"/>
                  </a:lnTo>
                  <a:lnTo>
                    <a:pt x="102451" y="47244"/>
                  </a:lnTo>
                  <a:close/>
                </a:path>
              </a:pathLst>
            </a:custGeom>
            <a:solidFill>
              <a:srgbClr val="d6d8e5"/>
            </a:solidFill>
            <a:ln w="0">
              <a:noFill/>
            </a:ln>
          </p:spPr>
          <p:style>
            <a:lnRef idx="0"/>
            <a:fillRef idx="0"/>
            <a:effectRef idx="0"/>
            <a:fontRef idx="minor"/>
          </p:style>
        </p:sp>
        <p:sp>
          <p:nvSpPr>
            <p:cNvPr id="837" name="CustomShape 36"/>
            <p:cNvSpPr/>
            <p:nvPr/>
          </p:nvSpPr>
          <p:spPr>
            <a:xfrm>
              <a:off x="8147520" y="1260720"/>
              <a:ext cx="30960" cy="16920"/>
            </a:xfrm>
            <a:custGeom>
              <a:avLst/>
              <a:gdLst/>
              <a:ahLst/>
              <a:rect l="l" t="t" r="r" b="b"/>
              <a:pathLst>
                <a:path w="102450" h="59245">
                  <a:moveTo>
                    <a:pt x="102451" y="47339"/>
                  </a:moveTo>
                  <a:lnTo>
                    <a:pt x="81733" y="59246"/>
                  </a:lnTo>
                  <a:lnTo>
                    <a:pt x="0" y="12001"/>
                  </a:lnTo>
                  <a:lnTo>
                    <a:pt x="20718" y="0"/>
                  </a:lnTo>
                  <a:lnTo>
                    <a:pt x="102451" y="47339"/>
                  </a:lnTo>
                  <a:close/>
                </a:path>
              </a:pathLst>
            </a:custGeom>
            <a:solidFill>
              <a:srgbClr val="d6d8e5"/>
            </a:solidFill>
            <a:ln w="0">
              <a:noFill/>
            </a:ln>
          </p:spPr>
          <p:style>
            <a:lnRef idx="0"/>
            <a:fillRef idx="0"/>
            <a:effectRef idx="0"/>
            <a:fontRef idx="minor"/>
          </p:style>
        </p:sp>
        <p:sp>
          <p:nvSpPr>
            <p:cNvPr id="838" name="CustomShape 37"/>
            <p:cNvSpPr/>
            <p:nvPr/>
          </p:nvSpPr>
          <p:spPr>
            <a:xfrm>
              <a:off x="8104680" y="1275480"/>
              <a:ext cx="98280" cy="56880"/>
            </a:xfrm>
            <a:custGeom>
              <a:avLst/>
              <a:gdLst/>
              <a:ahLst/>
              <a:rect l="l" t="t" r="r" b="b"/>
              <a:pathLst>
                <a:path w="307447" h="180974">
                  <a:moveTo>
                    <a:pt x="7508" y="180975"/>
                  </a:moveTo>
                  <a:cubicBezTo>
                    <a:pt x="13115" y="178594"/>
                    <a:pt x="307448" y="0"/>
                    <a:pt x="307448" y="0"/>
                  </a:cubicBezTo>
                  <a:lnTo>
                    <a:pt x="0" y="178117"/>
                  </a:lnTo>
                  <a:close/>
                </a:path>
              </a:pathLst>
            </a:custGeom>
            <a:solidFill>
              <a:srgbClr val="d6d6d6"/>
            </a:solidFill>
            <a:ln w="0">
              <a:noFill/>
            </a:ln>
          </p:spPr>
          <p:style>
            <a:lnRef idx="0"/>
            <a:fillRef idx="0"/>
            <a:effectRef idx="0"/>
            <a:fontRef idx="minor"/>
          </p:style>
        </p:sp>
        <p:sp>
          <p:nvSpPr>
            <p:cNvPr id="839" name="CustomShape 38"/>
            <p:cNvSpPr/>
            <p:nvPr/>
          </p:nvSpPr>
          <p:spPr>
            <a:xfrm>
              <a:off x="8098920" y="1397160"/>
              <a:ext cx="45720" cy="2556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840" name="CustomShape 39"/>
            <p:cNvSpPr/>
            <p:nvPr/>
          </p:nvSpPr>
          <p:spPr>
            <a:xfrm>
              <a:off x="8101080" y="1371600"/>
              <a:ext cx="46080" cy="48960"/>
            </a:xfrm>
            <a:custGeom>
              <a:avLst/>
              <a:gdLst/>
              <a:ahLst/>
              <a:rect l="l" t="t" r="r" b="b"/>
              <a:pathLst>
                <a:path w="147800" h="156591">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w="0">
              <a:noFill/>
            </a:ln>
          </p:spPr>
          <p:style>
            <a:lnRef idx="0"/>
            <a:fillRef idx="0"/>
            <a:effectRef idx="0"/>
            <a:fontRef idx="minor"/>
          </p:style>
        </p:sp>
        <p:sp>
          <p:nvSpPr>
            <p:cNvPr id="841" name="CustomShape 40"/>
            <p:cNvSpPr/>
            <p:nvPr/>
          </p:nvSpPr>
          <p:spPr>
            <a:xfrm>
              <a:off x="8101080" y="1357920"/>
              <a:ext cx="45720" cy="25560"/>
            </a:xfrm>
            <a:custGeom>
              <a:avLst/>
              <a:gdLst/>
              <a:ahLst/>
              <a:rect l="l" t="t" r="r" b="b"/>
              <a:pathLst>
                <a:path w="147498" h="85344">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w="0">
              <a:noFill/>
            </a:ln>
          </p:spPr>
          <p:style>
            <a:lnRef idx="0"/>
            <a:fillRef idx="0"/>
            <a:effectRef idx="0"/>
            <a:fontRef idx="minor"/>
          </p:style>
        </p:sp>
        <p:sp>
          <p:nvSpPr>
            <p:cNvPr id="842" name="CustomShape 41"/>
            <p:cNvSpPr/>
            <p:nvPr/>
          </p:nvSpPr>
          <p:spPr>
            <a:xfrm>
              <a:off x="8105040" y="1361520"/>
              <a:ext cx="38160" cy="17640"/>
            </a:xfrm>
            <a:custGeom>
              <a:avLst/>
              <a:gdLst/>
              <a:ahLst/>
              <a:rect l="l" t="t" r="r" b="b"/>
              <a:pathLst>
                <a:path w="124214" h="61955">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w="0">
              <a:noFill/>
            </a:ln>
          </p:spPr>
          <p:style>
            <a:lnRef idx="0"/>
            <a:fillRef idx="0"/>
            <a:effectRef idx="0"/>
            <a:fontRef idx="minor"/>
          </p:style>
        </p:sp>
        <p:sp>
          <p:nvSpPr>
            <p:cNvPr id="843" name="CustomShape 42"/>
            <p:cNvSpPr/>
            <p:nvPr/>
          </p:nvSpPr>
          <p:spPr>
            <a:xfrm>
              <a:off x="8107920" y="1361520"/>
              <a:ext cx="34920" cy="17640"/>
            </a:xfrm>
            <a:custGeom>
              <a:avLst/>
              <a:gdLst/>
              <a:ahLst/>
              <a:rect l="l" t="t" r="r" b="b"/>
              <a:pathLst>
                <a:path w="114710" h="61622">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7000"/>
              </a:srgbClr>
            </a:solidFill>
            <a:ln w="0">
              <a:noFill/>
            </a:ln>
          </p:spPr>
          <p:style>
            <a:lnRef idx="0"/>
            <a:fillRef idx="0"/>
            <a:effectRef idx="0"/>
            <a:fontRef idx="minor"/>
          </p:style>
        </p:sp>
        <p:sp>
          <p:nvSpPr>
            <p:cNvPr id="844" name="CustomShape 43"/>
            <p:cNvSpPr/>
            <p:nvPr/>
          </p:nvSpPr>
          <p:spPr>
            <a:xfrm>
              <a:off x="8138520" y="1386000"/>
              <a:ext cx="11160" cy="29880"/>
            </a:xfrm>
            <a:custGeom>
              <a:avLst/>
              <a:gdLst/>
              <a:ahLst/>
              <a:rect l="l" t="t" r="r" b="b"/>
              <a:pathLst>
                <a:path w="42215" h="98678">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w="0">
              <a:noFill/>
            </a:ln>
          </p:spPr>
          <p:style>
            <a:lnRef idx="0"/>
            <a:fillRef idx="0"/>
            <a:effectRef idx="0"/>
            <a:fontRef idx="minor"/>
          </p:style>
        </p:sp>
        <p:sp>
          <p:nvSpPr>
            <p:cNvPr id="845" name="CustomShape 44"/>
            <p:cNvSpPr/>
            <p:nvPr/>
          </p:nvSpPr>
          <p:spPr>
            <a:xfrm>
              <a:off x="8138520" y="1387440"/>
              <a:ext cx="9000" cy="28440"/>
            </a:xfrm>
            <a:custGeom>
              <a:avLst/>
              <a:gdLst/>
              <a:ahLst/>
              <a:rect l="l" t="t" r="r" b="b"/>
              <a:pathLst>
                <a:path w="34783" h="94465">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w="0">
              <a:noFill/>
            </a:ln>
          </p:spPr>
          <p:style>
            <a:lnRef idx="0"/>
            <a:fillRef idx="0"/>
            <a:effectRef idx="0"/>
            <a:fontRef idx="minor"/>
          </p:style>
        </p:sp>
        <p:sp>
          <p:nvSpPr>
            <p:cNvPr id="846" name="CustomShape 45"/>
            <p:cNvSpPr/>
            <p:nvPr/>
          </p:nvSpPr>
          <p:spPr>
            <a:xfrm>
              <a:off x="7621920" y="1447560"/>
              <a:ext cx="45720" cy="2556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w="0">
              <a:noFill/>
            </a:ln>
          </p:spPr>
          <p:style>
            <a:lnRef idx="0"/>
            <a:fillRef idx="0"/>
            <a:effectRef idx="0"/>
            <a:fontRef idx="minor"/>
          </p:style>
        </p:sp>
        <p:sp>
          <p:nvSpPr>
            <p:cNvPr id="847" name="CustomShape 46"/>
            <p:cNvSpPr/>
            <p:nvPr/>
          </p:nvSpPr>
          <p:spPr>
            <a:xfrm>
              <a:off x="7624080" y="1422000"/>
              <a:ext cx="46080" cy="48960"/>
            </a:xfrm>
            <a:custGeom>
              <a:avLst/>
              <a:gdLst/>
              <a:ahLst/>
              <a:rect l="l" t="t" r="r" b="b"/>
              <a:pathLst>
                <a:path w="147795" h="156591">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w="0">
              <a:noFill/>
            </a:ln>
          </p:spPr>
          <p:style>
            <a:lnRef idx="0"/>
            <a:fillRef idx="0"/>
            <a:effectRef idx="0"/>
            <a:fontRef idx="minor"/>
          </p:style>
        </p:sp>
        <p:sp>
          <p:nvSpPr>
            <p:cNvPr id="848" name="CustomShape 47"/>
            <p:cNvSpPr/>
            <p:nvPr/>
          </p:nvSpPr>
          <p:spPr>
            <a:xfrm>
              <a:off x="7624080" y="1407960"/>
              <a:ext cx="45720" cy="25560"/>
            </a:xfrm>
            <a:custGeom>
              <a:avLst/>
              <a:gdLst/>
              <a:ah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w="0">
              <a:noFill/>
            </a:ln>
          </p:spPr>
          <p:style>
            <a:lnRef idx="0"/>
            <a:fillRef idx="0"/>
            <a:effectRef idx="0"/>
            <a:fontRef idx="minor"/>
          </p:style>
        </p:sp>
        <p:sp>
          <p:nvSpPr>
            <p:cNvPr id="849" name="CustomShape 48"/>
            <p:cNvSpPr/>
            <p:nvPr/>
          </p:nvSpPr>
          <p:spPr>
            <a:xfrm>
              <a:off x="7628040" y="1411920"/>
              <a:ext cx="38160" cy="17640"/>
            </a:xfrm>
            <a:custGeom>
              <a:avLst/>
              <a:gdLst/>
              <a:ahLst/>
              <a:rect l="l" t="t" r="r" b="b"/>
              <a:pathLst>
                <a:path w="124119" h="6195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w="0">
              <a:noFill/>
            </a:ln>
          </p:spPr>
          <p:style>
            <a:lnRef idx="0"/>
            <a:fillRef idx="0"/>
            <a:effectRef idx="0"/>
            <a:fontRef idx="minor"/>
          </p:style>
        </p:sp>
        <p:sp>
          <p:nvSpPr>
            <p:cNvPr id="850" name="CustomShape 49"/>
            <p:cNvSpPr/>
            <p:nvPr/>
          </p:nvSpPr>
          <p:spPr>
            <a:xfrm>
              <a:off x="7631280" y="1411920"/>
              <a:ext cx="34920" cy="17640"/>
            </a:xfrm>
            <a:custGeom>
              <a:avLst/>
              <a:gdLst/>
              <a:ahLst/>
              <a:rect l="l" t="t" r="r" b="b"/>
              <a:pathLst>
                <a:path w="114710" h="61717">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7000"/>
              </a:srgbClr>
            </a:solidFill>
            <a:ln w="0">
              <a:noFill/>
            </a:ln>
          </p:spPr>
          <p:style>
            <a:lnRef idx="0"/>
            <a:fillRef idx="0"/>
            <a:effectRef idx="0"/>
            <a:fontRef idx="minor"/>
          </p:style>
        </p:sp>
        <p:sp>
          <p:nvSpPr>
            <p:cNvPr id="851" name="CustomShape 50"/>
            <p:cNvSpPr/>
            <p:nvPr/>
          </p:nvSpPr>
          <p:spPr>
            <a:xfrm>
              <a:off x="7661160" y="1436400"/>
              <a:ext cx="11160" cy="29880"/>
            </a:xfrm>
            <a:custGeom>
              <a:avLst/>
              <a:gdLst/>
              <a:ahLst/>
              <a:rect l="l" t="t" r="r" b="b"/>
              <a:pathLst>
                <a:path w="42223" h="98678">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w="0">
              <a:noFill/>
            </a:ln>
          </p:spPr>
          <p:style>
            <a:lnRef idx="0"/>
            <a:fillRef idx="0"/>
            <a:effectRef idx="0"/>
            <a:fontRef idx="minor"/>
          </p:style>
        </p:sp>
        <p:sp>
          <p:nvSpPr>
            <p:cNvPr id="852" name="CustomShape 51"/>
            <p:cNvSpPr/>
            <p:nvPr/>
          </p:nvSpPr>
          <p:spPr>
            <a:xfrm>
              <a:off x="7661520" y="1437840"/>
              <a:ext cx="9000" cy="28440"/>
            </a:xfrm>
            <a:custGeom>
              <a:avLst/>
              <a:gdLst/>
              <a:ahLst/>
              <a:rect l="l" t="t" r="r" b="b"/>
              <a:pathLst>
                <a:path w="34688" h="9439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w="0">
              <a:noFill/>
            </a:ln>
          </p:spPr>
          <p:style>
            <a:lnRef idx="0"/>
            <a:fillRef idx="0"/>
            <a:effectRef idx="0"/>
            <a:fontRef idx="minor"/>
          </p:style>
        </p:sp>
        <p:sp>
          <p:nvSpPr>
            <p:cNvPr id="853" name="CustomShape 52"/>
            <p:cNvSpPr/>
            <p:nvPr/>
          </p:nvSpPr>
          <p:spPr>
            <a:xfrm>
              <a:off x="8336160" y="1945800"/>
              <a:ext cx="245520" cy="141120"/>
            </a:xfrm>
            <a:custGeom>
              <a:avLst/>
              <a:gdLst/>
              <a:ahLst/>
              <a:rect l="l" t="t" r="r" b="b"/>
              <a:pathLst>
                <a:path w="756691" h="437959">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w="0">
              <a:noFill/>
            </a:ln>
          </p:spPr>
          <p:style>
            <a:lnRef idx="0"/>
            <a:fillRef idx="0"/>
            <a:effectRef idx="0"/>
            <a:fontRef idx="minor"/>
          </p:style>
        </p:sp>
        <p:sp>
          <p:nvSpPr>
            <p:cNvPr id="854" name="CustomShape 53"/>
            <p:cNvSpPr/>
            <p:nvPr/>
          </p:nvSpPr>
          <p:spPr>
            <a:xfrm>
              <a:off x="8512920" y="1472040"/>
              <a:ext cx="58320" cy="130680"/>
            </a:xfrm>
            <a:custGeom>
              <a:avLst/>
              <a:gdLst/>
              <a:ahLst/>
              <a:rect l="l" t="t" r="r" b="b"/>
              <a:pathLst>
                <a:path w="186021" h="40605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w="0">
              <a:noFill/>
            </a:ln>
          </p:spPr>
          <p:style>
            <a:lnRef idx="0"/>
            <a:fillRef idx="0"/>
            <a:effectRef idx="0"/>
            <a:fontRef idx="minor"/>
          </p:style>
        </p:sp>
        <p:sp>
          <p:nvSpPr>
            <p:cNvPr id="855" name="CustomShape 54"/>
            <p:cNvSpPr/>
            <p:nvPr/>
          </p:nvSpPr>
          <p:spPr>
            <a:xfrm>
              <a:off x="8521560" y="1417320"/>
              <a:ext cx="41400" cy="82080"/>
            </a:xfrm>
            <a:custGeom>
              <a:avLst/>
              <a:gdLst/>
              <a:ahLst/>
              <a:rect l="l" t="t" r="r" b="b"/>
              <a:pathLst>
                <a:path w="133813" h="257894">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w="0">
              <a:noFill/>
            </a:ln>
          </p:spPr>
          <p:style>
            <a:lnRef idx="0"/>
            <a:fillRef idx="0"/>
            <a:effectRef idx="0"/>
            <a:fontRef idx="minor"/>
          </p:style>
        </p:sp>
        <p:sp>
          <p:nvSpPr>
            <p:cNvPr id="856" name="CustomShape 55"/>
            <p:cNvSpPr/>
            <p:nvPr/>
          </p:nvSpPr>
          <p:spPr>
            <a:xfrm>
              <a:off x="8374320" y="2002680"/>
              <a:ext cx="92160" cy="50760"/>
            </a:xfrm>
            <a:custGeom>
              <a:avLst/>
              <a:gdLst/>
              <a:ahLst/>
              <a:rect l="l" t="t" r="r" b="b"/>
              <a:pathLst>
                <a:path w="288490" h="162715">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w="0">
              <a:noFill/>
            </a:ln>
          </p:spPr>
          <p:style>
            <a:lnRef idx="0"/>
            <a:fillRef idx="0"/>
            <a:effectRef idx="0"/>
            <a:fontRef idx="minor"/>
          </p:style>
        </p:sp>
        <p:sp>
          <p:nvSpPr>
            <p:cNvPr id="857" name="CustomShape 56"/>
            <p:cNvSpPr/>
            <p:nvPr/>
          </p:nvSpPr>
          <p:spPr>
            <a:xfrm>
              <a:off x="8374320" y="2011320"/>
              <a:ext cx="90360" cy="42120"/>
            </a:xfrm>
            <a:custGeom>
              <a:avLst/>
              <a:gdLst/>
              <a:ahLst/>
              <a:rect l="l" t="t" r="r" b="b"/>
              <a:pathLst>
                <a:path w="283683" h="135768">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w="0">
              <a:noFill/>
            </a:ln>
          </p:spPr>
          <p:style>
            <a:lnRef idx="0"/>
            <a:fillRef idx="0"/>
            <a:effectRef idx="0"/>
            <a:fontRef idx="minor"/>
          </p:style>
        </p:sp>
        <p:sp>
          <p:nvSpPr>
            <p:cNvPr id="858" name="CustomShape 57"/>
            <p:cNvSpPr/>
            <p:nvPr/>
          </p:nvSpPr>
          <p:spPr>
            <a:xfrm>
              <a:off x="8443800" y="1971360"/>
              <a:ext cx="91800" cy="50760"/>
            </a:xfrm>
            <a:custGeom>
              <a:avLst/>
              <a:gdLst/>
              <a:ahLst/>
              <a:rect l="l" t="t" r="r" b="b"/>
              <a:pathLst>
                <a:path w="288134" h="162731">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w="0">
              <a:noFill/>
            </a:ln>
          </p:spPr>
          <p:style>
            <a:lnRef idx="0"/>
            <a:fillRef idx="0"/>
            <a:effectRef idx="0"/>
            <a:fontRef idx="minor"/>
          </p:style>
        </p:sp>
        <p:sp>
          <p:nvSpPr>
            <p:cNvPr id="859" name="CustomShape 58"/>
            <p:cNvSpPr/>
            <p:nvPr/>
          </p:nvSpPr>
          <p:spPr>
            <a:xfrm>
              <a:off x="8443440" y="1980360"/>
              <a:ext cx="90360" cy="42120"/>
            </a:xfrm>
            <a:custGeom>
              <a:avLst/>
              <a:gdLst/>
              <a:ahLst/>
              <a:rect l="l" t="t" r="r" b="b"/>
              <a:pathLst>
                <a:path w="283683" h="135691">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w="0">
              <a:noFill/>
            </a:ln>
          </p:spPr>
          <p:style>
            <a:lnRef idx="0"/>
            <a:fillRef idx="0"/>
            <a:effectRef idx="0"/>
            <a:fontRef idx="minor"/>
          </p:style>
        </p:sp>
        <p:sp>
          <p:nvSpPr>
            <p:cNvPr id="860" name="CustomShape 59"/>
            <p:cNvSpPr/>
            <p:nvPr/>
          </p:nvSpPr>
          <p:spPr>
            <a:xfrm>
              <a:off x="8399520" y="1626120"/>
              <a:ext cx="135720" cy="388800"/>
            </a:xfrm>
            <a:custGeom>
              <a:avLst/>
              <a:gdLst/>
              <a:ahLst/>
              <a:rect l="l" t="t" r="r" b="b"/>
              <a:pathLst>
                <a:path w="422006" h="1193603">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rgbClr val="00b5dd"/>
            </a:solidFill>
            <a:ln w="0">
              <a:noFill/>
            </a:ln>
          </p:spPr>
          <p:style>
            <a:lnRef idx="0"/>
            <a:fillRef idx="0"/>
            <a:effectRef idx="0"/>
            <a:fontRef idx="minor"/>
          </p:style>
        </p:sp>
        <p:sp>
          <p:nvSpPr>
            <p:cNvPr id="861" name="CustomShape 60"/>
            <p:cNvSpPr/>
            <p:nvPr/>
          </p:nvSpPr>
          <p:spPr>
            <a:xfrm>
              <a:off x="8420040" y="1305000"/>
              <a:ext cx="97920" cy="158760"/>
            </a:xfrm>
            <a:custGeom>
              <a:avLst/>
              <a:gdLst/>
              <a:ahLst/>
              <a:rect l="l" t="t" r="r" b="b"/>
              <a:pathLst>
                <a:path w="305952" h="491697">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w="0">
              <a:noFill/>
            </a:ln>
          </p:spPr>
          <p:style>
            <a:lnRef idx="0"/>
            <a:fillRef idx="0"/>
            <a:effectRef idx="0"/>
            <a:fontRef idx="minor"/>
          </p:style>
        </p:sp>
        <p:sp>
          <p:nvSpPr>
            <p:cNvPr id="862" name="CustomShape 61"/>
            <p:cNvSpPr/>
            <p:nvPr/>
          </p:nvSpPr>
          <p:spPr>
            <a:xfrm>
              <a:off x="8398800" y="1419120"/>
              <a:ext cx="151920" cy="253800"/>
            </a:xfrm>
            <a:custGeom>
              <a:avLst/>
              <a:gdLst/>
              <a:ahLst/>
              <a:rect l="l" t="t" r="r" b="b"/>
              <a:pathLst>
                <a:path w="471048" h="781597">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w="0">
              <a:noFill/>
            </a:ln>
          </p:spPr>
          <p:style>
            <a:lnRef idx="0"/>
            <a:fillRef idx="0"/>
            <a:effectRef idx="0"/>
            <a:fontRef idx="minor"/>
          </p:style>
        </p:sp>
        <p:sp>
          <p:nvSpPr>
            <p:cNvPr id="863" name="CustomShape 62"/>
            <p:cNvSpPr/>
            <p:nvPr/>
          </p:nvSpPr>
          <p:spPr>
            <a:xfrm>
              <a:off x="8247600" y="1451160"/>
              <a:ext cx="193320" cy="150480"/>
            </a:xfrm>
            <a:custGeom>
              <a:avLst/>
              <a:gdLst/>
              <a:ahLst/>
              <a:rect l="l" t="t" r="r" b="b"/>
              <a:pathLst>
                <a:path w="597933" h="4663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w="0">
              <a:noFill/>
            </a:ln>
          </p:spPr>
          <p:style>
            <a:lnRef idx="0"/>
            <a:fillRef idx="0"/>
            <a:effectRef idx="0"/>
            <a:fontRef idx="minor"/>
          </p:style>
        </p:sp>
        <p:sp>
          <p:nvSpPr>
            <p:cNvPr id="864" name="CustomShape 63"/>
            <p:cNvSpPr/>
            <p:nvPr/>
          </p:nvSpPr>
          <p:spPr>
            <a:xfrm>
              <a:off x="8390880" y="1447920"/>
              <a:ext cx="57240" cy="84960"/>
            </a:xfrm>
            <a:custGeom>
              <a:avLst/>
              <a:gdLst/>
              <a:ahLst/>
              <a:rect l="l" t="t" r="r" b="b"/>
              <a:pathLst>
                <a:path w="182011" h="266828">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w="0">
              <a:noFill/>
            </a:ln>
          </p:spPr>
          <p:style>
            <a:lnRef idx="0"/>
            <a:fillRef idx="0"/>
            <a:effectRef idx="0"/>
            <a:fontRef idx="minor"/>
          </p:style>
        </p:sp>
        <p:sp>
          <p:nvSpPr>
            <p:cNvPr id="865" name="CustomShape 64"/>
            <p:cNvSpPr/>
            <p:nvPr/>
          </p:nvSpPr>
          <p:spPr>
            <a:xfrm>
              <a:off x="8419680" y="1298160"/>
              <a:ext cx="94680" cy="105120"/>
            </a:xfrm>
            <a:custGeom>
              <a:avLst/>
              <a:gdLst/>
              <a:ahLst/>
              <a:rect l="l" t="t" r="r" b="b"/>
              <a:pathLst>
                <a:path w="296973" h="32833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w="0">
              <a:noFill/>
            </a:ln>
          </p:spPr>
          <p:style>
            <a:lnRef idx="0"/>
            <a:fillRef idx="0"/>
            <a:effectRef idx="0"/>
            <a:fontRef idx="minor"/>
          </p:style>
        </p:sp>
        <p:sp>
          <p:nvSpPr>
            <p:cNvPr id="866" name="CustomShape 65"/>
            <p:cNvSpPr/>
            <p:nvPr/>
          </p:nvSpPr>
          <p:spPr>
            <a:xfrm>
              <a:off x="7889400" y="1107000"/>
              <a:ext cx="106920" cy="107280"/>
            </a:xfrm>
            <a:custGeom>
              <a:avLst/>
              <a:gdLst/>
              <a:ahLst/>
              <a:rect l="l" t="t" r="r" b="b"/>
              <a:pathLst>
                <a:path w="334153" h="334898">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w="0">
              <a:noFill/>
            </a:ln>
          </p:spPr>
          <p:style>
            <a:lnRef idx="0"/>
            <a:fillRef idx="0"/>
            <a:effectRef idx="0"/>
            <a:fontRef idx="minor"/>
          </p:style>
        </p:sp>
        <p:sp>
          <p:nvSpPr>
            <p:cNvPr id="867" name="CustomShape 66"/>
            <p:cNvSpPr/>
            <p:nvPr/>
          </p:nvSpPr>
          <p:spPr>
            <a:xfrm>
              <a:off x="7870320" y="1104480"/>
              <a:ext cx="145440" cy="71280"/>
            </a:xfrm>
            <a:custGeom>
              <a:avLst/>
              <a:gdLst/>
              <a:ahLst/>
              <a:rect l="l" t="t" r="r" b="b"/>
              <a:pathLst>
                <a:path w="450859" h="225075">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w="0">
              <a:noFill/>
            </a:ln>
          </p:spPr>
          <p:style>
            <a:lnRef idx="0"/>
            <a:fillRef idx="0"/>
            <a:effectRef idx="0"/>
            <a:fontRef idx="minor"/>
          </p:style>
        </p:sp>
        <p:sp>
          <p:nvSpPr>
            <p:cNvPr id="868" name="CustomShape 67"/>
            <p:cNvSpPr/>
            <p:nvPr/>
          </p:nvSpPr>
          <p:spPr>
            <a:xfrm>
              <a:off x="7848000" y="1074240"/>
              <a:ext cx="189360" cy="93240"/>
            </a:xfrm>
            <a:custGeom>
              <a:avLst/>
              <a:gdLst/>
              <a:ahLst/>
              <a:rect l="l" t="t" r="r" b="b"/>
              <a:pathLst>
                <a:path w="585718" h="29175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w="0">
              <a:noFill/>
            </a:ln>
          </p:spPr>
          <p:style>
            <a:lnRef idx="0"/>
            <a:fillRef idx="0"/>
            <a:effectRef idx="0"/>
            <a:fontRef idx="minor"/>
          </p:style>
        </p:sp>
        <p:sp>
          <p:nvSpPr>
            <p:cNvPr id="869" name="CustomShape 68"/>
            <p:cNvSpPr/>
            <p:nvPr/>
          </p:nvSpPr>
          <p:spPr>
            <a:xfrm>
              <a:off x="7848000" y="1062000"/>
              <a:ext cx="189360" cy="93240"/>
            </a:xfrm>
            <a:custGeom>
              <a:avLst/>
              <a:gdLst/>
              <a:ahLst/>
              <a:rect l="l" t="t" r="r" b="b"/>
              <a:pathLst>
                <a:path w="585718" h="29175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w="0">
              <a:noFill/>
            </a:ln>
          </p:spPr>
          <p:style>
            <a:lnRef idx="0"/>
            <a:fillRef idx="0"/>
            <a:effectRef idx="0"/>
            <a:fontRef idx="minor"/>
          </p:style>
        </p:sp>
        <p:sp>
          <p:nvSpPr>
            <p:cNvPr id="870" name="CustomShape 69"/>
            <p:cNvSpPr/>
            <p:nvPr/>
          </p:nvSpPr>
          <p:spPr>
            <a:xfrm>
              <a:off x="7827120" y="1029600"/>
              <a:ext cx="231120" cy="114120"/>
            </a:xfrm>
            <a:custGeom>
              <a:avLst/>
              <a:gdLst/>
              <a:ahLst/>
              <a:rect l="l" t="t" r="r" b="b"/>
              <a:pathLst>
                <a:path w="713163" h="3556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w="0">
              <a:noFill/>
            </a:ln>
          </p:spPr>
          <p:style>
            <a:lnRef idx="0"/>
            <a:fillRef idx="0"/>
            <a:effectRef idx="0"/>
            <a:fontRef idx="minor"/>
          </p:style>
        </p:sp>
        <p:sp>
          <p:nvSpPr>
            <p:cNvPr id="871" name="CustomShape 70"/>
            <p:cNvSpPr/>
            <p:nvPr/>
          </p:nvSpPr>
          <p:spPr>
            <a:xfrm>
              <a:off x="7827120" y="1014840"/>
              <a:ext cx="231120" cy="114120"/>
            </a:xfrm>
            <a:custGeom>
              <a:avLst/>
              <a:gdLst/>
              <a:ahLst/>
              <a:rect l="l" t="t" r="r" b="b"/>
              <a:pathLst>
                <a:path w="713163" h="355568">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w="0">
              <a:noFill/>
            </a:ln>
          </p:spPr>
          <p:style>
            <a:lnRef idx="0"/>
            <a:fillRef idx="0"/>
            <a:effectRef idx="0"/>
            <a:fontRef idx="minor"/>
          </p:style>
        </p:sp>
        <p:sp>
          <p:nvSpPr>
            <p:cNvPr id="872" name="CustomShape 71"/>
            <p:cNvSpPr/>
            <p:nvPr/>
          </p:nvSpPr>
          <p:spPr>
            <a:xfrm>
              <a:off x="7809840" y="982080"/>
              <a:ext cx="266040" cy="131400"/>
            </a:xfrm>
            <a:custGeom>
              <a:avLst/>
              <a:gdLst/>
              <a:ahLst/>
              <a:rect l="l" t="t" r="r" b="b"/>
              <a:pathLst>
                <a:path w="818751" h="40824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w="0">
              <a:noFill/>
            </a:ln>
          </p:spPr>
          <p:style>
            <a:lnRef idx="0"/>
            <a:fillRef idx="0"/>
            <a:effectRef idx="0"/>
            <a:fontRef idx="minor"/>
          </p:style>
        </p:sp>
        <p:sp>
          <p:nvSpPr>
            <p:cNvPr id="873" name="CustomShape 72"/>
            <p:cNvSpPr/>
            <p:nvPr/>
          </p:nvSpPr>
          <p:spPr>
            <a:xfrm>
              <a:off x="7809840" y="964800"/>
              <a:ext cx="266040" cy="131400"/>
            </a:xfrm>
            <a:custGeom>
              <a:avLst/>
              <a:gdLst/>
              <a:ahLst/>
              <a:rect l="l" t="t" r="r" b="b"/>
              <a:pathLst>
                <a:path w="818751" h="408336">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w="0">
              <a:noFill/>
            </a:ln>
          </p:spPr>
          <p:style>
            <a:lnRef idx="0"/>
            <a:fillRef idx="0"/>
            <a:effectRef idx="0"/>
            <a:fontRef idx="minor"/>
          </p:style>
        </p:sp>
        <p:sp>
          <p:nvSpPr>
            <p:cNvPr id="874" name="CustomShape 73"/>
            <p:cNvSpPr/>
            <p:nvPr/>
          </p:nvSpPr>
          <p:spPr>
            <a:xfrm>
              <a:off x="7793280" y="911160"/>
              <a:ext cx="299160" cy="172080"/>
            </a:xfrm>
            <a:custGeom>
              <a:avLst/>
              <a:gdLst/>
              <a:ahLst/>
              <a:rect l="l" t="t" r="r" b="b"/>
              <a:pathLst>
                <a:path w="920726" h="532828">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w="0">
              <a:noFill/>
            </a:ln>
          </p:spPr>
          <p:style>
            <a:lnRef idx="0"/>
            <a:fillRef idx="0"/>
            <a:effectRef idx="0"/>
            <a:fontRef idx="minor"/>
          </p:style>
        </p:sp>
        <p:sp>
          <p:nvSpPr>
            <p:cNvPr id="875" name="CustomShape 74"/>
            <p:cNvSpPr/>
            <p:nvPr/>
          </p:nvSpPr>
          <p:spPr>
            <a:xfrm>
              <a:off x="7892280" y="783360"/>
              <a:ext cx="10800" cy="20556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876" name="CustomShape 75"/>
            <p:cNvSpPr/>
            <p:nvPr/>
          </p:nvSpPr>
          <p:spPr>
            <a:xfrm>
              <a:off x="7983720" y="783360"/>
              <a:ext cx="10800" cy="205560"/>
            </a:xfrm>
            <a:custGeom>
              <a:avLst/>
              <a:gdLst/>
              <a:ahLst/>
              <a:rect l="l" t="t" r="r" b="b"/>
              <a:pathLst>
                <a:path w="40771" h="635222">
                  <a:moveTo>
                    <a:pt x="0" y="0"/>
                  </a:moveTo>
                  <a:lnTo>
                    <a:pt x="40771" y="0"/>
                  </a:lnTo>
                  <a:lnTo>
                    <a:pt x="40771" y="635222"/>
                  </a:lnTo>
                  <a:lnTo>
                    <a:pt x="0" y="635222"/>
                  </a:lnTo>
                  <a:close/>
                </a:path>
              </a:pathLst>
            </a:custGeom>
            <a:solidFill>
              <a:srgbClr val="d8aa44"/>
            </a:solidFill>
            <a:ln w="0">
              <a:noFill/>
            </a:ln>
          </p:spPr>
          <p:style>
            <a:lnRef idx="0"/>
            <a:fillRef idx="0"/>
            <a:effectRef idx="0"/>
            <a:fontRef idx="minor"/>
          </p:style>
        </p:sp>
        <p:sp>
          <p:nvSpPr>
            <p:cNvPr id="877" name="CustomShape 76"/>
            <p:cNvSpPr/>
            <p:nvPr/>
          </p:nvSpPr>
          <p:spPr>
            <a:xfrm>
              <a:off x="7892280" y="761400"/>
              <a:ext cx="102240" cy="33120"/>
            </a:xfrm>
            <a:custGeom>
              <a:avLst/>
              <a:gdLst/>
              <a:ahLst/>
              <a:rect l="l" t="t" r="r" b="b"/>
              <a:pathLst>
                <a:path w="319897" h="108775">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w="0">
              <a:noFill/>
            </a:ln>
          </p:spPr>
          <p:style>
            <a:lnRef idx="0"/>
            <a:fillRef idx="0"/>
            <a:effectRef idx="0"/>
            <a:fontRef idx="minor"/>
          </p:style>
        </p:sp>
        <p:sp>
          <p:nvSpPr>
            <p:cNvPr id="878" name="CustomShape 77"/>
            <p:cNvSpPr/>
            <p:nvPr/>
          </p:nvSpPr>
          <p:spPr>
            <a:xfrm>
              <a:off x="7723440" y="528120"/>
              <a:ext cx="437760" cy="473400"/>
            </a:xfrm>
            <a:custGeom>
              <a:avLst/>
              <a:gdLst/>
              <a:ahLst/>
              <a:rect l="l" t="t" r="r" b="b"/>
              <a:pathLst>
                <a:path w="1343462" h="145180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9000"/>
              </a:srgbClr>
            </a:solidFill>
            <a:ln w="0">
              <a:noFill/>
            </a:ln>
          </p:spPr>
          <p:style>
            <a:lnRef idx="0"/>
            <a:fillRef idx="0"/>
            <a:effectRef idx="0"/>
            <a:fontRef idx="minor"/>
          </p:style>
        </p:sp>
        <p:grpSp>
          <p:nvGrpSpPr>
            <p:cNvPr id="879" name="Group 78"/>
            <p:cNvGrpSpPr/>
            <p:nvPr/>
          </p:nvGrpSpPr>
          <p:grpSpPr>
            <a:xfrm>
              <a:off x="7780680" y="1529280"/>
              <a:ext cx="61560" cy="40680"/>
              <a:chOff x="7780680" y="1529280"/>
              <a:chExt cx="61560" cy="40680"/>
            </a:xfrm>
          </p:grpSpPr>
          <p:sp>
            <p:nvSpPr>
              <p:cNvPr id="880" name="CustomShape 79"/>
              <p:cNvSpPr/>
              <p:nvPr/>
            </p:nvSpPr>
            <p:spPr>
              <a:xfrm>
                <a:off x="7781040" y="1539000"/>
                <a:ext cx="55440" cy="30600"/>
              </a:xfrm>
              <a:custGeom>
                <a:avLst/>
                <a:gdLst/>
                <a:ahLst/>
                <a:rect l="l" t="t" r="r" b="b"/>
                <a:pathLst>
                  <a:path w="177232" h="100744">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w="0">
                <a:noFill/>
              </a:ln>
            </p:spPr>
            <p:style>
              <a:lnRef idx="0"/>
              <a:fillRef idx="0"/>
              <a:effectRef idx="0"/>
              <a:fontRef idx="minor"/>
            </p:style>
          </p:sp>
          <p:sp>
            <p:nvSpPr>
              <p:cNvPr id="881" name="CustomShape 80"/>
              <p:cNvSpPr/>
              <p:nvPr/>
            </p:nvSpPr>
            <p:spPr>
              <a:xfrm>
                <a:off x="7786440" y="1534680"/>
                <a:ext cx="48600" cy="33480"/>
              </a:xfrm>
              <a:custGeom>
                <a:avLst/>
                <a:gdLst/>
                <a:ahLst/>
                <a:rect l="l" t="t" r="r" b="b"/>
                <a:pathLst>
                  <a:path w="155883" h="109857">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10000"/>
                </a:srgbClr>
              </a:solidFill>
              <a:ln w="0">
                <a:noFill/>
              </a:ln>
            </p:spPr>
            <p:style>
              <a:lnRef idx="0"/>
              <a:fillRef idx="0"/>
              <a:effectRef idx="0"/>
              <a:fontRef idx="minor"/>
            </p:style>
          </p:sp>
          <p:sp>
            <p:nvSpPr>
              <p:cNvPr id="882" name="CustomShape 81"/>
              <p:cNvSpPr/>
              <p:nvPr/>
            </p:nvSpPr>
            <p:spPr>
              <a:xfrm>
                <a:off x="7780680" y="1538640"/>
                <a:ext cx="60480" cy="21600"/>
              </a:xfrm>
              <a:custGeom>
                <a:avLst/>
                <a:gdLst/>
                <a:ahLst/>
                <a:rect l="l" t="t" r="r" b="b"/>
                <a:pathLst>
                  <a:path w="192169" h="73375">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w="0">
                <a:noFill/>
              </a:ln>
            </p:spPr>
            <p:style>
              <a:lnRef idx="0"/>
              <a:fillRef idx="0"/>
              <a:effectRef idx="0"/>
              <a:fontRef idx="minor"/>
            </p:style>
          </p:sp>
          <p:sp>
            <p:nvSpPr>
              <p:cNvPr id="883" name="CustomShape 82"/>
              <p:cNvSpPr/>
              <p:nvPr/>
            </p:nvSpPr>
            <p:spPr>
              <a:xfrm>
                <a:off x="7788600" y="1530720"/>
                <a:ext cx="48600" cy="39240"/>
              </a:xfrm>
              <a:custGeom>
                <a:avLst/>
                <a:gdLst/>
                <a:ahLst/>
                <a:rect l="l" t="t" r="r" b="b"/>
                <a:pathLst>
                  <a:path w="156130" h="127583">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w="0">
                <a:noFill/>
              </a:ln>
            </p:spPr>
            <p:style>
              <a:lnRef idx="0"/>
              <a:fillRef idx="0"/>
              <a:effectRef idx="0"/>
              <a:fontRef idx="minor"/>
            </p:style>
          </p:sp>
          <p:sp>
            <p:nvSpPr>
              <p:cNvPr id="884" name="CustomShape 83"/>
              <p:cNvSpPr/>
              <p:nvPr/>
            </p:nvSpPr>
            <p:spPr>
              <a:xfrm>
                <a:off x="7813800" y="1549080"/>
                <a:ext cx="21600" cy="18000"/>
              </a:xfrm>
              <a:custGeom>
                <a:avLst/>
                <a:gdLst/>
                <a:ahLst/>
                <a:rect l="l" t="t" r="r" b="b"/>
                <a:pathLst>
                  <a:path w="73778" h="62054">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30000"/>
                </a:srgbClr>
              </a:solidFill>
              <a:ln w="0">
                <a:noFill/>
              </a:ln>
            </p:spPr>
            <p:style>
              <a:lnRef idx="0"/>
              <a:fillRef idx="0"/>
              <a:effectRef idx="0"/>
              <a:fontRef idx="minor"/>
            </p:style>
          </p:sp>
          <p:sp>
            <p:nvSpPr>
              <p:cNvPr id="885" name="CustomShape 84"/>
              <p:cNvSpPr/>
              <p:nvPr/>
            </p:nvSpPr>
            <p:spPr>
              <a:xfrm>
                <a:off x="7784640" y="1529280"/>
                <a:ext cx="57600" cy="39600"/>
              </a:xfrm>
              <a:custGeom>
                <a:avLst/>
                <a:gdLst/>
                <a:ahLst/>
                <a:rect l="l" t="t" r="r" b="b"/>
                <a:pathLst>
                  <a:path w="183510" h="128783">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w="0">
                <a:noFill/>
              </a:ln>
            </p:spPr>
            <p:style>
              <a:lnRef idx="0"/>
              <a:fillRef idx="0"/>
              <a:effectRef idx="0"/>
              <a:fontRef idx="minor"/>
            </p:style>
          </p:sp>
          <p:sp>
            <p:nvSpPr>
              <p:cNvPr id="886" name="CustomShape 85"/>
              <p:cNvSpPr/>
              <p:nvPr/>
            </p:nvSpPr>
            <p:spPr>
              <a:xfrm>
                <a:off x="7786800" y="1537920"/>
                <a:ext cx="18360" cy="13680"/>
              </a:xfrm>
              <a:custGeom>
                <a:avLst/>
                <a:gdLst/>
                <a:ahLst/>
                <a:rect l="l" t="t" r="r" b="b"/>
                <a:pathLst>
                  <a:path w="64221" h="49275">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w="0">
                <a:noFill/>
              </a:ln>
            </p:spPr>
            <p:style>
              <a:lnRef idx="0"/>
              <a:fillRef idx="0"/>
              <a:effectRef idx="0"/>
              <a:fontRef idx="minor"/>
            </p:style>
          </p:sp>
          <p:sp>
            <p:nvSpPr>
              <p:cNvPr id="887" name="CustomShape 86"/>
              <p:cNvSpPr/>
              <p:nvPr/>
            </p:nvSpPr>
            <p:spPr>
              <a:xfrm>
                <a:off x="7813440" y="1553040"/>
                <a:ext cx="20160" cy="14400"/>
              </a:xfrm>
              <a:custGeom>
                <a:avLst/>
                <a:gdLst/>
                <a:ahLst/>
                <a:rect l="l" t="t" r="r" b="b"/>
                <a:pathLst>
                  <a:path w="68642" h="51616">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w="0">
                <a:noFill/>
              </a:ln>
            </p:spPr>
            <p:style>
              <a:lnRef idx="0"/>
              <a:fillRef idx="0"/>
              <a:effectRef idx="0"/>
              <a:fontRef idx="minor"/>
            </p:style>
          </p:sp>
          <p:sp>
            <p:nvSpPr>
              <p:cNvPr id="888" name="CustomShape 87"/>
              <p:cNvSpPr/>
              <p:nvPr/>
            </p:nvSpPr>
            <p:spPr>
              <a:xfrm>
                <a:off x="7786800" y="1533600"/>
                <a:ext cx="19800" cy="17640"/>
              </a:xfrm>
              <a:custGeom>
                <a:avLst/>
                <a:gdLst/>
                <a:ahLst/>
                <a:rect l="l" t="t" r="r" b="b"/>
                <a:pathLst>
                  <a:path w="68187" h="61619">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30000"/>
                </a:srgbClr>
              </a:solidFill>
              <a:ln w="0">
                <a:noFill/>
              </a:ln>
            </p:spPr>
            <p:style>
              <a:lnRef idx="0"/>
              <a:fillRef idx="0"/>
              <a:effectRef idx="0"/>
              <a:fontRef idx="minor"/>
            </p:style>
          </p:sp>
        </p:grpSp>
        <p:grpSp>
          <p:nvGrpSpPr>
            <p:cNvPr id="889" name="Group 88"/>
            <p:cNvGrpSpPr/>
            <p:nvPr/>
          </p:nvGrpSpPr>
          <p:grpSpPr>
            <a:xfrm>
              <a:off x="7746480" y="1273680"/>
              <a:ext cx="221400" cy="167760"/>
              <a:chOff x="7746480" y="1273680"/>
              <a:chExt cx="221400" cy="167760"/>
            </a:xfrm>
          </p:grpSpPr>
          <p:sp>
            <p:nvSpPr>
              <p:cNvPr id="890" name="CustomShape 89"/>
              <p:cNvSpPr/>
              <p:nvPr/>
            </p:nvSpPr>
            <p:spPr>
              <a:xfrm flipH="1">
                <a:off x="7746120" y="1320840"/>
                <a:ext cx="202680" cy="115920"/>
              </a:xfrm>
              <a:custGeom>
                <a:avLst/>
                <a:gdLst/>
                <a:ah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w="0">
                <a:noFill/>
              </a:ln>
            </p:spPr>
            <p:style>
              <a:lnRef idx="0"/>
              <a:fillRef idx="0"/>
              <a:effectRef idx="0"/>
              <a:fontRef idx="minor"/>
            </p:style>
          </p:sp>
          <p:sp>
            <p:nvSpPr>
              <p:cNvPr id="891" name="CustomShape 90"/>
              <p:cNvSpPr/>
              <p:nvPr/>
            </p:nvSpPr>
            <p:spPr>
              <a:xfrm flipH="1">
                <a:off x="7801920" y="1350000"/>
                <a:ext cx="51120" cy="28440"/>
              </a:xfrm>
              <a:custGeom>
                <a:avLst/>
                <a:gdLst/>
                <a:ah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w="0">
                <a:noFill/>
              </a:ln>
            </p:spPr>
            <p:style>
              <a:lnRef idx="0"/>
              <a:fillRef idx="0"/>
              <a:effectRef idx="0"/>
              <a:fontRef idx="minor"/>
            </p:style>
          </p:sp>
          <p:sp>
            <p:nvSpPr>
              <p:cNvPr id="892" name="CustomShape 91"/>
              <p:cNvSpPr/>
              <p:nvPr/>
            </p:nvSpPr>
            <p:spPr>
              <a:xfrm flipH="1">
                <a:off x="7746120" y="1363680"/>
                <a:ext cx="202680" cy="77760"/>
              </a:xfrm>
              <a:custGeom>
                <a:avLst/>
                <a:gdLst/>
                <a:ah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w="0">
                <a:noFill/>
              </a:ln>
            </p:spPr>
            <p:style>
              <a:lnRef idx="0"/>
              <a:fillRef idx="0"/>
              <a:effectRef idx="0"/>
              <a:fontRef idx="minor"/>
            </p:style>
          </p:sp>
          <p:sp>
            <p:nvSpPr>
              <p:cNvPr id="893" name="CustomShape 92"/>
              <p:cNvSpPr/>
              <p:nvPr/>
            </p:nvSpPr>
            <p:spPr>
              <a:xfrm flipH="1">
                <a:off x="7823160" y="1275120"/>
                <a:ext cx="144360" cy="163080"/>
              </a:xfrm>
              <a:custGeom>
                <a:avLst/>
                <a:gdLst/>
                <a:ah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w="0">
                <a:noFill/>
              </a:ln>
            </p:spPr>
            <p:style>
              <a:lnRef idx="0"/>
              <a:fillRef idx="0"/>
              <a:effectRef idx="0"/>
              <a:fontRef idx="minor"/>
            </p:style>
          </p:sp>
          <p:sp>
            <p:nvSpPr>
              <p:cNvPr id="894" name="CustomShape 93"/>
              <p:cNvSpPr/>
              <p:nvPr/>
            </p:nvSpPr>
            <p:spPr>
              <a:xfrm flipH="1">
                <a:off x="7821000" y="1273680"/>
                <a:ext cx="144000" cy="163800"/>
              </a:xfrm>
              <a:custGeom>
                <a:avLst/>
                <a:gdLst/>
                <a:ah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w="0">
                <a:noFill/>
              </a:ln>
            </p:spPr>
            <p:style>
              <a:lnRef idx="0"/>
              <a:fillRef idx="0"/>
              <a:effectRef idx="0"/>
              <a:fontRef idx="minor"/>
            </p:style>
          </p:sp>
        </p:grpSp>
        <p:sp>
          <p:nvSpPr>
            <p:cNvPr id="895" name="CustomShape 94"/>
            <p:cNvSpPr/>
            <p:nvPr/>
          </p:nvSpPr>
          <p:spPr>
            <a:xfrm rot="19797000">
              <a:off x="8486640" y="570600"/>
              <a:ext cx="10800" cy="20520"/>
            </a:xfrm>
            <a:custGeom>
              <a:avLst/>
              <a:gdLst/>
              <a:ah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w="0">
              <a:noFill/>
            </a:ln>
          </p:spPr>
          <p:style>
            <a:lnRef idx="0"/>
            <a:fillRef idx="0"/>
            <a:effectRef idx="0"/>
            <a:fontRef idx="minor"/>
          </p:style>
        </p:sp>
        <p:sp>
          <p:nvSpPr>
            <p:cNvPr id="896" name="CustomShape 95"/>
            <p:cNvSpPr/>
            <p:nvPr/>
          </p:nvSpPr>
          <p:spPr>
            <a:xfrm>
              <a:off x="8388000" y="1159200"/>
              <a:ext cx="216720" cy="124560"/>
            </a:xfrm>
            <a:custGeom>
              <a:avLst/>
              <a:gdLst/>
              <a:ah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w="0">
              <a:noFill/>
            </a:ln>
          </p:spPr>
          <p:style>
            <a:lnRef idx="0"/>
            <a:fillRef idx="0"/>
            <a:effectRef idx="0"/>
            <a:fontRef idx="minor"/>
          </p:style>
        </p:sp>
        <p:sp>
          <p:nvSpPr>
            <p:cNvPr id="897" name="CustomShape 96"/>
            <p:cNvSpPr/>
            <p:nvPr/>
          </p:nvSpPr>
          <p:spPr>
            <a:xfrm>
              <a:off x="8449200" y="556560"/>
              <a:ext cx="120600" cy="178200"/>
            </a:xfrm>
            <a:custGeom>
              <a:avLst/>
              <a:gdLst/>
              <a:ah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w="0">
              <a:noFill/>
            </a:ln>
          </p:spPr>
          <p:style>
            <a:lnRef idx="0"/>
            <a:fillRef idx="0"/>
            <a:effectRef idx="0"/>
            <a:fontRef idx="minor"/>
          </p:style>
        </p:sp>
        <p:sp>
          <p:nvSpPr>
            <p:cNvPr id="898" name="CustomShape 97"/>
            <p:cNvSpPr/>
            <p:nvPr/>
          </p:nvSpPr>
          <p:spPr>
            <a:xfrm>
              <a:off x="8445600" y="686520"/>
              <a:ext cx="20520" cy="131040"/>
            </a:xfrm>
            <a:custGeom>
              <a:avLst/>
              <a:gdLst/>
              <a:ah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w="0">
              <a:noFill/>
            </a:ln>
          </p:spPr>
          <p:style>
            <a:lnRef idx="0"/>
            <a:fillRef idx="0"/>
            <a:effectRef idx="0"/>
            <a:fontRef idx="minor"/>
          </p:style>
        </p:sp>
        <p:sp>
          <p:nvSpPr>
            <p:cNvPr id="899" name="CustomShape 98"/>
            <p:cNvSpPr/>
            <p:nvPr/>
          </p:nvSpPr>
          <p:spPr>
            <a:xfrm>
              <a:off x="8458920" y="554760"/>
              <a:ext cx="56160" cy="70560"/>
            </a:xfrm>
            <a:custGeom>
              <a:avLst/>
              <a:gdLst/>
              <a:ah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w="0">
              <a:noFill/>
            </a:ln>
          </p:spPr>
          <p:style>
            <a:lnRef idx="0"/>
            <a:fillRef idx="0"/>
            <a:effectRef idx="0"/>
            <a:fontRef idx="minor"/>
          </p:style>
        </p:sp>
        <p:sp>
          <p:nvSpPr>
            <p:cNvPr id="900" name="CustomShape 99"/>
            <p:cNvSpPr/>
            <p:nvPr/>
          </p:nvSpPr>
          <p:spPr>
            <a:xfrm>
              <a:off x="8470080" y="633960"/>
              <a:ext cx="70200" cy="79200"/>
            </a:xfrm>
            <a:custGeom>
              <a:avLst/>
              <a:gdLst/>
              <a:ah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w="0">
              <a:noFill/>
            </a:ln>
          </p:spPr>
          <p:style>
            <a:lnRef idx="0"/>
            <a:fillRef idx="0"/>
            <a:effectRef idx="0"/>
            <a:fontRef idx="minor"/>
          </p:style>
        </p:sp>
        <p:sp>
          <p:nvSpPr>
            <p:cNvPr id="901" name="CustomShape 100"/>
            <p:cNvSpPr/>
            <p:nvPr/>
          </p:nvSpPr>
          <p:spPr>
            <a:xfrm>
              <a:off x="8449200" y="660600"/>
              <a:ext cx="103320" cy="119880"/>
            </a:xfrm>
            <a:custGeom>
              <a:avLst/>
              <a:gdLst/>
              <a:ah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w="0">
              <a:noFill/>
            </a:ln>
          </p:spPr>
          <p:style>
            <a:lnRef idx="0"/>
            <a:fillRef idx="0"/>
            <a:effectRef idx="0"/>
            <a:fontRef idx="minor"/>
          </p:style>
        </p:sp>
        <p:sp>
          <p:nvSpPr>
            <p:cNvPr id="902" name="CustomShape 101"/>
            <p:cNvSpPr/>
            <p:nvPr/>
          </p:nvSpPr>
          <p:spPr>
            <a:xfrm>
              <a:off x="8467920" y="560520"/>
              <a:ext cx="75600" cy="93960"/>
            </a:xfrm>
            <a:custGeom>
              <a:avLst/>
              <a:gdLst/>
              <a:ah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w="0">
              <a:noFill/>
            </a:ln>
          </p:spPr>
          <p:style>
            <a:lnRef idx="0"/>
            <a:fillRef idx="0"/>
            <a:effectRef idx="0"/>
            <a:fontRef idx="minor"/>
          </p:style>
        </p:sp>
        <p:sp>
          <p:nvSpPr>
            <p:cNvPr id="903" name="CustomShape 102"/>
            <p:cNvSpPr/>
            <p:nvPr/>
          </p:nvSpPr>
          <p:spPr>
            <a:xfrm>
              <a:off x="8471160" y="560160"/>
              <a:ext cx="75960" cy="71280"/>
            </a:xfrm>
            <a:custGeom>
              <a:avLst/>
              <a:gdLst/>
              <a:ah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w="0">
              <a:noFill/>
            </a:ln>
          </p:spPr>
          <p:style>
            <a:lnRef idx="0"/>
            <a:fillRef idx="0"/>
            <a:effectRef idx="0"/>
            <a:fontRef idx="minor"/>
          </p:style>
        </p:sp>
        <p:sp>
          <p:nvSpPr>
            <p:cNvPr id="904" name="CustomShape 103"/>
            <p:cNvSpPr/>
            <p:nvPr/>
          </p:nvSpPr>
          <p:spPr>
            <a:xfrm>
              <a:off x="8484120" y="1199160"/>
              <a:ext cx="59040" cy="44640"/>
            </a:xfrm>
            <a:custGeom>
              <a:avLst/>
              <a:gdLst/>
              <a:ah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w="0">
              <a:noFill/>
            </a:ln>
          </p:spPr>
          <p:style>
            <a:lnRef idx="0"/>
            <a:fillRef idx="0"/>
            <a:effectRef idx="0"/>
            <a:fontRef idx="minor"/>
          </p:style>
        </p:sp>
        <p:sp>
          <p:nvSpPr>
            <p:cNvPr id="905" name="CustomShape 104"/>
            <p:cNvSpPr/>
            <p:nvPr/>
          </p:nvSpPr>
          <p:spPr>
            <a:xfrm>
              <a:off x="8484120" y="1214280"/>
              <a:ext cx="59040" cy="29520"/>
            </a:xfrm>
            <a:custGeom>
              <a:avLst/>
              <a:gdLst/>
              <a:ah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w="0">
              <a:noFill/>
            </a:ln>
          </p:spPr>
          <p:style>
            <a:lnRef idx="0"/>
            <a:fillRef idx="0"/>
            <a:effectRef idx="0"/>
            <a:fontRef idx="minor"/>
          </p:style>
        </p:sp>
        <p:sp>
          <p:nvSpPr>
            <p:cNvPr id="906" name="CustomShape 105"/>
            <p:cNvSpPr/>
            <p:nvPr/>
          </p:nvSpPr>
          <p:spPr>
            <a:xfrm>
              <a:off x="8437320" y="1188720"/>
              <a:ext cx="54000" cy="41400"/>
            </a:xfrm>
            <a:custGeom>
              <a:avLst/>
              <a:gdLst/>
              <a:ah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w="0">
              <a:noFill/>
            </a:ln>
          </p:spPr>
          <p:style>
            <a:lnRef idx="0"/>
            <a:fillRef idx="0"/>
            <a:effectRef idx="0"/>
            <a:fontRef idx="minor"/>
          </p:style>
        </p:sp>
        <p:sp>
          <p:nvSpPr>
            <p:cNvPr id="907" name="CustomShape 106"/>
            <p:cNvSpPr/>
            <p:nvPr/>
          </p:nvSpPr>
          <p:spPr>
            <a:xfrm>
              <a:off x="8437320" y="1203120"/>
              <a:ext cx="53640" cy="27000"/>
            </a:xfrm>
            <a:custGeom>
              <a:avLst/>
              <a:gdLst/>
              <a:ah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w="0">
              <a:noFill/>
            </a:ln>
          </p:spPr>
          <p:style>
            <a:lnRef idx="0"/>
            <a:fillRef idx="0"/>
            <a:effectRef idx="0"/>
            <a:fontRef idx="minor"/>
          </p:style>
        </p:sp>
        <p:sp>
          <p:nvSpPr>
            <p:cNvPr id="908" name="CustomShape 107"/>
            <p:cNvSpPr/>
            <p:nvPr/>
          </p:nvSpPr>
          <p:spPr>
            <a:xfrm>
              <a:off x="8446320" y="781560"/>
              <a:ext cx="118080" cy="419760"/>
            </a:xfrm>
            <a:custGeom>
              <a:avLst/>
              <a:gdLst/>
              <a:ah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w="0">
              <a:noFill/>
            </a:ln>
          </p:spPr>
          <p:style>
            <a:lnRef idx="0"/>
            <a:fillRef idx="0"/>
            <a:effectRef idx="0"/>
            <a:fontRef idx="minor"/>
          </p:style>
        </p:sp>
        <p:sp>
          <p:nvSpPr>
            <p:cNvPr id="909" name="CustomShape 108"/>
            <p:cNvSpPr/>
            <p:nvPr/>
          </p:nvSpPr>
          <p:spPr>
            <a:xfrm>
              <a:off x="8441280" y="772920"/>
              <a:ext cx="126000" cy="278280"/>
            </a:xfrm>
            <a:custGeom>
              <a:avLst/>
              <a:gdLst/>
              <a:ah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w="0">
              <a:noFill/>
            </a:ln>
          </p:spPr>
          <p:style>
            <a:lnRef idx="0"/>
            <a:fillRef idx="0"/>
            <a:effectRef idx="0"/>
            <a:fontRef idx="minor"/>
          </p:style>
        </p:sp>
        <p:sp>
          <p:nvSpPr>
            <p:cNvPr id="910" name="CustomShape 109"/>
            <p:cNvSpPr/>
            <p:nvPr/>
          </p:nvSpPr>
          <p:spPr>
            <a:xfrm>
              <a:off x="8373960" y="689040"/>
              <a:ext cx="182520" cy="158760"/>
            </a:xfrm>
            <a:custGeom>
              <a:avLst/>
              <a:gdLst/>
              <a:ah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w="0">
              <a:noFill/>
            </a:ln>
          </p:spPr>
          <p:style>
            <a:lnRef idx="0"/>
            <a:fillRef idx="0"/>
            <a:effectRef idx="0"/>
            <a:fontRef idx="minor"/>
          </p:style>
        </p:sp>
        <p:sp>
          <p:nvSpPr>
            <p:cNvPr id="911" name="CustomShape 110"/>
            <p:cNvSpPr/>
            <p:nvPr/>
          </p:nvSpPr>
          <p:spPr>
            <a:xfrm>
              <a:off x="8517600" y="678600"/>
              <a:ext cx="42120" cy="49680"/>
            </a:xfrm>
            <a:custGeom>
              <a:avLst/>
              <a:gdLst/>
              <a:ah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w="0">
              <a:noFill/>
            </a:ln>
          </p:spPr>
          <p:style>
            <a:lnRef idx="0"/>
            <a:fillRef idx="0"/>
            <a:effectRef idx="0"/>
            <a:fontRef idx="minor"/>
          </p:style>
        </p:sp>
        <p:sp>
          <p:nvSpPr>
            <p:cNvPr id="912" name="CustomShape 111"/>
            <p:cNvSpPr/>
            <p:nvPr/>
          </p:nvSpPr>
          <p:spPr>
            <a:xfrm>
              <a:off x="8445960" y="660600"/>
              <a:ext cx="33480" cy="35280"/>
            </a:xfrm>
            <a:custGeom>
              <a:avLst/>
              <a:gdLst/>
              <a:ah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2" presetSubtype="1">
                                  <p:stCondLst>
                                    <p:cond delay="0"/>
                                  </p:stCondLst>
                                  <p:childTnLst>
                                    <p:set>
                                      <p:cBhvr>
                                        <p:cTn id="70" dur="1" fill="hold">
                                          <p:stCondLst>
                                            <p:cond delay="0"/>
                                          </p:stCondLst>
                                        </p:cTn>
                                        <p:tgtEl>
                                          <p:spTgt spid="802"/>
                                        </p:tgtEl>
                                        <p:attrNameLst>
                                          <p:attrName>style.visibility</p:attrName>
                                        </p:attrNameLst>
                                      </p:cBhvr>
                                      <p:to>
                                        <p:strVal val="visible"/>
                                      </p:to>
                                    </p:set>
                                    <p:anim calcmode="lin" valueType="num">
                                      <p:cBhvr additive="repl">
                                        <p:cTn id="71" dur="500" fill="hold"/>
                                        <p:tgtEl>
                                          <p:spTgt spid="802"/>
                                        </p:tgtEl>
                                        <p:attrNameLst>
                                          <p:attrName>ppt_x</p:attrName>
                                        </p:attrNameLst>
                                      </p:cBhvr>
                                      <p:tavLst>
                                        <p:tav tm="0">
                                          <p:val>
                                            <p:strVal val="#ppt_x"/>
                                          </p:val>
                                        </p:tav>
                                        <p:tav tm="100000">
                                          <p:val>
                                            <p:strVal val="#ppt_x"/>
                                          </p:val>
                                        </p:tav>
                                      </p:tavLst>
                                    </p:anim>
                                    <p:anim calcmode="lin" valueType="num">
                                      <p:cBhvr additive="repl">
                                        <p:cTn id="72" dur="500" fill="hold"/>
                                        <p:tgtEl>
                                          <p:spTgt spid="802"/>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fill="hold">
                                          <p:stCondLst>
                                            <p:cond delay="0"/>
                                          </p:stCondLst>
                                        </p:cTn>
                                        <p:tgtEl>
                                          <p:spTgt spid="803"/>
                                        </p:tgtEl>
                                        <p:attrNameLst>
                                          <p:attrName>style.visibility</p:attrName>
                                        </p:attrNameLst>
                                      </p:cBhvr>
                                      <p:to>
                                        <p:strVal val="visible"/>
                                      </p:to>
                                    </p:set>
                                    <p:animEffect filter="fade" transition="in">
                                      <p:cBhvr additive="repl">
                                        <p:cTn id="77" dur="10"/>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CustomShape 1"/>
          <p:cNvSpPr/>
          <p:nvPr/>
        </p:nvSpPr>
        <p:spPr>
          <a:xfrm>
            <a:off x="540000" y="538920"/>
            <a:ext cx="563832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What is Machine learning?</a:t>
            </a:r>
            <a:endParaRPr b="0" lang="en-IN" sz="3200" spc="-1" strike="noStrike">
              <a:latin typeface="Arial"/>
            </a:endParaRPr>
          </a:p>
        </p:txBody>
      </p:sp>
      <p:sp>
        <p:nvSpPr>
          <p:cNvPr id="914" name="CustomShape 109"/>
          <p:cNvSpPr/>
          <p:nvPr/>
        </p:nvSpPr>
        <p:spPr>
          <a:xfrm rot="1695600">
            <a:off x="1851840" y="1252800"/>
            <a:ext cx="8158320" cy="283536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endParaRPr b="0" lang="en-IN" sz="1800" spc="-1" strike="noStrike">
              <a:latin typeface="Arial"/>
            </a:endParaRPr>
          </a:p>
          <a:p>
            <a:pPr>
              <a:lnSpc>
                <a:spcPct val="110000"/>
              </a:lnSpc>
              <a:spcBef>
                <a:spcPts val="601"/>
              </a:spcBef>
              <a:buNone/>
            </a:pPr>
            <a:endParaRPr b="0" lang="en-IN" sz="1800" spc="-1" strike="noStrike">
              <a:latin typeface="Arial"/>
            </a:endParaRPr>
          </a:p>
          <a:p>
            <a:pPr>
              <a:lnSpc>
                <a:spcPct val="100000"/>
              </a:lnSpc>
              <a:buNone/>
            </a:pPr>
            <a:endParaRPr b="0" lang="en-IN" sz="1800" spc="-1" strike="noStrike">
              <a:latin typeface="Arial"/>
            </a:endParaRPr>
          </a:p>
        </p:txBody>
      </p:sp>
      <p:sp>
        <p:nvSpPr>
          <p:cNvPr id="915" name="CustomShape 894"/>
          <p:cNvSpPr/>
          <p:nvPr/>
        </p:nvSpPr>
        <p:spPr>
          <a:xfrm>
            <a:off x="360000" y="1080000"/>
            <a:ext cx="7739280" cy="2519280"/>
          </a:xfrm>
          <a:prstGeom prst="rect">
            <a:avLst/>
          </a:prstGeom>
          <a:noFill/>
          <a:ln w="0">
            <a:noFill/>
          </a:ln>
        </p:spPr>
        <p:style>
          <a:lnRef idx="0"/>
          <a:fillRef idx="0"/>
          <a:effectRef idx="0"/>
          <a:fontRef idx="minor"/>
        </p:style>
        <p:txBody>
          <a:bodyPr lIns="0" rIns="0" tIns="0" bIns="0" anchor="t">
            <a:noAutofit/>
          </a:bodyPr>
          <a:p>
            <a:pPr>
              <a:lnSpc>
                <a:spcPct val="110000"/>
              </a:lnSpc>
              <a:spcBef>
                <a:spcPts val="601"/>
              </a:spcBef>
              <a:buNone/>
            </a:pPr>
            <a:r>
              <a:rPr b="0" lang="en-IN" sz="2000" spc="-1" strike="noStrike">
                <a:solidFill>
                  <a:srgbClr val="3a3f50"/>
                </a:solidFill>
                <a:latin typeface="Barlow Light"/>
                <a:ea typeface="Barlow Light"/>
              </a:rPr>
              <a:t>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Machine Learning is field to study that gives computer the ablity to learn without being explicitly programmed.</a:t>
            </a:r>
            <a:endParaRPr b="0" lang="en-IN" sz="2000" spc="-1" strike="noStrike">
              <a:latin typeface="Arial"/>
            </a:endParaRPr>
          </a:p>
          <a:p>
            <a:pPr>
              <a:lnSpc>
                <a:spcPct val="110000"/>
              </a:lnSpc>
              <a:spcBef>
                <a:spcPts val="601"/>
              </a:spcBef>
              <a:buNone/>
            </a:pP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The computer program is said to learn from experience with respect to some class tesk and performance measure.</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78" dur="indefinite" restart="never" nodeType="tmRoot">
          <p:childTnLst>
            <p:seq>
              <p:cTn id="79" dur="indefinite" nodeType="mainSeq">
                <p:childTnLst>
                  <p:par>
                    <p:cTn id="80" fill="hold">
                      <p:stCondLst>
                        <p:cond delay="indefinite"/>
                      </p:stCondLst>
                      <p:childTnLst>
                        <p:par>
                          <p:cTn id="81" fill="hold">
                            <p:stCondLst>
                              <p:cond delay="0"/>
                            </p:stCondLst>
                            <p:childTnLst>
                              <p:par>
                                <p:cTn id="82" nodeType="clickEffect" fill="hold" presetClass="entr" presetID="2" presetSubtype="1">
                                  <p:stCondLst>
                                    <p:cond delay="0"/>
                                  </p:stCondLst>
                                  <p:childTnLst>
                                    <p:set>
                                      <p:cBhvr>
                                        <p:cTn id="83" dur="1" fill="hold">
                                          <p:stCondLst>
                                            <p:cond delay="0"/>
                                          </p:stCondLst>
                                        </p:cTn>
                                        <p:tgtEl>
                                          <p:spTgt spid="913"/>
                                        </p:tgtEl>
                                        <p:attrNameLst>
                                          <p:attrName>style.visibility</p:attrName>
                                        </p:attrNameLst>
                                      </p:cBhvr>
                                      <p:to>
                                        <p:strVal val="visible"/>
                                      </p:to>
                                    </p:set>
                                    <p:anim calcmode="lin" valueType="num">
                                      <p:cBhvr additive="repl">
                                        <p:cTn id="84" dur="500" fill="hold"/>
                                        <p:tgtEl>
                                          <p:spTgt spid="913"/>
                                        </p:tgtEl>
                                        <p:attrNameLst>
                                          <p:attrName>ppt_x</p:attrName>
                                        </p:attrNameLst>
                                      </p:cBhvr>
                                      <p:tavLst>
                                        <p:tav tm="0">
                                          <p:val>
                                            <p:strVal val="#ppt_x"/>
                                          </p:val>
                                        </p:tav>
                                        <p:tav tm="100000">
                                          <p:val>
                                            <p:strVal val="#ppt_x"/>
                                          </p:val>
                                        </p:tav>
                                      </p:tavLst>
                                    </p:anim>
                                    <p:anim calcmode="lin" valueType="num">
                                      <p:cBhvr additive="repl">
                                        <p:cTn id="85" dur="500" fill="hold"/>
                                        <p:tgtEl>
                                          <p:spTgt spid="913"/>
                                        </p:tgtEl>
                                        <p:attrNameLst>
                                          <p:attrName>ppt_y</p:attrName>
                                        </p:attrNameLst>
                                      </p:cBhvr>
                                      <p:tavLst>
                                        <p:tav tm="0">
                                          <p:val>
                                            <p:strVal val="0-#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22" presetSubtype="1">
                                  <p:stCondLst>
                                    <p:cond delay="0"/>
                                  </p:stCondLst>
                                  <p:childTnLst>
                                    <p:set>
                                      <p:cBhvr>
                                        <p:cTn id="89" dur="1" fill="hold">
                                          <p:stCondLst>
                                            <p:cond delay="0"/>
                                          </p:stCondLst>
                                        </p:cTn>
                                        <p:tgtEl>
                                          <p:spTgt spid="915"/>
                                        </p:tgtEl>
                                        <p:attrNameLst>
                                          <p:attrName>style.visibility</p:attrName>
                                        </p:attrNameLst>
                                      </p:cBhvr>
                                      <p:to>
                                        <p:strVal val="visible"/>
                                      </p:to>
                                    </p:set>
                                    <p:animEffect filter="wipe(up)" transition="in">
                                      <p:cBhvr additive="repl">
                                        <p:cTn id="90" dur="500"/>
                                        <p:tgtEl>
                                          <p:spTgt spid="9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CustomShape 911"/>
          <p:cNvSpPr/>
          <p:nvPr/>
        </p:nvSpPr>
        <p:spPr>
          <a:xfrm>
            <a:off x="660960" y="540000"/>
            <a:ext cx="4378320" cy="50220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What is LSTM?</a:t>
            </a:r>
            <a:endParaRPr b="0" lang="en-IN" sz="3200" spc="-1" strike="noStrike">
              <a:latin typeface="Arial"/>
            </a:endParaRPr>
          </a:p>
        </p:txBody>
      </p:sp>
      <p:sp>
        <p:nvSpPr>
          <p:cNvPr id="917" name="CustomShape 928"/>
          <p:cNvSpPr/>
          <p:nvPr/>
        </p:nvSpPr>
        <p:spPr>
          <a:xfrm>
            <a:off x="360000" y="1342080"/>
            <a:ext cx="8158320" cy="283536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LSTM is ‘Long Short Term Memory’.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used in fields of AI and Deep Learning.</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capable of learning sequence prediction problem.</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is applicable to handwriting recognition, speech recognition, etc.</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It has input gate, output gate and forget gate these 3 cells.</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2" presetSubtype="1">
                                  <p:stCondLst>
                                    <p:cond delay="0"/>
                                  </p:stCondLst>
                                  <p:childTnLst>
                                    <p:set>
                                      <p:cBhvr>
                                        <p:cTn id="96" dur="1" fill="hold">
                                          <p:stCondLst>
                                            <p:cond delay="0"/>
                                          </p:stCondLst>
                                        </p:cTn>
                                        <p:tgtEl>
                                          <p:spTgt spid="916"/>
                                        </p:tgtEl>
                                        <p:attrNameLst>
                                          <p:attrName>style.visibility</p:attrName>
                                        </p:attrNameLst>
                                      </p:cBhvr>
                                      <p:to>
                                        <p:strVal val="visible"/>
                                      </p:to>
                                    </p:set>
                                    <p:anim calcmode="lin" valueType="num">
                                      <p:cBhvr additive="repl">
                                        <p:cTn id="97" dur="500" fill="hold"/>
                                        <p:tgtEl>
                                          <p:spTgt spid="916"/>
                                        </p:tgtEl>
                                        <p:attrNameLst>
                                          <p:attrName>ppt_x</p:attrName>
                                        </p:attrNameLst>
                                      </p:cBhvr>
                                      <p:tavLst>
                                        <p:tav tm="0">
                                          <p:val>
                                            <p:strVal val="#ppt_x"/>
                                          </p:val>
                                        </p:tav>
                                        <p:tav tm="100000">
                                          <p:val>
                                            <p:strVal val="#ppt_x"/>
                                          </p:val>
                                        </p:tav>
                                      </p:tavLst>
                                    </p:anim>
                                    <p:anim calcmode="lin" valueType="num">
                                      <p:cBhvr additive="repl">
                                        <p:cTn id="98" dur="500" fill="hold"/>
                                        <p:tgtEl>
                                          <p:spTgt spid="916"/>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2" presetSubtype="1">
                                  <p:stCondLst>
                                    <p:cond delay="0"/>
                                  </p:stCondLst>
                                  <p:childTnLst>
                                    <p:set>
                                      <p:cBhvr>
                                        <p:cTn id="102" dur="1" fill="hold">
                                          <p:stCondLst>
                                            <p:cond delay="0"/>
                                          </p:stCondLst>
                                        </p:cTn>
                                        <p:tgtEl>
                                          <p:spTgt spid="917"/>
                                        </p:tgtEl>
                                        <p:attrNameLst>
                                          <p:attrName>style.visibility</p:attrName>
                                        </p:attrNameLst>
                                      </p:cBhvr>
                                      <p:to>
                                        <p:strVal val="visible"/>
                                      </p:to>
                                    </p:set>
                                    <p:animEffect filter="wipe(up)" transition="in">
                                      <p:cBhvr additive="repl">
                                        <p:cTn id="103" dur="5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CustomShape 1"/>
          <p:cNvSpPr/>
          <p:nvPr/>
        </p:nvSpPr>
        <p:spPr>
          <a:xfrm>
            <a:off x="480960" y="358920"/>
            <a:ext cx="8158320" cy="90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How machine learning is used in price prediction?</a:t>
            </a:r>
            <a:endParaRPr b="0" lang="en-IN" sz="3200" spc="-1" strike="noStrike">
              <a:latin typeface="Arial"/>
            </a:endParaRPr>
          </a:p>
        </p:txBody>
      </p:sp>
      <p:sp>
        <p:nvSpPr>
          <p:cNvPr id="919" name="CustomShape 2"/>
          <p:cNvSpPr/>
          <p:nvPr/>
        </p:nvSpPr>
        <p:spPr>
          <a:xfrm>
            <a:off x="360000" y="1303920"/>
            <a:ext cx="8158320" cy="2835360"/>
          </a:xfrm>
          <a:prstGeom prst="rect">
            <a:avLst/>
          </a:prstGeom>
          <a:noFill/>
          <a:ln w="0">
            <a:noFill/>
          </a:ln>
        </p:spPr>
        <p:style>
          <a:lnRef idx="0"/>
          <a:fillRef idx="0"/>
          <a:effectRef idx="0"/>
          <a:fontRef idx="minor"/>
        </p:style>
        <p:txBody>
          <a:bodyPr lIns="0" rIns="0" tIns="0" bIns="0" anchor="t">
            <a:noAutofit/>
          </a:bodyPr>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Many Libraries are available in machine learning for making a model. </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In this models we can train the data and by training that data we can predict the next time data in it.</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Time -series prediction is common technique widely used in many real world applications such as weather forecasting and financial market prediction.</a:t>
            </a:r>
            <a:endParaRPr b="0" lang="en-IN" sz="2000" spc="-1" strike="noStrike">
              <a:latin typeface="Arial"/>
            </a:endParaRPr>
          </a:p>
          <a:p>
            <a:pPr marL="457200" indent="-342360">
              <a:lnSpc>
                <a:spcPct val="110000"/>
              </a:lnSpc>
              <a:spcBef>
                <a:spcPts val="601"/>
              </a:spcBef>
              <a:buClr>
                <a:srgbClr val="00b5dd"/>
              </a:buClr>
              <a:buFont typeface="Barlow Light"/>
              <a:buChar char="▸"/>
            </a:pPr>
            <a:r>
              <a:rPr b="0" lang="en-IN" sz="2000" spc="-1" strike="noStrike">
                <a:solidFill>
                  <a:srgbClr val="3a3f50"/>
                </a:solidFill>
                <a:latin typeface="Barlow Light"/>
                <a:ea typeface="Barlow Light"/>
              </a:rPr>
              <a:t>By using LSTM model we can predict the stock price.</a:t>
            </a:r>
            <a:endParaRPr b="0" lang="en-IN" sz="2000" spc="-1" strike="noStrike">
              <a:latin typeface="Arial"/>
            </a:endParaRPr>
          </a:p>
          <a:p>
            <a:pPr>
              <a:lnSpc>
                <a:spcPct val="110000"/>
              </a:lnSpc>
              <a:spcBef>
                <a:spcPts val="601"/>
              </a:spcBef>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fill="hold">
                      <p:stCondLst>
                        <p:cond delay="indefinite"/>
                      </p:stCondLst>
                      <p:childTnLst>
                        <p:par>
                          <p:cTn id="107" fill="hold">
                            <p:stCondLst>
                              <p:cond delay="0"/>
                            </p:stCondLst>
                            <p:childTnLst>
                              <p:par>
                                <p:cTn id="108" nodeType="clickEffect" fill="hold" presetClass="entr" presetID="42">
                                  <p:stCondLst>
                                    <p:cond delay="0"/>
                                  </p:stCondLst>
                                  <p:childTnLst>
                                    <p:set>
                                      <p:cBhvr>
                                        <p:cTn id="109" dur="1" fill="hold">
                                          <p:stCondLst>
                                            <p:cond delay="0"/>
                                          </p:stCondLst>
                                        </p:cTn>
                                        <p:tgtEl>
                                          <p:spTgt spid="918"/>
                                        </p:tgtEl>
                                        <p:attrNameLst>
                                          <p:attrName>style.visibility</p:attrName>
                                        </p:attrNameLst>
                                      </p:cBhvr>
                                      <p:to>
                                        <p:strVal val="visible"/>
                                      </p:to>
                                    </p:set>
                                    <p:animEffect filter="fade" transition="in">
                                      <p:cBhvr additive="repl">
                                        <p:cTn id="110" dur="1000"/>
                                        <p:tgtEl>
                                          <p:spTgt spid="918"/>
                                        </p:tgtEl>
                                      </p:cBhvr>
                                    </p:animEffect>
                                    <p:anim calcmode="lin" valueType="num">
                                      <p:cBhvr additive="repl">
                                        <p:cTn id="111" dur="1000" fill="hold"/>
                                        <p:tgtEl>
                                          <p:spTgt spid="918"/>
                                        </p:tgtEl>
                                        <p:attrNameLst>
                                          <p:attrName>ppt_x</p:attrName>
                                        </p:attrNameLst>
                                      </p:cBhvr>
                                      <p:tavLst>
                                        <p:tav tm="0">
                                          <p:val>
                                            <p:strVal val="#ppt_x"/>
                                          </p:val>
                                        </p:tav>
                                        <p:tav tm="100000">
                                          <p:val>
                                            <p:strVal val="#ppt_x"/>
                                          </p:val>
                                        </p:tav>
                                      </p:tavLst>
                                    </p:anim>
                                    <p:anim calcmode="lin" valueType="num">
                                      <p:cBhvr additive="repl">
                                        <p:cTn id="112" dur="1000" fill="hold"/>
                                        <p:tgtEl>
                                          <p:spTgt spid="918"/>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919"/>
                                        </p:tgtEl>
                                        <p:attrNameLst>
                                          <p:attrName>style.visibility</p:attrName>
                                        </p:attrNameLst>
                                      </p:cBhvr>
                                      <p:to>
                                        <p:strVal val="visible"/>
                                      </p:to>
                                    </p:set>
                                    <p:animEffect filter="fade" transition="in">
                                      <p:cBhvr additive="repl">
                                        <p:cTn id="117" dur="2000"/>
                                        <p:tgtEl>
                                          <p:spTgt spid="9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CustomShape 1"/>
          <p:cNvSpPr/>
          <p:nvPr/>
        </p:nvSpPr>
        <p:spPr>
          <a:xfrm>
            <a:off x="540000" y="538920"/>
            <a:ext cx="257976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3200" spc="-1" strike="noStrike">
                <a:solidFill>
                  <a:srgbClr val="007bb9"/>
                </a:solidFill>
                <a:latin typeface="Raleway Thin"/>
                <a:ea typeface="Raleway Thin"/>
              </a:rPr>
              <a:t>Working</a:t>
            </a:r>
            <a:endParaRPr b="0" lang="en-IN" sz="3200" spc="-1" strike="noStrike">
              <a:latin typeface="Arial"/>
            </a:endParaRPr>
          </a:p>
        </p:txBody>
      </p:sp>
      <p:grpSp>
        <p:nvGrpSpPr>
          <p:cNvPr id="921" name="Group 2"/>
          <p:cNvGrpSpPr/>
          <p:nvPr/>
        </p:nvGrpSpPr>
        <p:grpSpPr>
          <a:xfrm>
            <a:off x="536760" y="1080360"/>
            <a:ext cx="8281440" cy="3597840"/>
            <a:chOff x="536760" y="1080360"/>
            <a:chExt cx="8281440" cy="3597840"/>
          </a:xfrm>
        </p:grpSpPr>
        <p:grpSp>
          <p:nvGrpSpPr>
            <p:cNvPr id="922" name="Group 3"/>
            <p:cNvGrpSpPr/>
            <p:nvPr/>
          </p:nvGrpSpPr>
          <p:grpSpPr>
            <a:xfrm>
              <a:off x="536760" y="1080360"/>
              <a:ext cx="8281440" cy="3597840"/>
              <a:chOff x="536760" y="1080360"/>
              <a:chExt cx="8281440" cy="3597840"/>
            </a:xfrm>
          </p:grpSpPr>
          <p:grpSp>
            <p:nvGrpSpPr>
              <p:cNvPr id="923" name="Group 4"/>
              <p:cNvGrpSpPr/>
              <p:nvPr/>
            </p:nvGrpSpPr>
            <p:grpSpPr>
              <a:xfrm>
                <a:off x="1119960" y="1080360"/>
                <a:ext cx="7698240" cy="1598400"/>
                <a:chOff x="1119960" y="1080360"/>
                <a:chExt cx="7698240" cy="1598400"/>
              </a:xfrm>
            </p:grpSpPr>
            <p:sp>
              <p:nvSpPr>
                <p:cNvPr id="924" name="CustomShape 5"/>
                <p:cNvSpPr/>
                <p:nvPr/>
              </p:nvSpPr>
              <p:spPr>
                <a:xfrm>
                  <a:off x="1119960" y="1080360"/>
                  <a:ext cx="7698240" cy="839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w="0">
                  <a:noFill/>
                </a:ln>
              </p:spPr>
              <p:style>
                <a:lnRef idx="0"/>
                <a:fillRef idx="0"/>
                <a:effectRef idx="0"/>
                <a:fontRef idx="minor"/>
              </p:style>
            </p:sp>
            <p:sp>
              <p:nvSpPr>
                <p:cNvPr id="925" name="CustomShape 6"/>
                <p:cNvSpPr/>
                <p:nvPr/>
              </p:nvSpPr>
              <p:spPr>
                <a:xfrm>
                  <a:off x="1119960" y="1492560"/>
                  <a:ext cx="903240" cy="42732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w="0">
                  <a:noFill/>
                </a:ln>
              </p:spPr>
              <p:style>
                <a:lnRef idx="0"/>
                <a:fillRef idx="0"/>
                <a:effectRef idx="0"/>
                <a:fontRef idx="minor"/>
              </p:style>
            </p:sp>
            <p:sp>
              <p:nvSpPr>
                <p:cNvPr id="926" name="CustomShape 7"/>
                <p:cNvSpPr/>
                <p:nvPr/>
              </p:nvSpPr>
              <p:spPr>
                <a:xfrm>
                  <a:off x="2520360" y="2334600"/>
                  <a:ext cx="370980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Train and test the data by spliting it</a:t>
                  </a:r>
                  <a:endParaRPr b="0" lang="en-IN" sz="1800" spc="-1" strike="noStrike">
                    <a:latin typeface="Arial"/>
                  </a:endParaRPr>
                </a:p>
              </p:txBody>
            </p:sp>
          </p:grpSp>
          <p:grpSp>
            <p:nvGrpSpPr>
              <p:cNvPr id="927" name="Group 8"/>
              <p:cNvGrpSpPr/>
              <p:nvPr/>
            </p:nvGrpSpPr>
            <p:grpSpPr>
              <a:xfrm>
                <a:off x="536760" y="2009520"/>
                <a:ext cx="7698960" cy="2668680"/>
                <a:chOff x="536760" y="2009520"/>
                <a:chExt cx="7698960" cy="2668680"/>
              </a:xfrm>
            </p:grpSpPr>
            <p:sp>
              <p:nvSpPr>
                <p:cNvPr id="928" name="CustomShape 9"/>
                <p:cNvSpPr/>
                <p:nvPr/>
              </p:nvSpPr>
              <p:spPr>
                <a:xfrm flipH="1">
                  <a:off x="536760" y="2009520"/>
                  <a:ext cx="7698240" cy="839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w="0">
                  <a:noFill/>
                </a:ln>
              </p:spPr>
              <p:style>
                <a:lnRef idx="0"/>
                <a:fillRef idx="0"/>
                <a:effectRef idx="0"/>
                <a:fontRef idx="minor"/>
              </p:style>
            </p:sp>
            <p:sp>
              <p:nvSpPr>
                <p:cNvPr id="929" name="CustomShape 10"/>
                <p:cNvSpPr/>
                <p:nvPr/>
              </p:nvSpPr>
              <p:spPr>
                <a:xfrm flipH="1">
                  <a:off x="7326720" y="2421720"/>
                  <a:ext cx="903600" cy="42732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w="0">
                  <a:noFill/>
                </a:ln>
              </p:spPr>
              <p:style>
                <a:lnRef idx="0"/>
                <a:fillRef idx="0"/>
                <a:effectRef idx="0"/>
                <a:fontRef idx="minor"/>
              </p:style>
            </p:sp>
            <p:sp>
              <p:nvSpPr>
                <p:cNvPr id="930" name="CustomShape 11"/>
                <p:cNvSpPr/>
                <p:nvPr/>
              </p:nvSpPr>
              <p:spPr>
                <a:xfrm flipH="1">
                  <a:off x="536760" y="3838680"/>
                  <a:ext cx="7698240" cy="839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68a1a"/>
                </a:solidFill>
                <a:ln w="0">
                  <a:noFill/>
                </a:ln>
              </p:spPr>
              <p:style>
                <a:lnRef idx="0"/>
                <a:fillRef idx="0"/>
                <a:effectRef idx="0"/>
                <a:fontRef idx="minor"/>
              </p:style>
            </p:sp>
            <p:sp>
              <p:nvSpPr>
                <p:cNvPr id="931" name="CustomShape 12"/>
                <p:cNvSpPr/>
                <p:nvPr/>
              </p:nvSpPr>
              <p:spPr>
                <a:xfrm flipH="1">
                  <a:off x="7332120" y="4250880"/>
                  <a:ext cx="903240" cy="42732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6a39"/>
                </a:solidFill>
                <a:ln w="0">
                  <a:noFill/>
                </a:ln>
              </p:spPr>
              <p:style>
                <a:lnRef idx="0"/>
                <a:fillRef idx="0"/>
                <a:effectRef idx="0"/>
                <a:fontRef idx="minor"/>
              </p:style>
            </p:sp>
          </p:grpSp>
          <p:grpSp>
            <p:nvGrpSpPr>
              <p:cNvPr id="932" name="Group 13"/>
              <p:cNvGrpSpPr/>
              <p:nvPr/>
            </p:nvGrpSpPr>
            <p:grpSpPr>
              <a:xfrm>
                <a:off x="1119960" y="2938680"/>
                <a:ext cx="7698240" cy="839520"/>
                <a:chOff x="1119960" y="2938680"/>
                <a:chExt cx="7698240" cy="839520"/>
              </a:xfrm>
            </p:grpSpPr>
            <p:sp>
              <p:nvSpPr>
                <p:cNvPr id="933" name="CustomShape 14"/>
                <p:cNvSpPr/>
                <p:nvPr/>
              </p:nvSpPr>
              <p:spPr>
                <a:xfrm>
                  <a:off x="1119960" y="2938680"/>
                  <a:ext cx="7698240" cy="839520"/>
                </a:xfrm>
                <a:custGeom>
                  <a:avLst/>
                  <a:gdLst/>
                  <a:ahLst/>
                  <a:rect l="l" t="t" r="r" b="b"/>
                  <a:pathLst>
                    <a:path w="1658" h="384">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w="0">
                  <a:noFill/>
                </a:ln>
              </p:spPr>
              <p:style>
                <a:lnRef idx="0"/>
                <a:fillRef idx="0"/>
                <a:effectRef idx="0"/>
                <a:fontRef idx="minor"/>
              </p:style>
            </p:sp>
            <p:sp>
              <p:nvSpPr>
                <p:cNvPr id="934" name="CustomShape 15"/>
                <p:cNvSpPr/>
                <p:nvPr/>
              </p:nvSpPr>
              <p:spPr>
                <a:xfrm>
                  <a:off x="1119960" y="3350880"/>
                  <a:ext cx="903240" cy="427320"/>
                </a:xfrm>
                <a:custGeom>
                  <a:avLst/>
                  <a:gdLst/>
                  <a:ahLst/>
                  <a:rect l="l" t="t" r="r" b="b"/>
                  <a:pathLst>
                    <a:path w="196" h="197">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w="0">
                  <a:noFill/>
                </a:ln>
              </p:spPr>
              <p:style>
                <a:lnRef idx="0"/>
                <a:fillRef idx="0"/>
                <a:effectRef idx="0"/>
                <a:fontRef idx="minor"/>
              </p:style>
            </p:sp>
          </p:grpSp>
        </p:grpSp>
      </p:grpSp>
      <p:sp>
        <p:nvSpPr>
          <p:cNvPr id="935" name="CustomShape 16"/>
          <p:cNvSpPr/>
          <p:nvPr/>
        </p:nvSpPr>
        <p:spPr>
          <a:xfrm>
            <a:off x="2024640" y="1260000"/>
            <a:ext cx="607356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Loading previous year data</a:t>
            </a:r>
            <a:endParaRPr b="0" lang="en-IN" sz="2000" spc="-1" strike="noStrike">
              <a:latin typeface="Arial"/>
            </a:endParaRPr>
          </a:p>
        </p:txBody>
      </p:sp>
      <p:sp>
        <p:nvSpPr>
          <p:cNvPr id="936" name="CustomShape 17"/>
          <p:cNvSpPr/>
          <p:nvPr/>
        </p:nvSpPr>
        <p:spPr>
          <a:xfrm>
            <a:off x="1260000" y="2157840"/>
            <a:ext cx="607356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Train and test split the data and then data preprocessing </a:t>
            </a:r>
            <a:endParaRPr b="0" lang="en-IN" sz="2000" spc="-1" strike="noStrike">
              <a:latin typeface="Arial"/>
            </a:endParaRPr>
          </a:p>
        </p:txBody>
      </p:sp>
      <p:sp>
        <p:nvSpPr>
          <p:cNvPr id="937" name="CustomShape 18"/>
          <p:cNvSpPr/>
          <p:nvPr/>
        </p:nvSpPr>
        <p:spPr>
          <a:xfrm>
            <a:off x="1980000" y="3060000"/>
            <a:ext cx="607356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By using LSTM 3 gates, we can trai and test the data</a:t>
            </a:r>
            <a:endParaRPr b="0" lang="en-IN" sz="2000" spc="-1" strike="noStrike">
              <a:latin typeface="Arial"/>
            </a:endParaRPr>
          </a:p>
        </p:txBody>
      </p:sp>
      <p:sp>
        <p:nvSpPr>
          <p:cNvPr id="938" name="CustomShape 19"/>
          <p:cNvSpPr/>
          <p:nvPr/>
        </p:nvSpPr>
        <p:spPr>
          <a:xfrm>
            <a:off x="2024640" y="1260000"/>
            <a:ext cx="607356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Loading previous year data</a:t>
            </a:r>
            <a:endParaRPr b="0" lang="en-IN" sz="2000" spc="-1" strike="noStrike">
              <a:latin typeface="Arial"/>
            </a:endParaRPr>
          </a:p>
        </p:txBody>
      </p:sp>
      <p:sp>
        <p:nvSpPr>
          <p:cNvPr id="939" name="CustomShape 20"/>
          <p:cNvSpPr/>
          <p:nvPr/>
        </p:nvSpPr>
        <p:spPr>
          <a:xfrm>
            <a:off x="1260000" y="4137840"/>
            <a:ext cx="6073560" cy="540360"/>
          </a:xfrm>
          <a:prstGeom prst="rect">
            <a:avLst/>
          </a:prstGeom>
          <a:noFill/>
          <a:ln w="0">
            <a:noFill/>
          </a:ln>
        </p:spPr>
        <p:style>
          <a:lnRef idx="0"/>
          <a:fillRef idx="0"/>
          <a:effectRef idx="0"/>
          <a:fontRef idx="minor"/>
        </p:style>
        <p:txBody>
          <a:bodyPr lIns="0" rIns="0" tIns="0" bIns="0" anchor="t">
            <a:noAutofit/>
          </a:bodyPr>
          <a:p>
            <a:pPr>
              <a:lnSpc>
                <a:spcPct val="80000"/>
              </a:lnSpc>
              <a:buNone/>
            </a:pPr>
            <a:r>
              <a:rPr b="0" lang="en-IN" sz="2000" spc="-1" strike="noStrike">
                <a:solidFill>
                  <a:srgbClr val="000000"/>
                </a:solidFill>
                <a:latin typeface="Raleway Thin"/>
                <a:ea typeface="Raleway Thin"/>
              </a:rPr>
              <a:t>Then predict model for next data</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2" presetSubtype="1">
                                  <p:stCondLst>
                                    <p:cond delay="0"/>
                                  </p:stCondLst>
                                  <p:childTnLst>
                                    <p:set>
                                      <p:cBhvr>
                                        <p:cTn id="123" dur="1" fill="hold">
                                          <p:stCondLst>
                                            <p:cond delay="0"/>
                                          </p:stCondLst>
                                        </p:cTn>
                                        <p:tgtEl>
                                          <p:spTgt spid="920"/>
                                        </p:tgtEl>
                                        <p:attrNameLst>
                                          <p:attrName>style.visibility</p:attrName>
                                        </p:attrNameLst>
                                      </p:cBhvr>
                                      <p:to>
                                        <p:strVal val="visible"/>
                                      </p:to>
                                    </p:set>
                                    <p:anim calcmode="lin" valueType="num">
                                      <p:cBhvr additive="repl">
                                        <p:cTn id="124" dur="500" fill="hold"/>
                                        <p:tgtEl>
                                          <p:spTgt spid="920"/>
                                        </p:tgtEl>
                                        <p:attrNameLst>
                                          <p:attrName>ppt_x</p:attrName>
                                        </p:attrNameLst>
                                      </p:cBhvr>
                                      <p:tavLst>
                                        <p:tav tm="0">
                                          <p:val>
                                            <p:strVal val="#ppt_x"/>
                                          </p:val>
                                        </p:tav>
                                        <p:tav tm="100000">
                                          <p:val>
                                            <p:strVal val="#ppt_x"/>
                                          </p:val>
                                        </p:tav>
                                      </p:tavLst>
                                    </p:anim>
                                    <p:anim calcmode="lin" valueType="num">
                                      <p:cBhvr additive="repl">
                                        <p:cTn id="125" dur="500" fill="hold"/>
                                        <p:tgtEl>
                                          <p:spTgt spid="920"/>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4">
                                  <p:stCondLst>
                                    <p:cond delay="0"/>
                                  </p:stCondLst>
                                  <p:childTnLst>
                                    <p:set>
                                      <p:cBhvr>
                                        <p:cTn id="129" dur="1" fill="hold">
                                          <p:stCondLst>
                                            <p:cond delay="0"/>
                                          </p:stCondLst>
                                        </p:cTn>
                                        <p:tgtEl>
                                          <p:spTgt spid="921"/>
                                        </p:tgtEl>
                                        <p:attrNameLst>
                                          <p:attrName>style.visibility</p:attrName>
                                        </p:attrNameLst>
                                      </p:cBhvr>
                                      <p:to>
                                        <p:strVal val="visible"/>
                                      </p:to>
                                    </p:set>
                                    <p:animEffect filter="wipe(down)" transition="in">
                                      <p:cBhvr additive="repl">
                                        <p:cTn id="130" dur="500"/>
                                        <p:tgtEl>
                                          <p:spTgt spid="921"/>
                                        </p:tgtEl>
                                      </p:cBhvr>
                                    </p:animEffect>
                                  </p:childTnLst>
                                </p:cTn>
                              </p:par>
                              <p:par>
                                <p:cTn id="131" nodeType="withEffect" fill="hold" presetClass="entr" presetID="22" presetSubtype="4">
                                  <p:stCondLst>
                                    <p:cond delay="0"/>
                                  </p:stCondLst>
                                  <p:childTnLst>
                                    <p:set>
                                      <p:cBhvr>
                                        <p:cTn id="132" dur="1" fill="hold">
                                          <p:stCondLst>
                                            <p:cond delay="0"/>
                                          </p:stCondLst>
                                        </p:cTn>
                                        <p:tgtEl>
                                          <p:spTgt spid="935"/>
                                        </p:tgtEl>
                                        <p:attrNameLst>
                                          <p:attrName>style.visibility</p:attrName>
                                        </p:attrNameLst>
                                      </p:cBhvr>
                                      <p:to>
                                        <p:strVal val="visible"/>
                                      </p:to>
                                    </p:set>
                                    <p:animEffect filter="wipe(down)" transition="in">
                                      <p:cBhvr additive="repl">
                                        <p:cTn id="133" dur="500"/>
                                        <p:tgtEl>
                                          <p:spTgt spid="935"/>
                                        </p:tgtEl>
                                      </p:cBhvr>
                                    </p:animEffect>
                                  </p:childTnLst>
                                </p:cTn>
                              </p:par>
                              <p:par>
                                <p:cTn id="134" nodeType="withEffect" fill="hold" presetClass="entr" presetID="22" presetSubtype="4">
                                  <p:stCondLst>
                                    <p:cond delay="0"/>
                                  </p:stCondLst>
                                  <p:childTnLst>
                                    <p:set>
                                      <p:cBhvr>
                                        <p:cTn id="135" dur="1" fill="hold">
                                          <p:stCondLst>
                                            <p:cond delay="0"/>
                                          </p:stCondLst>
                                        </p:cTn>
                                        <p:tgtEl>
                                          <p:spTgt spid="936"/>
                                        </p:tgtEl>
                                        <p:attrNameLst>
                                          <p:attrName>style.visibility</p:attrName>
                                        </p:attrNameLst>
                                      </p:cBhvr>
                                      <p:to>
                                        <p:strVal val="visible"/>
                                      </p:to>
                                    </p:set>
                                    <p:animEffect filter="wipe(down)" transition="in">
                                      <p:cBhvr additive="repl">
                                        <p:cTn id="136" dur="500"/>
                                        <p:tgtEl>
                                          <p:spTgt spid="936"/>
                                        </p:tgtEl>
                                      </p:cBhvr>
                                    </p:animEffect>
                                  </p:childTnLst>
                                </p:cTn>
                              </p:par>
                              <p:par>
                                <p:cTn id="137" nodeType="withEffect" fill="hold" presetClass="entr" presetID="22" presetSubtype="4">
                                  <p:stCondLst>
                                    <p:cond delay="0"/>
                                  </p:stCondLst>
                                  <p:childTnLst>
                                    <p:set>
                                      <p:cBhvr>
                                        <p:cTn id="138" dur="1" fill="hold">
                                          <p:stCondLst>
                                            <p:cond delay="0"/>
                                          </p:stCondLst>
                                        </p:cTn>
                                        <p:tgtEl>
                                          <p:spTgt spid="937"/>
                                        </p:tgtEl>
                                        <p:attrNameLst>
                                          <p:attrName>style.visibility</p:attrName>
                                        </p:attrNameLst>
                                      </p:cBhvr>
                                      <p:to>
                                        <p:strVal val="visible"/>
                                      </p:to>
                                    </p:set>
                                    <p:animEffect filter="wipe(down)" transition="in">
                                      <p:cBhvr additive="repl">
                                        <p:cTn id="139" dur="500"/>
                                        <p:tgtEl>
                                          <p:spTgt spid="937"/>
                                        </p:tgtEl>
                                      </p:cBhvr>
                                    </p:animEffect>
                                  </p:childTnLst>
                                </p:cTn>
                              </p:par>
                              <p:par>
                                <p:cTn id="140" nodeType="withEffect" fill="hold" presetClass="entr" presetID="22" presetSubtype="4">
                                  <p:stCondLst>
                                    <p:cond delay="0"/>
                                  </p:stCondLst>
                                  <p:childTnLst>
                                    <p:set>
                                      <p:cBhvr>
                                        <p:cTn id="141" dur="1" fill="hold">
                                          <p:stCondLst>
                                            <p:cond delay="0"/>
                                          </p:stCondLst>
                                        </p:cTn>
                                        <p:tgtEl>
                                          <p:spTgt spid="938"/>
                                        </p:tgtEl>
                                        <p:attrNameLst>
                                          <p:attrName>style.visibility</p:attrName>
                                        </p:attrNameLst>
                                      </p:cBhvr>
                                      <p:to>
                                        <p:strVal val="visible"/>
                                      </p:to>
                                    </p:set>
                                    <p:animEffect filter="wipe(down)" transition="in">
                                      <p:cBhvr additive="repl">
                                        <p:cTn id="142" dur="500"/>
                                        <p:tgtEl>
                                          <p:spTgt spid="938"/>
                                        </p:tgtEl>
                                      </p:cBhvr>
                                    </p:animEffect>
                                  </p:childTnLst>
                                </p:cTn>
                              </p:par>
                              <p:par>
                                <p:cTn id="143" nodeType="withEffect" fill="hold" presetClass="entr" presetID="22" presetSubtype="4">
                                  <p:stCondLst>
                                    <p:cond delay="0"/>
                                  </p:stCondLst>
                                  <p:childTnLst>
                                    <p:set>
                                      <p:cBhvr>
                                        <p:cTn id="144" dur="1" fill="hold">
                                          <p:stCondLst>
                                            <p:cond delay="0"/>
                                          </p:stCondLst>
                                        </p:cTn>
                                        <p:tgtEl>
                                          <p:spTgt spid="939"/>
                                        </p:tgtEl>
                                        <p:attrNameLst>
                                          <p:attrName>style.visibility</p:attrName>
                                        </p:attrNameLst>
                                      </p:cBhvr>
                                      <p:to>
                                        <p:strVal val="visible"/>
                                      </p:to>
                                    </p:set>
                                    <p:animEffect filter="wipe(down)" transition="in">
                                      <p:cBhvr additive="repl">
                                        <p:cTn id="145" dur="5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0" name=""/>
          <p:cNvGrpSpPr/>
          <p:nvPr/>
        </p:nvGrpSpPr>
        <p:grpSpPr>
          <a:xfrm>
            <a:off x="1774800" y="180000"/>
            <a:ext cx="5244840" cy="4784040"/>
            <a:chOff x="1774800" y="180000"/>
            <a:chExt cx="5244840" cy="4784040"/>
          </a:xfrm>
        </p:grpSpPr>
        <p:sp>
          <p:nvSpPr>
            <p:cNvPr id="941" name="CustomShape 1"/>
            <p:cNvSpPr/>
            <p:nvPr/>
          </p:nvSpPr>
          <p:spPr>
            <a:xfrm>
              <a:off x="3290760" y="180000"/>
              <a:ext cx="1728720" cy="422640"/>
            </a:xfrm>
            <a:prstGeom prst="flowChartTerminator">
              <a:avLst/>
            </a:prstGeom>
            <a:gradFill rotWithShape="0">
              <a:gsLst>
                <a:gs pos="0">
                  <a:srgbClr val="111111"/>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Input</a:t>
              </a:r>
              <a:endParaRPr b="0" lang="en-IN" sz="1800" spc="-1" strike="noStrike">
                <a:latin typeface="Arial"/>
              </a:endParaRPr>
            </a:p>
          </p:txBody>
        </p:sp>
        <p:sp>
          <p:nvSpPr>
            <p:cNvPr id="942" name="CustomShape 2"/>
            <p:cNvSpPr/>
            <p:nvPr/>
          </p:nvSpPr>
          <p:spPr>
            <a:xfrm>
              <a:off x="3290400" y="870480"/>
              <a:ext cx="1728720" cy="42264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Dataset</a:t>
              </a:r>
              <a:endParaRPr b="0" lang="en-IN" sz="1800" spc="-1" strike="noStrike">
                <a:latin typeface="Arial"/>
              </a:endParaRPr>
            </a:p>
          </p:txBody>
        </p:sp>
        <p:sp>
          <p:nvSpPr>
            <p:cNvPr id="943" name="CustomShape 3"/>
            <p:cNvSpPr/>
            <p:nvPr/>
          </p:nvSpPr>
          <p:spPr>
            <a:xfrm>
              <a:off x="1774800" y="1886400"/>
              <a:ext cx="2070000" cy="42264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Text Data</a:t>
              </a:r>
              <a:endParaRPr b="0" lang="en-IN" sz="1800" spc="-1" strike="noStrike">
                <a:latin typeface="Arial"/>
              </a:endParaRPr>
            </a:p>
          </p:txBody>
        </p:sp>
        <p:sp>
          <p:nvSpPr>
            <p:cNvPr id="944" name="CustomShape 4"/>
            <p:cNvSpPr/>
            <p:nvPr/>
          </p:nvSpPr>
          <p:spPr>
            <a:xfrm>
              <a:off x="3290760" y="180000"/>
              <a:ext cx="1728720" cy="422640"/>
            </a:xfrm>
            <a:prstGeom prst="flowChartTerminator">
              <a:avLst/>
            </a:prstGeom>
            <a:gradFill rotWithShape="0">
              <a:gsLst>
                <a:gs pos="0">
                  <a:srgbClr val="3465a4"/>
                </a:gs>
                <a:gs pos="100000">
                  <a:srgbClr val="dddddd"/>
                </a:gs>
              </a:gsLst>
              <a:lin ang="3600000"/>
            </a:gradFill>
            <a:ln w="19080">
              <a:solidFill>
                <a:srgbClr val="111111">
                  <a:alpha val="70000"/>
                </a:srgbClr>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Input</a:t>
              </a:r>
              <a:endParaRPr b="0" lang="en-IN" sz="1800" spc="-1" strike="noStrike">
                <a:latin typeface="Arial"/>
              </a:endParaRPr>
            </a:p>
          </p:txBody>
        </p:sp>
        <p:sp>
          <p:nvSpPr>
            <p:cNvPr id="945" name="CustomShape 5"/>
            <p:cNvSpPr/>
            <p:nvPr/>
          </p:nvSpPr>
          <p:spPr>
            <a:xfrm>
              <a:off x="1813320" y="2954880"/>
              <a:ext cx="2109600" cy="42264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Pre-processing</a:t>
              </a:r>
              <a:endParaRPr b="0" lang="en-IN" sz="1800" spc="-1" strike="noStrike">
                <a:latin typeface="Arial"/>
              </a:endParaRPr>
            </a:p>
          </p:txBody>
        </p:sp>
        <p:sp>
          <p:nvSpPr>
            <p:cNvPr id="946" name="CustomShape 6"/>
            <p:cNvSpPr/>
            <p:nvPr/>
          </p:nvSpPr>
          <p:spPr>
            <a:xfrm>
              <a:off x="4862160" y="1537200"/>
              <a:ext cx="2109600" cy="42264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Trained Data</a:t>
              </a:r>
              <a:endParaRPr b="0" lang="en-IN" sz="1800" spc="-1" strike="noStrike">
                <a:latin typeface="Arial"/>
              </a:endParaRPr>
            </a:p>
          </p:txBody>
        </p:sp>
        <p:sp>
          <p:nvSpPr>
            <p:cNvPr id="947" name="CustomShape 7"/>
            <p:cNvSpPr/>
            <p:nvPr/>
          </p:nvSpPr>
          <p:spPr>
            <a:xfrm>
              <a:off x="4878360" y="2180160"/>
              <a:ext cx="2109600" cy="42264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Pre-processing</a:t>
              </a:r>
              <a:endParaRPr b="0" lang="en-IN" sz="1800" spc="-1" strike="noStrike">
                <a:latin typeface="Arial"/>
              </a:endParaRPr>
            </a:p>
          </p:txBody>
        </p:sp>
        <p:sp>
          <p:nvSpPr>
            <p:cNvPr id="948" name="CustomShape 8"/>
            <p:cNvSpPr/>
            <p:nvPr/>
          </p:nvSpPr>
          <p:spPr>
            <a:xfrm>
              <a:off x="4885560" y="2806920"/>
              <a:ext cx="2134080" cy="64512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Prediction Algorithm</a:t>
              </a:r>
              <a:endParaRPr b="0" lang="en-IN" sz="1800" spc="-1" strike="noStrike">
                <a:latin typeface="Arial"/>
              </a:endParaRPr>
            </a:p>
          </p:txBody>
        </p:sp>
        <p:sp>
          <p:nvSpPr>
            <p:cNvPr id="949" name="CustomShape 9"/>
            <p:cNvSpPr/>
            <p:nvPr/>
          </p:nvSpPr>
          <p:spPr>
            <a:xfrm>
              <a:off x="3425400" y="3640680"/>
              <a:ext cx="1847880" cy="40680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Trained Model</a:t>
              </a:r>
              <a:endParaRPr b="0" lang="en-IN" sz="1800" spc="-1" strike="noStrike">
                <a:latin typeface="Arial"/>
              </a:endParaRPr>
            </a:p>
          </p:txBody>
        </p:sp>
        <p:sp>
          <p:nvSpPr>
            <p:cNvPr id="950" name="CustomShape 10"/>
            <p:cNvSpPr/>
            <p:nvPr/>
          </p:nvSpPr>
          <p:spPr>
            <a:xfrm>
              <a:off x="3417840" y="4148640"/>
              <a:ext cx="1847880" cy="40680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Prediction</a:t>
              </a:r>
              <a:endParaRPr b="0" lang="en-IN" sz="1800" spc="-1" strike="noStrike">
                <a:latin typeface="Arial"/>
              </a:endParaRPr>
            </a:p>
          </p:txBody>
        </p:sp>
        <p:sp>
          <p:nvSpPr>
            <p:cNvPr id="951" name="CustomShape 11"/>
            <p:cNvSpPr/>
            <p:nvPr/>
          </p:nvSpPr>
          <p:spPr>
            <a:xfrm>
              <a:off x="3417840" y="4557240"/>
              <a:ext cx="1847880" cy="406800"/>
            </a:xfrm>
            <a:prstGeom prst="flowChartTerminator">
              <a:avLst/>
            </a:prstGeom>
            <a:gradFill rotWithShape="0">
              <a:gsLst>
                <a:gs pos="0">
                  <a:srgbClr val="5983b0"/>
                </a:gs>
                <a:gs pos="100000">
                  <a:srgbClr val="dddddd"/>
                </a:gs>
              </a:gsLst>
              <a:lin ang="3600000"/>
            </a:gradFill>
            <a:ln w="19080">
              <a:solidFill>
                <a:srgbClr val="111111"/>
              </a:solidFill>
              <a:round/>
            </a:ln>
          </p:spPr>
          <p:style>
            <a:lnRef idx="0"/>
            <a:fillRef idx="0"/>
            <a:effectRef idx="0"/>
            <a:fontRef idx="minor"/>
          </p:style>
          <p:txBody>
            <a:bodyPr lIns="99360" rIns="99360" tIns="54360" bIns="54360" anchor="ctr">
              <a:noAutofit/>
            </a:bodyPr>
            <a:p>
              <a:pPr algn="ctr">
                <a:lnSpc>
                  <a:spcPct val="100000"/>
                </a:lnSpc>
                <a:buNone/>
              </a:pPr>
              <a:r>
                <a:rPr b="0" lang="en-IN" sz="1800" spc="-1" strike="noStrike">
                  <a:solidFill>
                    <a:srgbClr val="000000"/>
                  </a:solidFill>
                  <a:latin typeface="Arial"/>
                  <a:ea typeface="DejaVu Sans"/>
                </a:rPr>
                <a:t>Result</a:t>
              </a:r>
              <a:endParaRPr b="0" lang="en-IN" sz="1800" spc="-1" strike="noStrike">
                <a:latin typeface="Arial"/>
              </a:endParaRPr>
            </a:p>
          </p:txBody>
        </p:sp>
        <p:sp>
          <p:nvSpPr>
            <p:cNvPr id="952" name="CustomShape 12"/>
            <p:cNvSpPr/>
            <p:nvPr/>
          </p:nvSpPr>
          <p:spPr>
            <a:xfrm>
              <a:off x="4068360" y="604080"/>
              <a:ext cx="214560" cy="264960"/>
            </a:xfrm>
            <a:custGeom>
              <a:avLst/>
              <a:gdLst/>
              <a:ahLst/>
              <a:rect l="l" t="t" r="r" b="b"/>
              <a:pathLst>
                <a:path w="602" h="742">
                  <a:moveTo>
                    <a:pt x="150" y="0"/>
                  </a:moveTo>
                  <a:lnTo>
                    <a:pt x="150" y="555"/>
                  </a:lnTo>
                  <a:lnTo>
                    <a:pt x="0" y="555"/>
                  </a:lnTo>
                  <a:lnTo>
                    <a:pt x="300" y="741"/>
                  </a:lnTo>
                  <a:lnTo>
                    <a:pt x="601" y="555"/>
                  </a:lnTo>
                  <a:lnTo>
                    <a:pt x="450" y="555"/>
                  </a:lnTo>
                  <a:lnTo>
                    <a:pt x="450" y="0"/>
                  </a:lnTo>
                  <a:lnTo>
                    <a:pt x="150" y="0"/>
                  </a:lnTo>
                </a:path>
              </a:pathLst>
            </a:custGeom>
            <a:solidFill>
              <a:srgbClr val="729fcf"/>
            </a:solidFill>
            <a:ln w="0">
              <a:solidFill>
                <a:srgbClr val="3465a4"/>
              </a:solidFill>
            </a:ln>
          </p:spPr>
          <p:style>
            <a:lnRef idx="0"/>
            <a:fillRef idx="0"/>
            <a:effectRef idx="0"/>
            <a:fontRef idx="minor"/>
          </p:style>
        </p:sp>
        <p:sp>
          <p:nvSpPr>
            <p:cNvPr id="953" name="CustomShape 13"/>
            <p:cNvSpPr/>
            <p:nvPr/>
          </p:nvSpPr>
          <p:spPr>
            <a:xfrm flipV="1">
              <a:off x="3722400" y="1296720"/>
              <a:ext cx="920520" cy="574560"/>
            </a:xfrm>
            <a:custGeom>
              <a:avLst/>
              <a:gdLst/>
              <a:ahLst/>
              <a:rect l="l" t="t" r="r" b="b"/>
              <a:pathLst>
                <a:path w="144" h="122">
                  <a:moveTo>
                    <a:pt x="85" y="69"/>
                  </a:moveTo>
                  <a:cubicBezTo>
                    <a:pt x="85" y="55"/>
                    <a:pt x="97" y="44"/>
                    <a:pt x="111" y="44"/>
                  </a:cubicBezTo>
                  <a:cubicBezTo>
                    <a:pt x="111" y="61"/>
                    <a:pt x="111" y="61"/>
                    <a:pt x="111" y="61"/>
                  </a:cubicBezTo>
                  <a:cubicBezTo>
                    <a:pt x="144" y="30"/>
                    <a:pt x="144" y="30"/>
                    <a:pt x="144" y="30"/>
                  </a:cubicBezTo>
                  <a:cubicBezTo>
                    <a:pt x="111" y="0"/>
                    <a:pt x="111" y="0"/>
                    <a:pt x="111" y="0"/>
                  </a:cubicBezTo>
                  <a:cubicBezTo>
                    <a:pt x="111" y="17"/>
                    <a:pt x="111" y="17"/>
                    <a:pt x="111" y="17"/>
                  </a:cubicBezTo>
                  <a:cubicBezTo>
                    <a:pt x="95" y="17"/>
                    <a:pt x="81" y="24"/>
                    <a:pt x="71" y="35"/>
                  </a:cubicBezTo>
                  <a:cubicBezTo>
                    <a:pt x="62" y="25"/>
                    <a:pt x="48" y="18"/>
                    <a:pt x="32" y="18"/>
                  </a:cubicBezTo>
                  <a:cubicBezTo>
                    <a:pt x="32" y="0"/>
                    <a:pt x="32" y="0"/>
                    <a:pt x="32" y="0"/>
                  </a:cubicBezTo>
                  <a:cubicBezTo>
                    <a:pt x="0" y="31"/>
                    <a:pt x="0" y="31"/>
                    <a:pt x="0" y="31"/>
                  </a:cubicBezTo>
                  <a:cubicBezTo>
                    <a:pt x="32" y="61"/>
                    <a:pt x="32" y="61"/>
                    <a:pt x="32" y="61"/>
                  </a:cubicBezTo>
                  <a:cubicBezTo>
                    <a:pt x="32" y="44"/>
                    <a:pt x="32" y="44"/>
                    <a:pt x="32" y="44"/>
                  </a:cubicBezTo>
                  <a:cubicBezTo>
                    <a:pt x="46" y="44"/>
                    <a:pt x="58" y="55"/>
                    <a:pt x="58" y="69"/>
                  </a:cubicBezTo>
                  <a:cubicBezTo>
                    <a:pt x="58" y="122"/>
                    <a:pt x="58" y="122"/>
                    <a:pt x="58" y="122"/>
                  </a:cubicBezTo>
                  <a:cubicBezTo>
                    <a:pt x="58" y="122"/>
                    <a:pt x="58" y="122"/>
                    <a:pt x="58" y="122"/>
                  </a:cubicBezTo>
                  <a:cubicBezTo>
                    <a:pt x="85" y="122"/>
                    <a:pt x="85" y="122"/>
                    <a:pt x="85" y="122"/>
                  </a:cubicBezTo>
                  <a:cubicBezTo>
                    <a:pt x="85" y="122"/>
                    <a:pt x="85" y="122"/>
                    <a:pt x="85" y="122"/>
                  </a:cubicBezTo>
                  <a:lnTo>
                    <a:pt x="85" y="69"/>
                  </a:lnTo>
                  <a:close/>
                </a:path>
              </a:pathLst>
            </a:custGeom>
            <a:solidFill>
              <a:srgbClr val="729fcf"/>
            </a:solidFill>
            <a:ln w="0">
              <a:solidFill>
                <a:srgbClr val="3465a4"/>
              </a:solidFill>
            </a:ln>
          </p:spPr>
          <p:style>
            <a:lnRef idx="0"/>
            <a:fillRef idx="0"/>
            <a:effectRef idx="0"/>
            <a:fontRef idx="minor"/>
          </p:style>
        </p:sp>
        <p:sp>
          <p:nvSpPr>
            <p:cNvPr id="954" name="CustomShape 14"/>
            <p:cNvSpPr/>
            <p:nvPr/>
          </p:nvSpPr>
          <p:spPr>
            <a:xfrm>
              <a:off x="2700360" y="2310480"/>
              <a:ext cx="214560" cy="642960"/>
            </a:xfrm>
            <a:custGeom>
              <a:avLst/>
              <a:gdLst/>
              <a:ahLst/>
              <a:rect l="l" t="t" r="r" b="b"/>
              <a:pathLst>
                <a:path w="602" h="1792">
                  <a:moveTo>
                    <a:pt x="150" y="0"/>
                  </a:moveTo>
                  <a:lnTo>
                    <a:pt x="150" y="1343"/>
                  </a:lnTo>
                  <a:lnTo>
                    <a:pt x="0" y="1343"/>
                  </a:lnTo>
                  <a:lnTo>
                    <a:pt x="300" y="1791"/>
                  </a:lnTo>
                  <a:lnTo>
                    <a:pt x="601" y="1343"/>
                  </a:lnTo>
                  <a:lnTo>
                    <a:pt x="450" y="1343"/>
                  </a:lnTo>
                  <a:lnTo>
                    <a:pt x="450" y="0"/>
                  </a:lnTo>
                  <a:lnTo>
                    <a:pt x="150" y="0"/>
                  </a:lnTo>
                </a:path>
              </a:pathLst>
            </a:custGeom>
            <a:solidFill>
              <a:srgbClr val="729fcf"/>
            </a:solidFill>
            <a:ln w="0">
              <a:solidFill>
                <a:srgbClr val="3465a4"/>
              </a:solidFill>
            </a:ln>
          </p:spPr>
          <p:style>
            <a:lnRef idx="0"/>
            <a:fillRef idx="0"/>
            <a:effectRef idx="0"/>
            <a:fontRef idx="minor"/>
          </p:style>
        </p:sp>
        <p:sp>
          <p:nvSpPr>
            <p:cNvPr id="955" name="CustomShape 15"/>
            <p:cNvSpPr/>
            <p:nvPr/>
          </p:nvSpPr>
          <p:spPr>
            <a:xfrm>
              <a:off x="5868360" y="1961280"/>
              <a:ext cx="142560" cy="217440"/>
            </a:xfrm>
            <a:custGeom>
              <a:avLst/>
              <a:gdLst/>
              <a:ahLst/>
              <a:rect l="l" t="t" r="r" b="b"/>
              <a:pathLst>
                <a:path w="402" h="610">
                  <a:moveTo>
                    <a:pt x="100" y="0"/>
                  </a:moveTo>
                  <a:lnTo>
                    <a:pt x="100" y="456"/>
                  </a:lnTo>
                  <a:lnTo>
                    <a:pt x="0" y="456"/>
                  </a:lnTo>
                  <a:lnTo>
                    <a:pt x="200" y="609"/>
                  </a:lnTo>
                  <a:lnTo>
                    <a:pt x="401" y="456"/>
                  </a:lnTo>
                  <a:lnTo>
                    <a:pt x="300" y="456"/>
                  </a:lnTo>
                  <a:lnTo>
                    <a:pt x="300" y="0"/>
                  </a:lnTo>
                  <a:lnTo>
                    <a:pt x="100" y="0"/>
                  </a:lnTo>
                </a:path>
              </a:pathLst>
            </a:custGeom>
            <a:solidFill>
              <a:srgbClr val="729fcf"/>
            </a:solidFill>
            <a:ln w="0">
              <a:solidFill>
                <a:srgbClr val="3465a4"/>
              </a:solidFill>
            </a:ln>
          </p:spPr>
          <p:style>
            <a:lnRef idx="0"/>
            <a:fillRef idx="0"/>
            <a:effectRef idx="0"/>
            <a:fontRef idx="minor"/>
          </p:style>
        </p:sp>
        <p:sp>
          <p:nvSpPr>
            <p:cNvPr id="956" name="CustomShape 16"/>
            <p:cNvSpPr/>
            <p:nvPr/>
          </p:nvSpPr>
          <p:spPr>
            <a:xfrm>
              <a:off x="5868360" y="2594880"/>
              <a:ext cx="142560" cy="210600"/>
            </a:xfrm>
            <a:custGeom>
              <a:avLst/>
              <a:gdLst/>
              <a:ahLst/>
              <a:rect l="l" t="t" r="r" b="b"/>
              <a:pathLst>
                <a:path w="402" h="591">
                  <a:moveTo>
                    <a:pt x="100" y="0"/>
                  </a:moveTo>
                  <a:lnTo>
                    <a:pt x="100" y="442"/>
                  </a:lnTo>
                  <a:lnTo>
                    <a:pt x="0" y="442"/>
                  </a:lnTo>
                  <a:lnTo>
                    <a:pt x="200" y="590"/>
                  </a:lnTo>
                  <a:lnTo>
                    <a:pt x="401" y="442"/>
                  </a:lnTo>
                  <a:lnTo>
                    <a:pt x="300" y="442"/>
                  </a:lnTo>
                  <a:lnTo>
                    <a:pt x="300" y="0"/>
                  </a:lnTo>
                  <a:lnTo>
                    <a:pt x="100" y="0"/>
                  </a:lnTo>
                </a:path>
              </a:pathLst>
            </a:custGeom>
            <a:solidFill>
              <a:srgbClr val="729fcf"/>
            </a:solidFill>
            <a:ln w="0">
              <a:solidFill>
                <a:srgbClr val="3465a4"/>
              </a:solidFill>
            </a:ln>
          </p:spPr>
          <p:style>
            <a:lnRef idx="0"/>
            <a:fillRef idx="0"/>
            <a:effectRef idx="0"/>
            <a:fontRef idx="minor"/>
          </p:style>
        </p:sp>
        <p:sp>
          <p:nvSpPr>
            <p:cNvPr id="957" name="CustomShape 17"/>
            <p:cNvSpPr/>
            <p:nvPr/>
          </p:nvSpPr>
          <p:spPr>
            <a:xfrm flipH="1">
              <a:off x="5434200" y="3453480"/>
              <a:ext cx="502560" cy="3639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958" name="CustomShape 18"/>
            <p:cNvSpPr/>
            <p:nvPr/>
          </p:nvSpPr>
          <p:spPr>
            <a:xfrm>
              <a:off x="2772360" y="3386880"/>
              <a:ext cx="430560" cy="5745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47">
                                  <p:stCondLst>
                                    <p:cond delay="0"/>
                                  </p:stCondLst>
                                  <p:childTnLst>
                                    <p:set>
                                      <p:cBhvr>
                                        <p:cTn id="151" dur="1" fill="hold">
                                          <p:stCondLst>
                                            <p:cond delay="0"/>
                                          </p:stCondLst>
                                        </p:cTn>
                                        <p:tgtEl>
                                          <p:spTgt spid="940"/>
                                        </p:tgtEl>
                                        <p:attrNameLst>
                                          <p:attrName>style.visibility</p:attrName>
                                        </p:attrNameLst>
                                      </p:cBhvr>
                                      <p:to>
                                        <p:strVal val="visible"/>
                                      </p:to>
                                    </p:set>
                                    <p:animEffect filter="fade" transition="in">
                                      <p:cBhvr additive="repl">
                                        <p:cTn id="152" dur="1000"/>
                                        <p:tgtEl>
                                          <p:spTgt spid="940"/>
                                        </p:tgtEl>
                                      </p:cBhvr>
                                    </p:animEffect>
                                    <p:anim calcmode="lin" valueType="num">
                                      <p:cBhvr additive="repl">
                                        <p:cTn id="153" dur="1000" fill="hold"/>
                                        <p:tgtEl>
                                          <p:spTgt spid="940"/>
                                        </p:tgtEl>
                                        <p:attrNameLst>
                                          <p:attrName>ppt_x</p:attrName>
                                        </p:attrNameLst>
                                      </p:cBhvr>
                                      <p:tavLst>
                                        <p:tav tm="0">
                                          <p:val>
                                            <p:strVal val="#ppt_x"/>
                                          </p:val>
                                        </p:tav>
                                        <p:tav tm="100000">
                                          <p:val>
                                            <p:strVal val="#ppt_x"/>
                                          </p:val>
                                        </p:tav>
                                      </p:tavLst>
                                    </p:anim>
                                    <p:anim calcmode="lin" valueType="num">
                                      <p:cBhvr additive="repl">
                                        <p:cTn id="154" dur="1000" fill="hold"/>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2022-11-23T12:28:33Z</dcterms:modified>
  <cp:revision>18</cp:revision>
  <dc:subject/>
  <dc:title/>
</cp:coreProperties>
</file>

<file path=docProps/custom.xml><?xml version="1.0" encoding="utf-8"?>
<Properties xmlns="http://schemas.openxmlformats.org/officeDocument/2006/custom-properties" xmlns:vt="http://schemas.openxmlformats.org/officeDocument/2006/docPropsVTypes"/>
</file>