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Secure Data Hiding in Images Using Steganography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Shubham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Mahadik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Terna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Enginnering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a </a:t>
            </a:r>
            <a:r>
              <a:rPr lang="en-US" b="1" dirty="0"/>
              <a:t>simple and effective</a:t>
            </a:r>
            <a:r>
              <a:rPr lang="en-US" dirty="0"/>
              <a:t> approach to image-based steganography using Python. By embedding messages within pixel values and securing them with a passcode, it provides an introduction to </a:t>
            </a:r>
            <a:r>
              <a:rPr lang="en-US" b="1" dirty="0"/>
              <a:t>secure data hiding</a:t>
            </a:r>
            <a:r>
              <a:rPr lang="en-US" dirty="0"/>
              <a:t> while ensuring ease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https://github.com/swag64/steganography-project.git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🚀 </a:t>
            </a:r>
            <a:r>
              <a:rPr lang="en-IN" b="1" dirty="0"/>
              <a:t>Enhance security</a:t>
            </a:r>
            <a:r>
              <a:rPr lang="en-IN" dirty="0"/>
              <a:t> with encryption techniques</a:t>
            </a:r>
            <a:br>
              <a:rPr lang="en-IN" dirty="0"/>
            </a:br>
            <a:r>
              <a:rPr lang="en-IN" dirty="0"/>
              <a:t>📊 </a:t>
            </a:r>
            <a:r>
              <a:rPr lang="en-IN" b="1" dirty="0"/>
              <a:t>Develop a GUI-based application</a:t>
            </a:r>
            <a:r>
              <a:rPr lang="en-IN" dirty="0"/>
              <a:t> for user-friendly operation</a:t>
            </a:r>
            <a:br>
              <a:rPr lang="en-IN" dirty="0"/>
            </a:br>
            <a:r>
              <a:rPr lang="en-IN" dirty="0"/>
              <a:t>🔍 </a:t>
            </a:r>
            <a:r>
              <a:rPr lang="en-IN" b="1" dirty="0"/>
              <a:t>Implement bit-level modifications</a:t>
            </a:r>
            <a:r>
              <a:rPr lang="en-IN" dirty="0"/>
              <a:t> for increased stealth</a:t>
            </a:r>
            <a:br>
              <a:rPr lang="en-IN" dirty="0"/>
            </a:br>
            <a:r>
              <a:rPr lang="en-IN" dirty="0"/>
              <a:t>🛡️ </a:t>
            </a:r>
            <a:r>
              <a:rPr lang="en-IN" b="1" dirty="0"/>
              <a:t>Integrate with AI for automatic security assessments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Traditional methods of hiding data in images, such as Least Significant Bit (LSB) modification, are prone to detection and data corruption. This project proposes a </a:t>
            </a:r>
            <a:r>
              <a:rPr lang="en-US" b="1" dirty="0"/>
              <a:t>secure and simple method</a:t>
            </a:r>
            <a:r>
              <a:rPr lang="en-US" dirty="0"/>
              <a:t> for embedding secret messages into images using pixel manipulation, ensuring basic encryption with a passcode-based authentication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OpenCV,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Simple yet effective approach to image-based data hiding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Uses passcode protection to prevent unauthorized access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Works with standard JPEG image formats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Lightweight and easy to implement in real-world applications</a:t>
            </a:r>
            <a:endParaRPr lang="en-IN" sz="1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Enthusiasts</a:t>
            </a:r>
            <a:r>
              <a:rPr lang="en-US" dirty="0"/>
              <a:t>: Learning about steganography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Forensic Analysts</a:t>
            </a:r>
            <a:r>
              <a:rPr lang="en-US" dirty="0"/>
              <a:t>: Extracting hidden messages in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&amp; Whistleblowers</a:t>
            </a:r>
            <a:r>
              <a:rPr lang="en-US" dirty="0"/>
              <a:t>: Secure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 &amp; Researchers</a:t>
            </a:r>
            <a:r>
              <a:rPr lang="en-US" dirty="0"/>
              <a:t>: Studying image security methods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AE792-F91B-2F29-3AD9-266187F12E51}"/>
              </a:ext>
            </a:extLst>
          </p:cNvPr>
          <p:cNvSpPr txBox="1"/>
          <p:nvPr/>
        </p:nvSpPr>
        <p:spPr>
          <a:xfrm>
            <a:off x="662234" y="12162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Cover Image:</a:t>
            </a:r>
            <a:r>
              <a:rPr lang="en-US" dirty="0"/>
              <a:t> Original image used to hide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7B470C-65A3-3F02-9D4A-B567F4AD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0" y="2423160"/>
            <a:ext cx="1905000" cy="243078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4948-1F89-BEB3-0D20-8A1A2013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C31-619D-3C9C-B4A2-980A685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92882-2DF0-5F99-EA84-9EAC542A1AA3}"/>
              </a:ext>
            </a:extLst>
          </p:cNvPr>
          <p:cNvSpPr txBox="1"/>
          <p:nvPr/>
        </p:nvSpPr>
        <p:spPr>
          <a:xfrm>
            <a:off x="662233" y="1216275"/>
            <a:ext cx="889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Image: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Visually identical to the cover image but contains a hidden image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A31917-7A07-8E0E-9097-CB7EA3441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5" y="2119312"/>
            <a:ext cx="2381250" cy="3038475"/>
          </a:xfrm>
        </p:spPr>
      </p:pic>
    </p:spTree>
    <p:extLst>
      <p:ext uri="{BB962C8B-B14F-4D97-AF65-F5344CB8AC3E}">
        <p14:creationId xmlns:p14="http://schemas.microsoft.com/office/powerpoint/2010/main" val="23860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501F-0BF0-F2D5-02A9-AE9EC36D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8F52-B6F2-4794-A66A-EE74FE8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0002B-440F-9DC8-9E2E-B899A40B5589}"/>
              </a:ext>
            </a:extLst>
          </p:cNvPr>
          <p:cNvSpPr txBox="1"/>
          <p:nvPr/>
        </p:nvSpPr>
        <p:spPr>
          <a:xfrm>
            <a:off x="662233" y="1216275"/>
            <a:ext cx="889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Image: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retrieved hidden image using the trained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FD2C9-4EC9-8C03-6675-F71B9745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nter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secret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message:jnkbjjhv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Enter a passcode:123 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Enter passcode for Decryption123 </a:t>
            </a:r>
          </a:p>
          <a:p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Decryption message: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jnkbjjhv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686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330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MAHADIK</cp:lastModifiedBy>
  <cp:revision>27</cp:revision>
  <dcterms:created xsi:type="dcterms:W3CDTF">2021-05-26T16:50:10Z</dcterms:created>
  <dcterms:modified xsi:type="dcterms:W3CDTF">2025-02-21T07:14:24Z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