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7"/>
  </p:notesMasterIdLst>
  <p:sldIdLst>
    <p:sldId id="256" r:id="rId2"/>
    <p:sldId id="261" r:id="rId3"/>
    <p:sldId id="257" r:id="rId4"/>
    <p:sldId id="263" r:id="rId5"/>
    <p:sldId id="258" r:id="rId6"/>
    <p:sldId id="264" r:id="rId7"/>
    <p:sldId id="259" r:id="rId8"/>
    <p:sldId id="260" r:id="rId9"/>
    <p:sldId id="265" r:id="rId10"/>
    <p:sldId id="267" r:id="rId11"/>
    <p:sldId id="266" r:id="rId12"/>
    <p:sldId id="270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3D04"/>
    <a:srgbClr val="B87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00A09-EBA2-469C-A5E5-BAF367AB3C14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8D530-0CB8-479B-9924-8D8608DE01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42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A2F8-02EA-2846-FEF7-39C08DD9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897" y="1562387"/>
            <a:ext cx="8991600" cy="164592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EBFC5A-57DE-339D-7BB3-25E7D78F3597}"/>
              </a:ext>
            </a:extLst>
          </p:cNvPr>
          <p:cNvSpPr/>
          <p:nvPr/>
        </p:nvSpPr>
        <p:spPr>
          <a:xfrm>
            <a:off x="1370458" y="1508184"/>
            <a:ext cx="89460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CoCrFeMnNi</a:t>
            </a:r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Thin films by</a:t>
            </a:r>
          </a:p>
          <a:p>
            <a:pPr algn="ctr"/>
            <a:r>
              <a:rPr lang="en-US" sz="54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Electrodeposition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F73345-9633-B423-F1A2-367F5C5F17E3}"/>
              </a:ext>
            </a:extLst>
          </p:cNvPr>
          <p:cNvSpPr txBox="1"/>
          <p:nvPr/>
        </p:nvSpPr>
        <p:spPr>
          <a:xfrm>
            <a:off x="3921270" y="3316713"/>
            <a:ext cx="384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Dharamananda</a:t>
            </a:r>
            <a:r>
              <a:rPr lang="en-US" dirty="0"/>
              <a:t> Saha CUSB2404112015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D239C4-32E2-E047-04DF-B6A94BE06237}"/>
              </a:ext>
            </a:extLst>
          </p:cNvPr>
          <p:cNvSpPr txBox="1"/>
          <p:nvPr/>
        </p:nvSpPr>
        <p:spPr>
          <a:xfrm>
            <a:off x="408038" y="5062370"/>
            <a:ext cx="113759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A.-M. J. Popescu, F.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Branzoi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I. Constantin, M.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Anastasescu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M.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Burada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D.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Mitrică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I.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Anasiei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, M.-T. Olaru, and V. Constantin, “Electrodeposition, Characterization, and Corrosion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Behavior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of </a:t>
            </a:r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CoCrFeMnNi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High-Entropy Alloy Thin Films,” Coatings, vol. 11, no. 11, art. 1367, Nov. 2021, </a:t>
            </a:r>
          </a:p>
          <a:p>
            <a:r>
              <a:rPr lang="en-IN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doi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10.3390/coatings11111367.</a:t>
            </a:r>
          </a:p>
        </p:txBody>
      </p:sp>
    </p:spTree>
    <p:extLst>
      <p:ext uri="{BB962C8B-B14F-4D97-AF65-F5344CB8AC3E}">
        <p14:creationId xmlns:p14="http://schemas.microsoft.com/office/powerpoint/2010/main" val="3339926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48A3D-6EB9-8A81-B257-88C023F5E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7D6D22-90B2-BA0C-1463-A6BEF0CE5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3" y="1247470"/>
            <a:ext cx="9085006" cy="46420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E7FCE3-AA99-E26D-82A4-E42FD2562F12}"/>
              </a:ext>
            </a:extLst>
          </p:cNvPr>
          <p:cNvSpPr txBox="1"/>
          <p:nvPr/>
        </p:nvSpPr>
        <p:spPr>
          <a:xfrm>
            <a:off x="4788311" y="285136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2.1 V after 60min</a:t>
            </a:r>
          </a:p>
        </p:txBody>
      </p:sp>
    </p:spTree>
    <p:extLst>
      <p:ext uri="{BB962C8B-B14F-4D97-AF65-F5344CB8AC3E}">
        <p14:creationId xmlns:p14="http://schemas.microsoft.com/office/powerpoint/2010/main" val="1020669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8E30F-A5F7-EAB0-90AC-D26E2A88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6D376C-CC3B-7A9A-DA39-5FFE0BD9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61" y="1002889"/>
            <a:ext cx="8898193" cy="50046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261B10-86B1-E4F2-60FC-D1592767C41F}"/>
              </a:ext>
            </a:extLst>
          </p:cNvPr>
          <p:cNvSpPr txBox="1"/>
          <p:nvPr/>
        </p:nvSpPr>
        <p:spPr>
          <a:xfrm>
            <a:off x="4837470" y="481159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2.1 V after 90 min</a:t>
            </a:r>
          </a:p>
        </p:txBody>
      </p:sp>
    </p:spTree>
    <p:extLst>
      <p:ext uri="{BB962C8B-B14F-4D97-AF65-F5344CB8AC3E}">
        <p14:creationId xmlns:p14="http://schemas.microsoft.com/office/powerpoint/2010/main" val="267633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626E70-C443-81B7-6F45-6A68542B0C73}"/>
              </a:ext>
            </a:extLst>
          </p:cNvPr>
          <p:cNvSpPr txBox="1"/>
          <p:nvPr/>
        </p:nvSpPr>
        <p:spPr>
          <a:xfrm>
            <a:off x="275305" y="245806"/>
            <a:ext cx="3136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Conclusions drawn from EDS:-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39925D-A17C-D998-799C-9535C6BBB2C6}"/>
              </a:ext>
            </a:extLst>
          </p:cNvPr>
          <p:cNvSpPr txBox="1"/>
          <p:nvPr/>
        </p:nvSpPr>
        <p:spPr>
          <a:xfrm>
            <a:off x="147484" y="1169382"/>
            <a:ext cx="57617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Maximum Co content (40.13 at%) </a:t>
            </a:r>
            <a:r>
              <a:rPr lang="en-IN" dirty="0"/>
              <a:t>is observed at a slightly less negative potential (−2.1 V) and at 60 min deposition time</a:t>
            </a:r>
          </a:p>
          <a:p>
            <a:r>
              <a:rPr lang="en-IN" dirty="0"/>
              <a:t>.At −2.5 V , as deposition time increases from 30 - 60 -90 </a:t>
            </a:r>
            <a:r>
              <a:rPr lang="en-IN" dirty="0" err="1"/>
              <a:t>min:Co</a:t>
            </a:r>
            <a:r>
              <a:rPr lang="en-IN" dirty="0"/>
              <a:t> and Fe content decrease (less deposition of these two).Mn, Ni, and Cr content increase (more deposition of these).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15A67-A20F-CCAD-647B-E034249FFBE2}"/>
              </a:ext>
            </a:extLst>
          </p:cNvPr>
          <p:cNvSpPr txBox="1"/>
          <p:nvPr/>
        </p:nvSpPr>
        <p:spPr>
          <a:xfrm>
            <a:off x="6656439" y="1169382"/>
            <a:ext cx="56535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30 min (a): </a:t>
            </a:r>
            <a:r>
              <a:rPr lang="en-IN" dirty="0"/>
              <a:t>Composition close to initial composition  Co and Fe relatively higher.</a:t>
            </a:r>
          </a:p>
          <a:p>
            <a:r>
              <a:rPr lang="en-IN" dirty="0">
                <a:solidFill>
                  <a:schemeClr val="bg1"/>
                </a:solidFill>
              </a:rPr>
              <a:t>60 min (b</a:t>
            </a:r>
            <a:r>
              <a:rPr lang="en-IN" dirty="0"/>
              <a:t>): Composition shifts slightly — Co still relatively high but starting to decrease.</a:t>
            </a:r>
          </a:p>
          <a:p>
            <a:r>
              <a:rPr lang="en-IN" dirty="0">
                <a:solidFill>
                  <a:schemeClr val="bg1"/>
                </a:solidFill>
              </a:rPr>
              <a:t>90 min (c):</a:t>
            </a:r>
            <a:r>
              <a:rPr lang="en-IN" dirty="0"/>
              <a:t> Noticeable drop in Co and Fe peaks in EDS spectrum, with Mn, Cr, Ni peaks relatively stronger.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41E50-0F09-DBFA-6925-4060BFF74DBB}"/>
              </a:ext>
            </a:extLst>
          </p:cNvPr>
          <p:cNvSpPr txBox="1"/>
          <p:nvPr/>
        </p:nvSpPr>
        <p:spPr>
          <a:xfrm>
            <a:off x="-1" y="3431785"/>
            <a:ext cx="1230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Deposition time tunes alloy composition: Shorter times gives   higher Co and Fe fraction . And Longer times  richer in Mn, Cr, Ni</a:t>
            </a:r>
          </a:p>
        </p:txBody>
      </p:sp>
    </p:spTree>
    <p:extLst>
      <p:ext uri="{BB962C8B-B14F-4D97-AF65-F5344CB8AC3E}">
        <p14:creationId xmlns:p14="http://schemas.microsoft.com/office/powerpoint/2010/main" val="10682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6B62-9AEB-33D7-B4CA-90D294E7E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E4577-1CC0-FDB5-9B00-63352D518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67" y="76200"/>
            <a:ext cx="1092965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70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38FB0-4AF6-D56E-6A99-A98F9F71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C2121-50AE-EB53-184A-13F3B5E6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48" y="1155352"/>
            <a:ext cx="976472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48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60CC4-019A-3ACD-0C76-BF73D6559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90A0B-4AEB-6652-A314-BB362AA3318C}"/>
              </a:ext>
            </a:extLst>
          </p:cNvPr>
          <p:cNvSpPr txBox="1"/>
          <p:nvPr/>
        </p:nvSpPr>
        <p:spPr>
          <a:xfrm>
            <a:off x="275304" y="245806"/>
            <a:ext cx="515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Conclusions drawn from SEM:-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BDA9F-59EB-84D1-1B21-50B78DD0F616}"/>
              </a:ext>
            </a:extLst>
          </p:cNvPr>
          <p:cNvSpPr txBox="1"/>
          <p:nvPr/>
        </p:nvSpPr>
        <p:spPr>
          <a:xfrm>
            <a:off x="167149" y="792625"/>
            <a:ext cx="5378245" cy="286232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Effect of Deposition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More negative potential (−2.5 V</a:t>
            </a:r>
            <a:r>
              <a:rPr lang="en-IN" dirty="0"/>
              <a:t>):Increases nucleation rate strongly </a:t>
            </a:r>
            <a:r>
              <a:rPr lang="en-IN" dirty="0" err="1"/>
              <a:t>i.e</a:t>
            </a:r>
            <a:r>
              <a:rPr lang="en-IN" dirty="0"/>
              <a:t> rapid deposition.</a:t>
            </a:r>
          </a:p>
          <a:p>
            <a:r>
              <a:rPr lang="en-IN" dirty="0"/>
              <a:t>Leads to internal stress buildup ( fast growth). Microcracks form to release stress, even though the film is overall homogeneous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Less negative potential (−2.1 V):</a:t>
            </a:r>
            <a:r>
              <a:rPr lang="en-IN" dirty="0"/>
              <a:t>Slower, more controlled </a:t>
            </a:r>
            <a:r>
              <a:rPr lang="en-IN" dirty="0" err="1"/>
              <a:t>deposition.Allows</a:t>
            </a:r>
            <a:r>
              <a:rPr lang="en-IN" dirty="0"/>
              <a:t> adatoms to rearrange  denser and more uniform structure. Hence, Fewer cracks, better spherical particle 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E2207-6153-9DE3-793C-6571BACB6D4C}"/>
              </a:ext>
            </a:extLst>
          </p:cNvPr>
          <p:cNvSpPr txBox="1"/>
          <p:nvPr/>
        </p:nvSpPr>
        <p:spPr>
          <a:xfrm>
            <a:off x="5948514" y="792625"/>
            <a:ext cx="4778479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Effect of Deposition</a:t>
            </a:r>
          </a:p>
          <a:p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TimeLonger</a:t>
            </a:r>
            <a:r>
              <a:rPr lang="en-IN" dirty="0">
                <a:solidFill>
                  <a:schemeClr val="bg1"/>
                </a:solidFill>
              </a:rPr>
              <a:t> time (90 min):</a:t>
            </a:r>
            <a:r>
              <a:rPr lang="en-IN" dirty="0"/>
              <a:t>Allows continuous nucleation and grain growth. Leads to grain refinement (smaller mean particle size), because New nuclei keep </a:t>
            </a:r>
            <a:r>
              <a:rPr lang="en-IN" dirty="0" err="1"/>
              <a:t>forming.Steady</a:t>
            </a:r>
            <a:r>
              <a:rPr lang="en-IN" dirty="0"/>
              <a:t>-state growth leads to finer </a:t>
            </a:r>
            <a:r>
              <a:rPr lang="en-IN" dirty="0" err="1"/>
              <a:t>microstructure.Improved</a:t>
            </a:r>
            <a:r>
              <a:rPr lang="en-IN" dirty="0"/>
              <a:t> film uniformity.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2474E-070B-D9D5-B895-D61A1B4201CF}"/>
              </a:ext>
            </a:extLst>
          </p:cNvPr>
          <p:cNvSpPr txBox="1"/>
          <p:nvPr/>
        </p:nvSpPr>
        <p:spPr>
          <a:xfrm>
            <a:off x="0" y="6321014"/>
            <a:ext cx="1306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Optimal condition for smooth HEA film: Around −2.1 V, 60–90 min, giving spherical, homogeneous particles with minimal cracking.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21260-30E7-D734-8E29-32ADAB6B8124}"/>
              </a:ext>
            </a:extLst>
          </p:cNvPr>
          <p:cNvSpPr txBox="1"/>
          <p:nvPr/>
        </p:nvSpPr>
        <p:spPr>
          <a:xfrm>
            <a:off x="174523" y="3849446"/>
            <a:ext cx="11842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0070C0"/>
                </a:solidFill>
              </a:rPr>
              <a:t>“Nucleation is extremely fast at -2.5 V results in spherical particles, but also induces microcracks due to internal </a:t>
            </a:r>
            <a:r>
              <a:rPr lang="en-IN" i="1" dirty="0" err="1">
                <a:solidFill>
                  <a:srgbClr val="0070C0"/>
                </a:solidFill>
              </a:rPr>
              <a:t>stress.The</a:t>
            </a:r>
            <a:r>
              <a:rPr lang="en-IN" i="1" dirty="0">
                <a:solidFill>
                  <a:srgbClr val="0070C0"/>
                </a:solidFill>
              </a:rPr>
              <a:t> surface is less uniform because growth is too rapid.  At −2.1 V:Nucleation is slower , gives grains time to grow into wheat-grain morphology. Fewer internal stresses hence fewer cracks. Final film is more uniform, well-compacted, and has better adhesion. Longer time contribute more refined grains ,Continuous nucleation and steady-state growth leads to finer particle size </a:t>
            </a:r>
            <a:r>
              <a:rPr lang="en-IN" i="1" dirty="0" err="1">
                <a:solidFill>
                  <a:srgbClr val="0070C0"/>
                </a:solidFill>
              </a:rPr>
              <a:t>distribution.This</a:t>
            </a:r>
            <a:r>
              <a:rPr lang="en-IN" i="1" dirty="0">
                <a:solidFill>
                  <a:srgbClr val="0070C0"/>
                </a:solidFill>
              </a:rPr>
              <a:t> is why at 90 min, grain-shaped particles have smaller mean size compared to 30 min or 60 min. Integration with Chemical Composition ,More balanced elemental distribution at −2.1 V compared to −2.5 V. This means −2.1 V gives not only the best morphology but also the most chemically homogeneous film  making it the optimal condition for HEA”</a:t>
            </a:r>
          </a:p>
        </p:txBody>
      </p:sp>
    </p:spTree>
    <p:extLst>
      <p:ext uri="{BB962C8B-B14F-4D97-AF65-F5344CB8AC3E}">
        <p14:creationId xmlns:p14="http://schemas.microsoft.com/office/powerpoint/2010/main" val="297099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B16A-154F-8733-6C57-F36B5E25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A4AD99-BD4A-0B6F-FB88-52AC16CCD4CF}"/>
              </a:ext>
            </a:extLst>
          </p:cNvPr>
          <p:cNvSpPr/>
          <p:nvPr/>
        </p:nvSpPr>
        <p:spPr>
          <a:xfrm>
            <a:off x="1" y="0"/>
            <a:ext cx="12192000" cy="6980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F9DD7-FB2F-7E93-72DD-8980A542E0E7}"/>
              </a:ext>
            </a:extLst>
          </p:cNvPr>
          <p:cNvSpPr txBox="1"/>
          <p:nvPr/>
        </p:nvSpPr>
        <p:spPr>
          <a:xfrm>
            <a:off x="3210232" y="0"/>
            <a:ext cx="57715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THREE ELECTRODE SETUP</a:t>
            </a:r>
          </a:p>
          <a:p>
            <a:endParaRPr lang="en-IN" dirty="0"/>
          </a:p>
        </p:txBody>
      </p:sp>
      <p:pic>
        <p:nvPicPr>
          <p:cNvPr id="1026" name="Picture 2" descr="Fundamentals of Electrochemical Experiments - Part 2:Construction and  Testing of Three-Electrode and Two-Electrode Systems | Universal Lab Blog">
            <a:extLst>
              <a:ext uri="{FF2B5EF4-FFF2-40B4-BE49-F238E27FC236}">
                <a16:creationId xmlns:a16="http://schemas.microsoft.com/office/drawing/2014/main" id="{0E53A3C7-4D22-0E1C-0BBA-6D0C470E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61774"/>
            <a:ext cx="6577782" cy="3572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3D86B1-9138-6540-5322-712B1780922C}"/>
              </a:ext>
            </a:extLst>
          </p:cNvPr>
          <p:cNvSpPr txBox="1"/>
          <p:nvPr/>
        </p:nvSpPr>
        <p:spPr>
          <a:xfrm>
            <a:off x="6808838" y="898881"/>
            <a:ext cx="53143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Working Electrode (WE): </a:t>
            </a:r>
            <a:r>
              <a:rPr lang="en-US" dirty="0"/>
              <a:t>The electrode at which the electrochemical reaction of interest occurs, and where current is measured as a function of potential.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Counter Electrode (CE):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 inert electrode that completes the circuit by allowing current to flow, without participating in the main reaction under study.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Reference Electrode (RE):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 stable electrode with a well-defined and constant potential, used as a reference point to control and measure the working electrode potential.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E90D9FF-DBBF-6332-3BE8-AA41BBA45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557252"/>
            <a:ext cx="12192000" cy="21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5F589E-E64E-B27C-C5C1-DF59C1755099}"/>
              </a:ext>
            </a:extLst>
          </p:cNvPr>
          <p:cNvSpPr/>
          <p:nvPr/>
        </p:nvSpPr>
        <p:spPr>
          <a:xfrm>
            <a:off x="0" y="10733"/>
            <a:ext cx="121920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4"/>
                </a:solidFill>
              </a:rPr>
              <a:t>Potentiostatic</a:t>
            </a:r>
            <a:r>
              <a:rPr lang="en-US" sz="5400" b="1" dirty="0">
                <a:ln/>
                <a:solidFill>
                  <a:schemeClr val="accent4"/>
                </a:solidFill>
              </a:rPr>
              <a:t> electrodeposition</a:t>
            </a:r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6AEA97-22F0-9B6B-5B73-91F13F60B5D5}"/>
              </a:ext>
            </a:extLst>
          </p:cNvPr>
          <p:cNvSpPr txBox="1"/>
          <p:nvPr/>
        </p:nvSpPr>
        <p:spPr>
          <a:xfrm>
            <a:off x="0" y="1375303"/>
            <a:ext cx="1774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rgbClr val="FF0000"/>
                </a:solidFill>
                <a:highlight>
                  <a:srgbClr val="C0C0C0"/>
                </a:highlight>
              </a:rPr>
              <a:t>Definition:-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83DF9F-2957-D5E8-47B6-033CB57DDA1A}"/>
              </a:ext>
            </a:extLst>
          </p:cNvPr>
          <p:cNvSpPr txBox="1"/>
          <p:nvPr/>
        </p:nvSpPr>
        <p:spPr>
          <a:xfrm>
            <a:off x="1268361" y="1590678"/>
            <a:ext cx="10923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 deposit a material often metal onto an electrode from an electrolyte solution while a constant potential is maintained between working electrode and reference electrode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8AEBEC-1486-2F7A-EA48-71F73F24FD4B}"/>
              </a:ext>
            </a:extLst>
          </p:cNvPr>
          <p:cNvSpPr txBox="1"/>
          <p:nvPr/>
        </p:nvSpPr>
        <p:spPr>
          <a:xfrm>
            <a:off x="314632" y="236005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rgbClr val="FFFF00"/>
                </a:solidFill>
                <a:latin typeface="Candara Light" panose="020E0502030303020204" pitchFamily="34" charset="0"/>
              </a:rPr>
              <a:t>“The constant potential which is </a:t>
            </a:r>
            <a:r>
              <a:rPr lang="en-IN" i="1" dirty="0" err="1">
                <a:solidFill>
                  <a:srgbClr val="FFFF00"/>
                </a:solidFill>
                <a:latin typeface="Candara Light" panose="020E0502030303020204" pitchFamily="34" charset="0"/>
              </a:rPr>
              <a:t>choosen</a:t>
            </a:r>
            <a:r>
              <a:rPr lang="en-IN" i="1" dirty="0">
                <a:solidFill>
                  <a:srgbClr val="FFFF00"/>
                </a:solidFill>
                <a:latin typeface="Candara Light" panose="020E0502030303020204" pitchFamily="34" charset="0"/>
              </a:rPr>
              <a:t> should be more negative than the reduction potential of the ion we want to reduce 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6EB1A6-9560-9EFD-FBA6-09E3120CABED}"/>
              </a:ext>
            </a:extLst>
          </p:cNvPr>
          <p:cNvSpPr txBox="1"/>
          <p:nvPr/>
        </p:nvSpPr>
        <p:spPr>
          <a:xfrm>
            <a:off x="0" y="294475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ighlight>
                  <a:srgbClr val="FF0000"/>
                </a:highlight>
              </a:rPr>
              <a:t>For example :-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D48C5-DAB9-D408-BE5C-12A63A973F65}"/>
              </a:ext>
            </a:extLst>
          </p:cNvPr>
          <p:cNvSpPr txBox="1"/>
          <p:nvPr/>
        </p:nvSpPr>
        <p:spPr>
          <a:xfrm>
            <a:off x="1479754" y="3224220"/>
            <a:ext cx="5142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reduction potential of Cu</a:t>
            </a:r>
            <a:r>
              <a:rPr lang="en-IN" baseline="30000" dirty="0"/>
              <a:t>2+ </a:t>
            </a:r>
            <a:r>
              <a:rPr lang="en-IN" dirty="0"/>
              <a:t>is 0.34 V vs SHE </a:t>
            </a:r>
            <a:endParaRPr lang="en-IN" baseline="30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54DD6-3AD2-C226-4886-AF84FE32F6AC}"/>
              </a:ext>
            </a:extLst>
          </p:cNvPr>
          <p:cNvSpPr txBox="1"/>
          <p:nvPr/>
        </p:nvSpPr>
        <p:spPr>
          <a:xfrm>
            <a:off x="3578942" y="3767141"/>
            <a:ext cx="2212258" cy="369332"/>
          </a:xfrm>
          <a:prstGeom prst="rect">
            <a:avLst/>
          </a:prstGeom>
          <a:noFill/>
          <a:ln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Cu</a:t>
            </a:r>
            <a:r>
              <a:rPr lang="en-IN" baseline="30000" dirty="0"/>
              <a:t>2+ </a:t>
            </a:r>
            <a:r>
              <a:rPr lang="en-IN" dirty="0"/>
              <a:t> + 2e</a:t>
            </a:r>
            <a:r>
              <a:rPr lang="en-IN" baseline="30000" dirty="0"/>
              <a:t>- </a:t>
            </a:r>
            <a:r>
              <a:rPr lang="en-IN" dirty="0"/>
              <a:t> = Cu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05D33-0C0C-A50B-060C-D84ABC236D7E}"/>
              </a:ext>
            </a:extLst>
          </p:cNvPr>
          <p:cNvSpPr txBox="1"/>
          <p:nvPr/>
        </p:nvSpPr>
        <p:spPr>
          <a:xfrm>
            <a:off x="454803" y="4444939"/>
            <a:ext cx="1094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The potential we give , decide how easily the electron flows to the Cu</a:t>
            </a:r>
            <a:r>
              <a:rPr lang="en-IN" baseline="30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2+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 ions , if the potential is slightly negative then the electrode became good electron donor.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B3925-E4F9-0824-886A-4C7BABF77951}"/>
              </a:ext>
            </a:extLst>
          </p:cNvPr>
          <p:cNvSpPr txBox="1"/>
          <p:nvPr/>
        </p:nvSpPr>
        <p:spPr>
          <a:xfrm>
            <a:off x="546950" y="5390364"/>
            <a:ext cx="1109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sz="3200" dirty="0">
                <a:solidFill>
                  <a:srgbClr val="FFFF00"/>
                </a:solidFill>
              </a:rPr>
              <a:t>working electrode </a:t>
            </a:r>
            <a:r>
              <a:rPr lang="en-IN" dirty="0"/>
              <a:t>which is </a:t>
            </a:r>
            <a:r>
              <a:rPr lang="en-IN" dirty="0" err="1"/>
              <a:t>choosen</a:t>
            </a:r>
            <a:r>
              <a:rPr lang="en-IN" dirty="0"/>
              <a:t> is </a:t>
            </a:r>
            <a:r>
              <a:rPr lang="en-IN" sz="3600" dirty="0">
                <a:solidFill>
                  <a:srgbClr val="FFFF00"/>
                </a:solidFill>
              </a:rPr>
              <a:t>cooper</a:t>
            </a:r>
            <a:r>
              <a:rPr lang="en-IN" dirty="0"/>
              <a:t> because ,it has good conductivity , relatively cheap and provides smooth surface for deposition and uniform nucleation</a:t>
            </a:r>
          </a:p>
        </p:txBody>
      </p:sp>
    </p:spTree>
    <p:extLst>
      <p:ext uri="{BB962C8B-B14F-4D97-AF65-F5344CB8AC3E}">
        <p14:creationId xmlns:p14="http://schemas.microsoft.com/office/powerpoint/2010/main" val="280672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0C40D-53C6-C9CC-0C20-C4C945DF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5D40A6A-B6CD-90EC-4FF8-C55FCAEC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0" y="137651"/>
            <a:ext cx="12069859" cy="434400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8F1B480-A67C-BFDB-3855-46AEC328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89" y="4906748"/>
            <a:ext cx="1171021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Copper forms metallic bonds readily with transition metals (Fe, Co, Cr, Mn, Ni).This ensures strong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interfacial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bonding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 Cu and the HEA film.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A5EAEC19-E3A2-92B8-E06A-0EC130A9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7" y="5920318"/>
            <a:ext cx="119461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 has an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FCC 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same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FeCoCrMnNi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(FCC HEA).This structural compatibility reduces lattice strain</a:t>
            </a:r>
          </a:p>
        </p:txBody>
      </p:sp>
    </p:spTree>
    <p:extLst>
      <p:ext uri="{BB962C8B-B14F-4D97-AF65-F5344CB8AC3E}">
        <p14:creationId xmlns:p14="http://schemas.microsoft.com/office/powerpoint/2010/main" val="263913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31D028-AB8F-65C6-760E-C4C08B3234A5}"/>
              </a:ext>
            </a:extLst>
          </p:cNvPr>
          <p:cNvSpPr/>
          <p:nvPr/>
        </p:nvSpPr>
        <p:spPr>
          <a:xfrm>
            <a:off x="0" y="0"/>
            <a:ext cx="12192000" cy="7767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D7DB5-CCB5-A957-90D0-95CB550FCE65}"/>
              </a:ext>
            </a:extLst>
          </p:cNvPr>
          <p:cNvSpPr txBox="1"/>
          <p:nvPr/>
        </p:nvSpPr>
        <p:spPr>
          <a:xfrm>
            <a:off x="3839496" y="20793"/>
            <a:ext cx="45130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bg1"/>
                </a:solidFill>
              </a:rPr>
              <a:t>ELECTROLYTE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3ED7F-3B50-2CD7-565B-49EC0849971A}"/>
              </a:ext>
            </a:extLst>
          </p:cNvPr>
          <p:cNvSpPr txBox="1"/>
          <p:nvPr/>
        </p:nvSpPr>
        <p:spPr>
          <a:xfrm>
            <a:off x="3362632" y="914400"/>
            <a:ext cx="5869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electrolyte which is </a:t>
            </a:r>
            <a:r>
              <a:rPr lang="en-IN" dirty="0" err="1"/>
              <a:t>choosen</a:t>
            </a:r>
            <a:r>
              <a:rPr lang="en-IN" dirty="0"/>
              <a:t> is </a:t>
            </a:r>
            <a:r>
              <a:rPr lang="en-IN" sz="2400" b="1" i="1" dirty="0">
                <a:solidFill>
                  <a:schemeClr val="bg1"/>
                </a:solidFill>
              </a:rPr>
              <a:t>DMSO-CH</a:t>
            </a:r>
            <a:r>
              <a:rPr lang="en-IN" sz="2400" b="1" i="1" baseline="-25000" dirty="0">
                <a:solidFill>
                  <a:schemeClr val="bg1"/>
                </a:solidFill>
              </a:rPr>
              <a:t>3</a:t>
            </a:r>
            <a:r>
              <a:rPr lang="en-IN" sz="2400" b="1" i="1" dirty="0">
                <a:solidFill>
                  <a:schemeClr val="bg1"/>
                </a:solidFill>
              </a:rPr>
              <a:t>CN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5CA87-7514-D455-FEF6-77F215B0FC24}"/>
              </a:ext>
            </a:extLst>
          </p:cNvPr>
          <p:cNvSpPr txBox="1"/>
          <p:nvPr/>
        </p:nvSpPr>
        <p:spPr>
          <a:xfrm>
            <a:off x="265471" y="1513716"/>
            <a:ext cx="10707330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It </a:t>
            </a:r>
            <a:r>
              <a:rPr lang="en-IN" dirty="0" err="1"/>
              <a:t>donot</a:t>
            </a:r>
            <a:r>
              <a:rPr lang="en-IN" dirty="0"/>
              <a:t> decompose before the reduction potential of  Mn.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As it is a Organic compound it slow down the ion mobility , hence finer grains and more uniform films.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DMSO  and  CH</a:t>
            </a:r>
            <a:r>
              <a:rPr lang="en-IN" baseline="-25000" dirty="0"/>
              <a:t>3</a:t>
            </a:r>
            <a:r>
              <a:rPr lang="en-IN" dirty="0"/>
              <a:t>CN are taken in the ratio 4:1. Both are polar Aprotic organic solvents.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52B78B-6C3F-B4CC-9A3A-FCED8F3ABFF8}"/>
              </a:ext>
            </a:extLst>
          </p:cNvPr>
          <p:cNvSpPr/>
          <p:nvPr/>
        </p:nvSpPr>
        <p:spPr>
          <a:xfrm>
            <a:off x="626908" y="2714045"/>
            <a:ext cx="214815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Why 4:1?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F30C1B-EB9C-62BC-5D4B-3B7D04E2174C}"/>
              </a:ext>
            </a:extLst>
          </p:cNvPr>
          <p:cNvSpPr txBox="1"/>
          <p:nvPr/>
        </p:nvSpPr>
        <p:spPr>
          <a:xfrm>
            <a:off x="66273" y="3370208"/>
            <a:ext cx="3984617" cy="341632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Some of the solute are soluble in </a:t>
            </a:r>
            <a:r>
              <a:rPr lang="en-IN" dirty="0" err="1"/>
              <a:t>dmso</a:t>
            </a:r>
            <a:r>
              <a:rPr lang="en-IN" dirty="0"/>
              <a:t> and some are in ch3cn , to dissolve all the metal salts both are taken.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DMSO is more viscous than CH3CN . Using CH3CN with DMSO reduces the </a:t>
            </a:r>
            <a:r>
              <a:rPr lang="en-IN" dirty="0" err="1"/>
              <a:t>viscocity</a:t>
            </a:r>
            <a:r>
              <a:rPr lang="en-IN" dirty="0"/>
              <a:t> making ion diffusion rate faster.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More DMSO leads to rapid and uneven deposition and too much ch3cn could lead to rapid and uneven deposition.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A9C76A-BE92-68B4-2342-EACD1ED87CEB}"/>
              </a:ext>
            </a:extLst>
          </p:cNvPr>
          <p:cNvSpPr/>
          <p:nvPr/>
        </p:nvSpPr>
        <p:spPr>
          <a:xfrm>
            <a:off x="5108626" y="2714044"/>
            <a:ext cx="629929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Why Polar </a:t>
            </a:r>
            <a:r>
              <a:rPr lang="en-US" sz="3600" b="1" dirty="0">
                <a:ln/>
                <a:solidFill>
                  <a:schemeClr val="accent3"/>
                </a:solidFill>
              </a:rPr>
              <a:t>A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protic S</a:t>
            </a:r>
            <a:r>
              <a:rPr lang="en-US" sz="3600" b="1" dirty="0">
                <a:ln/>
                <a:solidFill>
                  <a:schemeClr val="accent3"/>
                </a:solidFill>
              </a:rPr>
              <a:t>olvents</a:t>
            </a:r>
            <a:r>
              <a:rPr lang="en-US" sz="3600" b="1" cap="none" spc="0" dirty="0">
                <a:ln/>
                <a:solidFill>
                  <a:schemeClr val="accent3"/>
                </a:solidFill>
                <a:effectLst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4F641-5194-3BD0-D8F8-D866DC40254A}"/>
              </a:ext>
            </a:extLst>
          </p:cNvPr>
          <p:cNvSpPr txBox="1"/>
          <p:nvPr/>
        </p:nvSpPr>
        <p:spPr>
          <a:xfrm>
            <a:off x="4188541" y="3360376"/>
            <a:ext cx="7937186" cy="3416320"/>
          </a:xfrm>
          <a:prstGeom prst="rect">
            <a:avLst/>
          </a:prstGeom>
          <a:solidFill>
            <a:schemeClr val="accent6">
              <a:lumMod val="5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Polar means which has a dipole moment. One end has positive polarity and one end has negative polarity . </a:t>
            </a:r>
          </a:p>
          <a:p>
            <a:r>
              <a:rPr lang="en-IN" dirty="0"/>
              <a:t>When metal salt is added ,</a:t>
            </a:r>
          </a:p>
          <a:p>
            <a:r>
              <a:rPr lang="en-IN" dirty="0"/>
              <a:t>                                    cation( Co</a:t>
            </a:r>
            <a:r>
              <a:rPr lang="en-IN" baseline="30000" dirty="0"/>
              <a:t>2+</a:t>
            </a:r>
            <a:r>
              <a:rPr lang="en-IN" dirty="0"/>
              <a:t>, Cr</a:t>
            </a:r>
            <a:r>
              <a:rPr lang="en-IN" baseline="30000" dirty="0"/>
              <a:t>3+) </a:t>
            </a:r>
            <a:r>
              <a:rPr lang="en-IN" dirty="0"/>
              <a:t> are attracted towards negative polarity </a:t>
            </a:r>
          </a:p>
          <a:p>
            <a:r>
              <a:rPr lang="en-IN" dirty="0"/>
              <a:t>                                     anions(NO</a:t>
            </a:r>
            <a:r>
              <a:rPr lang="en-IN" baseline="30000" dirty="0"/>
              <a:t>-</a:t>
            </a:r>
            <a:r>
              <a:rPr lang="en-IN" baseline="-25000" dirty="0"/>
              <a:t>3</a:t>
            </a:r>
            <a:r>
              <a:rPr lang="en-IN" dirty="0"/>
              <a:t>,Cl</a:t>
            </a:r>
            <a:r>
              <a:rPr lang="en-IN" baseline="30000" dirty="0"/>
              <a:t>-</a:t>
            </a:r>
            <a:r>
              <a:rPr lang="en-IN" dirty="0"/>
              <a:t>) are attracted towards positive polarity.</a:t>
            </a:r>
          </a:p>
          <a:p>
            <a:r>
              <a:rPr lang="en-IN" dirty="0"/>
              <a:t>           +    +     +               -   -   -</a:t>
            </a:r>
          </a:p>
          <a:p>
            <a:r>
              <a:rPr lang="en-IN" dirty="0"/>
              <a:t>           +     Cl</a:t>
            </a:r>
            <a:r>
              <a:rPr lang="en-IN" baseline="30000" dirty="0"/>
              <a:t>-</a:t>
            </a:r>
            <a:r>
              <a:rPr lang="en-IN" dirty="0"/>
              <a:t> +               - Co</a:t>
            </a:r>
            <a:r>
              <a:rPr lang="en-IN" baseline="30000" dirty="0"/>
              <a:t>2+ </a:t>
            </a:r>
            <a:r>
              <a:rPr lang="en-IN" dirty="0"/>
              <a:t>-</a:t>
            </a:r>
          </a:p>
          <a:p>
            <a:r>
              <a:rPr lang="en-IN" dirty="0"/>
              <a:t>            +    +    +               -  -    -</a:t>
            </a:r>
          </a:p>
          <a:p>
            <a:endParaRPr lang="en-IN" dirty="0"/>
          </a:p>
          <a:p>
            <a:r>
              <a:rPr lang="en-IN" dirty="0"/>
              <a:t>When electricity is not applied then they are randomly distributed but when electricity is applied then they are attracted by opposite electrode , hence they feel the electric field force and get drifted hence </a:t>
            </a:r>
            <a:r>
              <a:rPr lang="en-IN" dirty="0" err="1"/>
              <a:t>viscousity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9945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409C-D638-8269-ED86-E7DF27CF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C51FAD-9CAD-69B4-7A68-F15CBF7C4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05" y="3510116"/>
            <a:ext cx="6667500" cy="33478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6E3E5D-0C59-546A-BC27-B18E2EEBF5DF}"/>
              </a:ext>
            </a:extLst>
          </p:cNvPr>
          <p:cNvSpPr/>
          <p:nvPr/>
        </p:nvSpPr>
        <p:spPr>
          <a:xfrm>
            <a:off x="11316929" y="0"/>
            <a:ext cx="87507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729AB5-939A-614B-4273-880E22C9CB17}"/>
              </a:ext>
            </a:extLst>
          </p:cNvPr>
          <p:cNvSpPr/>
          <p:nvPr/>
        </p:nvSpPr>
        <p:spPr>
          <a:xfrm>
            <a:off x="0" y="0"/>
            <a:ext cx="776748" cy="6858000"/>
          </a:xfrm>
          <a:prstGeom prst="rect">
            <a:avLst/>
          </a:prstGeom>
          <a:solidFill>
            <a:srgbClr val="603D0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9E115-68CF-3F87-7CE1-A6FAC76DC08F}"/>
              </a:ext>
            </a:extLst>
          </p:cNvPr>
          <p:cNvSpPr txBox="1"/>
          <p:nvPr/>
        </p:nvSpPr>
        <p:spPr>
          <a:xfrm rot="16200000">
            <a:off x="-1012723" y="3500284"/>
            <a:ext cx="280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ELECTRODE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9789D-BE91-E222-FB9A-88F9BEA68C64}"/>
              </a:ext>
            </a:extLst>
          </p:cNvPr>
          <p:cNvSpPr txBox="1"/>
          <p:nvPr/>
        </p:nvSpPr>
        <p:spPr>
          <a:xfrm rot="16200000">
            <a:off x="10367003" y="333313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ELECTRODE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5239EA-82EE-7489-62F1-A1C29685CFB4}"/>
              </a:ext>
            </a:extLst>
          </p:cNvPr>
          <p:cNvSpPr txBox="1"/>
          <p:nvPr/>
        </p:nvSpPr>
        <p:spPr>
          <a:xfrm>
            <a:off x="2470046" y="3010224"/>
            <a:ext cx="7723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Co(NO</a:t>
            </a:r>
            <a:r>
              <a:rPr lang="en-US" b="1" baseline="-25000" dirty="0">
                <a:solidFill>
                  <a:schemeClr val="bg1"/>
                </a:solidFill>
              </a:rPr>
              <a:t>3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r>
              <a:rPr lang="en-US" b="1" baseline="-25000" dirty="0">
                <a:solidFill>
                  <a:schemeClr val="bg1"/>
                </a:solidFill>
              </a:rPr>
              <a:t>2                                 </a:t>
            </a:r>
            <a:r>
              <a:rPr lang="en-US" b="1" dirty="0">
                <a:solidFill>
                  <a:schemeClr val="bg1"/>
                </a:solidFill>
              </a:rPr>
              <a:t>Co</a:t>
            </a:r>
            <a:r>
              <a:rPr lang="en-US" b="1" baseline="30000" dirty="0">
                <a:solidFill>
                  <a:schemeClr val="bg1"/>
                </a:solidFill>
              </a:rPr>
              <a:t>2+</a:t>
            </a:r>
            <a:r>
              <a:rPr lang="en-US" b="1" dirty="0">
                <a:solidFill>
                  <a:schemeClr val="bg1"/>
                </a:solidFill>
              </a:rPr>
              <a:t>(SOLVATED) + 2No</a:t>
            </a:r>
            <a:r>
              <a:rPr lang="en-US" b="1" baseline="-25000" dirty="0">
                <a:solidFill>
                  <a:schemeClr val="bg1"/>
                </a:solidFill>
              </a:rPr>
              <a:t>3</a:t>
            </a:r>
            <a:r>
              <a:rPr lang="en-US" b="1" baseline="30000" dirty="0">
                <a:solidFill>
                  <a:schemeClr val="bg1"/>
                </a:solidFill>
              </a:rPr>
              <a:t>- </a:t>
            </a:r>
            <a:r>
              <a:rPr lang="en-US" b="1" dirty="0">
                <a:solidFill>
                  <a:schemeClr val="bg1"/>
                </a:solidFill>
              </a:rPr>
              <a:t>(SOLVATED)</a:t>
            </a:r>
            <a:endParaRPr lang="en-IN" b="1" baseline="30000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BBF4D4-6B9D-EA49-244B-206600B42D2C}"/>
              </a:ext>
            </a:extLst>
          </p:cNvPr>
          <p:cNvCxnSpPr/>
          <p:nvPr/>
        </p:nvCxnSpPr>
        <p:spPr>
          <a:xfrm>
            <a:off x="3667432" y="3194890"/>
            <a:ext cx="11798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3139CA-633C-0F0B-A0CF-F5E9DC9FE9FA}"/>
              </a:ext>
            </a:extLst>
          </p:cNvPr>
          <p:cNvSpPr txBox="1"/>
          <p:nvPr/>
        </p:nvSpPr>
        <p:spPr>
          <a:xfrm>
            <a:off x="3667432" y="2917891"/>
            <a:ext cx="20746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DMSO- CH</a:t>
            </a:r>
            <a:r>
              <a:rPr lang="en-US" sz="1200" baseline="-25000" dirty="0"/>
              <a:t>3</a:t>
            </a:r>
            <a:r>
              <a:rPr lang="en-US" sz="1200" dirty="0"/>
              <a:t>CN</a:t>
            </a:r>
            <a:endParaRPr lang="en-IN" sz="1200" baseline="-250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F21D8A-8F32-CEC1-641D-658520378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29495"/>
            <a:ext cx="6754146" cy="244946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02016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B80F50-D31D-4550-15CD-9789CA4648DE}"/>
              </a:ext>
            </a:extLst>
          </p:cNvPr>
          <p:cNvSpPr/>
          <p:nvPr/>
        </p:nvSpPr>
        <p:spPr>
          <a:xfrm>
            <a:off x="0" y="0"/>
            <a:ext cx="12192000" cy="7669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A6880-814F-4A95-FC59-F28B39930DBD}"/>
              </a:ext>
            </a:extLst>
          </p:cNvPr>
          <p:cNvSpPr txBox="1"/>
          <p:nvPr/>
        </p:nvSpPr>
        <p:spPr>
          <a:xfrm>
            <a:off x="2477730" y="120585"/>
            <a:ext cx="8318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PREPARATION OF ELECTROLYTE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91168-9BBF-E26F-360C-ED0E4BF1B4FB}"/>
              </a:ext>
            </a:extLst>
          </p:cNvPr>
          <p:cNvSpPr txBox="1"/>
          <p:nvPr/>
        </p:nvSpPr>
        <p:spPr>
          <a:xfrm>
            <a:off x="3480619" y="766916"/>
            <a:ext cx="5535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bg1"/>
                </a:solidFill>
              </a:rPr>
              <a:t>TARGET VOLUME 100ML OF ELECTROLYTE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74345-9AA2-B7EF-171F-229134BA46A4}"/>
              </a:ext>
            </a:extLst>
          </p:cNvPr>
          <p:cNvSpPr txBox="1"/>
          <p:nvPr/>
        </p:nvSpPr>
        <p:spPr>
          <a:xfrm>
            <a:off x="3480619" y="1043915"/>
            <a:ext cx="591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TARGET CONC. OF EACH METAL = 0.020 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51CDE-380C-152D-51F1-B7D54D3C885A}"/>
              </a:ext>
            </a:extLst>
          </p:cNvPr>
          <p:cNvSpPr txBox="1"/>
          <p:nvPr/>
        </p:nvSpPr>
        <p:spPr>
          <a:xfrm>
            <a:off x="98322" y="1472240"/>
            <a:ext cx="580103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Mass of each metal to be mixed :-</a:t>
            </a:r>
          </a:p>
          <a:p>
            <a:r>
              <a:rPr lang="en-IN" dirty="0"/>
              <a:t>      CoCl</a:t>
            </a:r>
            <a:r>
              <a:rPr lang="en-IN" baseline="-25000" dirty="0"/>
              <a:t>2</a:t>
            </a:r>
            <a:r>
              <a:rPr lang="en-IN" dirty="0"/>
              <a:t>- 129.84 g/mol , CrCl</a:t>
            </a:r>
            <a:r>
              <a:rPr lang="en-IN" baseline="-25000" dirty="0"/>
              <a:t>3</a:t>
            </a:r>
            <a:r>
              <a:rPr lang="en-IN" dirty="0"/>
              <a:t>:- 158.36 g/mol and so on 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54A7AC-CDD7-E3BF-5A76-F41C90BB44B0}"/>
              </a:ext>
            </a:extLst>
          </p:cNvPr>
          <p:cNvSpPr txBox="1"/>
          <p:nvPr/>
        </p:nvSpPr>
        <p:spPr>
          <a:xfrm>
            <a:off x="6538453" y="1610739"/>
            <a:ext cx="4365521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MOLARITY = </a:t>
            </a:r>
            <a:r>
              <a:rPr lang="en-IN" u="sng" dirty="0"/>
              <a:t>Number of moles of solute </a:t>
            </a:r>
          </a:p>
          <a:p>
            <a:r>
              <a:rPr lang="en-IN" dirty="0"/>
              <a:t>                        Volume of  solution (litre)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BD90D0-EB74-A4B3-75DE-B2AA86593390}"/>
              </a:ext>
            </a:extLst>
          </p:cNvPr>
          <p:cNvSpPr txBox="1"/>
          <p:nvPr/>
        </p:nvSpPr>
        <p:spPr>
          <a:xfrm>
            <a:off x="1868128" y="2593062"/>
            <a:ext cx="8062452" cy="20313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dirty="0"/>
              <a:t>Mass of each metal that should taken:</a:t>
            </a:r>
          </a:p>
          <a:p>
            <a:r>
              <a:rPr lang="en-IN" dirty="0"/>
              <a:t>                        no. of moles = 0.100 L * 0.020M</a:t>
            </a:r>
          </a:p>
          <a:p>
            <a:r>
              <a:rPr lang="en-IN" dirty="0"/>
              <a:t>                                           =  0.00200 m</a:t>
            </a:r>
          </a:p>
          <a:p>
            <a:endParaRPr lang="en-IN" dirty="0"/>
          </a:p>
          <a:p>
            <a:r>
              <a:rPr lang="en-IN" dirty="0"/>
              <a:t>So mass of metal salt that </a:t>
            </a:r>
            <a:r>
              <a:rPr lang="en-IN" dirty="0" err="1"/>
              <a:t>shoud</a:t>
            </a:r>
            <a:r>
              <a:rPr lang="en-IN" dirty="0"/>
              <a:t> be taken is ,</a:t>
            </a:r>
          </a:p>
          <a:p>
            <a:r>
              <a:rPr lang="en-IN" dirty="0"/>
              <a:t>                                       for example for CoCl</a:t>
            </a:r>
            <a:r>
              <a:rPr lang="en-IN" baseline="-25000" dirty="0"/>
              <a:t>2</a:t>
            </a:r>
            <a:r>
              <a:rPr lang="en-IN" dirty="0"/>
              <a:t>:   0.00200 m * 129.84 g/mol </a:t>
            </a:r>
          </a:p>
          <a:p>
            <a:r>
              <a:rPr lang="en-IN" dirty="0"/>
              <a:t>                                                                           = 0.31672 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2D8C05-925A-C2CA-480D-BE71CDED39A2}"/>
              </a:ext>
            </a:extLst>
          </p:cNvPr>
          <p:cNvSpPr txBox="1"/>
          <p:nvPr/>
        </p:nvSpPr>
        <p:spPr>
          <a:xfrm>
            <a:off x="363794" y="4821879"/>
            <a:ext cx="10009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case the metal salts which are taken are  </a:t>
            </a:r>
          </a:p>
          <a:p>
            <a:r>
              <a:rPr lang="en-IN" dirty="0">
                <a:highlight>
                  <a:srgbClr val="008080"/>
                </a:highlight>
              </a:rPr>
              <a:t>Co(NO3)</a:t>
            </a:r>
            <a:r>
              <a:rPr lang="en-IN" baseline="-25000" dirty="0">
                <a:highlight>
                  <a:srgbClr val="008080"/>
                </a:highlight>
              </a:rPr>
              <a:t>2</a:t>
            </a:r>
            <a:r>
              <a:rPr lang="en-IN" dirty="0">
                <a:highlight>
                  <a:srgbClr val="008080"/>
                </a:highlight>
              </a:rPr>
              <a:t> [0.014 M] </a:t>
            </a:r>
            <a:r>
              <a:rPr lang="en-IN" dirty="0"/>
              <a:t>,  </a:t>
            </a:r>
            <a:r>
              <a:rPr lang="en-IN" dirty="0">
                <a:highlight>
                  <a:srgbClr val="008080"/>
                </a:highlight>
              </a:rPr>
              <a:t>FeCl</a:t>
            </a:r>
            <a:r>
              <a:rPr lang="en-IN" baseline="-25000" dirty="0">
                <a:highlight>
                  <a:srgbClr val="008080"/>
                </a:highlight>
              </a:rPr>
              <a:t>2 </a:t>
            </a:r>
            <a:r>
              <a:rPr lang="en-IN" dirty="0">
                <a:highlight>
                  <a:srgbClr val="008080"/>
                </a:highlight>
              </a:rPr>
              <a:t> [ 0.012 M], </a:t>
            </a:r>
            <a:r>
              <a:rPr lang="en-IN" dirty="0"/>
              <a:t>  </a:t>
            </a:r>
            <a:r>
              <a:rPr lang="en-IN" dirty="0">
                <a:highlight>
                  <a:srgbClr val="008080"/>
                </a:highlight>
              </a:rPr>
              <a:t> CrCl</a:t>
            </a:r>
            <a:r>
              <a:rPr lang="en-IN" baseline="-25000" dirty="0">
                <a:highlight>
                  <a:srgbClr val="008080"/>
                </a:highlight>
              </a:rPr>
              <a:t>3</a:t>
            </a:r>
            <a:r>
              <a:rPr lang="en-IN" dirty="0">
                <a:highlight>
                  <a:srgbClr val="008080"/>
                </a:highlight>
              </a:rPr>
              <a:t> [0.016M],</a:t>
            </a:r>
            <a:r>
              <a:rPr lang="en-IN" dirty="0"/>
              <a:t>   </a:t>
            </a:r>
            <a:r>
              <a:rPr lang="en-IN" dirty="0">
                <a:highlight>
                  <a:srgbClr val="008080"/>
                </a:highlight>
              </a:rPr>
              <a:t>MnCl</a:t>
            </a:r>
            <a:r>
              <a:rPr lang="en-IN" baseline="-25000" dirty="0">
                <a:highlight>
                  <a:srgbClr val="008080"/>
                </a:highlight>
              </a:rPr>
              <a:t>2</a:t>
            </a:r>
            <a:r>
              <a:rPr lang="en-IN" dirty="0">
                <a:highlight>
                  <a:srgbClr val="008080"/>
                </a:highlight>
              </a:rPr>
              <a:t> [ 0.012M]</a:t>
            </a:r>
            <a:r>
              <a:rPr lang="en-IN" dirty="0"/>
              <a:t> ,  </a:t>
            </a:r>
            <a:r>
              <a:rPr lang="en-IN" dirty="0">
                <a:highlight>
                  <a:srgbClr val="008080"/>
                </a:highlight>
              </a:rPr>
              <a:t>NiCl</a:t>
            </a:r>
            <a:r>
              <a:rPr lang="en-IN" baseline="-25000" dirty="0">
                <a:highlight>
                  <a:srgbClr val="008080"/>
                </a:highlight>
              </a:rPr>
              <a:t>2</a:t>
            </a:r>
            <a:r>
              <a:rPr lang="en-IN" dirty="0">
                <a:highlight>
                  <a:srgbClr val="008080"/>
                </a:highlight>
              </a:rPr>
              <a:t>[0.012]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E2D525-1B23-00A0-58C8-B837E260E916}"/>
              </a:ext>
            </a:extLst>
          </p:cNvPr>
          <p:cNvSpPr txBox="1"/>
          <p:nvPr/>
        </p:nvSpPr>
        <p:spPr>
          <a:xfrm>
            <a:off x="796414" y="5613060"/>
            <a:ext cx="8495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FF00"/>
                </a:highlight>
              </a:rPr>
              <a:t>-0.28 V</a:t>
            </a:r>
            <a:r>
              <a:rPr lang="en-IN" dirty="0">
                <a:solidFill>
                  <a:schemeClr val="bg1"/>
                </a:solidFill>
              </a:rPr>
              <a:t>                        -</a:t>
            </a:r>
            <a:r>
              <a:rPr lang="en-IN" dirty="0">
                <a:solidFill>
                  <a:schemeClr val="bg1"/>
                </a:solidFill>
                <a:highlight>
                  <a:srgbClr val="00FF00"/>
                </a:highlight>
              </a:rPr>
              <a:t>0.44V</a:t>
            </a:r>
            <a:r>
              <a:rPr lang="en-IN" dirty="0">
                <a:solidFill>
                  <a:schemeClr val="bg1"/>
                </a:solidFill>
              </a:rPr>
              <a:t>                    -</a:t>
            </a:r>
            <a:r>
              <a:rPr lang="en-IN" dirty="0">
                <a:solidFill>
                  <a:schemeClr val="bg1"/>
                </a:solidFill>
                <a:highlight>
                  <a:srgbClr val="00FF00"/>
                </a:highlight>
              </a:rPr>
              <a:t>0.74V</a:t>
            </a:r>
            <a:r>
              <a:rPr lang="en-IN" dirty="0">
                <a:solidFill>
                  <a:schemeClr val="bg1"/>
                </a:solidFill>
              </a:rPr>
              <a:t>                 -</a:t>
            </a:r>
            <a:r>
              <a:rPr lang="en-IN" dirty="0">
                <a:solidFill>
                  <a:schemeClr val="bg1"/>
                </a:solidFill>
                <a:highlight>
                  <a:srgbClr val="00FF00"/>
                </a:highlight>
              </a:rPr>
              <a:t>1.18V</a:t>
            </a:r>
            <a:r>
              <a:rPr lang="en-IN" dirty="0">
                <a:solidFill>
                  <a:schemeClr val="bg1"/>
                </a:solidFill>
              </a:rPr>
              <a:t>                 </a:t>
            </a:r>
            <a:r>
              <a:rPr lang="en-IN" dirty="0">
                <a:solidFill>
                  <a:schemeClr val="bg1"/>
                </a:solidFill>
                <a:highlight>
                  <a:srgbClr val="00FF00"/>
                </a:highlight>
              </a:rPr>
              <a:t>-0.25v</a:t>
            </a:r>
          </a:p>
        </p:txBody>
      </p:sp>
    </p:spTree>
    <p:extLst>
      <p:ext uri="{BB962C8B-B14F-4D97-AF65-F5344CB8AC3E}">
        <p14:creationId xmlns:p14="http://schemas.microsoft.com/office/powerpoint/2010/main" val="1977429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991E9F4-8E94-01F8-876D-456E6B32D705}"/>
              </a:ext>
            </a:extLst>
          </p:cNvPr>
          <p:cNvSpPr/>
          <p:nvPr/>
        </p:nvSpPr>
        <p:spPr>
          <a:xfrm>
            <a:off x="-8082" y="-19664"/>
            <a:ext cx="12192000" cy="7570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9E1424-E9AF-20CF-3AB2-FB57C5B4B4C4}"/>
              </a:ext>
            </a:extLst>
          </p:cNvPr>
          <p:cNvSpPr txBox="1"/>
          <p:nvPr/>
        </p:nvSpPr>
        <p:spPr>
          <a:xfrm>
            <a:off x="3593690" y="116932"/>
            <a:ext cx="4734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FORMATION OF THIN FILMS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E4776E2-14D8-C608-76B7-B38D7E087F3D}"/>
              </a:ext>
            </a:extLst>
          </p:cNvPr>
          <p:cNvSpPr/>
          <p:nvPr/>
        </p:nvSpPr>
        <p:spPr>
          <a:xfrm>
            <a:off x="1553497" y="1818967"/>
            <a:ext cx="1809135" cy="3706761"/>
          </a:xfrm>
          <a:prstGeom prst="parallelogram">
            <a:avLst/>
          </a:prstGeom>
          <a:solidFill>
            <a:srgbClr val="B875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049C09-F47A-4E5D-8D87-60E102106393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40600" y="737420"/>
            <a:ext cx="43606" cy="10815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DEA06C29-6994-C8A7-58D5-8E760E830278}"/>
              </a:ext>
            </a:extLst>
          </p:cNvPr>
          <p:cNvSpPr/>
          <p:nvPr/>
        </p:nvSpPr>
        <p:spPr>
          <a:xfrm>
            <a:off x="1995948" y="1865669"/>
            <a:ext cx="393290" cy="419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DE60F9-3946-19D6-780A-1581A3769CE5}"/>
              </a:ext>
            </a:extLst>
          </p:cNvPr>
          <p:cNvSpPr/>
          <p:nvPr/>
        </p:nvSpPr>
        <p:spPr>
          <a:xfrm>
            <a:off x="1981198" y="2352534"/>
            <a:ext cx="393290" cy="419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B6C755-631A-74B4-C7C4-E9F3ABDE53C3}"/>
              </a:ext>
            </a:extLst>
          </p:cNvPr>
          <p:cNvSpPr/>
          <p:nvPr/>
        </p:nvSpPr>
        <p:spPr>
          <a:xfrm>
            <a:off x="1900083" y="2914030"/>
            <a:ext cx="393290" cy="419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BEDEC18-36DC-D132-9B70-6F3D748E2574}"/>
              </a:ext>
            </a:extLst>
          </p:cNvPr>
          <p:cNvSpPr/>
          <p:nvPr/>
        </p:nvSpPr>
        <p:spPr>
          <a:xfrm>
            <a:off x="1823884" y="3475526"/>
            <a:ext cx="383457" cy="419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94EF36C-EAB8-E441-88F2-6C33B1A4476F}"/>
              </a:ext>
            </a:extLst>
          </p:cNvPr>
          <p:cNvSpPr/>
          <p:nvPr/>
        </p:nvSpPr>
        <p:spPr>
          <a:xfrm>
            <a:off x="1789471" y="3995579"/>
            <a:ext cx="393290" cy="4195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1DECA2-A49C-D011-C8CC-45D59FA7A19A}"/>
              </a:ext>
            </a:extLst>
          </p:cNvPr>
          <p:cNvSpPr/>
          <p:nvPr/>
        </p:nvSpPr>
        <p:spPr>
          <a:xfrm>
            <a:off x="1732935" y="4509316"/>
            <a:ext cx="393290" cy="4477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775645-2E66-1562-B6FD-5338FFA08A65}"/>
              </a:ext>
            </a:extLst>
          </p:cNvPr>
          <p:cNvSpPr/>
          <p:nvPr/>
        </p:nvSpPr>
        <p:spPr>
          <a:xfrm>
            <a:off x="1622323" y="5011991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4D0FF3-0B11-6780-EAFD-F591DAD5D1C5}"/>
              </a:ext>
            </a:extLst>
          </p:cNvPr>
          <p:cNvSpPr/>
          <p:nvPr/>
        </p:nvSpPr>
        <p:spPr>
          <a:xfrm rot="2543538">
            <a:off x="2465170" y="1906034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E409BB-D806-90D4-8E78-2F42EE6A3ADA}"/>
              </a:ext>
            </a:extLst>
          </p:cNvPr>
          <p:cNvSpPr/>
          <p:nvPr/>
        </p:nvSpPr>
        <p:spPr>
          <a:xfrm rot="2543538">
            <a:off x="2450420" y="2392899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0FECC-7C05-84E9-56E0-9150F0E24A28}"/>
              </a:ext>
            </a:extLst>
          </p:cNvPr>
          <p:cNvSpPr/>
          <p:nvPr/>
        </p:nvSpPr>
        <p:spPr>
          <a:xfrm rot="2543538">
            <a:off x="2369305" y="2954395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8ED0181-006F-5372-4445-3F131F055BDA}"/>
              </a:ext>
            </a:extLst>
          </p:cNvPr>
          <p:cNvSpPr/>
          <p:nvPr/>
        </p:nvSpPr>
        <p:spPr>
          <a:xfrm rot="2543538">
            <a:off x="2293106" y="3515891"/>
            <a:ext cx="383457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344CD28-AB01-11C9-1F2E-82D5D8B0D42E}"/>
              </a:ext>
            </a:extLst>
          </p:cNvPr>
          <p:cNvSpPr/>
          <p:nvPr/>
        </p:nvSpPr>
        <p:spPr>
          <a:xfrm rot="2543538">
            <a:off x="2258693" y="4035944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D67323-3AB7-6205-50B3-384E19770FF5}"/>
              </a:ext>
            </a:extLst>
          </p:cNvPr>
          <p:cNvSpPr/>
          <p:nvPr/>
        </p:nvSpPr>
        <p:spPr>
          <a:xfrm rot="2543538">
            <a:off x="2202157" y="4549681"/>
            <a:ext cx="393290" cy="430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2AF55C-9096-45F0-28B8-E667CC62A5DB}"/>
              </a:ext>
            </a:extLst>
          </p:cNvPr>
          <p:cNvSpPr/>
          <p:nvPr/>
        </p:nvSpPr>
        <p:spPr>
          <a:xfrm rot="2543538">
            <a:off x="2091545" y="5052356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3CC747-CFDE-D30D-36C3-885C0AC7B9FD}"/>
              </a:ext>
            </a:extLst>
          </p:cNvPr>
          <p:cNvSpPr/>
          <p:nvPr/>
        </p:nvSpPr>
        <p:spPr>
          <a:xfrm rot="2543538">
            <a:off x="2884137" y="1868322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6F497A-56B6-6011-3205-C0DE35A1B622}"/>
              </a:ext>
            </a:extLst>
          </p:cNvPr>
          <p:cNvSpPr/>
          <p:nvPr/>
        </p:nvSpPr>
        <p:spPr>
          <a:xfrm rot="2543538">
            <a:off x="2869387" y="2355187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5A9D8C-EB17-A2B6-3E57-FE790C05EFC6}"/>
              </a:ext>
            </a:extLst>
          </p:cNvPr>
          <p:cNvSpPr/>
          <p:nvPr/>
        </p:nvSpPr>
        <p:spPr>
          <a:xfrm rot="2543538">
            <a:off x="2788272" y="2916683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2D6129-F739-AEAF-790B-40FDA5F13A74}"/>
              </a:ext>
            </a:extLst>
          </p:cNvPr>
          <p:cNvSpPr/>
          <p:nvPr/>
        </p:nvSpPr>
        <p:spPr>
          <a:xfrm rot="2543538">
            <a:off x="2712073" y="3478179"/>
            <a:ext cx="383457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AC01389-107A-7D8D-9F60-74914738EA08}"/>
              </a:ext>
            </a:extLst>
          </p:cNvPr>
          <p:cNvSpPr/>
          <p:nvPr/>
        </p:nvSpPr>
        <p:spPr>
          <a:xfrm rot="2543538">
            <a:off x="2677660" y="3998232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42B61A-C84C-0914-FDDD-836C4F128B6C}"/>
              </a:ext>
            </a:extLst>
          </p:cNvPr>
          <p:cNvSpPr/>
          <p:nvPr/>
        </p:nvSpPr>
        <p:spPr>
          <a:xfrm rot="2543538">
            <a:off x="2621124" y="4511969"/>
            <a:ext cx="393290" cy="4301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6996F25-2745-ACB3-236B-0BBDDBC44E50}"/>
              </a:ext>
            </a:extLst>
          </p:cNvPr>
          <p:cNvSpPr/>
          <p:nvPr/>
        </p:nvSpPr>
        <p:spPr>
          <a:xfrm rot="2543538">
            <a:off x="2510512" y="5014644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D9A5F85-C2EA-01ED-9531-5BF07A02F0F1}"/>
              </a:ext>
            </a:extLst>
          </p:cNvPr>
          <p:cNvSpPr/>
          <p:nvPr/>
        </p:nvSpPr>
        <p:spPr>
          <a:xfrm>
            <a:off x="1833718" y="1729906"/>
            <a:ext cx="393290" cy="4195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2B1C8EC-B8A0-8F76-2F1C-286E60EF50EC}"/>
              </a:ext>
            </a:extLst>
          </p:cNvPr>
          <p:cNvSpPr/>
          <p:nvPr/>
        </p:nvSpPr>
        <p:spPr>
          <a:xfrm>
            <a:off x="1818968" y="2216771"/>
            <a:ext cx="393290" cy="4195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2FB1ED9-D3A1-2063-823C-80591A7CACD7}"/>
              </a:ext>
            </a:extLst>
          </p:cNvPr>
          <p:cNvSpPr/>
          <p:nvPr/>
        </p:nvSpPr>
        <p:spPr>
          <a:xfrm>
            <a:off x="1737853" y="2778267"/>
            <a:ext cx="393290" cy="4195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9C8F18-71AA-6287-4F5A-2CD26FE47D87}"/>
              </a:ext>
            </a:extLst>
          </p:cNvPr>
          <p:cNvSpPr/>
          <p:nvPr/>
        </p:nvSpPr>
        <p:spPr>
          <a:xfrm>
            <a:off x="1661654" y="3339763"/>
            <a:ext cx="383457" cy="4195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26E19A-40EF-C682-FEA1-4032F406AD8B}"/>
              </a:ext>
            </a:extLst>
          </p:cNvPr>
          <p:cNvSpPr/>
          <p:nvPr/>
        </p:nvSpPr>
        <p:spPr>
          <a:xfrm>
            <a:off x="1627241" y="3859816"/>
            <a:ext cx="393290" cy="4195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83123ED-7CB5-E87E-AE6C-123339459DC6}"/>
              </a:ext>
            </a:extLst>
          </p:cNvPr>
          <p:cNvSpPr/>
          <p:nvPr/>
        </p:nvSpPr>
        <p:spPr>
          <a:xfrm>
            <a:off x="1570705" y="4373553"/>
            <a:ext cx="393290" cy="44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3713E54-8CA3-5B7D-203C-2AE51B8C1D10}"/>
              </a:ext>
            </a:extLst>
          </p:cNvPr>
          <p:cNvSpPr/>
          <p:nvPr/>
        </p:nvSpPr>
        <p:spPr>
          <a:xfrm rot="2543538">
            <a:off x="2288190" y="2257136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13E2E7B-2846-CF94-6044-F0398E79A2C3}"/>
              </a:ext>
            </a:extLst>
          </p:cNvPr>
          <p:cNvSpPr/>
          <p:nvPr/>
        </p:nvSpPr>
        <p:spPr>
          <a:xfrm rot="2543538">
            <a:off x="2207075" y="2818632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6C2B95-7561-906D-545B-7ECF881561E5}"/>
              </a:ext>
            </a:extLst>
          </p:cNvPr>
          <p:cNvSpPr/>
          <p:nvPr/>
        </p:nvSpPr>
        <p:spPr>
          <a:xfrm rot="2543538">
            <a:off x="2125336" y="3377979"/>
            <a:ext cx="383457" cy="41955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CEBBD0-1A73-A253-7A90-94E52475D573}"/>
              </a:ext>
            </a:extLst>
          </p:cNvPr>
          <p:cNvSpPr/>
          <p:nvPr/>
        </p:nvSpPr>
        <p:spPr>
          <a:xfrm rot="2543538">
            <a:off x="2090923" y="3898033"/>
            <a:ext cx="393290" cy="41955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6822E91-EB5F-8F58-2AFD-C52B06A0D005}"/>
              </a:ext>
            </a:extLst>
          </p:cNvPr>
          <p:cNvSpPr/>
          <p:nvPr/>
        </p:nvSpPr>
        <p:spPr>
          <a:xfrm rot="2543538">
            <a:off x="2034015" y="4411625"/>
            <a:ext cx="393290" cy="4477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2C8F9D2-90CC-BF60-1244-332D5381380E}"/>
              </a:ext>
            </a:extLst>
          </p:cNvPr>
          <p:cNvSpPr/>
          <p:nvPr/>
        </p:nvSpPr>
        <p:spPr>
          <a:xfrm rot="2543538">
            <a:off x="1929315" y="4916593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A9ACA17-59FF-E5D8-6E34-ED257DD721BD}"/>
              </a:ext>
            </a:extLst>
          </p:cNvPr>
          <p:cNvSpPr/>
          <p:nvPr/>
        </p:nvSpPr>
        <p:spPr>
          <a:xfrm rot="2543538">
            <a:off x="2707157" y="2219424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CD8871-AF19-F33B-FC7C-5D97C71DE17A}"/>
              </a:ext>
            </a:extLst>
          </p:cNvPr>
          <p:cNvSpPr/>
          <p:nvPr/>
        </p:nvSpPr>
        <p:spPr>
          <a:xfrm rot="2543538">
            <a:off x="2626042" y="2780920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127D8D-5882-F503-5A6E-67F68C32D31F}"/>
              </a:ext>
            </a:extLst>
          </p:cNvPr>
          <p:cNvSpPr/>
          <p:nvPr/>
        </p:nvSpPr>
        <p:spPr>
          <a:xfrm rot="2543538">
            <a:off x="2549843" y="3342416"/>
            <a:ext cx="383457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11E8C4B-8D1E-CBC8-3358-378A7CB6FAD3}"/>
              </a:ext>
            </a:extLst>
          </p:cNvPr>
          <p:cNvSpPr/>
          <p:nvPr/>
        </p:nvSpPr>
        <p:spPr>
          <a:xfrm rot="2543538">
            <a:off x="2515430" y="3862469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8DCC79-9C9A-DC8A-314F-9384926DB346}"/>
              </a:ext>
            </a:extLst>
          </p:cNvPr>
          <p:cNvSpPr/>
          <p:nvPr/>
        </p:nvSpPr>
        <p:spPr>
          <a:xfrm rot="2543538">
            <a:off x="2458894" y="4376206"/>
            <a:ext cx="393290" cy="43016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1C999D7-0D4B-C824-B56C-96838482EA9D}"/>
              </a:ext>
            </a:extLst>
          </p:cNvPr>
          <p:cNvSpPr/>
          <p:nvPr/>
        </p:nvSpPr>
        <p:spPr>
          <a:xfrm rot="2543538">
            <a:off x="2348282" y="4878881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09AA89F-B370-CD2F-C614-726360BB39CB}"/>
              </a:ext>
            </a:extLst>
          </p:cNvPr>
          <p:cNvSpPr/>
          <p:nvPr/>
        </p:nvSpPr>
        <p:spPr>
          <a:xfrm>
            <a:off x="1634286" y="1667701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817D39-CEAA-7ACA-C58A-7BB056C661CF}"/>
              </a:ext>
            </a:extLst>
          </p:cNvPr>
          <p:cNvSpPr/>
          <p:nvPr/>
        </p:nvSpPr>
        <p:spPr>
          <a:xfrm>
            <a:off x="1619536" y="2154566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D51CC22-44CC-D692-E616-402629BE9F6E}"/>
              </a:ext>
            </a:extLst>
          </p:cNvPr>
          <p:cNvSpPr/>
          <p:nvPr/>
        </p:nvSpPr>
        <p:spPr>
          <a:xfrm>
            <a:off x="1538421" y="2716062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238A1A-9740-7CCF-C36A-7B3CBE4195AE}"/>
              </a:ext>
            </a:extLst>
          </p:cNvPr>
          <p:cNvSpPr/>
          <p:nvPr/>
        </p:nvSpPr>
        <p:spPr>
          <a:xfrm>
            <a:off x="1462223" y="3277558"/>
            <a:ext cx="323420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2DC85C9-FCA1-F21D-2A6A-1FF9F3529BB7}"/>
              </a:ext>
            </a:extLst>
          </p:cNvPr>
          <p:cNvSpPr/>
          <p:nvPr/>
        </p:nvSpPr>
        <p:spPr>
          <a:xfrm>
            <a:off x="1427809" y="3797611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8B4A15-8BB0-3863-9FF2-28875975F82E}"/>
              </a:ext>
            </a:extLst>
          </p:cNvPr>
          <p:cNvSpPr/>
          <p:nvPr/>
        </p:nvSpPr>
        <p:spPr>
          <a:xfrm>
            <a:off x="1371273" y="4311347"/>
            <a:ext cx="331713" cy="3946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9F0A315-7D2C-1F8F-7F62-8CCEFBA31F30}"/>
              </a:ext>
            </a:extLst>
          </p:cNvPr>
          <p:cNvSpPr/>
          <p:nvPr/>
        </p:nvSpPr>
        <p:spPr>
          <a:xfrm rot="2543538">
            <a:off x="2108034" y="2178527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7EAB03F-C068-3499-3F94-C0A437E4466C}"/>
              </a:ext>
            </a:extLst>
          </p:cNvPr>
          <p:cNvSpPr/>
          <p:nvPr/>
        </p:nvSpPr>
        <p:spPr>
          <a:xfrm rot="2543538">
            <a:off x="2026919" y="2740023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88C36FA-6FBC-51A6-11F3-6A597D0F1C26}"/>
              </a:ext>
            </a:extLst>
          </p:cNvPr>
          <p:cNvSpPr/>
          <p:nvPr/>
        </p:nvSpPr>
        <p:spPr>
          <a:xfrm rot="2543538">
            <a:off x="1950520" y="3302038"/>
            <a:ext cx="323420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4677CC-265A-CEA6-F0F4-9A8E23E908BF}"/>
              </a:ext>
            </a:extLst>
          </p:cNvPr>
          <p:cNvSpPr/>
          <p:nvPr/>
        </p:nvSpPr>
        <p:spPr>
          <a:xfrm rot="2543538">
            <a:off x="1916307" y="3821572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D41B58E5-82E9-516E-5840-78ACDD8D6353}"/>
              </a:ext>
            </a:extLst>
          </p:cNvPr>
          <p:cNvSpPr/>
          <p:nvPr/>
        </p:nvSpPr>
        <p:spPr>
          <a:xfrm rot="2543538">
            <a:off x="1860525" y="4335600"/>
            <a:ext cx="331713" cy="3946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02FAD46-A387-8E8F-534F-242BACDCFD48}"/>
              </a:ext>
            </a:extLst>
          </p:cNvPr>
          <p:cNvSpPr/>
          <p:nvPr/>
        </p:nvSpPr>
        <p:spPr>
          <a:xfrm rot="2543538">
            <a:off x="1754043" y="4839878"/>
            <a:ext cx="331713" cy="3553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96B5FB3-62D7-C68A-CD3C-A514F39252DB}"/>
              </a:ext>
            </a:extLst>
          </p:cNvPr>
          <p:cNvSpPr/>
          <p:nvPr/>
        </p:nvSpPr>
        <p:spPr>
          <a:xfrm rot="2543538">
            <a:off x="2531885" y="2142709"/>
            <a:ext cx="331713" cy="3553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D20F04F-9D43-7077-51F1-CACF17E6B2C0}"/>
              </a:ext>
            </a:extLst>
          </p:cNvPr>
          <p:cNvSpPr/>
          <p:nvPr/>
        </p:nvSpPr>
        <p:spPr>
          <a:xfrm rot="2543538">
            <a:off x="2450770" y="2704205"/>
            <a:ext cx="331713" cy="3553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EB38A7B-364B-C7AB-61B6-6171C5002D4F}"/>
              </a:ext>
            </a:extLst>
          </p:cNvPr>
          <p:cNvSpPr/>
          <p:nvPr/>
        </p:nvSpPr>
        <p:spPr>
          <a:xfrm rot="2543538">
            <a:off x="2374371" y="3266220"/>
            <a:ext cx="323420" cy="3553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149110D-8520-44E3-50FC-866DF819498D}"/>
              </a:ext>
            </a:extLst>
          </p:cNvPr>
          <p:cNvSpPr/>
          <p:nvPr/>
        </p:nvSpPr>
        <p:spPr>
          <a:xfrm rot="2543538">
            <a:off x="2340158" y="3785754"/>
            <a:ext cx="331713" cy="35533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90643B6-AF0C-4D11-CD81-204212E103A7}"/>
              </a:ext>
            </a:extLst>
          </p:cNvPr>
          <p:cNvSpPr/>
          <p:nvPr/>
        </p:nvSpPr>
        <p:spPr>
          <a:xfrm rot="2543538">
            <a:off x="2284703" y="4299910"/>
            <a:ext cx="331713" cy="37916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0E1F755-D38D-AE24-DE5F-848587942D07}"/>
              </a:ext>
            </a:extLst>
          </p:cNvPr>
          <p:cNvSpPr/>
          <p:nvPr/>
        </p:nvSpPr>
        <p:spPr>
          <a:xfrm rot="2543538">
            <a:off x="2168126" y="4800272"/>
            <a:ext cx="331713" cy="36981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24E953E-81D5-A124-6CE3-EECCEB5AF911}"/>
              </a:ext>
            </a:extLst>
          </p:cNvPr>
          <p:cNvSpPr/>
          <p:nvPr/>
        </p:nvSpPr>
        <p:spPr>
          <a:xfrm flipH="1">
            <a:off x="1449722" y="1220488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D4E4057-2273-28CE-A424-9FF39C015226}"/>
              </a:ext>
            </a:extLst>
          </p:cNvPr>
          <p:cNvSpPr/>
          <p:nvPr/>
        </p:nvSpPr>
        <p:spPr>
          <a:xfrm flipH="1">
            <a:off x="1434972" y="1707353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5909FCB-12DE-1711-D464-920207FD48A4}"/>
              </a:ext>
            </a:extLst>
          </p:cNvPr>
          <p:cNvSpPr/>
          <p:nvPr/>
        </p:nvSpPr>
        <p:spPr>
          <a:xfrm flipH="1">
            <a:off x="1353857" y="2268849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23AC845-2A19-81A3-E445-7A54C4514D3C}"/>
              </a:ext>
            </a:extLst>
          </p:cNvPr>
          <p:cNvSpPr/>
          <p:nvPr/>
        </p:nvSpPr>
        <p:spPr>
          <a:xfrm flipH="1">
            <a:off x="1269365" y="2830345"/>
            <a:ext cx="419533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ABDE358-2116-F4D2-784A-3195AE0D708F}"/>
              </a:ext>
            </a:extLst>
          </p:cNvPr>
          <p:cNvSpPr/>
          <p:nvPr/>
        </p:nvSpPr>
        <p:spPr>
          <a:xfrm flipH="1">
            <a:off x="1243245" y="3350398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A0F45FA-C5ED-63DD-0427-2626E9B682C1}"/>
              </a:ext>
            </a:extLst>
          </p:cNvPr>
          <p:cNvSpPr/>
          <p:nvPr/>
        </p:nvSpPr>
        <p:spPr>
          <a:xfrm flipH="1">
            <a:off x="1186709" y="3864134"/>
            <a:ext cx="430291" cy="4445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16CEB1B-E434-14B9-32C6-3331E0F42D6E}"/>
              </a:ext>
            </a:extLst>
          </p:cNvPr>
          <p:cNvSpPr/>
          <p:nvPr/>
        </p:nvSpPr>
        <p:spPr>
          <a:xfrm rot="2543538" flipH="1">
            <a:off x="1808095" y="1982075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2ECD681-E34D-E8F1-4616-821F385A14D9}"/>
              </a:ext>
            </a:extLst>
          </p:cNvPr>
          <p:cNvSpPr/>
          <p:nvPr/>
        </p:nvSpPr>
        <p:spPr>
          <a:xfrm rot="2543538" flipH="1">
            <a:off x="1726980" y="2543571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7C2D9E35-AEC6-541C-1AD3-88DD171468F6}"/>
              </a:ext>
            </a:extLst>
          </p:cNvPr>
          <p:cNvSpPr/>
          <p:nvPr/>
        </p:nvSpPr>
        <p:spPr>
          <a:xfrm rot="2543538" flipH="1">
            <a:off x="1644781" y="3099164"/>
            <a:ext cx="419532" cy="41657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15812C1-740A-00D4-07B1-E8D97D06420D}"/>
              </a:ext>
            </a:extLst>
          </p:cNvPr>
          <p:cNvSpPr/>
          <p:nvPr/>
        </p:nvSpPr>
        <p:spPr>
          <a:xfrm rot="2543538" flipH="1">
            <a:off x="1616368" y="3625120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0871351-E9EB-52C5-653D-D807C76019C9}"/>
              </a:ext>
            </a:extLst>
          </p:cNvPr>
          <p:cNvSpPr/>
          <p:nvPr/>
        </p:nvSpPr>
        <p:spPr>
          <a:xfrm rot="2543538" flipH="1">
            <a:off x="1559528" y="4138738"/>
            <a:ext cx="430291" cy="4445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42574AAE-A5CF-177F-D9F0-215EF1CFFA4F}"/>
              </a:ext>
            </a:extLst>
          </p:cNvPr>
          <p:cNvSpPr/>
          <p:nvPr/>
        </p:nvSpPr>
        <p:spPr>
          <a:xfrm rot="2543538" flipH="1">
            <a:off x="1449220" y="4641532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C8FDD0C-1E36-9AB6-FA3F-80A847D14E2A}"/>
              </a:ext>
            </a:extLst>
          </p:cNvPr>
          <p:cNvSpPr/>
          <p:nvPr/>
        </p:nvSpPr>
        <p:spPr>
          <a:xfrm rot="2543538" flipH="1">
            <a:off x="2232564" y="1946496"/>
            <a:ext cx="430291" cy="4002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B74881-AB10-AB42-A287-6485D60CFAA0}"/>
              </a:ext>
            </a:extLst>
          </p:cNvPr>
          <p:cNvSpPr/>
          <p:nvPr/>
        </p:nvSpPr>
        <p:spPr>
          <a:xfrm rot="2543538" flipH="1">
            <a:off x="2151449" y="2507992"/>
            <a:ext cx="430291" cy="40025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BF73FF1-12D0-FA60-2202-791564CA3283}"/>
              </a:ext>
            </a:extLst>
          </p:cNvPr>
          <p:cNvSpPr/>
          <p:nvPr/>
        </p:nvSpPr>
        <p:spPr>
          <a:xfrm rot="2543538" flipH="1">
            <a:off x="2063747" y="3061452"/>
            <a:ext cx="419532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5BE5236-3287-BB82-7C30-972ECD654A58}"/>
              </a:ext>
            </a:extLst>
          </p:cNvPr>
          <p:cNvSpPr/>
          <p:nvPr/>
        </p:nvSpPr>
        <p:spPr>
          <a:xfrm rot="2543538" flipH="1">
            <a:off x="2035335" y="3587408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0CA6597-1477-A762-5CBD-4999D12D7180}"/>
              </a:ext>
            </a:extLst>
          </p:cNvPr>
          <p:cNvSpPr/>
          <p:nvPr/>
        </p:nvSpPr>
        <p:spPr>
          <a:xfrm rot="2543538" flipH="1">
            <a:off x="1978495" y="4101026"/>
            <a:ext cx="430291" cy="44451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7024C92-1D24-46A3-27FC-FE256264A8BC}"/>
              </a:ext>
            </a:extLst>
          </p:cNvPr>
          <p:cNvSpPr/>
          <p:nvPr/>
        </p:nvSpPr>
        <p:spPr>
          <a:xfrm rot="2543538" flipH="1">
            <a:off x="1868187" y="4603820"/>
            <a:ext cx="430291" cy="4165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18D696B-53E9-4CC9-9F9C-F3BB82C90B72}"/>
              </a:ext>
            </a:extLst>
          </p:cNvPr>
          <p:cNvSpPr/>
          <p:nvPr/>
        </p:nvSpPr>
        <p:spPr>
          <a:xfrm rot="2543538">
            <a:off x="293337" y="6179768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8FE7103-3666-4BF1-5792-5D38062B0B74}"/>
              </a:ext>
            </a:extLst>
          </p:cNvPr>
          <p:cNvSpPr/>
          <p:nvPr/>
        </p:nvSpPr>
        <p:spPr>
          <a:xfrm rot="2543538">
            <a:off x="971952" y="6155750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F06AE61-AB79-FFB1-6C7E-C7625BF7AC19}"/>
              </a:ext>
            </a:extLst>
          </p:cNvPr>
          <p:cNvSpPr/>
          <p:nvPr/>
        </p:nvSpPr>
        <p:spPr>
          <a:xfrm rot="2543538">
            <a:off x="1763451" y="6154303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D130C09-F654-639F-6862-3165FCA49012}"/>
              </a:ext>
            </a:extLst>
          </p:cNvPr>
          <p:cNvSpPr/>
          <p:nvPr/>
        </p:nvSpPr>
        <p:spPr>
          <a:xfrm rot="2543538">
            <a:off x="2465758" y="6124272"/>
            <a:ext cx="393290" cy="4031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67071D-7DBB-4D34-1F08-6E0562587CDF}"/>
              </a:ext>
            </a:extLst>
          </p:cNvPr>
          <p:cNvSpPr txBox="1"/>
          <p:nvPr/>
        </p:nvSpPr>
        <p:spPr>
          <a:xfrm>
            <a:off x="2940017" y="612499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METAL ions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A8AD07C-58E4-3DF8-24FD-069CC4E621FE}"/>
              </a:ext>
            </a:extLst>
          </p:cNvPr>
          <p:cNvSpPr txBox="1"/>
          <p:nvPr/>
        </p:nvSpPr>
        <p:spPr>
          <a:xfrm>
            <a:off x="3361907" y="2554095"/>
            <a:ext cx="1396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cathode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D684F54E-EDFF-DD92-C79C-74AA0B39CFAD}"/>
              </a:ext>
            </a:extLst>
          </p:cNvPr>
          <p:cNvSpPr/>
          <p:nvPr/>
        </p:nvSpPr>
        <p:spPr>
          <a:xfrm>
            <a:off x="8645012" y="1818966"/>
            <a:ext cx="1809135" cy="3706761"/>
          </a:xfrm>
          <a:prstGeom prst="parallelogram">
            <a:avLst/>
          </a:prstGeom>
          <a:solidFill>
            <a:srgbClr val="B875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04CCAA8-5D94-9515-8AD4-EA8BA12EC570}"/>
              </a:ext>
            </a:extLst>
          </p:cNvPr>
          <p:cNvCxnSpPr>
            <a:cxnSpLocks/>
          </p:cNvCxnSpPr>
          <p:nvPr/>
        </p:nvCxnSpPr>
        <p:spPr>
          <a:xfrm>
            <a:off x="9767704" y="737419"/>
            <a:ext cx="43606" cy="10815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36A527A0-0CC6-A864-16E9-AD906AB08A07}"/>
              </a:ext>
            </a:extLst>
          </p:cNvPr>
          <p:cNvSpPr/>
          <p:nvPr/>
        </p:nvSpPr>
        <p:spPr>
          <a:xfrm rot="2543538">
            <a:off x="9073629" y="1809786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5B1399D-D2D2-50AD-DEC6-0EF7DD9B5D64}"/>
              </a:ext>
            </a:extLst>
          </p:cNvPr>
          <p:cNvSpPr/>
          <p:nvPr/>
        </p:nvSpPr>
        <p:spPr>
          <a:xfrm rot="2543538">
            <a:off x="9009719" y="2296650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D6E8954-B7F8-CAAA-4F88-66D5D53CA13B}"/>
              </a:ext>
            </a:extLst>
          </p:cNvPr>
          <p:cNvSpPr/>
          <p:nvPr/>
        </p:nvSpPr>
        <p:spPr>
          <a:xfrm rot="2543538">
            <a:off x="8929323" y="2797243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05418C51-EA68-9895-0475-F706B980BB91}"/>
              </a:ext>
            </a:extLst>
          </p:cNvPr>
          <p:cNvSpPr/>
          <p:nvPr/>
        </p:nvSpPr>
        <p:spPr>
          <a:xfrm rot="2543538">
            <a:off x="8842571" y="329105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5E5CCD6-7F1E-9F31-5286-D90D3F99DF23}"/>
              </a:ext>
            </a:extLst>
          </p:cNvPr>
          <p:cNvSpPr/>
          <p:nvPr/>
        </p:nvSpPr>
        <p:spPr>
          <a:xfrm rot="2543538">
            <a:off x="8827823" y="3837975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03258119-86CD-95B3-CC9E-DC0187012645}"/>
              </a:ext>
            </a:extLst>
          </p:cNvPr>
          <p:cNvSpPr/>
          <p:nvPr/>
        </p:nvSpPr>
        <p:spPr>
          <a:xfrm rot="2543538">
            <a:off x="8783578" y="4391835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49F331B-1C48-4E7B-911F-7A8CC6B1D824}"/>
              </a:ext>
            </a:extLst>
          </p:cNvPr>
          <p:cNvSpPr/>
          <p:nvPr/>
        </p:nvSpPr>
        <p:spPr>
          <a:xfrm rot="2543538">
            <a:off x="8709836" y="4932111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9C29A26-0364-930E-007B-0A3876F8DCC8}"/>
              </a:ext>
            </a:extLst>
          </p:cNvPr>
          <p:cNvSpPr/>
          <p:nvPr/>
        </p:nvSpPr>
        <p:spPr>
          <a:xfrm rot="2543538">
            <a:off x="9513980" y="1864515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7F6EFCFC-D08F-A9E9-88E3-5834DC555CBD}"/>
              </a:ext>
            </a:extLst>
          </p:cNvPr>
          <p:cNvSpPr/>
          <p:nvPr/>
        </p:nvSpPr>
        <p:spPr>
          <a:xfrm rot="2543538">
            <a:off x="9450070" y="2351379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1A8F86A-3904-2482-B6EE-4940CE3C123B}"/>
              </a:ext>
            </a:extLst>
          </p:cNvPr>
          <p:cNvSpPr/>
          <p:nvPr/>
        </p:nvSpPr>
        <p:spPr>
          <a:xfrm rot="2543538">
            <a:off x="9369674" y="2851972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F619A45C-645C-5F4B-4554-54CB0DFBABD2}"/>
              </a:ext>
            </a:extLst>
          </p:cNvPr>
          <p:cNvSpPr/>
          <p:nvPr/>
        </p:nvSpPr>
        <p:spPr>
          <a:xfrm rot="2543538">
            <a:off x="9282922" y="3345783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6D8B68E-9BF1-8071-8534-BA9927251B94}"/>
              </a:ext>
            </a:extLst>
          </p:cNvPr>
          <p:cNvSpPr/>
          <p:nvPr/>
        </p:nvSpPr>
        <p:spPr>
          <a:xfrm rot="2543538">
            <a:off x="9268174" y="389270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39609F70-610D-95A9-6634-CA878B4666FB}"/>
              </a:ext>
            </a:extLst>
          </p:cNvPr>
          <p:cNvSpPr/>
          <p:nvPr/>
        </p:nvSpPr>
        <p:spPr>
          <a:xfrm rot="2543538">
            <a:off x="9223929" y="4446564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AC8C6357-67D0-C90D-DE24-600D2F36787E}"/>
              </a:ext>
            </a:extLst>
          </p:cNvPr>
          <p:cNvSpPr/>
          <p:nvPr/>
        </p:nvSpPr>
        <p:spPr>
          <a:xfrm rot="2543538">
            <a:off x="9150187" y="4986840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BDC7EE8-9303-87CC-E1F4-92B62FC1EF70}"/>
              </a:ext>
            </a:extLst>
          </p:cNvPr>
          <p:cNvSpPr/>
          <p:nvPr/>
        </p:nvSpPr>
        <p:spPr>
          <a:xfrm rot="2543538">
            <a:off x="9990404" y="1831176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392B23BB-3409-4DDC-E7D1-268A6700B320}"/>
              </a:ext>
            </a:extLst>
          </p:cNvPr>
          <p:cNvSpPr/>
          <p:nvPr/>
        </p:nvSpPr>
        <p:spPr>
          <a:xfrm rot="2543538">
            <a:off x="9926494" y="2318040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C953F88-E449-41E0-9F20-00BBE5B3EF66}"/>
              </a:ext>
            </a:extLst>
          </p:cNvPr>
          <p:cNvSpPr/>
          <p:nvPr/>
        </p:nvSpPr>
        <p:spPr>
          <a:xfrm rot="2543538">
            <a:off x="9846098" y="2818633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3CA90813-1F21-5219-2973-2F2ADF03937E}"/>
              </a:ext>
            </a:extLst>
          </p:cNvPr>
          <p:cNvSpPr/>
          <p:nvPr/>
        </p:nvSpPr>
        <p:spPr>
          <a:xfrm rot="2543538">
            <a:off x="9759346" y="3312444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32E510F6-5E4C-E3C9-6570-36E3B63458B7}"/>
              </a:ext>
            </a:extLst>
          </p:cNvPr>
          <p:cNvSpPr/>
          <p:nvPr/>
        </p:nvSpPr>
        <p:spPr>
          <a:xfrm rot="2543538">
            <a:off x="9744598" y="3859365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7BF2EF76-6635-F721-D9B8-566273CCB89F}"/>
              </a:ext>
            </a:extLst>
          </p:cNvPr>
          <p:cNvSpPr/>
          <p:nvPr/>
        </p:nvSpPr>
        <p:spPr>
          <a:xfrm rot="2543538">
            <a:off x="9700353" y="4413225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4FF41A7F-D0A7-AFDD-42D2-619AA9F779C7}"/>
              </a:ext>
            </a:extLst>
          </p:cNvPr>
          <p:cNvSpPr/>
          <p:nvPr/>
        </p:nvSpPr>
        <p:spPr>
          <a:xfrm rot="2543538">
            <a:off x="9626611" y="4953501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507E33F-142A-3344-342D-5C62B866BCE5}"/>
              </a:ext>
            </a:extLst>
          </p:cNvPr>
          <p:cNvSpPr/>
          <p:nvPr/>
        </p:nvSpPr>
        <p:spPr>
          <a:xfrm rot="2543538">
            <a:off x="9226029" y="1962186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B019928-66A7-9F70-3786-F967655472C1}"/>
              </a:ext>
            </a:extLst>
          </p:cNvPr>
          <p:cNvSpPr/>
          <p:nvPr/>
        </p:nvSpPr>
        <p:spPr>
          <a:xfrm rot="2543538">
            <a:off x="9162119" y="2449050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36D90A6-02E9-849C-D2E6-403609F0E2A2}"/>
              </a:ext>
            </a:extLst>
          </p:cNvPr>
          <p:cNvSpPr/>
          <p:nvPr/>
        </p:nvSpPr>
        <p:spPr>
          <a:xfrm rot="2543538">
            <a:off x="9081723" y="2949643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C691B07D-167C-CBAB-C6C5-D9C07785CDDE}"/>
              </a:ext>
            </a:extLst>
          </p:cNvPr>
          <p:cNvSpPr/>
          <p:nvPr/>
        </p:nvSpPr>
        <p:spPr>
          <a:xfrm rot="2543538">
            <a:off x="8994971" y="344345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B6472362-BA57-58D9-15B6-B5B71A97E8D8}"/>
              </a:ext>
            </a:extLst>
          </p:cNvPr>
          <p:cNvSpPr/>
          <p:nvPr/>
        </p:nvSpPr>
        <p:spPr>
          <a:xfrm rot="2543538">
            <a:off x="8980223" y="3990375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FB91D18-E30C-6239-F0F2-6CD35998F1EE}"/>
              </a:ext>
            </a:extLst>
          </p:cNvPr>
          <p:cNvSpPr/>
          <p:nvPr/>
        </p:nvSpPr>
        <p:spPr>
          <a:xfrm rot="2543538">
            <a:off x="8935978" y="4544235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7730428-AAE6-138B-4267-06784636FE80}"/>
              </a:ext>
            </a:extLst>
          </p:cNvPr>
          <p:cNvSpPr/>
          <p:nvPr/>
        </p:nvSpPr>
        <p:spPr>
          <a:xfrm rot="2543538">
            <a:off x="8862236" y="5084511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C0C0254-D091-B673-DF36-1E30278369F5}"/>
              </a:ext>
            </a:extLst>
          </p:cNvPr>
          <p:cNvSpPr/>
          <p:nvPr/>
        </p:nvSpPr>
        <p:spPr>
          <a:xfrm rot="2543538">
            <a:off x="9666380" y="2016915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337679D6-6D78-6797-C3FE-ED0B3F25BCF2}"/>
              </a:ext>
            </a:extLst>
          </p:cNvPr>
          <p:cNvSpPr/>
          <p:nvPr/>
        </p:nvSpPr>
        <p:spPr>
          <a:xfrm rot="2543538">
            <a:off x="9602470" y="2503779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56A099-7EE1-52DF-36E6-E713C47DA585}"/>
              </a:ext>
            </a:extLst>
          </p:cNvPr>
          <p:cNvSpPr/>
          <p:nvPr/>
        </p:nvSpPr>
        <p:spPr>
          <a:xfrm rot="2543538">
            <a:off x="9522074" y="3004372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3F0EE89-C0CE-957C-73B9-17637101AA58}"/>
              </a:ext>
            </a:extLst>
          </p:cNvPr>
          <p:cNvSpPr/>
          <p:nvPr/>
        </p:nvSpPr>
        <p:spPr>
          <a:xfrm rot="2543538">
            <a:off x="9435322" y="3498183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47B94F44-6297-F4CA-2DD7-2F972A1F398D}"/>
              </a:ext>
            </a:extLst>
          </p:cNvPr>
          <p:cNvSpPr/>
          <p:nvPr/>
        </p:nvSpPr>
        <p:spPr>
          <a:xfrm rot="2543538">
            <a:off x="9420574" y="404510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76EB00F-4D3F-0F87-6401-7B4D1D8F4059}"/>
              </a:ext>
            </a:extLst>
          </p:cNvPr>
          <p:cNvSpPr/>
          <p:nvPr/>
        </p:nvSpPr>
        <p:spPr>
          <a:xfrm rot="2543538">
            <a:off x="9376329" y="4598964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85E76E1-D521-43E8-EC4E-A76CD1B9326C}"/>
              </a:ext>
            </a:extLst>
          </p:cNvPr>
          <p:cNvSpPr/>
          <p:nvPr/>
        </p:nvSpPr>
        <p:spPr>
          <a:xfrm rot="2543538">
            <a:off x="9302587" y="5139240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DDE4914-E7E4-0A7A-0487-9CBAD0685AFF}"/>
              </a:ext>
            </a:extLst>
          </p:cNvPr>
          <p:cNvSpPr/>
          <p:nvPr/>
        </p:nvSpPr>
        <p:spPr>
          <a:xfrm rot="2543538">
            <a:off x="10142804" y="1983576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441C59FF-5D54-BD62-248C-F4B74A0BB90C}"/>
              </a:ext>
            </a:extLst>
          </p:cNvPr>
          <p:cNvSpPr/>
          <p:nvPr/>
        </p:nvSpPr>
        <p:spPr>
          <a:xfrm rot="2543538">
            <a:off x="10078894" y="2470440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59CE3E7F-0708-5E61-4D9B-E579014FEC13}"/>
              </a:ext>
            </a:extLst>
          </p:cNvPr>
          <p:cNvSpPr/>
          <p:nvPr/>
        </p:nvSpPr>
        <p:spPr>
          <a:xfrm rot="2543538">
            <a:off x="9998498" y="2971033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C55A323B-2615-4E35-AEAC-6F8CF98D14B2}"/>
              </a:ext>
            </a:extLst>
          </p:cNvPr>
          <p:cNvSpPr/>
          <p:nvPr/>
        </p:nvSpPr>
        <p:spPr>
          <a:xfrm rot="2543538">
            <a:off x="9911746" y="3464844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DD27B318-B994-0A36-012B-92C630BD2165}"/>
              </a:ext>
            </a:extLst>
          </p:cNvPr>
          <p:cNvSpPr/>
          <p:nvPr/>
        </p:nvSpPr>
        <p:spPr>
          <a:xfrm rot="2543538">
            <a:off x="9896998" y="4011765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5AC1711F-771B-7BB1-3E09-1ED858CFBAE8}"/>
              </a:ext>
            </a:extLst>
          </p:cNvPr>
          <p:cNvSpPr/>
          <p:nvPr/>
        </p:nvSpPr>
        <p:spPr>
          <a:xfrm rot="2543538">
            <a:off x="9852753" y="4565625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718C979D-A5FB-F3A6-E10D-50B4A31A93B7}"/>
              </a:ext>
            </a:extLst>
          </p:cNvPr>
          <p:cNvSpPr/>
          <p:nvPr/>
        </p:nvSpPr>
        <p:spPr>
          <a:xfrm rot="2543538">
            <a:off x="9779011" y="5105901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9C7170E-FC73-0886-BBF4-BB6D21C233A6}"/>
              </a:ext>
            </a:extLst>
          </p:cNvPr>
          <p:cNvSpPr/>
          <p:nvPr/>
        </p:nvSpPr>
        <p:spPr>
          <a:xfrm rot="2543538">
            <a:off x="8936698" y="4536352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0B29626C-E42A-41AE-75E3-59402B6959C5}"/>
              </a:ext>
            </a:extLst>
          </p:cNvPr>
          <p:cNvSpPr/>
          <p:nvPr/>
        </p:nvSpPr>
        <p:spPr>
          <a:xfrm rot="2543538">
            <a:off x="9436042" y="3490300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A67A70D8-3E8B-D7D3-68FB-1E388014E052}"/>
              </a:ext>
            </a:extLst>
          </p:cNvPr>
          <p:cNvSpPr/>
          <p:nvPr/>
        </p:nvSpPr>
        <p:spPr>
          <a:xfrm rot="2543538">
            <a:off x="10143524" y="1975693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67311C42-FDB8-0433-E1D0-C22374A3BCB6}"/>
              </a:ext>
            </a:extLst>
          </p:cNvPr>
          <p:cNvSpPr/>
          <p:nvPr/>
        </p:nvSpPr>
        <p:spPr>
          <a:xfrm rot="2543538">
            <a:off x="9853473" y="4557742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DD80F90-60EF-86CD-4383-FA27FBCBED6D}"/>
              </a:ext>
            </a:extLst>
          </p:cNvPr>
          <p:cNvSpPr/>
          <p:nvPr/>
        </p:nvSpPr>
        <p:spPr>
          <a:xfrm rot="2543538">
            <a:off x="9378429" y="2114586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17B205BC-ED2A-04A7-122A-7ACCE70BAAA7}"/>
              </a:ext>
            </a:extLst>
          </p:cNvPr>
          <p:cNvSpPr/>
          <p:nvPr/>
        </p:nvSpPr>
        <p:spPr>
          <a:xfrm rot="2543538">
            <a:off x="9314519" y="2601450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AA2B2DDD-6E63-2D90-2C2F-801D7EAE2687}"/>
              </a:ext>
            </a:extLst>
          </p:cNvPr>
          <p:cNvSpPr/>
          <p:nvPr/>
        </p:nvSpPr>
        <p:spPr>
          <a:xfrm rot="2543538">
            <a:off x="9234123" y="3102043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AE03DDBD-4DF2-F216-EE96-C1D8DC8ED5FC}"/>
              </a:ext>
            </a:extLst>
          </p:cNvPr>
          <p:cNvSpPr/>
          <p:nvPr/>
        </p:nvSpPr>
        <p:spPr>
          <a:xfrm rot="2543538">
            <a:off x="9147371" y="3595854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97CAB35B-586D-F22D-CA77-4C10D20D073F}"/>
              </a:ext>
            </a:extLst>
          </p:cNvPr>
          <p:cNvSpPr/>
          <p:nvPr/>
        </p:nvSpPr>
        <p:spPr>
          <a:xfrm rot="2543538">
            <a:off x="9132623" y="4142775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6D101F1F-CE1F-8E53-3D76-99E5A56242A1}"/>
              </a:ext>
            </a:extLst>
          </p:cNvPr>
          <p:cNvSpPr/>
          <p:nvPr/>
        </p:nvSpPr>
        <p:spPr>
          <a:xfrm rot="2543538">
            <a:off x="9088378" y="4696635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393E7083-8922-7E96-595F-174C9BAE9727}"/>
              </a:ext>
            </a:extLst>
          </p:cNvPr>
          <p:cNvSpPr/>
          <p:nvPr/>
        </p:nvSpPr>
        <p:spPr>
          <a:xfrm rot="2543538">
            <a:off x="9014636" y="5236911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B997C052-FE03-144E-7D51-EE205FB1F2C0}"/>
              </a:ext>
            </a:extLst>
          </p:cNvPr>
          <p:cNvSpPr/>
          <p:nvPr/>
        </p:nvSpPr>
        <p:spPr>
          <a:xfrm rot="2543538">
            <a:off x="9818780" y="2169315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10C75281-5339-10AA-0497-AE0C32DBFDF8}"/>
              </a:ext>
            </a:extLst>
          </p:cNvPr>
          <p:cNvSpPr/>
          <p:nvPr/>
        </p:nvSpPr>
        <p:spPr>
          <a:xfrm rot="2543538">
            <a:off x="9754870" y="2656179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25C50C6D-AEC1-78E8-1048-A65E532B3502}"/>
              </a:ext>
            </a:extLst>
          </p:cNvPr>
          <p:cNvSpPr/>
          <p:nvPr/>
        </p:nvSpPr>
        <p:spPr>
          <a:xfrm rot="2543538">
            <a:off x="9674474" y="3156772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F27FDD8-D4A5-E1F9-1B4F-D5A0D377AEA0}"/>
              </a:ext>
            </a:extLst>
          </p:cNvPr>
          <p:cNvSpPr/>
          <p:nvPr/>
        </p:nvSpPr>
        <p:spPr>
          <a:xfrm rot="2543538">
            <a:off x="9587722" y="3650583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307EC1F7-8F6F-69DC-D06F-D35BB595F7EE}"/>
              </a:ext>
            </a:extLst>
          </p:cNvPr>
          <p:cNvSpPr/>
          <p:nvPr/>
        </p:nvSpPr>
        <p:spPr>
          <a:xfrm rot="2543538">
            <a:off x="9572974" y="419750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F91297FD-59B1-0DA1-761F-A2CBCDFCDD27}"/>
              </a:ext>
            </a:extLst>
          </p:cNvPr>
          <p:cNvSpPr/>
          <p:nvPr/>
        </p:nvSpPr>
        <p:spPr>
          <a:xfrm rot="2543538">
            <a:off x="9528729" y="475136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814325A9-F29D-60F7-26F4-AC42A4B643EC}"/>
              </a:ext>
            </a:extLst>
          </p:cNvPr>
          <p:cNvSpPr/>
          <p:nvPr/>
        </p:nvSpPr>
        <p:spPr>
          <a:xfrm rot="2543538">
            <a:off x="9454987" y="5291640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D1FBFC08-20B4-C1B8-A3B4-78D85D18BCDE}"/>
              </a:ext>
            </a:extLst>
          </p:cNvPr>
          <p:cNvSpPr/>
          <p:nvPr/>
        </p:nvSpPr>
        <p:spPr>
          <a:xfrm rot="2543538">
            <a:off x="10295204" y="2135976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960E1DA7-5EE4-CDB4-BA8B-CC200B9127A2}"/>
              </a:ext>
            </a:extLst>
          </p:cNvPr>
          <p:cNvSpPr/>
          <p:nvPr/>
        </p:nvSpPr>
        <p:spPr>
          <a:xfrm rot="2543538">
            <a:off x="10231294" y="2622840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F82B6EA2-03FA-8B41-E89D-D4058BFECE57}"/>
              </a:ext>
            </a:extLst>
          </p:cNvPr>
          <p:cNvSpPr/>
          <p:nvPr/>
        </p:nvSpPr>
        <p:spPr>
          <a:xfrm rot="2543538">
            <a:off x="10150898" y="3123433"/>
            <a:ext cx="393290" cy="40312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F468780D-C0DB-EE0A-6B31-A7E299332FD2}"/>
              </a:ext>
            </a:extLst>
          </p:cNvPr>
          <p:cNvSpPr/>
          <p:nvPr/>
        </p:nvSpPr>
        <p:spPr>
          <a:xfrm rot="2543538">
            <a:off x="10064146" y="3617244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94CD0ABB-2EB4-44AB-1E36-F4621B2D7B30}"/>
              </a:ext>
            </a:extLst>
          </p:cNvPr>
          <p:cNvSpPr/>
          <p:nvPr/>
        </p:nvSpPr>
        <p:spPr>
          <a:xfrm rot="2543538">
            <a:off x="10049398" y="4164165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CBABFCFD-CDA7-D21D-4C84-65FD656F266E}"/>
              </a:ext>
            </a:extLst>
          </p:cNvPr>
          <p:cNvSpPr/>
          <p:nvPr/>
        </p:nvSpPr>
        <p:spPr>
          <a:xfrm rot="2543538">
            <a:off x="10005153" y="4718025"/>
            <a:ext cx="393290" cy="40312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B0CFF94E-9597-16DE-043C-1878D69D028C}"/>
              </a:ext>
            </a:extLst>
          </p:cNvPr>
          <p:cNvSpPr/>
          <p:nvPr/>
        </p:nvSpPr>
        <p:spPr>
          <a:xfrm rot="2543538">
            <a:off x="9931411" y="5258301"/>
            <a:ext cx="393290" cy="4031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F61EDF88-8831-0406-F8A3-6F8BB4690A50}"/>
              </a:ext>
            </a:extLst>
          </p:cNvPr>
          <p:cNvSpPr txBox="1"/>
          <p:nvPr/>
        </p:nvSpPr>
        <p:spPr>
          <a:xfrm>
            <a:off x="7973960" y="2827530"/>
            <a:ext cx="101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Cathode</a:t>
            </a:r>
          </a:p>
        </p:txBody>
      </p:sp>
    </p:spTree>
    <p:extLst>
      <p:ext uri="{BB962C8B-B14F-4D97-AF65-F5344CB8AC3E}">
        <p14:creationId xmlns:p14="http://schemas.microsoft.com/office/powerpoint/2010/main" val="400591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4B144-5AA4-B329-7953-9430981F8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6547149-9301-931B-0680-BB5405F3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7" y="776748"/>
            <a:ext cx="9094837" cy="5132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C9FC1F-4070-5764-6AFD-46331E301503}"/>
              </a:ext>
            </a:extLst>
          </p:cNvPr>
          <p:cNvSpPr txBox="1"/>
          <p:nvPr/>
        </p:nvSpPr>
        <p:spPr>
          <a:xfrm>
            <a:off x="4788311" y="285136"/>
            <a:ext cx="2369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2.1 V after 30 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C6E6E-2861-3556-5EE9-CB51BAA7E2D7}"/>
              </a:ext>
            </a:extLst>
          </p:cNvPr>
          <p:cNvSpPr txBox="1"/>
          <p:nvPr/>
        </p:nvSpPr>
        <p:spPr>
          <a:xfrm>
            <a:off x="1268361" y="161610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EDS characterization</a:t>
            </a:r>
          </a:p>
        </p:txBody>
      </p:sp>
    </p:spTree>
    <p:extLst>
      <p:ext uri="{BB962C8B-B14F-4D97-AF65-F5344CB8AC3E}">
        <p14:creationId xmlns:p14="http://schemas.microsoft.com/office/powerpoint/2010/main" val="18292802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337</TotalTime>
  <Words>1253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Candara Light</vt:lpstr>
      <vt:lpstr>Gill Sans MT</vt:lpstr>
      <vt:lpstr>Wingdings</vt:lpstr>
      <vt:lpstr>Parcel</vt:lpstr>
      <vt:lpstr>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Swagat Saha</dc:creator>
  <cp:lastModifiedBy>Parthib Saha</cp:lastModifiedBy>
  <cp:revision>6</cp:revision>
  <dcterms:created xsi:type="dcterms:W3CDTF">2025-09-11T02:42:06Z</dcterms:created>
  <dcterms:modified xsi:type="dcterms:W3CDTF">2025-09-18T10:59:21Z</dcterms:modified>
</cp:coreProperties>
</file>