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7" d="100"/>
          <a:sy n="77" d="100"/>
        </p:scale>
        <p:origin x="1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agat S Kalita" userId="2e7ee5988d6545f2" providerId="LiveId" clId="{0376B61C-C341-4F92-8F9B-B30C1414D1EF}"/>
    <pc:docChg chg="custSel addSld delSld modSld sldOrd">
      <pc:chgData name="Swagat S Kalita" userId="2e7ee5988d6545f2" providerId="LiveId" clId="{0376B61C-C341-4F92-8F9B-B30C1414D1EF}" dt="2022-11-26T13:29:27.221" v="171" actId="20577"/>
      <pc:docMkLst>
        <pc:docMk/>
      </pc:docMkLst>
      <pc:sldChg chg="modSp mod">
        <pc:chgData name="Swagat S Kalita" userId="2e7ee5988d6545f2" providerId="LiveId" clId="{0376B61C-C341-4F92-8F9B-B30C1414D1EF}" dt="2022-11-26T13:28:01.330" v="109" actId="20577"/>
        <pc:sldMkLst>
          <pc:docMk/>
          <pc:sldMk cId="95992585" sldId="256"/>
        </pc:sldMkLst>
        <pc:spChg chg="mod">
          <ac:chgData name="Swagat S Kalita" userId="2e7ee5988d6545f2" providerId="LiveId" clId="{0376B61C-C341-4F92-8F9B-B30C1414D1EF}" dt="2022-11-26T13:27:30.567" v="76" actId="20577"/>
          <ac:spMkLst>
            <pc:docMk/>
            <pc:sldMk cId="95992585" sldId="256"/>
            <ac:spMk id="2" creationId="{C761B912-6338-4990-90EC-FB485445CE08}"/>
          </ac:spMkLst>
        </pc:spChg>
        <pc:spChg chg="mod">
          <ac:chgData name="Swagat S Kalita" userId="2e7ee5988d6545f2" providerId="LiveId" clId="{0376B61C-C341-4F92-8F9B-B30C1414D1EF}" dt="2022-11-26T13:28:01.330" v="109" actId="20577"/>
          <ac:spMkLst>
            <pc:docMk/>
            <pc:sldMk cId="95992585" sldId="256"/>
            <ac:spMk id="3" creationId="{045B04B3-F4DF-41DD-BC2B-DF575F862ECE}"/>
          </ac:spMkLst>
        </pc:spChg>
      </pc:sldChg>
      <pc:sldChg chg="del">
        <pc:chgData name="Swagat S Kalita" userId="2e7ee5988d6545f2" providerId="LiveId" clId="{0376B61C-C341-4F92-8F9B-B30C1414D1EF}" dt="2022-11-26T12:35:51.195" v="0" actId="47"/>
        <pc:sldMkLst>
          <pc:docMk/>
          <pc:sldMk cId="95992585" sldId="264"/>
        </pc:sldMkLst>
      </pc:sldChg>
      <pc:sldChg chg="modSp new mod ord">
        <pc:chgData name="Swagat S Kalita" userId="2e7ee5988d6545f2" providerId="LiveId" clId="{0376B61C-C341-4F92-8F9B-B30C1414D1EF}" dt="2022-11-26T13:29:27.221" v="171" actId="20577"/>
        <pc:sldMkLst>
          <pc:docMk/>
          <pc:sldMk cId="3550204341" sldId="264"/>
        </pc:sldMkLst>
        <pc:spChg chg="mod">
          <ac:chgData name="Swagat S Kalita" userId="2e7ee5988d6545f2" providerId="LiveId" clId="{0376B61C-C341-4F92-8F9B-B30C1414D1EF}" dt="2022-11-26T13:29:27.221" v="171" actId="20577"/>
          <ac:spMkLst>
            <pc:docMk/>
            <pc:sldMk cId="3550204341" sldId="264"/>
            <ac:spMk id="2" creationId="{5330D019-8C96-3B0A-13A9-4793FD5FFB8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C761B912-6338-4990-90EC-FB485445CE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Data Analysis of Covid-19</a:t>
            </a:r>
            <a:br>
              <a:rPr lang="en-IN" dirty="0"/>
            </a:br>
            <a:r>
              <a:rPr lang="en-IN" dirty="0"/>
              <a:t>(2020-2021)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045B04B3-F4DF-41DD-BC2B-DF575F862E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IN" dirty="0"/>
          </a:p>
          <a:p>
            <a:r>
              <a:rPr lang="en-IN" dirty="0"/>
              <a:t>Created on Tableau</a:t>
            </a:r>
          </a:p>
          <a:p>
            <a:r>
              <a:rPr dirty="0"/>
              <a:t>File created on: 26-11-2022 18:05:24</a:t>
            </a:r>
            <a:endParaRPr lang="en-IN" dirty="0"/>
          </a:p>
          <a:p>
            <a:endParaRPr lang="en-IN" dirty="0"/>
          </a:p>
          <a:p>
            <a:r>
              <a:rPr lang="en-IN" dirty="0"/>
              <a:t>By- Swagat S. Kalita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onfirmed cases">
            <a:extLst>
              <a:ext uri="{FF2B5EF4-FFF2-40B4-BE49-F238E27FC236}">
                <a16:creationId xmlns:a16="http://schemas.microsoft.com/office/drawing/2014/main" id="{52EFA2AA-58A7-450A-A05A-F1170CB20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55" y="0"/>
            <a:ext cx="102000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recovered cases">
            <a:extLst>
              <a:ext uri="{FF2B5EF4-FFF2-40B4-BE49-F238E27FC236}">
                <a16:creationId xmlns:a16="http://schemas.microsoft.com/office/drawing/2014/main" id="{2C2D2B44-D389-4DA8-BC32-B235CD1F3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874" y="0"/>
            <a:ext cx="98682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deaths">
            <a:extLst>
              <a:ext uri="{FF2B5EF4-FFF2-40B4-BE49-F238E27FC236}">
                <a16:creationId xmlns:a16="http://schemas.microsoft.com/office/drawing/2014/main" id="{A69B6088-200A-4C37-BC0D-926BBCD8E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332" y="0"/>
            <a:ext cx="96353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0D019-8C96-3B0A-13A9-4793FD5FFB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Data Analysis of Covid-19 in India</a:t>
            </a:r>
            <a:br>
              <a:rPr lang="en-IN" dirty="0"/>
            </a:br>
            <a:r>
              <a:rPr lang="en-IN" dirty="0"/>
              <a:t>(2020-2021)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23411A-5280-18DE-C76C-2594D712DE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0204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confirmed cases: INDIA">
            <a:extLst>
              <a:ext uri="{FF2B5EF4-FFF2-40B4-BE49-F238E27FC236}">
                <a16:creationId xmlns:a16="http://schemas.microsoft.com/office/drawing/2014/main" id="{B6DC281F-E8E0-4D95-9EC4-DD7812A1D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767" y="0"/>
            <a:ext cx="22564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confirmed cases: INDIA (2)">
            <a:extLst>
              <a:ext uri="{FF2B5EF4-FFF2-40B4-BE49-F238E27FC236}">
                <a16:creationId xmlns:a16="http://schemas.microsoft.com/office/drawing/2014/main" id="{8D951542-EB12-404C-B283-0E00F0AD5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54" y="0"/>
            <a:ext cx="110842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recovered cases:INDIA">
            <a:extLst>
              <a:ext uri="{FF2B5EF4-FFF2-40B4-BE49-F238E27FC236}">
                <a16:creationId xmlns:a16="http://schemas.microsoft.com/office/drawing/2014/main" id="{0531E9D8-14DF-4EBB-B6FE-18EA51E14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767" y="0"/>
            <a:ext cx="22564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recovered cases:INDIA (2)">
            <a:extLst>
              <a:ext uri="{FF2B5EF4-FFF2-40B4-BE49-F238E27FC236}">
                <a16:creationId xmlns:a16="http://schemas.microsoft.com/office/drawing/2014/main" id="{BF9D2CC4-E3C3-4048-B146-A4A722349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16" y="0"/>
            <a:ext cx="109481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32</Words>
  <Application>Microsoft Office PowerPoint</Application>
  <PresentationFormat>Widescreen</PresentationFormat>
  <Paragraphs>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Data Analysis of Covid-19 (2020-2021)</vt:lpstr>
      <vt:lpstr>PowerPoint Presentation</vt:lpstr>
      <vt:lpstr>PowerPoint Presentation</vt:lpstr>
      <vt:lpstr>PowerPoint Presentation</vt:lpstr>
      <vt:lpstr>Data Analysis of Covid-19 in India (2020-2021)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of Covid-19 (2020-2021)</dc:title>
  <dc:creator/>
  <cp:lastModifiedBy>Swagat S Kalita</cp:lastModifiedBy>
  <cp:revision>1</cp:revision>
  <dcterms:created xsi:type="dcterms:W3CDTF">2022-11-26T12:35:28Z</dcterms:created>
  <dcterms:modified xsi:type="dcterms:W3CDTF">2022-11-26T13:30:08Z</dcterms:modified>
</cp:coreProperties>
</file>